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9"/>
  </p:notesMasterIdLst>
  <p:sldIdLst>
    <p:sldId id="260" r:id="rId2"/>
    <p:sldId id="257" r:id="rId3"/>
    <p:sldId id="269" r:id="rId4"/>
    <p:sldId id="270" r:id="rId5"/>
    <p:sldId id="267" r:id="rId6"/>
    <p:sldId id="268" r:id="rId7"/>
    <p:sldId id="265" r:id="rId8"/>
  </p:sldIdLst>
  <p:sldSz cx="12192000" cy="6858000"/>
  <p:notesSz cx="6858000" cy="9144000"/>
  <p:embeddedFontLst>
    <p:embeddedFont>
      <p:font typeface="Calibri" panose="020F0502020204030204" pitchFamily="34" charset="0"/>
      <p:regular r:id="rId10"/>
      <p:bold r:id="rId11"/>
      <p:italic r:id="rId12"/>
      <p:boldItalic r:id="rId13"/>
    </p:embeddedFont>
    <p:embeddedFont>
      <p:font typeface="Calibri Light" panose="020F0302020204030204" pitchFamily="34" charset="0"/>
      <p:regular r:id="rId14"/>
      <p:italic r:id="rId15"/>
    </p:embeddedFont>
    <p:embeddedFont>
      <p:font typeface="Mothanna" panose="02000503000000000000" pitchFamily="2" charset="-78"/>
      <p:regular r:id="rId16"/>
      <p:bold r:id="rId17"/>
    </p:embeddedFont>
    <p:embeddedFont>
      <p:font typeface="Open Sans" panose="020B0606030504020204" pitchFamily="34" charset="0"/>
      <p:regular r:id="rId18"/>
      <p:bold r:id="rId19"/>
      <p:italic r:id="rId20"/>
      <p:boldItalic r:id="rId21"/>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USF" initials="Y" lastIdx="1" clrIdx="0">
    <p:extLst>
      <p:ext uri="{19B8F6BF-5375-455C-9EA6-DF929625EA0E}">
        <p15:presenceInfo xmlns:p15="http://schemas.microsoft.com/office/powerpoint/2012/main" userId="YUSF"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2CAC6"/>
    <a:srgbClr val="C0392B"/>
    <a:srgbClr val="8D291F"/>
    <a:srgbClr val="E7255A"/>
    <a:srgbClr val="1A9C83"/>
    <a:srgbClr val="1EB296"/>
    <a:srgbClr val="222A35"/>
    <a:srgbClr val="82B941"/>
    <a:srgbClr val="B4D68C"/>
    <a:srgbClr val="3947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344" autoAdjust="0"/>
  </p:normalViewPr>
  <p:slideViewPr>
    <p:cSldViewPr snapToGrid="0">
      <p:cViewPr varScale="1">
        <p:scale>
          <a:sx n="63" d="100"/>
          <a:sy n="63" d="100"/>
        </p:scale>
        <p:origin x="936" y="60"/>
      </p:cViewPr>
      <p:guideLst/>
    </p:cSldViewPr>
  </p:slideViewPr>
  <p:notesTextViewPr>
    <p:cViewPr>
      <p:scale>
        <a:sx n="1" d="1"/>
        <a:sy n="1" d="1"/>
      </p:scale>
      <p:origin x="0" y="0"/>
    </p:cViewPr>
  </p:notesTextViewPr>
  <p:sorterViewPr>
    <p:cViewPr>
      <p:scale>
        <a:sx n="62" d="100"/>
        <a:sy n="6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ECDCBE-BC26-46C9-A87E-C8DF144EC4EB}" type="datetimeFigureOut">
              <a:rPr lang="fr-FR" smtClean="0"/>
              <a:t>15/07/2019</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6A0F9C-C92F-41E8-880E-79E6BB546BF4}" type="slidenum">
              <a:rPr lang="fr-FR" smtClean="0"/>
              <a:t>‹#›</a:t>
            </a:fld>
            <a:endParaRPr lang="fr-FR"/>
          </a:p>
        </p:txBody>
      </p:sp>
    </p:spTree>
    <p:extLst>
      <p:ext uri="{BB962C8B-B14F-4D97-AF65-F5344CB8AC3E}">
        <p14:creationId xmlns:p14="http://schemas.microsoft.com/office/powerpoint/2010/main" val="3043585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376BD-0D3F-4BCA-81DB-8C18DDB2FB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C63C0526-24A2-409B-8AFD-E0AE89F061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8951FC37-4B27-4BA9-AD20-DA8C4BC5AF16}"/>
              </a:ext>
            </a:extLst>
          </p:cNvPr>
          <p:cNvSpPr>
            <a:spLocks noGrp="1"/>
          </p:cNvSpPr>
          <p:nvPr>
            <p:ph type="dt" sz="half" idx="10"/>
          </p:nvPr>
        </p:nvSpPr>
        <p:spPr/>
        <p:txBody>
          <a:bodyPr/>
          <a:lstStyle/>
          <a:p>
            <a:fld id="{50C9BA4B-2665-43AF-924D-33D39E081787}" type="datetime1">
              <a:rPr lang="fr-FR" smtClean="0"/>
              <a:t>15/07/2019</a:t>
            </a:fld>
            <a:endParaRPr lang="fr-FR"/>
          </a:p>
        </p:txBody>
      </p:sp>
      <p:sp>
        <p:nvSpPr>
          <p:cNvPr id="5" name="Footer Placeholder 4">
            <a:extLst>
              <a:ext uri="{FF2B5EF4-FFF2-40B4-BE49-F238E27FC236}">
                <a16:creationId xmlns:a16="http://schemas.microsoft.com/office/drawing/2014/main" id="{77E939D0-A10C-46D1-8683-9DBF1F6F4C7A}"/>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D5647D9-D1E2-433D-8479-DD8CD3F3B032}"/>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2962927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96AEE-C8EF-4AA9-B61A-79D6CA3BD88C}"/>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A3DFC3DF-A546-4E3F-9152-33B908655DE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A7316A-F806-436E-ADD8-A66553953C4E}"/>
              </a:ext>
            </a:extLst>
          </p:cNvPr>
          <p:cNvSpPr>
            <a:spLocks noGrp="1"/>
          </p:cNvSpPr>
          <p:nvPr>
            <p:ph type="dt" sz="half" idx="10"/>
          </p:nvPr>
        </p:nvSpPr>
        <p:spPr/>
        <p:txBody>
          <a:bodyPr/>
          <a:lstStyle/>
          <a:p>
            <a:fld id="{9C3F6244-5025-461E-878B-3ECA368D59B1}" type="datetime1">
              <a:rPr lang="fr-FR" smtClean="0"/>
              <a:t>15/07/2019</a:t>
            </a:fld>
            <a:endParaRPr lang="fr-FR"/>
          </a:p>
        </p:txBody>
      </p:sp>
      <p:sp>
        <p:nvSpPr>
          <p:cNvPr id="5" name="Footer Placeholder 4">
            <a:extLst>
              <a:ext uri="{FF2B5EF4-FFF2-40B4-BE49-F238E27FC236}">
                <a16:creationId xmlns:a16="http://schemas.microsoft.com/office/drawing/2014/main" id="{B282E15C-C58D-473F-BCB3-6DECFC6AE507}"/>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638B17D-BA75-47CC-8B3C-08027324EE6B}"/>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57418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F15AA-13D8-4A53-9BB6-E577A61FB6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550F8BB-58FA-44A6-BE8F-F1E4E02AC1C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A9A978A-D527-49B5-B262-4B2AF16D7CA4}"/>
              </a:ext>
            </a:extLst>
          </p:cNvPr>
          <p:cNvSpPr>
            <a:spLocks noGrp="1"/>
          </p:cNvSpPr>
          <p:nvPr>
            <p:ph type="dt" sz="half" idx="10"/>
          </p:nvPr>
        </p:nvSpPr>
        <p:spPr/>
        <p:txBody>
          <a:bodyPr/>
          <a:lstStyle/>
          <a:p>
            <a:fld id="{B9B02D6C-B97B-4C9E-920B-D3DD00BA469C}" type="datetime1">
              <a:rPr lang="fr-FR" smtClean="0"/>
              <a:t>15/07/2019</a:t>
            </a:fld>
            <a:endParaRPr lang="fr-FR"/>
          </a:p>
        </p:txBody>
      </p:sp>
      <p:sp>
        <p:nvSpPr>
          <p:cNvPr id="5" name="Footer Placeholder 4">
            <a:extLst>
              <a:ext uri="{FF2B5EF4-FFF2-40B4-BE49-F238E27FC236}">
                <a16:creationId xmlns:a16="http://schemas.microsoft.com/office/drawing/2014/main" id="{B8000AE6-DEEC-4EFB-A3B3-974B92D58AA0}"/>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44297A62-10F2-44B8-B049-D70E1D12B15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19980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12E02-3C45-4A0C-BE23-D715A52C4A7A}"/>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DFA153FA-5FE0-4F2A-8F04-050A8D3D75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00D1FE58-D18A-4381-8AAF-AF9A0B5C29EE}"/>
              </a:ext>
            </a:extLst>
          </p:cNvPr>
          <p:cNvSpPr>
            <a:spLocks noGrp="1"/>
          </p:cNvSpPr>
          <p:nvPr>
            <p:ph type="dt" sz="half" idx="10"/>
          </p:nvPr>
        </p:nvSpPr>
        <p:spPr/>
        <p:txBody>
          <a:bodyPr/>
          <a:lstStyle/>
          <a:p>
            <a:fld id="{D4DB88D4-25ED-4281-BA26-745929DE7A1E}" type="datetime1">
              <a:rPr lang="fr-FR" smtClean="0"/>
              <a:t>15/07/2019</a:t>
            </a:fld>
            <a:endParaRPr lang="fr-FR"/>
          </a:p>
        </p:txBody>
      </p:sp>
      <p:sp>
        <p:nvSpPr>
          <p:cNvPr id="5" name="Footer Placeholder 4">
            <a:extLst>
              <a:ext uri="{FF2B5EF4-FFF2-40B4-BE49-F238E27FC236}">
                <a16:creationId xmlns:a16="http://schemas.microsoft.com/office/drawing/2014/main" id="{065033D2-B363-4F7A-B56C-5AC7F264C6E6}"/>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F6A85AF3-0172-4DA1-815B-25ADC489F068}"/>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385769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8B4C-966F-46EE-8B6D-4DA5BCF5EB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C9549AE-D998-46B7-BE9A-9940753D8E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5D894B-8E4C-4D6A-862D-14F2CD81D997}"/>
              </a:ext>
            </a:extLst>
          </p:cNvPr>
          <p:cNvSpPr>
            <a:spLocks noGrp="1"/>
          </p:cNvSpPr>
          <p:nvPr>
            <p:ph type="dt" sz="half" idx="10"/>
          </p:nvPr>
        </p:nvSpPr>
        <p:spPr/>
        <p:txBody>
          <a:bodyPr/>
          <a:lstStyle/>
          <a:p>
            <a:fld id="{61D07DCB-3BAA-467E-9375-159A97ADC091}" type="datetime1">
              <a:rPr lang="fr-FR" smtClean="0"/>
              <a:t>15/07/2019</a:t>
            </a:fld>
            <a:endParaRPr lang="fr-FR"/>
          </a:p>
        </p:txBody>
      </p:sp>
      <p:sp>
        <p:nvSpPr>
          <p:cNvPr id="5" name="Footer Placeholder 4">
            <a:extLst>
              <a:ext uri="{FF2B5EF4-FFF2-40B4-BE49-F238E27FC236}">
                <a16:creationId xmlns:a16="http://schemas.microsoft.com/office/drawing/2014/main" id="{FE19CA5E-F76A-4FD1-8C0C-A8C8DE61EFB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BAAC193-1330-4129-AC4C-0540DB872373}"/>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95959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B07D-C3C1-4ED7-BCC7-A865B1AF84F1}"/>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3C303F8C-A936-41C5-BE71-EA2BF8A86D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4F9FD3ED-02CA-4DF2-8769-B3CEFEA52F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67110851-9112-41FA-B219-A50CDE81DC83}"/>
              </a:ext>
            </a:extLst>
          </p:cNvPr>
          <p:cNvSpPr>
            <a:spLocks noGrp="1"/>
          </p:cNvSpPr>
          <p:nvPr>
            <p:ph type="dt" sz="half" idx="10"/>
          </p:nvPr>
        </p:nvSpPr>
        <p:spPr/>
        <p:txBody>
          <a:bodyPr/>
          <a:lstStyle/>
          <a:p>
            <a:fld id="{CBC23A86-84A6-47B4-AE68-5840F94CB78C}" type="datetime1">
              <a:rPr lang="fr-FR" smtClean="0"/>
              <a:t>15/07/2019</a:t>
            </a:fld>
            <a:endParaRPr lang="fr-FR"/>
          </a:p>
        </p:txBody>
      </p:sp>
      <p:sp>
        <p:nvSpPr>
          <p:cNvPr id="6" name="Footer Placeholder 5">
            <a:extLst>
              <a:ext uri="{FF2B5EF4-FFF2-40B4-BE49-F238E27FC236}">
                <a16:creationId xmlns:a16="http://schemas.microsoft.com/office/drawing/2014/main" id="{0B83FCBC-8497-4D12-A30E-AC7FD443F9C7}"/>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D3D96B2E-6A82-4456-8A37-4DA6A714B01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274920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DB56B-3AD1-4549-B34F-0EEBBC697266}"/>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9F5103B5-E735-45AA-A4CF-043AA26A0C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913E6B1-93D9-453E-8FE4-18D4FB93DB9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4461558E-44FF-4F3A-9632-CFDE0AB637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8622521-C2FF-4569-8BC9-28A960FA995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C9BBC1AF-7150-46BE-A9F2-F2CF84F8691B}"/>
              </a:ext>
            </a:extLst>
          </p:cNvPr>
          <p:cNvSpPr>
            <a:spLocks noGrp="1"/>
          </p:cNvSpPr>
          <p:nvPr>
            <p:ph type="dt" sz="half" idx="10"/>
          </p:nvPr>
        </p:nvSpPr>
        <p:spPr/>
        <p:txBody>
          <a:bodyPr/>
          <a:lstStyle/>
          <a:p>
            <a:fld id="{2D5B0200-7A7C-4525-AD77-9CDAF11F0E0B}" type="datetime1">
              <a:rPr lang="fr-FR" smtClean="0"/>
              <a:t>15/07/2019</a:t>
            </a:fld>
            <a:endParaRPr lang="fr-FR"/>
          </a:p>
        </p:txBody>
      </p:sp>
      <p:sp>
        <p:nvSpPr>
          <p:cNvPr id="8" name="Footer Placeholder 7">
            <a:extLst>
              <a:ext uri="{FF2B5EF4-FFF2-40B4-BE49-F238E27FC236}">
                <a16:creationId xmlns:a16="http://schemas.microsoft.com/office/drawing/2014/main" id="{9B496E9F-873D-4CB0-9E1E-4B604084B936}"/>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18B791AB-226B-49E6-8DC3-7A89527E7AAA}"/>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831950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85BC7-3057-480A-B931-EEA5A3EDC913}"/>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F1E4F777-33A8-424D-BAD3-68563CB08964}"/>
              </a:ext>
            </a:extLst>
          </p:cNvPr>
          <p:cNvSpPr>
            <a:spLocks noGrp="1"/>
          </p:cNvSpPr>
          <p:nvPr>
            <p:ph type="dt" sz="half" idx="10"/>
          </p:nvPr>
        </p:nvSpPr>
        <p:spPr/>
        <p:txBody>
          <a:bodyPr/>
          <a:lstStyle/>
          <a:p>
            <a:fld id="{B2B311D8-D40A-48C6-9674-3B281DCF1DEE}" type="datetime1">
              <a:rPr lang="fr-FR" smtClean="0"/>
              <a:t>15/07/2019</a:t>
            </a:fld>
            <a:endParaRPr lang="fr-FR"/>
          </a:p>
        </p:txBody>
      </p:sp>
      <p:sp>
        <p:nvSpPr>
          <p:cNvPr id="4" name="Footer Placeholder 3">
            <a:extLst>
              <a:ext uri="{FF2B5EF4-FFF2-40B4-BE49-F238E27FC236}">
                <a16:creationId xmlns:a16="http://schemas.microsoft.com/office/drawing/2014/main" id="{DD362D09-D05C-41B8-B628-4110B7013913}"/>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73434EBB-368C-474F-BAE4-A35184F4C5F1}"/>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2559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548526-0FC6-40F4-95D5-481DE4E00EDC}"/>
              </a:ext>
            </a:extLst>
          </p:cNvPr>
          <p:cNvSpPr>
            <a:spLocks noGrp="1"/>
          </p:cNvSpPr>
          <p:nvPr>
            <p:ph type="dt" sz="half" idx="10"/>
          </p:nvPr>
        </p:nvSpPr>
        <p:spPr/>
        <p:txBody>
          <a:bodyPr/>
          <a:lstStyle/>
          <a:p>
            <a:fld id="{64624212-D3CE-4A3D-B460-A4CC716B0E9C}" type="datetime1">
              <a:rPr lang="fr-FR" smtClean="0"/>
              <a:t>15/07/2019</a:t>
            </a:fld>
            <a:endParaRPr lang="fr-FR"/>
          </a:p>
        </p:txBody>
      </p:sp>
      <p:sp>
        <p:nvSpPr>
          <p:cNvPr id="3" name="Footer Placeholder 2">
            <a:extLst>
              <a:ext uri="{FF2B5EF4-FFF2-40B4-BE49-F238E27FC236}">
                <a16:creationId xmlns:a16="http://schemas.microsoft.com/office/drawing/2014/main" id="{886E3F22-2035-43BE-92D8-303B85908E47}"/>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72971BF2-377C-46F3-8EBD-20E33B5E5159}"/>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99309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F980F-F21D-49ED-9926-FDD4C24C50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4899BEC7-76AD-4E77-84F2-59E6072F0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5E856A9-39DE-405D-B78F-33B91F234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DEAA0A-B49F-4FE5-98AF-5FEA800481B9}"/>
              </a:ext>
            </a:extLst>
          </p:cNvPr>
          <p:cNvSpPr>
            <a:spLocks noGrp="1"/>
          </p:cNvSpPr>
          <p:nvPr>
            <p:ph type="dt" sz="half" idx="10"/>
          </p:nvPr>
        </p:nvSpPr>
        <p:spPr/>
        <p:txBody>
          <a:bodyPr/>
          <a:lstStyle/>
          <a:p>
            <a:fld id="{175A83D3-966B-400D-A439-3A5592584D0F}" type="datetime1">
              <a:rPr lang="fr-FR" smtClean="0"/>
              <a:t>15/07/2019</a:t>
            </a:fld>
            <a:endParaRPr lang="fr-FR"/>
          </a:p>
        </p:txBody>
      </p:sp>
      <p:sp>
        <p:nvSpPr>
          <p:cNvPr id="6" name="Footer Placeholder 5">
            <a:extLst>
              <a:ext uri="{FF2B5EF4-FFF2-40B4-BE49-F238E27FC236}">
                <a16:creationId xmlns:a16="http://schemas.microsoft.com/office/drawing/2014/main" id="{C45438D8-A749-47CE-9964-610C2FA665D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3ABB8298-6EC3-4C52-AD76-94E000F751B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10228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F5A39-1872-436A-A2E7-6AE42B264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4AE7123B-21CA-47C7-BF08-8FF558E420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B866B924-601B-4A92-9608-A19DB93CA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27328F-A020-48AF-96DA-C426EF70CF12}"/>
              </a:ext>
            </a:extLst>
          </p:cNvPr>
          <p:cNvSpPr>
            <a:spLocks noGrp="1"/>
          </p:cNvSpPr>
          <p:nvPr>
            <p:ph type="dt" sz="half" idx="10"/>
          </p:nvPr>
        </p:nvSpPr>
        <p:spPr/>
        <p:txBody>
          <a:bodyPr/>
          <a:lstStyle/>
          <a:p>
            <a:fld id="{88E9786D-0F31-4C56-B23C-672F56F9D7EF}" type="datetime1">
              <a:rPr lang="fr-FR" smtClean="0"/>
              <a:t>15/07/2019</a:t>
            </a:fld>
            <a:endParaRPr lang="fr-FR"/>
          </a:p>
        </p:txBody>
      </p:sp>
      <p:sp>
        <p:nvSpPr>
          <p:cNvPr id="6" name="Footer Placeholder 5">
            <a:extLst>
              <a:ext uri="{FF2B5EF4-FFF2-40B4-BE49-F238E27FC236}">
                <a16:creationId xmlns:a16="http://schemas.microsoft.com/office/drawing/2014/main" id="{19C825E5-EC89-46BA-9B6F-A727942CF702}"/>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665A5063-46B6-492D-AE1A-B6405AF2F7D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665048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22A35"/>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8612C2-DF99-4C83-B1D8-1458F20426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E519BEF3-2E1F-423D-A1DB-C01D5A5B25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CC1A97E-557E-44D4-998F-519E1C91DD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5CB1D-9A49-45B7-BA4D-DA9A42D8627D}" type="datetime1">
              <a:rPr lang="fr-FR" smtClean="0"/>
              <a:t>15/07/2019</a:t>
            </a:fld>
            <a:endParaRPr lang="fr-FR"/>
          </a:p>
        </p:txBody>
      </p:sp>
      <p:sp>
        <p:nvSpPr>
          <p:cNvPr id="5" name="Footer Placeholder 4">
            <a:extLst>
              <a:ext uri="{FF2B5EF4-FFF2-40B4-BE49-F238E27FC236}">
                <a16:creationId xmlns:a16="http://schemas.microsoft.com/office/drawing/2014/main" id="{EE6E225C-D54C-4CD4-B985-401D163C89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a16="http://schemas.microsoft.com/office/drawing/2014/main" id="{D2E36B32-161C-46F4-9DC0-0606ACE881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66DE6-6023-4F1B-83B8-5B1409609C05}" type="slidenum">
              <a:rPr lang="fr-FR" smtClean="0"/>
              <a:t>‹#›</a:t>
            </a:fld>
            <a:endParaRPr lang="fr-FR"/>
          </a:p>
        </p:txBody>
      </p:sp>
    </p:spTree>
    <p:extLst>
      <p:ext uri="{BB962C8B-B14F-4D97-AF65-F5344CB8AC3E}">
        <p14:creationId xmlns:p14="http://schemas.microsoft.com/office/powerpoint/2010/main" val="1256608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89E503AC-66C4-4EEC-8919-4A6134F81761}"/>
              </a:ext>
            </a:extLst>
          </p:cNvPr>
          <p:cNvSpPr txBox="1"/>
          <p:nvPr/>
        </p:nvSpPr>
        <p:spPr>
          <a:xfrm>
            <a:off x="5105215" y="3826069"/>
            <a:ext cx="1981568" cy="369332"/>
          </a:xfrm>
          <a:prstGeom prst="rect">
            <a:avLst/>
          </a:prstGeom>
          <a:noFill/>
        </p:spPr>
        <p:txBody>
          <a:bodyPr wrap="none" rtlCol="0">
            <a:spAutoFit/>
          </a:bodyPr>
          <a:lstStyle/>
          <a:p>
            <a:pPr algn="ctr"/>
            <a:r>
              <a:rPr lang="fr-FR" i="1" dirty="0">
                <a:cs typeface="Mothanna" panose="02000503000000000000" pitchFamily="2" charset="-78"/>
              </a:rPr>
              <a:t>www.arabppt.com </a:t>
            </a:r>
            <a:endParaRPr lang="fr-FR" i="1" dirty="0">
              <a:latin typeface="Mothanna" panose="02000503000000000000" pitchFamily="2" charset="-78"/>
              <a:ea typeface="Open Sans" panose="020B0606030504020204" pitchFamily="34" charset="0"/>
              <a:cs typeface="Mothanna" panose="02000503000000000000" pitchFamily="2" charset="-78"/>
            </a:endParaRPr>
          </a:p>
        </p:txBody>
      </p:sp>
      <p:sp>
        <p:nvSpPr>
          <p:cNvPr id="5" name="Right Triangle 4">
            <a:extLst>
              <a:ext uri="{FF2B5EF4-FFF2-40B4-BE49-F238E27FC236}">
                <a16:creationId xmlns:a16="http://schemas.microsoft.com/office/drawing/2014/main" id="{CAC51FED-7B8E-4177-A3E6-3A1B483BC109}"/>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Triangle 5">
            <a:extLst>
              <a:ext uri="{FF2B5EF4-FFF2-40B4-BE49-F238E27FC236}">
                <a16:creationId xmlns:a16="http://schemas.microsoft.com/office/drawing/2014/main" id="{5209FA8D-A0C8-4F7A-AB7D-206A9AB7BBA5}"/>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 name="Group 2">
            <a:extLst>
              <a:ext uri="{FF2B5EF4-FFF2-40B4-BE49-F238E27FC236}">
                <a16:creationId xmlns:a16="http://schemas.microsoft.com/office/drawing/2014/main" id="{06DBAA8F-4971-4DE2-AD9B-E23FF4604E4B}"/>
              </a:ext>
            </a:extLst>
          </p:cNvPr>
          <p:cNvGrpSpPr/>
          <p:nvPr/>
        </p:nvGrpSpPr>
        <p:grpSpPr>
          <a:xfrm>
            <a:off x="2286779" y="2378597"/>
            <a:ext cx="7618442" cy="1447472"/>
            <a:chOff x="2933114" y="2378597"/>
            <a:chExt cx="7618442" cy="1447472"/>
          </a:xfrm>
        </p:grpSpPr>
        <p:sp>
          <p:nvSpPr>
            <p:cNvPr id="10" name="Rectangle 9">
              <a:extLst>
                <a:ext uri="{FF2B5EF4-FFF2-40B4-BE49-F238E27FC236}">
                  <a16:creationId xmlns:a16="http://schemas.microsoft.com/office/drawing/2014/main" id="{7F089144-1FAA-49DC-957A-4510D107A4A4}"/>
                </a:ext>
              </a:extLst>
            </p:cNvPr>
            <p:cNvSpPr/>
            <p:nvPr/>
          </p:nvSpPr>
          <p:spPr>
            <a:xfrm>
              <a:off x="2933114" y="2379519"/>
              <a:ext cx="6325771" cy="1446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8800" b="1" dirty="0">
                  <a:solidFill>
                    <a:srgbClr val="C0392B"/>
                  </a:solidFill>
                  <a:latin typeface="Mothanna" panose="02000503000000000000" pitchFamily="2" charset="-78"/>
                  <a:ea typeface="Open Sans" panose="020B0606030504020204" pitchFamily="34" charset="0"/>
                  <a:cs typeface="Mothanna" panose="02000503000000000000" pitchFamily="2" charset="-78"/>
                </a:rPr>
                <a:t>قالـب بيزنـس</a:t>
              </a:r>
              <a:endParaRPr lang="fr-FR" sz="88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sp>
          <p:nvSpPr>
            <p:cNvPr id="11" name="Freeform: Shape 10">
              <a:extLst>
                <a:ext uri="{FF2B5EF4-FFF2-40B4-BE49-F238E27FC236}">
                  <a16:creationId xmlns:a16="http://schemas.microsoft.com/office/drawing/2014/main" id="{B55B4ED7-4695-4907-8BAD-2E3FD43C7009}"/>
                </a:ext>
              </a:extLst>
            </p:cNvPr>
            <p:cNvSpPr/>
            <p:nvPr/>
          </p:nvSpPr>
          <p:spPr>
            <a:xfrm rot="2707101">
              <a:off x="9352430" y="2378597"/>
              <a:ext cx="1199126" cy="1199126"/>
            </a:xfrm>
            <a:custGeom>
              <a:avLst/>
              <a:gdLst>
                <a:gd name="connsiteX0" fmla="*/ 0 w 1814389"/>
                <a:gd name="connsiteY0" fmla="*/ 1219615 h 1814389"/>
                <a:gd name="connsiteX1" fmla="*/ 0 w 1814389"/>
                <a:gd name="connsiteY1" fmla="*/ 594775 h 1814389"/>
                <a:gd name="connsiteX2" fmla="*/ 594774 w 1814389"/>
                <a:gd name="connsiteY2" fmla="*/ 594775 h 1814389"/>
                <a:gd name="connsiteX3" fmla="*/ 594774 w 1814389"/>
                <a:gd name="connsiteY3" fmla="*/ 0 h 1814389"/>
                <a:gd name="connsiteX4" fmla="*/ 1219614 w 1814389"/>
                <a:gd name="connsiteY4" fmla="*/ 0 h 1814389"/>
                <a:gd name="connsiteX5" fmla="*/ 1219614 w 1814389"/>
                <a:gd name="connsiteY5" fmla="*/ 594775 h 1814389"/>
                <a:gd name="connsiteX6" fmla="*/ 1814389 w 1814389"/>
                <a:gd name="connsiteY6" fmla="*/ 594775 h 1814389"/>
                <a:gd name="connsiteX7" fmla="*/ 1814389 w 1814389"/>
                <a:gd name="connsiteY7" fmla="*/ 1219615 h 1814389"/>
                <a:gd name="connsiteX8" fmla="*/ 1219614 w 1814389"/>
                <a:gd name="connsiteY8" fmla="*/ 1219615 h 1814389"/>
                <a:gd name="connsiteX9" fmla="*/ 1219614 w 1814389"/>
                <a:gd name="connsiteY9" fmla="*/ 1814389 h 1814389"/>
                <a:gd name="connsiteX10" fmla="*/ 594774 w 1814389"/>
                <a:gd name="connsiteY10" fmla="*/ 1814389 h 1814389"/>
                <a:gd name="connsiteX11" fmla="*/ 594774 w 1814389"/>
                <a:gd name="connsiteY11" fmla="*/ 1219615 h 181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4389" h="1814389">
                  <a:moveTo>
                    <a:pt x="0" y="1219615"/>
                  </a:moveTo>
                  <a:lnTo>
                    <a:pt x="0" y="594775"/>
                  </a:lnTo>
                  <a:lnTo>
                    <a:pt x="594774" y="594775"/>
                  </a:lnTo>
                  <a:lnTo>
                    <a:pt x="594774" y="0"/>
                  </a:lnTo>
                  <a:lnTo>
                    <a:pt x="1219614" y="0"/>
                  </a:lnTo>
                  <a:lnTo>
                    <a:pt x="1219614" y="594775"/>
                  </a:lnTo>
                  <a:lnTo>
                    <a:pt x="1814389" y="594775"/>
                  </a:lnTo>
                  <a:lnTo>
                    <a:pt x="1814389" y="1219615"/>
                  </a:lnTo>
                  <a:lnTo>
                    <a:pt x="1219614" y="1219615"/>
                  </a:lnTo>
                  <a:lnTo>
                    <a:pt x="1219614" y="1814389"/>
                  </a:lnTo>
                  <a:lnTo>
                    <a:pt x="594774" y="1814389"/>
                  </a:lnTo>
                  <a:lnTo>
                    <a:pt x="594774" y="1219615"/>
                  </a:lnTo>
                  <a:close/>
                </a:path>
              </a:pathLst>
            </a:cu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3413675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ight Triangle 1">
            <a:extLst>
              <a:ext uri="{FF2B5EF4-FFF2-40B4-BE49-F238E27FC236}">
                <a16:creationId xmlns:a16="http://schemas.microsoft.com/office/drawing/2014/main" id="{0020CDB0-2188-4A31-8A38-5CF1E9F3DA94}"/>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Right Triangle 52">
            <a:extLst>
              <a:ext uri="{FF2B5EF4-FFF2-40B4-BE49-F238E27FC236}">
                <a16:creationId xmlns:a16="http://schemas.microsoft.com/office/drawing/2014/main" id="{929AC825-4450-436D-8322-8E7E3BC9FAE5}"/>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BFC51CAE-38A0-4543-AEEA-E210F3193C1E}"/>
              </a:ext>
            </a:extLst>
          </p:cNvPr>
          <p:cNvSpPr/>
          <p:nvPr/>
        </p:nvSpPr>
        <p:spPr>
          <a:xfrm>
            <a:off x="9062879" y="170900"/>
            <a:ext cx="2741456"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عنـوان النص</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cxnSp>
        <p:nvCxnSpPr>
          <p:cNvPr id="7" name="Straight Connector 6">
            <a:extLst>
              <a:ext uri="{FF2B5EF4-FFF2-40B4-BE49-F238E27FC236}">
                <a16:creationId xmlns:a16="http://schemas.microsoft.com/office/drawing/2014/main" id="{43D20DAA-1E8E-42E5-8DD6-9BE349C3DF28}"/>
              </a:ext>
            </a:extLst>
          </p:cNvPr>
          <p:cNvCxnSpPr/>
          <p:nvPr/>
        </p:nvCxnSpPr>
        <p:spPr>
          <a:xfrm flipH="1">
            <a:off x="478971" y="940341"/>
            <a:ext cx="11260051" cy="0"/>
          </a:xfrm>
          <a:prstGeom prst="line">
            <a:avLst/>
          </a:prstGeom>
          <a:ln w="34925">
            <a:solidFill>
              <a:srgbClr val="222A35"/>
            </a:solidFill>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634835F0-5FC6-41BF-B7F1-6BD13F92D5A3}"/>
              </a:ext>
            </a:extLst>
          </p:cNvPr>
          <p:cNvGrpSpPr/>
          <p:nvPr/>
        </p:nvGrpSpPr>
        <p:grpSpPr>
          <a:xfrm>
            <a:off x="732979" y="1180009"/>
            <a:ext cx="3137740" cy="5054748"/>
            <a:chOff x="8199491" y="1393369"/>
            <a:chExt cx="3137740" cy="5054748"/>
          </a:xfrm>
        </p:grpSpPr>
        <p:sp>
          <p:nvSpPr>
            <p:cNvPr id="33" name="Rectangle: Rounded Corners 32">
              <a:extLst>
                <a:ext uri="{FF2B5EF4-FFF2-40B4-BE49-F238E27FC236}">
                  <a16:creationId xmlns:a16="http://schemas.microsoft.com/office/drawing/2014/main" id="{565CEEA2-ABE8-451C-890A-5C1D62C29761}"/>
                </a:ext>
              </a:extLst>
            </p:cNvPr>
            <p:cNvSpPr/>
            <p:nvPr/>
          </p:nvSpPr>
          <p:spPr>
            <a:xfrm>
              <a:off x="8199491" y="1393369"/>
              <a:ext cx="3137740" cy="5054748"/>
            </a:xfrm>
            <a:prstGeom prst="roundRect">
              <a:avLst/>
            </a:prstGeom>
            <a:solidFill>
              <a:srgbClr val="C0392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4" name="Group 33">
              <a:extLst>
                <a:ext uri="{FF2B5EF4-FFF2-40B4-BE49-F238E27FC236}">
                  <a16:creationId xmlns:a16="http://schemas.microsoft.com/office/drawing/2014/main" id="{26EE369F-2EA5-49C6-8069-1F925908ECEF}"/>
                </a:ext>
              </a:extLst>
            </p:cNvPr>
            <p:cNvGrpSpPr/>
            <p:nvPr/>
          </p:nvGrpSpPr>
          <p:grpSpPr>
            <a:xfrm>
              <a:off x="8335803" y="1554480"/>
              <a:ext cx="2865120" cy="4719498"/>
              <a:chOff x="4479606" y="1539240"/>
              <a:chExt cx="2865120" cy="4719498"/>
            </a:xfrm>
          </p:grpSpPr>
          <p:sp>
            <p:nvSpPr>
              <p:cNvPr id="35" name="Oval 34">
                <a:extLst>
                  <a:ext uri="{FF2B5EF4-FFF2-40B4-BE49-F238E27FC236}">
                    <a16:creationId xmlns:a16="http://schemas.microsoft.com/office/drawing/2014/main" id="{D9FDEC2C-A4D4-4023-A26B-44F7FB137723}"/>
                  </a:ext>
                </a:extLst>
              </p:cNvPr>
              <p:cNvSpPr/>
              <p:nvPr/>
            </p:nvSpPr>
            <p:spPr>
              <a:xfrm>
                <a:off x="4479606" y="1539240"/>
                <a:ext cx="2865120" cy="2865120"/>
              </a:xfrm>
              <a:prstGeom prst="ellipse">
                <a:avLst/>
              </a:prstGeom>
              <a:solidFill>
                <a:srgbClr val="8D291F"/>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TextBox 35">
                <a:extLst>
                  <a:ext uri="{FF2B5EF4-FFF2-40B4-BE49-F238E27FC236}">
                    <a16:creationId xmlns:a16="http://schemas.microsoft.com/office/drawing/2014/main" id="{8544B6A1-7020-485C-AE4A-10EB3EDE7DF6}"/>
                  </a:ext>
                </a:extLst>
              </p:cNvPr>
              <p:cNvSpPr txBox="1"/>
              <p:nvPr/>
            </p:nvSpPr>
            <p:spPr>
              <a:xfrm>
                <a:off x="5285230" y="2112203"/>
                <a:ext cx="1253869" cy="769441"/>
              </a:xfrm>
              <a:prstGeom prst="rect">
                <a:avLst/>
              </a:prstGeom>
              <a:noFill/>
            </p:spPr>
            <p:txBody>
              <a:bodyPr wrap="none" rtlCol="0">
                <a:spAutoFit/>
              </a:bodyPr>
              <a:lstStyle/>
              <a:p>
                <a:r>
                  <a:rPr lang="fr-FR" sz="4400" i="1" dirty="0">
                    <a:solidFill>
                      <a:schemeClr val="bg1"/>
                    </a:solidFill>
                    <a:latin typeface="Open Sans" panose="020B0606030504020204" pitchFamily="34" charset="0"/>
                    <a:ea typeface="Open Sans" panose="020B0606030504020204" pitchFamily="34" charset="0"/>
                    <a:cs typeface="Open Sans" panose="020B0606030504020204" pitchFamily="34" charset="0"/>
                  </a:rPr>
                  <a:t>60%</a:t>
                </a:r>
              </a:p>
            </p:txBody>
          </p:sp>
          <p:sp>
            <p:nvSpPr>
              <p:cNvPr id="37" name="Rectangle 36">
                <a:extLst>
                  <a:ext uri="{FF2B5EF4-FFF2-40B4-BE49-F238E27FC236}">
                    <a16:creationId xmlns:a16="http://schemas.microsoft.com/office/drawing/2014/main" id="{BEDEE5EC-2523-477C-8711-10767490465F}"/>
                  </a:ext>
                </a:extLst>
              </p:cNvPr>
              <p:cNvSpPr/>
              <p:nvPr/>
            </p:nvSpPr>
            <p:spPr>
              <a:xfrm>
                <a:off x="4689715" y="2768449"/>
                <a:ext cx="24449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3200" b="1" dirty="0">
                    <a:solidFill>
                      <a:schemeClr val="bg1"/>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3200" b="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38" name="Rectangle 37">
                <a:extLst>
                  <a:ext uri="{FF2B5EF4-FFF2-40B4-BE49-F238E27FC236}">
                    <a16:creationId xmlns:a16="http://schemas.microsoft.com/office/drawing/2014/main" id="{15E569D3-8482-4917-A63A-E8D41D81F7DF}"/>
                  </a:ext>
                </a:extLst>
              </p:cNvPr>
              <p:cNvSpPr/>
              <p:nvPr/>
            </p:nvSpPr>
            <p:spPr>
              <a:xfrm>
                <a:off x="4598244" y="4658300"/>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bg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grpSp>
      </p:grpSp>
      <p:grpSp>
        <p:nvGrpSpPr>
          <p:cNvPr id="39" name="Group 38">
            <a:extLst>
              <a:ext uri="{FF2B5EF4-FFF2-40B4-BE49-F238E27FC236}">
                <a16:creationId xmlns:a16="http://schemas.microsoft.com/office/drawing/2014/main" id="{6DB00F8B-20F6-43EF-9E9D-A341FC1F4E27}"/>
              </a:ext>
            </a:extLst>
          </p:cNvPr>
          <p:cNvGrpSpPr/>
          <p:nvPr/>
        </p:nvGrpSpPr>
        <p:grpSpPr>
          <a:xfrm>
            <a:off x="4527130" y="1180009"/>
            <a:ext cx="3137740" cy="5054748"/>
            <a:chOff x="8199491" y="1393369"/>
            <a:chExt cx="3137740" cy="5054748"/>
          </a:xfrm>
        </p:grpSpPr>
        <p:sp>
          <p:nvSpPr>
            <p:cNvPr id="40" name="Rectangle: Rounded Corners 39">
              <a:extLst>
                <a:ext uri="{FF2B5EF4-FFF2-40B4-BE49-F238E27FC236}">
                  <a16:creationId xmlns:a16="http://schemas.microsoft.com/office/drawing/2014/main" id="{B0F691AF-52C0-46E9-BA36-8B77B05D7F2A}"/>
                </a:ext>
              </a:extLst>
            </p:cNvPr>
            <p:cNvSpPr/>
            <p:nvPr/>
          </p:nvSpPr>
          <p:spPr>
            <a:xfrm>
              <a:off x="8199491" y="1393369"/>
              <a:ext cx="3137740" cy="5054748"/>
            </a:xfrm>
            <a:prstGeom prst="roundRect">
              <a:avLst/>
            </a:prstGeom>
            <a:solidFill>
              <a:srgbClr val="C0392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1" name="Group 40">
              <a:extLst>
                <a:ext uri="{FF2B5EF4-FFF2-40B4-BE49-F238E27FC236}">
                  <a16:creationId xmlns:a16="http://schemas.microsoft.com/office/drawing/2014/main" id="{1257CC99-11A5-483D-A28D-4EA37CCEE5C3}"/>
                </a:ext>
              </a:extLst>
            </p:cNvPr>
            <p:cNvGrpSpPr/>
            <p:nvPr/>
          </p:nvGrpSpPr>
          <p:grpSpPr>
            <a:xfrm>
              <a:off x="8335803" y="1554480"/>
              <a:ext cx="2865120" cy="4719498"/>
              <a:chOff x="4479606" y="1539240"/>
              <a:chExt cx="2865120" cy="4719498"/>
            </a:xfrm>
          </p:grpSpPr>
          <p:sp>
            <p:nvSpPr>
              <p:cNvPr id="42" name="Oval 41">
                <a:extLst>
                  <a:ext uri="{FF2B5EF4-FFF2-40B4-BE49-F238E27FC236}">
                    <a16:creationId xmlns:a16="http://schemas.microsoft.com/office/drawing/2014/main" id="{6EF17E56-2FFF-4F98-9562-3A71C47A537F}"/>
                  </a:ext>
                </a:extLst>
              </p:cNvPr>
              <p:cNvSpPr/>
              <p:nvPr/>
            </p:nvSpPr>
            <p:spPr>
              <a:xfrm>
                <a:off x="4479606" y="1539240"/>
                <a:ext cx="2865120" cy="2865120"/>
              </a:xfrm>
              <a:prstGeom prst="ellipse">
                <a:avLst/>
              </a:prstGeom>
              <a:solidFill>
                <a:srgbClr val="8D291F"/>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TextBox 42">
                <a:extLst>
                  <a:ext uri="{FF2B5EF4-FFF2-40B4-BE49-F238E27FC236}">
                    <a16:creationId xmlns:a16="http://schemas.microsoft.com/office/drawing/2014/main" id="{2CDCA4DC-CAD0-402D-A8C6-294C8F8B10CF}"/>
                  </a:ext>
                </a:extLst>
              </p:cNvPr>
              <p:cNvSpPr txBox="1"/>
              <p:nvPr/>
            </p:nvSpPr>
            <p:spPr>
              <a:xfrm>
                <a:off x="5285230" y="2112203"/>
                <a:ext cx="1253869" cy="769441"/>
              </a:xfrm>
              <a:prstGeom prst="rect">
                <a:avLst/>
              </a:prstGeom>
              <a:noFill/>
            </p:spPr>
            <p:txBody>
              <a:bodyPr wrap="none" rtlCol="0">
                <a:spAutoFit/>
              </a:bodyPr>
              <a:lstStyle/>
              <a:p>
                <a:r>
                  <a:rPr lang="fr-FR" sz="4400" i="1" dirty="0">
                    <a:solidFill>
                      <a:schemeClr val="bg1"/>
                    </a:solidFill>
                    <a:latin typeface="Open Sans" panose="020B0606030504020204" pitchFamily="34" charset="0"/>
                    <a:ea typeface="Open Sans" panose="020B0606030504020204" pitchFamily="34" charset="0"/>
                    <a:cs typeface="Open Sans" panose="020B0606030504020204" pitchFamily="34" charset="0"/>
                  </a:rPr>
                  <a:t>60%</a:t>
                </a:r>
              </a:p>
            </p:txBody>
          </p:sp>
          <p:sp>
            <p:nvSpPr>
              <p:cNvPr id="44" name="Rectangle 43">
                <a:extLst>
                  <a:ext uri="{FF2B5EF4-FFF2-40B4-BE49-F238E27FC236}">
                    <a16:creationId xmlns:a16="http://schemas.microsoft.com/office/drawing/2014/main" id="{9BA3D652-C0EF-4F21-B40C-499F92586100}"/>
                  </a:ext>
                </a:extLst>
              </p:cNvPr>
              <p:cNvSpPr/>
              <p:nvPr/>
            </p:nvSpPr>
            <p:spPr>
              <a:xfrm>
                <a:off x="4689715" y="2768449"/>
                <a:ext cx="24449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3200" b="1" dirty="0">
                    <a:solidFill>
                      <a:schemeClr val="bg1"/>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3200" b="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45" name="Rectangle 44">
                <a:extLst>
                  <a:ext uri="{FF2B5EF4-FFF2-40B4-BE49-F238E27FC236}">
                    <a16:creationId xmlns:a16="http://schemas.microsoft.com/office/drawing/2014/main" id="{E80F2B8B-088B-42CA-AC23-5DA827460204}"/>
                  </a:ext>
                </a:extLst>
              </p:cNvPr>
              <p:cNvSpPr/>
              <p:nvPr/>
            </p:nvSpPr>
            <p:spPr>
              <a:xfrm>
                <a:off x="4598244" y="4658300"/>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bg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grpSp>
      </p:grpSp>
      <p:grpSp>
        <p:nvGrpSpPr>
          <p:cNvPr id="46" name="Group 45">
            <a:extLst>
              <a:ext uri="{FF2B5EF4-FFF2-40B4-BE49-F238E27FC236}">
                <a16:creationId xmlns:a16="http://schemas.microsoft.com/office/drawing/2014/main" id="{ADCF8323-67D3-4BD3-B72C-B4125E0D8DDA}"/>
              </a:ext>
            </a:extLst>
          </p:cNvPr>
          <p:cNvGrpSpPr/>
          <p:nvPr/>
        </p:nvGrpSpPr>
        <p:grpSpPr>
          <a:xfrm>
            <a:off x="8321281" y="1180009"/>
            <a:ext cx="3137740" cy="5054748"/>
            <a:chOff x="8199491" y="1393369"/>
            <a:chExt cx="3137740" cy="5054748"/>
          </a:xfrm>
        </p:grpSpPr>
        <p:sp>
          <p:nvSpPr>
            <p:cNvPr id="47" name="Rectangle: Rounded Corners 46">
              <a:extLst>
                <a:ext uri="{FF2B5EF4-FFF2-40B4-BE49-F238E27FC236}">
                  <a16:creationId xmlns:a16="http://schemas.microsoft.com/office/drawing/2014/main" id="{669B6AF2-4E4F-469E-BB05-FEBA9BFF0E75}"/>
                </a:ext>
              </a:extLst>
            </p:cNvPr>
            <p:cNvSpPr/>
            <p:nvPr/>
          </p:nvSpPr>
          <p:spPr>
            <a:xfrm>
              <a:off x="8199491" y="1393369"/>
              <a:ext cx="3137740" cy="5054748"/>
            </a:xfrm>
            <a:prstGeom prst="roundRect">
              <a:avLst/>
            </a:prstGeom>
            <a:solidFill>
              <a:srgbClr val="C0392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8" name="Group 47">
              <a:extLst>
                <a:ext uri="{FF2B5EF4-FFF2-40B4-BE49-F238E27FC236}">
                  <a16:creationId xmlns:a16="http://schemas.microsoft.com/office/drawing/2014/main" id="{52E1A3E0-0AC9-40E6-8FF6-8365EED07C1D}"/>
                </a:ext>
              </a:extLst>
            </p:cNvPr>
            <p:cNvGrpSpPr/>
            <p:nvPr/>
          </p:nvGrpSpPr>
          <p:grpSpPr>
            <a:xfrm>
              <a:off x="8335803" y="1554480"/>
              <a:ext cx="2865120" cy="4719498"/>
              <a:chOff x="4479606" y="1539240"/>
              <a:chExt cx="2865120" cy="4719498"/>
            </a:xfrm>
          </p:grpSpPr>
          <p:sp>
            <p:nvSpPr>
              <p:cNvPr id="49" name="Oval 48">
                <a:extLst>
                  <a:ext uri="{FF2B5EF4-FFF2-40B4-BE49-F238E27FC236}">
                    <a16:creationId xmlns:a16="http://schemas.microsoft.com/office/drawing/2014/main" id="{297060D5-4848-417C-BB7A-9AB6470EF0DD}"/>
                  </a:ext>
                </a:extLst>
              </p:cNvPr>
              <p:cNvSpPr/>
              <p:nvPr/>
            </p:nvSpPr>
            <p:spPr>
              <a:xfrm>
                <a:off x="4479606" y="1539240"/>
                <a:ext cx="2865120" cy="2865120"/>
              </a:xfrm>
              <a:prstGeom prst="ellipse">
                <a:avLst/>
              </a:prstGeom>
              <a:solidFill>
                <a:srgbClr val="8D291F"/>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TextBox 49">
                <a:extLst>
                  <a:ext uri="{FF2B5EF4-FFF2-40B4-BE49-F238E27FC236}">
                    <a16:creationId xmlns:a16="http://schemas.microsoft.com/office/drawing/2014/main" id="{31674225-6596-4ADF-9D7C-8E63CE3353F6}"/>
                  </a:ext>
                </a:extLst>
              </p:cNvPr>
              <p:cNvSpPr txBox="1"/>
              <p:nvPr/>
            </p:nvSpPr>
            <p:spPr>
              <a:xfrm>
                <a:off x="5285230" y="2112203"/>
                <a:ext cx="1253869" cy="769441"/>
              </a:xfrm>
              <a:prstGeom prst="rect">
                <a:avLst/>
              </a:prstGeom>
              <a:noFill/>
            </p:spPr>
            <p:txBody>
              <a:bodyPr wrap="none" rtlCol="0">
                <a:spAutoFit/>
              </a:bodyPr>
              <a:lstStyle/>
              <a:p>
                <a:r>
                  <a:rPr lang="fr-FR" sz="4400" i="1" dirty="0">
                    <a:solidFill>
                      <a:schemeClr val="bg1"/>
                    </a:solidFill>
                    <a:latin typeface="Open Sans" panose="020B0606030504020204" pitchFamily="34" charset="0"/>
                    <a:ea typeface="Open Sans" panose="020B0606030504020204" pitchFamily="34" charset="0"/>
                    <a:cs typeface="Open Sans" panose="020B0606030504020204" pitchFamily="34" charset="0"/>
                  </a:rPr>
                  <a:t>60%</a:t>
                </a:r>
              </a:p>
            </p:txBody>
          </p:sp>
          <p:sp>
            <p:nvSpPr>
              <p:cNvPr id="51" name="Rectangle 50">
                <a:extLst>
                  <a:ext uri="{FF2B5EF4-FFF2-40B4-BE49-F238E27FC236}">
                    <a16:creationId xmlns:a16="http://schemas.microsoft.com/office/drawing/2014/main" id="{25A7CA98-3B0C-404A-9877-77D2F688BB67}"/>
                  </a:ext>
                </a:extLst>
              </p:cNvPr>
              <p:cNvSpPr/>
              <p:nvPr/>
            </p:nvSpPr>
            <p:spPr>
              <a:xfrm>
                <a:off x="4689715" y="2768449"/>
                <a:ext cx="2444900" cy="5847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3200" b="1" dirty="0">
                    <a:solidFill>
                      <a:schemeClr val="bg1"/>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3200" b="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52" name="Rectangle 51">
                <a:extLst>
                  <a:ext uri="{FF2B5EF4-FFF2-40B4-BE49-F238E27FC236}">
                    <a16:creationId xmlns:a16="http://schemas.microsoft.com/office/drawing/2014/main" id="{33E8C878-B4E8-47B6-AAE8-22E6EBB2ADD4}"/>
                  </a:ext>
                </a:extLst>
              </p:cNvPr>
              <p:cNvSpPr/>
              <p:nvPr/>
            </p:nvSpPr>
            <p:spPr>
              <a:xfrm>
                <a:off x="4598244" y="4658300"/>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bg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grpSp>
      </p:grpSp>
    </p:spTree>
    <p:extLst>
      <p:ext uri="{BB962C8B-B14F-4D97-AF65-F5344CB8AC3E}">
        <p14:creationId xmlns:p14="http://schemas.microsoft.com/office/powerpoint/2010/main" val="103401962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ight Triangle 16">
            <a:extLst>
              <a:ext uri="{FF2B5EF4-FFF2-40B4-BE49-F238E27FC236}">
                <a16:creationId xmlns:a16="http://schemas.microsoft.com/office/drawing/2014/main" id="{79AB13FE-C02E-42FA-B173-708621B42664}"/>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Right Triangle 17">
            <a:extLst>
              <a:ext uri="{FF2B5EF4-FFF2-40B4-BE49-F238E27FC236}">
                <a16:creationId xmlns:a16="http://schemas.microsoft.com/office/drawing/2014/main" id="{F7555270-2417-46AC-AFCB-4A81A821049C}"/>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BFC51CAE-38A0-4543-AEEA-E210F3193C1E}"/>
              </a:ext>
            </a:extLst>
          </p:cNvPr>
          <p:cNvSpPr/>
          <p:nvPr/>
        </p:nvSpPr>
        <p:spPr>
          <a:xfrm>
            <a:off x="8299849" y="170900"/>
            <a:ext cx="3504486"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النمـوذج الفني</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cxnSp>
        <p:nvCxnSpPr>
          <p:cNvPr id="7" name="Straight Connector 6">
            <a:extLst>
              <a:ext uri="{FF2B5EF4-FFF2-40B4-BE49-F238E27FC236}">
                <a16:creationId xmlns:a16="http://schemas.microsoft.com/office/drawing/2014/main" id="{43D20DAA-1E8E-42E5-8DD6-9BE349C3DF28}"/>
              </a:ext>
            </a:extLst>
          </p:cNvPr>
          <p:cNvCxnSpPr/>
          <p:nvPr/>
        </p:nvCxnSpPr>
        <p:spPr>
          <a:xfrm flipH="1">
            <a:off x="478971" y="940341"/>
            <a:ext cx="11260051" cy="0"/>
          </a:xfrm>
          <a:prstGeom prst="line">
            <a:avLst/>
          </a:prstGeom>
          <a:ln w="34925">
            <a:solidFill>
              <a:srgbClr val="222A35"/>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0D0FCE8B-4757-4576-BB34-D347BAAD1C4A}"/>
              </a:ext>
            </a:extLst>
          </p:cNvPr>
          <p:cNvSpPr/>
          <p:nvPr/>
        </p:nvSpPr>
        <p:spPr>
          <a:xfrm>
            <a:off x="771714" y="4499056"/>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3" name="Rectangle 42">
            <a:extLst>
              <a:ext uri="{FF2B5EF4-FFF2-40B4-BE49-F238E27FC236}">
                <a16:creationId xmlns:a16="http://schemas.microsoft.com/office/drawing/2014/main" id="{EBD5D887-68F6-4B9E-B576-98543C7AF644}"/>
              </a:ext>
            </a:extLst>
          </p:cNvPr>
          <p:cNvSpPr/>
          <p:nvPr/>
        </p:nvSpPr>
        <p:spPr>
          <a:xfrm>
            <a:off x="8721567" y="4499056"/>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4" name="Rectangle 43">
            <a:extLst>
              <a:ext uri="{FF2B5EF4-FFF2-40B4-BE49-F238E27FC236}">
                <a16:creationId xmlns:a16="http://schemas.microsoft.com/office/drawing/2014/main" id="{AF360BEF-D3EE-4685-9F28-86A85F724479}"/>
              </a:ext>
            </a:extLst>
          </p:cNvPr>
          <p:cNvSpPr/>
          <p:nvPr/>
        </p:nvSpPr>
        <p:spPr>
          <a:xfrm>
            <a:off x="771714" y="1709782"/>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5" name="Rectangle 44">
            <a:extLst>
              <a:ext uri="{FF2B5EF4-FFF2-40B4-BE49-F238E27FC236}">
                <a16:creationId xmlns:a16="http://schemas.microsoft.com/office/drawing/2014/main" id="{FA4D4AF6-AEC9-4845-A456-03EEB81C7AB7}"/>
              </a:ext>
            </a:extLst>
          </p:cNvPr>
          <p:cNvSpPr/>
          <p:nvPr/>
        </p:nvSpPr>
        <p:spPr>
          <a:xfrm>
            <a:off x="8721567" y="1709782"/>
            <a:ext cx="2724711" cy="1600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grpSp>
        <p:nvGrpSpPr>
          <p:cNvPr id="3" name="Group 2">
            <a:extLst>
              <a:ext uri="{FF2B5EF4-FFF2-40B4-BE49-F238E27FC236}">
                <a16:creationId xmlns:a16="http://schemas.microsoft.com/office/drawing/2014/main" id="{51A1B343-4B09-444D-9BE7-F020089BA82E}"/>
              </a:ext>
            </a:extLst>
          </p:cNvPr>
          <p:cNvGrpSpPr/>
          <p:nvPr/>
        </p:nvGrpSpPr>
        <p:grpSpPr>
          <a:xfrm>
            <a:off x="4374544" y="3837124"/>
            <a:ext cx="1741714" cy="1742400"/>
            <a:chOff x="4374544" y="3730444"/>
            <a:chExt cx="1741714" cy="1742400"/>
          </a:xfrm>
        </p:grpSpPr>
        <p:sp>
          <p:nvSpPr>
            <p:cNvPr id="2" name="Diamond 1">
              <a:extLst>
                <a:ext uri="{FF2B5EF4-FFF2-40B4-BE49-F238E27FC236}">
                  <a16:creationId xmlns:a16="http://schemas.microsoft.com/office/drawing/2014/main" id="{04CFC1D6-1422-4C1A-8858-23EF5F9B2660}"/>
                </a:ext>
              </a:extLst>
            </p:cNvPr>
            <p:cNvSpPr/>
            <p:nvPr/>
          </p:nvSpPr>
          <p:spPr>
            <a:xfrm>
              <a:off x="4374544" y="3730444"/>
              <a:ext cx="1741714" cy="1742400"/>
            </a:xfrm>
            <a:prstGeom prst="diamond">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8" name="TextBox 47">
              <a:extLst>
                <a:ext uri="{FF2B5EF4-FFF2-40B4-BE49-F238E27FC236}">
                  <a16:creationId xmlns:a16="http://schemas.microsoft.com/office/drawing/2014/main" id="{ECCC4B7D-7FC7-4E35-91E9-395ADE7AA26D}"/>
                </a:ext>
              </a:extLst>
            </p:cNvPr>
            <p:cNvSpPr txBox="1"/>
            <p:nvPr/>
          </p:nvSpPr>
          <p:spPr>
            <a:xfrm>
              <a:off x="4842085" y="4216923"/>
              <a:ext cx="806631" cy="769441"/>
            </a:xfrm>
            <a:prstGeom prst="rect">
              <a:avLst/>
            </a:prstGeom>
            <a:noFill/>
          </p:spPr>
          <p:txBody>
            <a:bodyPr wrap="none" rtlCol="0">
              <a:spAutoFit/>
            </a:bodyPr>
            <a:lstStyle/>
            <a:p>
              <a:r>
                <a:rPr lang="fr-FR" sz="44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p>
          </p:txBody>
        </p:sp>
      </p:grpSp>
      <p:grpSp>
        <p:nvGrpSpPr>
          <p:cNvPr id="20" name="Group 19">
            <a:extLst>
              <a:ext uri="{FF2B5EF4-FFF2-40B4-BE49-F238E27FC236}">
                <a16:creationId xmlns:a16="http://schemas.microsoft.com/office/drawing/2014/main" id="{8D520A1F-0C11-4745-8295-36B3F2DE1654}"/>
              </a:ext>
            </a:extLst>
          </p:cNvPr>
          <p:cNvGrpSpPr/>
          <p:nvPr/>
        </p:nvGrpSpPr>
        <p:grpSpPr>
          <a:xfrm>
            <a:off x="4374544" y="2094723"/>
            <a:ext cx="1741714" cy="1742400"/>
            <a:chOff x="4374544" y="3730444"/>
            <a:chExt cx="1741714" cy="1742400"/>
          </a:xfrm>
        </p:grpSpPr>
        <p:sp>
          <p:nvSpPr>
            <p:cNvPr id="21" name="Diamond 20">
              <a:extLst>
                <a:ext uri="{FF2B5EF4-FFF2-40B4-BE49-F238E27FC236}">
                  <a16:creationId xmlns:a16="http://schemas.microsoft.com/office/drawing/2014/main" id="{D7A3C0B5-2920-4EE5-ACB8-2B9FEA02AD93}"/>
                </a:ext>
              </a:extLst>
            </p:cNvPr>
            <p:cNvSpPr/>
            <p:nvPr/>
          </p:nvSpPr>
          <p:spPr>
            <a:xfrm>
              <a:off x="4374544" y="3730444"/>
              <a:ext cx="1741714" cy="1742400"/>
            </a:xfrm>
            <a:prstGeom prst="diamond">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TextBox 21">
              <a:extLst>
                <a:ext uri="{FF2B5EF4-FFF2-40B4-BE49-F238E27FC236}">
                  <a16:creationId xmlns:a16="http://schemas.microsoft.com/office/drawing/2014/main" id="{B7C92702-3D25-4319-8606-8250BD35189E}"/>
                </a:ext>
              </a:extLst>
            </p:cNvPr>
            <p:cNvSpPr txBox="1"/>
            <p:nvPr/>
          </p:nvSpPr>
          <p:spPr>
            <a:xfrm>
              <a:off x="4842085" y="4216923"/>
              <a:ext cx="806631" cy="769441"/>
            </a:xfrm>
            <a:prstGeom prst="rect">
              <a:avLst/>
            </a:prstGeom>
            <a:noFill/>
          </p:spPr>
          <p:txBody>
            <a:bodyPr wrap="none" rtlCol="0">
              <a:spAutoFit/>
            </a:bodyPr>
            <a:lstStyle/>
            <a:p>
              <a:r>
                <a:rPr lang="fr-FR" sz="44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p>
          </p:txBody>
        </p:sp>
      </p:grpSp>
      <p:grpSp>
        <p:nvGrpSpPr>
          <p:cNvPr id="23" name="Group 22">
            <a:extLst>
              <a:ext uri="{FF2B5EF4-FFF2-40B4-BE49-F238E27FC236}">
                <a16:creationId xmlns:a16="http://schemas.microsoft.com/office/drawing/2014/main" id="{A3C52E97-2A87-411C-8C88-2582DFDA653E}"/>
              </a:ext>
            </a:extLst>
          </p:cNvPr>
          <p:cNvGrpSpPr/>
          <p:nvPr/>
        </p:nvGrpSpPr>
        <p:grpSpPr>
          <a:xfrm>
            <a:off x="6126173" y="2094722"/>
            <a:ext cx="1741714" cy="1742400"/>
            <a:chOff x="4374544" y="3730444"/>
            <a:chExt cx="1741714" cy="1742400"/>
          </a:xfrm>
        </p:grpSpPr>
        <p:sp>
          <p:nvSpPr>
            <p:cNvPr id="25" name="Diamond 24">
              <a:extLst>
                <a:ext uri="{FF2B5EF4-FFF2-40B4-BE49-F238E27FC236}">
                  <a16:creationId xmlns:a16="http://schemas.microsoft.com/office/drawing/2014/main" id="{9376AC1A-B7AE-4035-BF52-4873CA5BE68B}"/>
                </a:ext>
              </a:extLst>
            </p:cNvPr>
            <p:cNvSpPr/>
            <p:nvPr/>
          </p:nvSpPr>
          <p:spPr>
            <a:xfrm>
              <a:off x="4374544" y="3730444"/>
              <a:ext cx="1741714" cy="1742400"/>
            </a:xfrm>
            <a:prstGeom prst="diamond">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TextBox 25">
              <a:extLst>
                <a:ext uri="{FF2B5EF4-FFF2-40B4-BE49-F238E27FC236}">
                  <a16:creationId xmlns:a16="http://schemas.microsoft.com/office/drawing/2014/main" id="{59FE9814-E4B8-42CD-B934-B283A5FACA26}"/>
                </a:ext>
              </a:extLst>
            </p:cNvPr>
            <p:cNvSpPr txBox="1"/>
            <p:nvPr/>
          </p:nvSpPr>
          <p:spPr>
            <a:xfrm>
              <a:off x="4842085" y="4216923"/>
              <a:ext cx="806631" cy="769441"/>
            </a:xfrm>
            <a:prstGeom prst="rect">
              <a:avLst/>
            </a:prstGeom>
            <a:noFill/>
          </p:spPr>
          <p:txBody>
            <a:bodyPr wrap="none" rtlCol="0">
              <a:spAutoFit/>
            </a:bodyPr>
            <a:lstStyle/>
            <a:p>
              <a:r>
                <a:rPr lang="fr-FR" sz="44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p>
          </p:txBody>
        </p:sp>
      </p:grpSp>
      <p:grpSp>
        <p:nvGrpSpPr>
          <p:cNvPr id="27" name="Group 26">
            <a:extLst>
              <a:ext uri="{FF2B5EF4-FFF2-40B4-BE49-F238E27FC236}">
                <a16:creationId xmlns:a16="http://schemas.microsoft.com/office/drawing/2014/main" id="{854C2030-E326-4CFA-B0E1-AEBDEFEC498D}"/>
              </a:ext>
            </a:extLst>
          </p:cNvPr>
          <p:cNvGrpSpPr/>
          <p:nvPr/>
        </p:nvGrpSpPr>
        <p:grpSpPr>
          <a:xfrm>
            <a:off x="6126173" y="3837124"/>
            <a:ext cx="1741714" cy="1742400"/>
            <a:chOff x="4374544" y="3730444"/>
            <a:chExt cx="1741714" cy="1742400"/>
          </a:xfrm>
        </p:grpSpPr>
        <p:sp>
          <p:nvSpPr>
            <p:cNvPr id="28" name="Diamond 27">
              <a:extLst>
                <a:ext uri="{FF2B5EF4-FFF2-40B4-BE49-F238E27FC236}">
                  <a16:creationId xmlns:a16="http://schemas.microsoft.com/office/drawing/2014/main" id="{73C7C30D-F6FE-48F1-92C7-E146814CD0D4}"/>
                </a:ext>
              </a:extLst>
            </p:cNvPr>
            <p:cNvSpPr/>
            <p:nvPr/>
          </p:nvSpPr>
          <p:spPr>
            <a:xfrm>
              <a:off x="4374544" y="3730444"/>
              <a:ext cx="1741714" cy="1742400"/>
            </a:xfrm>
            <a:prstGeom prst="diamond">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TextBox 28">
              <a:extLst>
                <a:ext uri="{FF2B5EF4-FFF2-40B4-BE49-F238E27FC236}">
                  <a16:creationId xmlns:a16="http://schemas.microsoft.com/office/drawing/2014/main" id="{7F57C1BC-F2D2-4E5B-A360-1C6434D24BE1}"/>
                </a:ext>
              </a:extLst>
            </p:cNvPr>
            <p:cNvSpPr txBox="1"/>
            <p:nvPr/>
          </p:nvSpPr>
          <p:spPr>
            <a:xfrm>
              <a:off x="4842085" y="4216923"/>
              <a:ext cx="806631" cy="769441"/>
            </a:xfrm>
            <a:prstGeom prst="rect">
              <a:avLst/>
            </a:prstGeom>
            <a:noFill/>
          </p:spPr>
          <p:txBody>
            <a:bodyPr wrap="none" rtlCol="0">
              <a:spAutoFit/>
            </a:bodyPr>
            <a:lstStyle/>
            <a:p>
              <a:r>
                <a:rPr lang="fr-FR" sz="44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p>
          </p:txBody>
        </p:sp>
      </p:grpSp>
    </p:spTree>
    <p:extLst>
      <p:ext uri="{BB962C8B-B14F-4D97-AF65-F5344CB8AC3E}">
        <p14:creationId xmlns:p14="http://schemas.microsoft.com/office/powerpoint/2010/main" val="26605889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ight Triangle 4">
            <a:extLst>
              <a:ext uri="{FF2B5EF4-FFF2-40B4-BE49-F238E27FC236}">
                <a16:creationId xmlns:a16="http://schemas.microsoft.com/office/drawing/2014/main" id="{96F31956-7B61-403F-B363-9ED320D220EF}"/>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ight Triangle 5">
            <a:extLst>
              <a:ext uri="{FF2B5EF4-FFF2-40B4-BE49-F238E27FC236}">
                <a16:creationId xmlns:a16="http://schemas.microsoft.com/office/drawing/2014/main" id="{A75E22C1-C6A4-4867-8048-E8287E1387E3}"/>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Rectangle 23">
            <a:extLst>
              <a:ext uri="{FF2B5EF4-FFF2-40B4-BE49-F238E27FC236}">
                <a16:creationId xmlns:a16="http://schemas.microsoft.com/office/drawing/2014/main" id="{BFC51CAE-38A0-4543-AEEA-E210F3193C1E}"/>
              </a:ext>
            </a:extLst>
          </p:cNvPr>
          <p:cNvSpPr/>
          <p:nvPr/>
        </p:nvSpPr>
        <p:spPr>
          <a:xfrm>
            <a:off x="8299849" y="170900"/>
            <a:ext cx="3504486"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النمـوذج الفني</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cxnSp>
        <p:nvCxnSpPr>
          <p:cNvPr id="7" name="Straight Connector 6">
            <a:extLst>
              <a:ext uri="{FF2B5EF4-FFF2-40B4-BE49-F238E27FC236}">
                <a16:creationId xmlns:a16="http://schemas.microsoft.com/office/drawing/2014/main" id="{43D20DAA-1E8E-42E5-8DD6-9BE349C3DF28}"/>
              </a:ext>
            </a:extLst>
          </p:cNvPr>
          <p:cNvCxnSpPr/>
          <p:nvPr/>
        </p:nvCxnSpPr>
        <p:spPr>
          <a:xfrm flipH="1">
            <a:off x="478971" y="940341"/>
            <a:ext cx="11260051" cy="0"/>
          </a:xfrm>
          <a:prstGeom prst="line">
            <a:avLst/>
          </a:prstGeom>
          <a:ln w="34925">
            <a:solidFill>
              <a:srgbClr val="222A35"/>
            </a:solidFill>
          </a:ln>
        </p:spPr>
        <p:style>
          <a:lnRef idx="1">
            <a:schemeClr val="accent1"/>
          </a:lnRef>
          <a:fillRef idx="0">
            <a:schemeClr val="accent1"/>
          </a:fillRef>
          <a:effectRef idx="0">
            <a:schemeClr val="accent1"/>
          </a:effectRef>
          <a:fontRef idx="minor">
            <a:schemeClr val="tx1"/>
          </a:fontRef>
        </p:style>
      </p:cxnSp>
      <p:graphicFrame>
        <p:nvGraphicFramePr>
          <p:cNvPr id="17" name="Table 16">
            <a:extLst>
              <a:ext uri="{FF2B5EF4-FFF2-40B4-BE49-F238E27FC236}">
                <a16:creationId xmlns:a16="http://schemas.microsoft.com/office/drawing/2014/main" id="{5EB8E4CF-9150-42D1-8A73-2218CFEA0CD6}"/>
              </a:ext>
            </a:extLst>
          </p:cNvPr>
          <p:cNvGraphicFramePr>
            <a:graphicFrameLocks noGrp="1"/>
          </p:cNvGraphicFramePr>
          <p:nvPr>
            <p:extLst>
              <p:ext uri="{D42A27DB-BD31-4B8C-83A1-F6EECF244321}">
                <p14:modId xmlns:p14="http://schemas.microsoft.com/office/powerpoint/2010/main" val="2026043881"/>
              </p:ext>
            </p:extLst>
          </p:nvPr>
        </p:nvGraphicFramePr>
        <p:xfrm>
          <a:off x="654774" y="1238250"/>
          <a:ext cx="10882452" cy="5139874"/>
        </p:xfrm>
        <a:graphic>
          <a:graphicData uri="http://schemas.openxmlformats.org/drawingml/2006/table">
            <a:tbl>
              <a:tblPr firstRow="1" bandRow="1">
                <a:tableStyleId>{5C22544A-7EE6-4342-B048-85BDC9FD1C3A}</a:tableStyleId>
              </a:tblPr>
              <a:tblGrid>
                <a:gridCol w="2720613">
                  <a:extLst>
                    <a:ext uri="{9D8B030D-6E8A-4147-A177-3AD203B41FA5}">
                      <a16:colId xmlns:a16="http://schemas.microsoft.com/office/drawing/2014/main" val="257270664"/>
                    </a:ext>
                  </a:extLst>
                </a:gridCol>
                <a:gridCol w="2720613">
                  <a:extLst>
                    <a:ext uri="{9D8B030D-6E8A-4147-A177-3AD203B41FA5}">
                      <a16:colId xmlns:a16="http://schemas.microsoft.com/office/drawing/2014/main" val="2937965082"/>
                    </a:ext>
                  </a:extLst>
                </a:gridCol>
                <a:gridCol w="2720613">
                  <a:extLst>
                    <a:ext uri="{9D8B030D-6E8A-4147-A177-3AD203B41FA5}">
                      <a16:colId xmlns:a16="http://schemas.microsoft.com/office/drawing/2014/main" val="2308414098"/>
                    </a:ext>
                  </a:extLst>
                </a:gridCol>
                <a:gridCol w="2720613">
                  <a:extLst>
                    <a:ext uri="{9D8B030D-6E8A-4147-A177-3AD203B41FA5}">
                      <a16:colId xmlns:a16="http://schemas.microsoft.com/office/drawing/2014/main" val="1701222050"/>
                    </a:ext>
                  </a:extLst>
                </a:gridCol>
              </a:tblGrid>
              <a:tr h="1080882">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392B"/>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392B"/>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392B"/>
                    </a:solidFill>
                  </a:tcPr>
                </a:tc>
                <a:tc>
                  <a:txBody>
                    <a:bodyPr/>
                    <a:lstStyle/>
                    <a:p>
                      <a:pPr algn="ctr" rtl="1"/>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C0392B"/>
                    </a:solidFill>
                  </a:tcPr>
                </a:tc>
                <a:extLst>
                  <a:ext uri="{0D108BD9-81ED-4DB2-BD59-A6C34878D82A}">
                    <a16:rowId xmlns:a16="http://schemas.microsoft.com/office/drawing/2014/main" val="176258096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382431721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81794884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3548189087"/>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2685045399"/>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3970998195"/>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CAC6"/>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CAC6"/>
                    </a:solidFill>
                  </a:tcPr>
                </a:tc>
                <a:extLst>
                  <a:ext uri="{0D108BD9-81ED-4DB2-BD59-A6C34878D82A}">
                    <a16:rowId xmlns:a16="http://schemas.microsoft.com/office/drawing/2014/main" val="1299592263"/>
                  </a:ext>
                </a:extLst>
              </a:tr>
              <a:tr h="57985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solidFill>
                            <a:schemeClr val="bg1"/>
                          </a:solidFill>
                          <a:latin typeface="Open Sans" panose="020B0606030504020204" pitchFamily="34" charset="0"/>
                          <a:ea typeface="Open Sans" panose="020B0606030504020204" pitchFamily="34" charset="0"/>
                          <a:cs typeface="Mothanna" panose="02000503000000000000" pitchFamily="2" charset="-78"/>
                        </a:rPr>
                        <a:t>150</a:t>
                      </a:r>
                      <a:r>
                        <a:rPr lang="ar-DZ" sz="2400" dirty="0">
                          <a:solidFill>
                            <a:schemeClr val="bg1"/>
                          </a:solidFill>
                          <a:latin typeface="Mothanna" panose="02000503000000000000" pitchFamily="2" charset="-78"/>
                          <a:cs typeface="Mothanna" panose="02000503000000000000" pitchFamily="2" charset="-78"/>
                        </a:rPr>
                        <a:t> درهم</a:t>
                      </a:r>
                      <a:endParaRPr lang="fr-FR" sz="2400" dirty="0">
                        <a:solidFill>
                          <a:schemeClr val="bg1"/>
                        </a:solidFill>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392B"/>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i="1" dirty="0">
                          <a:solidFill>
                            <a:schemeClr val="bg1"/>
                          </a:solidFill>
                          <a:latin typeface="Open Sans" panose="020B0606030504020204" pitchFamily="34" charset="0"/>
                          <a:ea typeface="Open Sans" panose="020B0606030504020204" pitchFamily="34" charset="0"/>
                          <a:cs typeface="Mothanna" panose="02000503000000000000" pitchFamily="2" charset="-78"/>
                        </a:rPr>
                        <a:t>150</a:t>
                      </a:r>
                      <a:r>
                        <a:rPr lang="ar-DZ" sz="2400" dirty="0">
                          <a:solidFill>
                            <a:schemeClr val="bg1"/>
                          </a:solidFill>
                          <a:latin typeface="Mothanna" panose="02000503000000000000" pitchFamily="2" charset="-78"/>
                          <a:cs typeface="Mothanna" panose="02000503000000000000" pitchFamily="2" charset="-78"/>
                        </a:rPr>
                        <a:t> درهم</a:t>
                      </a:r>
                      <a:endParaRPr lang="fr-FR" sz="2400" dirty="0">
                        <a:solidFill>
                          <a:schemeClr val="bg1"/>
                        </a:solidFill>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392B"/>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i="1" dirty="0">
                          <a:solidFill>
                            <a:schemeClr val="bg1"/>
                          </a:solidFill>
                          <a:latin typeface="Open Sans" panose="020B0606030504020204" pitchFamily="34" charset="0"/>
                          <a:ea typeface="Open Sans" panose="020B0606030504020204" pitchFamily="34" charset="0"/>
                          <a:cs typeface="Mothanna" panose="02000503000000000000" pitchFamily="2" charset="-78"/>
                        </a:rPr>
                        <a:t>150</a:t>
                      </a:r>
                      <a:r>
                        <a:rPr lang="ar-DZ" sz="2400" dirty="0">
                          <a:solidFill>
                            <a:schemeClr val="bg1"/>
                          </a:solidFill>
                          <a:latin typeface="Mothanna" panose="02000503000000000000" pitchFamily="2" charset="-78"/>
                          <a:cs typeface="Mothanna" panose="02000503000000000000" pitchFamily="2" charset="-78"/>
                        </a:rPr>
                        <a:t> درهم</a:t>
                      </a:r>
                      <a:endParaRPr lang="fr-FR" sz="2400" dirty="0">
                        <a:solidFill>
                          <a:schemeClr val="bg1"/>
                        </a:solidFill>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392B"/>
                    </a:solidFill>
                  </a:tcPr>
                </a:tc>
                <a:tc>
                  <a:txBody>
                    <a:bodyPr/>
                    <a:lstStyle/>
                    <a:p>
                      <a:pPr algn="ctr" rtl="1"/>
                      <a:r>
                        <a:rPr lang="ar-DZ" sz="2400" i="1" dirty="0">
                          <a:solidFill>
                            <a:schemeClr val="bg1"/>
                          </a:solidFill>
                          <a:latin typeface="Open Sans" panose="020B0606030504020204" pitchFamily="34" charset="0"/>
                          <a:ea typeface="Open Sans" panose="020B0606030504020204" pitchFamily="34" charset="0"/>
                          <a:cs typeface="Mothanna" panose="02000503000000000000" pitchFamily="2" charset="-78"/>
                        </a:rPr>
                        <a:t>150</a:t>
                      </a:r>
                      <a:r>
                        <a:rPr lang="ar-DZ" sz="2400" dirty="0">
                          <a:solidFill>
                            <a:schemeClr val="bg1"/>
                          </a:solidFill>
                          <a:latin typeface="Mothanna" panose="02000503000000000000" pitchFamily="2" charset="-78"/>
                          <a:cs typeface="Mothanna" panose="02000503000000000000" pitchFamily="2" charset="-78"/>
                        </a:rPr>
                        <a:t> درهم</a:t>
                      </a:r>
                      <a:endParaRPr lang="fr-FR" sz="2400" dirty="0">
                        <a:solidFill>
                          <a:schemeClr val="bg1"/>
                        </a:solidFill>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392B"/>
                    </a:solidFill>
                  </a:tcPr>
                </a:tc>
                <a:extLst>
                  <a:ext uri="{0D108BD9-81ED-4DB2-BD59-A6C34878D82A}">
                    <a16:rowId xmlns:a16="http://schemas.microsoft.com/office/drawing/2014/main" val="827438095"/>
                  </a:ext>
                </a:extLst>
              </a:tr>
            </a:tbl>
          </a:graphicData>
        </a:graphic>
      </p:graphicFrame>
    </p:spTree>
    <p:extLst>
      <p:ext uri="{BB962C8B-B14F-4D97-AF65-F5344CB8AC3E}">
        <p14:creationId xmlns:p14="http://schemas.microsoft.com/office/powerpoint/2010/main" val="291812490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ight Triangle 7">
            <a:extLst>
              <a:ext uri="{FF2B5EF4-FFF2-40B4-BE49-F238E27FC236}">
                <a16:creationId xmlns:a16="http://schemas.microsoft.com/office/drawing/2014/main" id="{761D9DFE-2BE2-469D-92E2-21BE9DA014EB}"/>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ight Triangle 8">
            <a:extLst>
              <a:ext uri="{FF2B5EF4-FFF2-40B4-BE49-F238E27FC236}">
                <a16:creationId xmlns:a16="http://schemas.microsoft.com/office/drawing/2014/main" id="{14FD753E-64F4-48D4-ABAA-3755D013DCFB}"/>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1101D0E8-38AC-4247-BECA-98891F7749E1}"/>
              </a:ext>
            </a:extLst>
          </p:cNvPr>
          <p:cNvSpPr/>
          <p:nvPr/>
        </p:nvSpPr>
        <p:spPr>
          <a:xfrm>
            <a:off x="668954" y="1997850"/>
            <a:ext cx="10854092" cy="33239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a:p>
            <a:pPr algn="just" rtl="1"/>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r>
              <a:rPr lang="ar-DZ" sz="1400" dirty="0">
                <a:solidFill>
                  <a:schemeClr val="tx1"/>
                </a:solidFill>
                <a:latin typeface="Mothanna" panose="02000503000000000000" pitchFamily="2" charset="-78"/>
                <a:ea typeface="Open Sans" panose="020B0606030504020204" pitchFamily="34" charset="0"/>
                <a:cs typeface="Mothanna" panose="02000503000000000000" pitchFamily="2" charset="-78"/>
              </a:rPr>
              <a:t> </a:t>
            </a:r>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4" name="Rectangle 23">
            <a:extLst>
              <a:ext uri="{FF2B5EF4-FFF2-40B4-BE49-F238E27FC236}">
                <a16:creationId xmlns:a16="http://schemas.microsoft.com/office/drawing/2014/main" id="{E96F5E01-3987-4F4D-B96C-0ACDCBCF1E83}"/>
              </a:ext>
            </a:extLst>
          </p:cNvPr>
          <p:cNvSpPr/>
          <p:nvPr/>
        </p:nvSpPr>
        <p:spPr>
          <a:xfrm>
            <a:off x="5108389" y="1448173"/>
            <a:ext cx="1975221"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2800" b="1" dirty="0">
                <a:solidFill>
                  <a:schemeClr val="tx1"/>
                </a:solidFill>
                <a:latin typeface="Mothanna" panose="02000503000000000000" pitchFamily="2" charset="-78"/>
                <a:ea typeface="Open Sans" panose="020B0606030504020204" pitchFamily="34" charset="0"/>
                <a:cs typeface="Mothanna" panose="02000503000000000000" pitchFamily="2" charset="-78"/>
              </a:rPr>
              <a:t>عنوان الصفحة</a:t>
            </a:r>
            <a:endParaRPr lang="fr-FR" sz="2800" b="1"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6" name="Rectangle 5">
            <a:extLst>
              <a:ext uri="{FF2B5EF4-FFF2-40B4-BE49-F238E27FC236}">
                <a16:creationId xmlns:a16="http://schemas.microsoft.com/office/drawing/2014/main" id="{764A265B-E9A3-40F4-A76F-435148A19C08}"/>
              </a:ext>
            </a:extLst>
          </p:cNvPr>
          <p:cNvSpPr/>
          <p:nvPr/>
        </p:nvSpPr>
        <p:spPr>
          <a:xfrm>
            <a:off x="9314551" y="170900"/>
            <a:ext cx="2489784"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النص بعمود</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cxnSp>
        <p:nvCxnSpPr>
          <p:cNvPr id="7" name="Straight Connector 6">
            <a:extLst>
              <a:ext uri="{FF2B5EF4-FFF2-40B4-BE49-F238E27FC236}">
                <a16:creationId xmlns:a16="http://schemas.microsoft.com/office/drawing/2014/main" id="{323E4BAB-6B79-4F58-9568-27715AE4BE8B}"/>
              </a:ext>
            </a:extLst>
          </p:cNvPr>
          <p:cNvCxnSpPr/>
          <p:nvPr/>
        </p:nvCxnSpPr>
        <p:spPr>
          <a:xfrm flipH="1">
            <a:off x="478971" y="940341"/>
            <a:ext cx="11260051" cy="0"/>
          </a:xfrm>
          <a:prstGeom prst="line">
            <a:avLst/>
          </a:prstGeom>
          <a:ln w="34925">
            <a:solidFill>
              <a:srgbClr val="222A3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2815235"/>
      </p:ext>
    </p:extLst>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ight Triangle 7">
            <a:extLst>
              <a:ext uri="{FF2B5EF4-FFF2-40B4-BE49-F238E27FC236}">
                <a16:creationId xmlns:a16="http://schemas.microsoft.com/office/drawing/2014/main" id="{A5F34640-0FE9-4DFA-B927-F905CE4FD766}"/>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ight Triangle 9">
            <a:extLst>
              <a:ext uri="{FF2B5EF4-FFF2-40B4-BE49-F238E27FC236}">
                <a16:creationId xmlns:a16="http://schemas.microsoft.com/office/drawing/2014/main" id="{8EFB33A8-6885-4776-B839-3330DC11EC00}"/>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a:extLst>
              <a:ext uri="{FF2B5EF4-FFF2-40B4-BE49-F238E27FC236}">
                <a16:creationId xmlns:a16="http://schemas.microsoft.com/office/drawing/2014/main" id="{1101D0E8-38AC-4247-BECA-98891F7749E1}"/>
              </a:ext>
            </a:extLst>
          </p:cNvPr>
          <p:cNvSpPr/>
          <p:nvPr/>
        </p:nvSpPr>
        <p:spPr>
          <a:xfrm>
            <a:off x="6056372" y="1792631"/>
            <a:ext cx="5608145" cy="44012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a:t>
            </a:r>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a:t>
            </a:r>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4" name="Rectangle 23">
            <a:extLst>
              <a:ext uri="{FF2B5EF4-FFF2-40B4-BE49-F238E27FC236}">
                <a16:creationId xmlns:a16="http://schemas.microsoft.com/office/drawing/2014/main" id="{E96F5E01-3987-4F4D-B96C-0ACDCBCF1E83}"/>
              </a:ext>
            </a:extLst>
          </p:cNvPr>
          <p:cNvSpPr/>
          <p:nvPr/>
        </p:nvSpPr>
        <p:spPr>
          <a:xfrm>
            <a:off x="7780661" y="1089340"/>
            <a:ext cx="2159566"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2800" b="1" dirty="0">
                <a:solidFill>
                  <a:schemeClr val="tx1"/>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2800" b="1"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9" name="Rectangle 8">
            <a:extLst>
              <a:ext uri="{FF2B5EF4-FFF2-40B4-BE49-F238E27FC236}">
                <a16:creationId xmlns:a16="http://schemas.microsoft.com/office/drawing/2014/main" id="{0027CA52-8429-4859-A663-FFBD33A76907}"/>
              </a:ext>
            </a:extLst>
          </p:cNvPr>
          <p:cNvSpPr/>
          <p:nvPr/>
        </p:nvSpPr>
        <p:spPr>
          <a:xfrm>
            <a:off x="448227" y="1786916"/>
            <a:ext cx="5608145" cy="48320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a:t>
            </a:r>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a:t>
            </a:r>
            <a:endParaRPr lang="fr-FR" sz="1400" dirty="0">
              <a:solidFill>
                <a:schemeClr val="tx1"/>
              </a:solidFill>
              <a:latin typeface="Mothanna" panose="02000503000000000000" pitchFamily="2" charset="-78"/>
              <a:cs typeface="Mothanna" panose="02000503000000000000" pitchFamily="2" charset="-78"/>
            </a:endParaRPr>
          </a:p>
          <a:p>
            <a:pPr algn="just" rtl="1"/>
            <a:endParaRPr lang="fr-FR" sz="1400" dirty="0">
              <a:solidFill>
                <a:schemeClr val="tx1"/>
              </a:solidFill>
              <a:latin typeface="Mothanna" panose="02000503000000000000" pitchFamily="2" charset="-78"/>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r>
              <a:rPr lang="fr-FR" sz="1400" dirty="0">
                <a:solidFill>
                  <a:schemeClr val="tx1"/>
                </a:solidFill>
                <a:latin typeface="Mothanna" panose="02000503000000000000" pitchFamily="2" charset="-78"/>
                <a:cs typeface="Mothanna" panose="02000503000000000000" pitchFamily="2" charset="-78"/>
              </a:rPr>
              <a:t>/</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11" name="Rectangle 10">
            <a:extLst>
              <a:ext uri="{FF2B5EF4-FFF2-40B4-BE49-F238E27FC236}">
                <a16:creationId xmlns:a16="http://schemas.microsoft.com/office/drawing/2014/main" id="{5535494D-23B7-4737-9444-5BCB1D7C4321}"/>
              </a:ext>
            </a:extLst>
          </p:cNvPr>
          <p:cNvSpPr/>
          <p:nvPr/>
        </p:nvSpPr>
        <p:spPr>
          <a:xfrm>
            <a:off x="2172516" y="1068337"/>
            <a:ext cx="2159566" cy="5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2800" b="1" dirty="0">
                <a:solidFill>
                  <a:schemeClr val="tx1"/>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2800" b="1"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12" name="Rectangle 11">
            <a:extLst>
              <a:ext uri="{FF2B5EF4-FFF2-40B4-BE49-F238E27FC236}">
                <a16:creationId xmlns:a16="http://schemas.microsoft.com/office/drawing/2014/main" id="{030B362B-2DDA-4E16-AA15-6B2AF151EDFA}"/>
              </a:ext>
            </a:extLst>
          </p:cNvPr>
          <p:cNvSpPr/>
          <p:nvPr/>
        </p:nvSpPr>
        <p:spPr>
          <a:xfrm>
            <a:off x="8832046" y="170900"/>
            <a:ext cx="2972289"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النص بعمودين</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cxnSp>
        <p:nvCxnSpPr>
          <p:cNvPr id="13" name="Straight Connector 12">
            <a:extLst>
              <a:ext uri="{FF2B5EF4-FFF2-40B4-BE49-F238E27FC236}">
                <a16:creationId xmlns:a16="http://schemas.microsoft.com/office/drawing/2014/main" id="{61A746EE-FE0A-4F7B-BD66-A059E7BCF449}"/>
              </a:ext>
            </a:extLst>
          </p:cNvPr>
          <p:cNvCxnSpPr/>
          <p:nvPr/>
        </p:nvCxnSpPr>
        <p:spPr>
          <a:xfrm flipH="1">
            <a:off x="478971" y="940341"/>
            <a:ext cx="11260051" cy="0"/>
          </a:xfrm>
          <a:prstGeom prst="line">
            <a:avLst/>
          </a:prstGeom>
          <a:ln w="34925">
            <a:solidFill>
              <a:srgbClr val="222A3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2012938"/>
      </p:ext>
    </p:extLst>
  </p:cSld>
  <p:clrMapOvr>
    <a:masterClrMapping/>
  </p:clrMapOvr>
  <p:transition spd="slow">
    <p:push dir="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ight Triangle 13">
            <a:extLst>
              <a:ext uri="{FF2B5EF4-FFF2-40B4-BE49-F238E27FC236}">
                <a16:creationId xmlns:a16="http://schemas.microsoft.com/office/drawing/2014/main" id="{CFC3F839-5BDA-4EE0-A453-4E970EE68386}"/>
              </a:ext>
            </a:extLst>
          </p:cNvPr>
          <p:cNvSpPr/>
          <p:nvPr/>
        </p:nvSpPr>
        <p:spPr>
          <a:xfrm rot="5400000">
            <a:off x="-7875" y="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ight Triangle 14">
            <a:extLst>
              <a:ext uri="{FF2B5EF4-FFF2-40B4-BE49-F238E27FC236}">
                <a16:creationId xmlns:a16="http://schemas.microsoft.com/office/drawing/2014/main" id="{319C8027-1DA8-4DC0-9827-5F972EF50A7E}"/>
              </a:ext>
            </a:extLst>
          </p:cNvPr>
          <p:cNvSpPr/>
          <p:nvPr/>
        </p:nvSpPr>
        <p:spPr>
          <a:xfrm rot="5400000" flipH="1" flipV="1">
            <a:off x="10604460" y="5270460"/>
            <a:ext cx="1587540" cy="1587540"/>
          </a:xfrm>
          <a:prstGeom prst="rtTriangle">
            <a:avLst/>
          </a:pr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 name="Picture 5">
            <a:extLst>
              <a:ext uri="{FF2B5EF4-FFF2-40B4-BE49-F238E27FC236}">
                <a16:creationId xmlns:a16="http://schemas.microsoft.com/office/drawing/2014/main" id="{59CED93C-340D-42C1-9180-4EE4642FD01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955207" y="1068796"/>
            <a:ext cx="2281586" cy="2281586"/>
          </a:xfrm>
          <a:prstGeom prst="ellipse">
            <a:avLst/>
          </a:prstGeom>
          <a:ln w="53975">
            <a:solidFill>
              <a:srgbClr val="C0392B"/>
            </a:solidFill>
          </a:ln>
        </p:spPr>
      </p:pic>
      <p:sp>
        <p:nvSpPr>
          <p:cNvPr id="7" name="Rectangle 6">
            <a:extLst>
              <a:ext uri="{FF2B5EF4-FFF2-40B4-BE49-F238E27FC236}">
                <a16:creationId xmlns:a16="http://schemas.microsoft.com/office/drawing/2014/main" id="{AA7810E4-CB27-4644-834A-163761C8AD33}"/>
              </a:ext>
            </a:extLst>
          </p:cNvPr>
          <p:cNvSpPr/>
          <p:nvPr/>
        </p:nvSpPr>
        <p:spPr>
          <a:xfrm>
            <a:off x="4607169" y="118069"/>
            <a:ext cx="2970685"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فريـق العمـل</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sp>
        <p:nvSpPr>
          <p:cNvPr id="8" name="Rounded Rectangle 8">
            <a:extLst>
              <a:ext uri="{FF2B5EF4-FFF2-40B4-BE49-F238E27FC236}">
                <a16:creationId xmlns:a16="http://schemas.microsoft.com/office/drawing/2014/main" id="{1F501E57-29CA-47B6-AA82-0B1C5B1B3C9E}"/>
              </a:ext>
            </a:extLst>
          </p:cNvPr>
          <p:cNvSpPr/>
          <p:nvPr/>
        </p:nvSpPr>
        <p:spPr>
          <a:xfrm>
            <a:off x="5331438" y="3659606"/>
            <a:ext cx="352873" cy="35283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1EB296"/>
              </a:solidFill>
            </a:endParaRPr>
          </a:p>
        </p:txBody>
      </p:sp>
      <p:sp>
        <p:nvSpPr>
          <p:cNvPr id="9" name="Rounded Rectangle 2">
            <a:extLst>
              <a:ext uri="{FF2B5EF4-FFF2-40B4-BE49-F238E27FC236}">
                <a16:creationId xmlns:a16="http://schemas.microsoft.com/office/drawing/2014/main" id="{8DC310A6-A200-4CD6-A551-017AD3772B23}"/>
              </a:ext>
            </a:extLst>
          </p:cNvPr>
          <p:cNvSpPr/>
          <p:nvPr/>
        </p:nvSpPr>
        <p:spPr>
          <a:xfrm>
            <a:off x="6486591" y="3659606"/>
            <a:ext cx="352834" cy="352834"/>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1EB296"/>
              </a:solidFill>
            </a:endParaRPr>
          </a:p>
        </p:txBody>
      </p:sp>
      <p:sp>
        <p:nvSpPr>
          <p:cNvPr id="10" name="Rounded Rectangle 3">
            <a:extLst>
              <a:ext uri="{FF2B5EF4-FFF2-40B4-BE49-F238E27FC236}">
                <a16:creationId xmlns:a16="http://schemas.microsoft.com/office/drawing/2014/main" id="{267EB69D-C08D-4BE7-A5BB-3B4297966DDF}"/>
              </a:ext>
            </a:extLst>
          </p:cNvPr>
          <p:cNvSpPr>
            <a:spLocks noChangeAspect="1"/>
          </p:cNvSpPr>
          <p:nvPr/>
        </p:nvSpPr>
        <p:spPr>
          <a:xfrm>
            <a:off x="5909034" y="3659606"/>
            <a:ext cx="352834" cy="35283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C0392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rgbClr val="1EB296"/>
              </a:solidFill>
            </a:endParaRPr>
          </a:p>
        </p:txBody>
      </p:sp>
      <p:sp>
        <p:nvSpPr>
          <p:cNvPr id="11" name="TextBox 10">
            <a:extLst>
              <a:ext uri="{FF2B5EF4-FFF2-40B4-BE49-F238E27FC236}">
                <a16:creationId xmlns:a16="http://schemas.microsoft.com/office/drawing/2014/main" id="{D9D7D69C-16F6-42A4-9567-11768F0F5F79}"/>
              </a:ext>
            </a:extLst>
          </p:cNvPr>
          <p:cNvSpPr txBox="1"/>
          <p:nvPr/>
        </p:nvSpPr>
        <p:spPr>
          <a:xfrm>
            <a:off x="4972321" y="4077721"/>
            <a:ext cx="2264472" cy="369332"/>
          </a:xfrm>
          <a:prstGeom prst="rect">
            <a:avLst/>
          </a:prstGeom>
          <a:noFill/>
        </p:spPr>
        <p:txBody>
          <a:bodyPr wrap="square" rtlCol="0">
            <a:spAutoFit/>
          </a:bodyPr>
          <a:lstStyle/>
          <a:p>
            <a:pPr algn="ctr"/>
            <a:r>
              <a:rPr lang="fr-FR" i="1" dirty="0"/>
              <a:t>/bahla66</a:t>
            </a:r>
          </a:p>
        </p:txBody>
      </p:sp>
      <p:sp>
        <p:nvSpPr>
          <p:cNvPr id="12" name="TextBox 11">
            <a:extLst>
              <a:ext uri="{FF2B5EF4-FFF2-40B4-BE49-F238E27FC236}">
                <a16:creationId xmlns:a16="http://schemas.microsoft.com/office/drawing/2014/main" id="{02D31276-99D4-4295-AB17-610BC603F27D}"/>
              </a:ext>
            </a:extLst>
          </p:cNvPr>
          <p:cNvSpPr txBox="1"/>
          <p:nvPr/>
        </p:nvSpPr>
        <p:spPr>
          <a:xfrm>
            <a:off x="2135086" y="5207675"/>
            <a:ext cx="7921829" cy="1200329"/>
          </a:xfrm>
          <a:prstGeom prst="rect">
            <a:avLst/>
          </a:prstGeom>
          <a:noFill/>
        </p:spPr>
        <p:txBody>
          <a:bodyPr wrap="square" rtlCol="0">
            <a:spAutoFit/>
          </a:bodyPr>
          <a:lstStyle/>
          <a:p>
            <a:pPr algn="just" rtl="1"/>
            <a:r>
              <a:rPr lang="ar-DZ" dirty="0">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r>
              <a:rPr lang="fr-FR" dirty="0">
                <a:latin typeface="Mothanna" panose="02000503000000000000" pitchFamily="2" charset="-78"/>
                <a:cs typeface="Mothanna" panose="02000503000000000000" pitchFamily="2" charset="-78"/>
              </a:rPr>
              <a:t> </a:t>
            </a:r>
            <a:r>
              <a:rPr lang="ar-DZ" dirty="0">
                <a:latin typeface="Mothanna" panose="02000503000000000000" pitchFamily="2" charset="-78"/>
                <a:cs typeface="Mothanna" panose="02000503000000000000" pitchFamily="2" charset="-78"/>
              </a:rPr>
              <a:t>إذا كنت تحتاج إلى عدد أكبر من الفقرات يتيح لك مولد النص العربى زيادة عدد الفقرات كما تريد، </a:t>
            </a:r>
            <a:endParaRPr lang="fr-FR" dirty="0">
              <a:latin typeface="Mothanna" panose="02000503000000000000" pitchFamily="2" charset="-78"/>
              <a:cs typeface="Mothanna" panose="02000503000000000000" pitchFamily="2" charset="-78"/>
            </a:endParaRPr>
          </a:p>
        </p:txBody>
      </p:sp>
      <p:sp>
        <p:nvSpPr>
          <p:cNvPr id="13" name="Rectangle 12">
            <a:extLst>
              <a:ext uri="{FF2B5EF4-FFF2-40B4-BE49-F238E27FC236}">
                <a16:creationId xmlns:a16="http://schemas.microsoft.com/office/drawing/2014/main" id="{F9FF1422-4B44-482F-8829-D187E132D1BE}"/>
              </a:ext>
            </a:extLst>
          </p:cNvPr>
          <p:cNvSpPr/>
          <p:nvPr/>
        </p:nvSpPr>
        <p:spPr>
          <a:xfrm>
            <a:off x="4504058" y="4470264"/>
            <a:ext cx="3183884"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4400" b="1" dirty="0">
                <a:solidFill>
                  <a:srgbClr val="C0392B"/>
                </a:solidFill>
                <a:latin typeface="Mothanna" panose="02000503000000000000" pitchFamily="2" charset="-78"/>
                <a:ea typeface="Open Sans" panose="020B0606030504020204" pitchFamily="34" charset="0"/>
                <a:cs typeface="Mothanna" panose="02000503000000000000" pitchFamily="2" charset="-78"/>
              </a:rPr>
              <a:t>يوسف باحلى</a:t>
            </a:r>
            <a:endParaRPr lang="fr-FR" sz="4400" b="1" dirty="0">
              <a:solidFill>
                <a:srgbClr val="C0392B"/>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848088182"/>
      </p:ext>
    </p:extLst>
  </p:cSld>
  <p:clrMapOvr>
    <a:masterClrMapping/>
  </p:clrMapOvr>
  <p:transition spd="med">
    <p:pul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TotalTime>
  <Words>1417</Words>
  <Application>Microsoft Office PowerPoint</Application>
  <PresentationFormat>Widescreen</PresentationFormat>
  <Paragraphs>79</Paragraphs>
  <Slides>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Calibri</vt:lpstr>
      <vt:lpstr>Open Sans</vt:lpstr>
      <vt:lpstr>Mothanna</vt:lpstr>
      <vt:lpstr>Calibri Light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YUSF</dc:creator>
  <cp:lastModifiedBy>YUSF</cp:lastModifiedBy>
  <cp:revision>70</cp:revision>
  <dcterms:created xsi:type="dcterms:W3CDTF">2018-11-30T14:16:14Z</dcterms:created>
  <dcterms:modified xsi:type="dcterms:W3CDTF">2019-07-15T15:12:04Z</dcterms:modified>
</cp:coreProperties>
</file>