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45" r:id="rId2"/>
    <p:sldId id="257" r:id="rId3"/>
    <p:sldId id="258" r:id="rId4"/>
    <p:sldId id="265" r:id="rId5"/>
    <p:sldId id="320" r:id="rId6"/>
    <p:sldId id="267" r:id="rId7"/>
    <p:sldId id="261" r:id="rId8"/>
    <p:sldId id="259" r:id="rId9"/>
    <p:sldId id="262" r:id="rId10"/>
    <p:sldId id="347" r:id="rId11"/>
    <p:sldId id="264" r:id="rId12"/>
    <p:sldId id="269" r:id="rId13"/>
    <p:sldId id="282" r:id="rId14"/>
    <p:sldId id="325" r:id="rId15"/>
    <p:sldId id="324" r:id="rId16"/>
    <p:sldId id="270" r:id="rId17"/>
    <p:sldId id="271" r:id="rId18"/>
    <p:sldId id="272" r:id="rId19"/>
    <p:sldId id="277" r:id="rId20"/>
    <p:sldId id="350" r:id="rId21"/>
    <p:sldId id="351" r:id="rId22"/>
    <p:sldId id="353" r:id="rId23"/>
    <p:sldId id="283" r:id="rId24"/>
    <p:sldId id="331" r:id="rId25"/>
    <p:sldId id="287" r:id="rId26"/>
    <p:sldId id="330" r:id="rId27"/>
    <p:sldId id="316" r:id="rId28"/>
    <p:sldId id="328" r:id="rId29"/>
    <p:sldId id="344" r:id="rId30"/>
    <p:sldId id="297" r:id="rId31"/>
    <p:sldId id="311" r:id="rId32"/>
    <p:sldId id="296" r:id="rId33"/>
    <p:sldId id="352" r:id="rId34"/>
    <p:sldId id="307" r:id="rId35"/>
    <p:sldId id="315" r:id="rId36"/>
    <p:sldId id="300" r:id="rId37"/>
    <p:sldId id="303" r:id="rId38"/>
    <p:sldId id="340" r:id="rId39"/>
    <p:sldId id="308" r:id="rId40"/>
    <p:sldId id="309" r:id="rId41"/>
  </p:sldIdLst>
  <p:sldSz cx="12188825" cy="6858000"/>
  <p:notesSz cx="6858000" cy="9144000"/>
  <p:embeddedFontLst>
    <p:embeddedFont>
      <p:font typeface="Calibri Light" panose="020F0302020204030204" pitchFamily="34" charset="0"/>
      <p:regular r:id="rId42"/>
    </p:embeddedFont>
    <p:embeddedFont>
      <p:font typeface="Sosa Regular" pitchFamily="2" charset="0"/>
      <p:regular r:id="rId43"/>
    </p:embeddedFont>
    <p:embeddedFont>
      <p:font typeface="Sosa" pitchFamily="2" charset="0"/>
      <p:regular r:id="rId44"/>
    </p:embeddedFont>
    <p:embeddedFont>
      <p:font typeface="Helvetica" panose="020B0604020202020204" pitchFamily="34" charset="0"/>
      <p:regular r:id="rId45"/>
      <p:bold r:id="rId46"/>
    </p:embeddedFont>
    <p:embeddedFont>
      <p:font typeface="et-line" panose="02000503000000000000" pitchFamily="2" charset="2"/>
      <p:regular r:id="rId47"/>
    </p:embeddedFont>
    <p:embeddedFont>
      <p:font typeface="ＭＳ Ｐゴシック" panose="020B0600070205080204" pitchFamily="34" charset="-128"/>
      <p:regular r:id="rId48"/>
    </p:embeddedFont>
    <p:embeddedFont>
      <p:font typeface="Source Sans Pro" panose="020B0503030403020204" pitchFamily="34" charset="0"/>
      <p:regular r:id="rId49"/>
      <p:bold r:id="rId50"/>
      <p:italic r:id="rId51"/>
      <p:boldItalic r:id="rId52"/>
    </p:embeddedFont>
    <p:embeddedFont>
      <p:font typeface="Helvetica Neue W23 for SKY Reg" panose="020B0604020202020204" pitchFamily="34" charset="-78"/>
      <p:regular r:id="rId53"/>
    </p:embeddedFont>
    <p:embeddedFont>
      <p:font typeface="Helvetica Neue W23 for SKY Bd" panose="020B0804020202020204" pitchFamily="34" charset="-78"/>
      <p:bold r:id="rId54"/>
    </p:embeddedFont>
    <p:embeddedFont>
      <p:font typeface="Roboto" panose="02000000000000000000" pitchFamily="2"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GE SS Two Bold" panose="020A0503020102020204" pitchFamily="18" charset="-78"/>
      <p:bold r:id="rId63"/>
    </p:embeddedFont>
    <p:embeddedFont>
      <p:font typeface="Roboto Light" panose="02000000000000000000" pitchFamily="2" charset="0"/>
      <p:regular r:id="rId64"/>
      <p:italic r:id="rId65"/>
    </p:embeddedFont>
    <p:embeddedFont>
      <p:font typeface="FontAwesome" pitchFamily="50" charset="0"/>
      <p:regular r:id="rId66"/>
    </p:embeddedFont>
    <p:embeddedFont>
      <p:font typeface="Source Sans Pro Light" panose="020B0403030403020204" pitchFamily="34" charset="0"/>
      <p:regular r:id="rId67"/>
      <p:italic r:id="rId68"/>
    </p:embeddedFont>
  </p:embeddedFontLst>
  <p:defaultText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34B"/>
    <a:srgbClr val="404040"/>
    <a:srgbClr val="ED2D23"/>
    <a:srgbClr val="E2E2E2"/>
    <a:srgbClr val="FFFFFF"/>
    <a:srgbClr val="FEB80A"/>
    <a:srgbClr val="000000"/>
    <a:srgbClr val="1F497D"/>
    <a:srgbClr val="FFC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660"/>
  </p:normalViewPr>
  <p:slideViewPr>
    <p:cSldViewPr>
      <p:cViewPr varScale="1">
        <p:scale>
          <a:sx n="69" d="100"/>
          <a:sy n="69" d="100"/>
        </p:scale>
        <p:origin x="666" y="7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font" Target="fonts/font27.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15-45EA-B401-088C70F4E8A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15-45EA-B401-088C70F4E8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المشروع 2</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E715-45EA-B401-088C70F4E8A8}"/>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2</c:v>
                </c:pt>
              </c:strCache>
            </c:strRef>
          </c:cat>
          <c:val>
            <c:numRef>
              <c:f>Sheet1!$C$2</c:f>
              <c:numCache>
                <c:formatCode>General</c:formatCode>
                <c:ptCount val="1"/>
                <c:pt idx="0">
                  <c:v>90</c:v>
                </c:pt>
              </c:numCache>
            </c:numRef>
          </c:val>
          <c:extLst>
            <c:ext xmlns:c16="http://schemas.microsoft.com/office/drawing/2014/chart" uri="{C3380CC4-5D6E-409C-BE32-E72D297353CC}">
              <c16:uniqueId val="{00000003-E715-45EA-B401-088C70F4E8A8}"/>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2</c:v>
                </c:pt>
              </c:strCache>
            </c:strRef>
          </c:cat>
          <c:val>
            <c:numRef>
              <c:f>Sheet1!$D$2</c:f>
              <c:numCache>
                <c:formatCode>General</c:formatCode>
                <c:ptCount val="1"/>
                <c:pt idx="0">
                  <c:v>70</c:v>
                </c:pt>
              </c:numCache>
            </c:numRef>
          </c:val>
          <c:extLst>
            <c:ext xmlns:c16="http://schemas.microsoft.com/office/drawing/2014/chart" uri="{C3380CC4-5D6E-409C-BE32-E72D297353CC}">
              <c16:uniqueId val="{00000004-E715-45EA-B401-088C70F4E8A8}"/>
            </c:ext>
          </c:extLst>
        </c:ser>
        <c:ser>
          <c:idx val="3"/>
          <c:order val="3"/>
          <c:tx>
            <c:strRef>
              <c:f>Sheet1!$E$1</c:f>
              <c:strCache>
                <c:ptCount val="1"/>
                <c:pt idx="0">
                  <c:v>Series 32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2</c:v>
                </c:pt>
              </c:strCache>
            </c:strRef>
          </c:cat>
          <c:val>
            <c:numRef>
              <c:f>Sheet1!$E$2</c:f>
              <c:numCache>
                <c:formatCode>General</c:formatCode>
                <c:ptCount val="1"/>
                <c:pt idx="0">
                  <c:v>50</c:v>
                </c:pt>
              </c:numCache>
            </c:numRef>
          </c:val>
          <c:extLst>
            <c:ext xmlns:c16="http://schemas.microsoft.com/office/drawing/2014/chart" uri="{C3380CC4-5D6E-409C-BE32-E72D297353CC}">
              <c16:uniqueId val="{00000005-E715-45EA-B401-088C70F4E8A8}"/>
            </c:ext>
          </c:extLst>
        </c:ser>
        <c:ser>
          <c:idx val="4"/>
          <c:order val="4"/>
          <c:tx>
            <c:strRef>
              <c:f>Sheet1!$F$1</c:f>
              <c:strCache>
                <c:ptCount val="1"/>
                <c:pt idx="0">
                  <c:v>Series 322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2</c:v>
                </c:pt>
              </c:strCache>
            </c:strRef>
          </c:cat>
          <c:val>
            <c:numRef>
              <c:f>Sheet1!$F$2</c:f>
              <c:numCache>
                <c:formatCode>General</c:formatCode>
                <c:ptCount val="1"/>
                <c:pt idx="0">
                  <c:v>20</c:v>
                </c:pt>
              </c:numCache>
            </c:numRef>
          </c:val>
          <c:extLst>
            <c:ext xmlns:c16="http://schemas.microsoft.com/office/drawing/2014/chart" uri="{C3380CC4-5D6E-409C-BE32-E72D297353CC}">
              <c16:uniqueId val="{00000006-E715-45EA-B401-088C70F4E8A8}"/>
            </c:ext>
          </c:extLst>
        </c:ser>
        <c:dLbls>
          <c:showLegendKey val="0"/>
          <c:showVal val="0"/>
          <c:showCatName val="0"/>
          <c:showSerName val="0"/>
          <c:showPercent val="0"/>
          <c:showBubbleSize val="0"/>
        </c:dLbls>
        <c:gapWidth val="351"/>
        <c:overlap val="-80"/>
        <c:axId val="88184704"/>
        <c:axId val="88186240"/>
      </c:barChart>
      <c:catAx>
        <c:axId val="88184704"/>
        <c:scaling>
          <c:orientation val="minMax"/>
        </c:scaling>
        <c:delete val="0"/>
        <c:axPos val="b"/>
        <c:numFmt formatCode="General" sourceLinked="0"/>
        <c:majorTickMark val="out"/>
        <c:minorTickMark val="none"/>
        <c:tickLblPos val="nextTo"/>
        <c:spPr>
          <a:noFill/>
        </c:spPr>
        <c:txPr>
          <a:bodyPr/>
          <a:lstStyle/>
          <a:p>
            <a:pPr>
              <a:defRPr sz="1200" b="0">
                <a:latin typeface="Helvetica Neue W23 for SKY Reg" panose="020B0604020202020204" pitchFamily="34" charset="-78"/>
                <a:cs typeface="Helvetica Neue W23 for SKY Reg" panose="020B0604020202020204" pitchFamily="34" charset="-78"/>
              </a:defRPr>
            </a:pPr>
            <a:endParaRPr lang="en-US"/>
          </a:p>
        </c:txPr>
        <c:crossAx val="88186240"/>
        <c:crosses val="autoZero"/>
        <c:auto val="1"/>
        <c:lblAlgn val="ctr"/>
        <c:lblOffset val="100"/>
        <c:noMultiLvlLbl val="0"/>
      </c:catAx>
      <c:valAx>
        <c:axId val="88186240"/>
        <c:scaling>
          <c:orientation val="minMax"/>
        </c:scaling>
        <c:delete val="0"/>
        <c:axPos val="l"/>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crossAx val="88184704"/>
        <c:crosses val="autoZero"/>
        <c:crossBetween val="between"/>
      </c:valAx>
    </c:plotArea>
    <c:plotVisOnly val="1"/>
    <c:dispBlanksAs val="gap"/>
    <c:showDLblsOverMax val="0"/>
  </c:chart>
  <c:txPr>
    <a:bodyPr/>
    <a:lstStyle/>
    <a:p>
      <a:pPr>
        <a:defRPr sz="1000" b="1">
          <a:solidFill>
            <a:schemeClr val="tx1">
              <a:lumMod val="50000"/>
              <a:lumOff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81-45BA-A182-5561FB73FFA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81-45BA-A182-5561FB73FF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المشروع 1</c:v>
                </c:pt>
              </c:strCache>
            </c:strRef>
          </c:cat>
          <c:val>
            <c:numRef>
              <c:f>Sheet1!$B$2</c:f>
              <c:numCache>
                <c:formatCode>General</c:formatCode>
                <c:ptCount val="1"/>
                <c:pt idx="0">
                  <c:v>50</c:v>
                </c:pt>
              </c:numCache>
            </c:numRef>
          </c:val>
          <c:extLst>
            <c:ext xmlns:c16="http://schemas.microsoft.com/office/drawing/2014/chart" uri="{C3380CC4-5D6E-409C-BE32-E72D297353CC}">
              <c16:uniqueId val="{00000002-A181-45BA-A182-5561FB73FFA3}"/>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1</c:v>
                </c:pt>
              </c:strCache>
            </c:strRef>
          </c:cat>
          <c:val>
            <c:numRef>
              <c:f>Sheet1!$C$2</c:f>
              <c:numCache>
                <c:formatCode>General</c:formatCode>
                <c:ptCount val="1"/>
                <c:pt idx="0">
                  <c:v>82</c:v>
                </c:pt>
              </c:numCache>
            </c:numRef>
          </c:val>
          <c:extLst>
            <c:ext xmlns:c16="http://schemas.microsoft.com/office/drawing/2014/chart" uri="{C3380CC4-5D6E-409C-BE32-E72D297353CC}">
              <c16:uniqueId val="{00000003-A181-45BA-A182-5561FB73FFA3}"/>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1</c:v>
                </c:pt>
              </c:strCache>
            </c:strRef>
          </c:cat>
          <c:val>
            <c:numRef>
              <c:f>Sheet1!$D$2</c:f>
              <c:numCache>
                <c:formatCode>General</c:formatCode>
                <c:ptCount val="1"/>
                <c:pt idx="0">
                  <c:v>45</c:v>
                </c:pt>
              </c:numCache>
            </c:numRef>
          </c:val>
          <c:extLst>
            <c:ext xmlns:c16="http://schemas.microsoft.com/office/drawing/2014/chart" uri="{C3380CC4-5D6E-409C-BE32-E72D297353CC}">
              <c16:uniqueId val="{00000004-A181-45BA-A182-5561FB73FFA3}"/>
            </c:ext>
          </c:extLst>
        </c:ser>
        <c:ser>
          <c:idx val="3"/>
          <c:order val="3"/>
          <c:tx>
            <c:strRef>
              <c:f>Sheet1!$E$1</c:f>
              <c:strCache>
                <c:ptCount val="1"/>
                <c:pt idx="0">
                  <c:v>Series 32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1</c:v>
                </c:pt>
              </c:strCache>
            </c:strRef>
          </c:cat>
          <c:val>
            <c:numRef>
              <c:f>Sheet1!$E$2</c:f>
              <c:numCache>
                <c:formatCode>General</c:formatCode>
                <c:ptCount val="1"/>
                <c:pt idx="0">
                  <c:v>80</c:v>
                </c:pt>
              </c:numCache>
            </c:numRef>
          </c:val>
          <c:extLst>
            <c:ext xmlns:c16="http://schemas.microsoft.com/office/drawing/2014/chart" uri="{C3380CC4-5D6E-409C-BE32-E72D297353CC}">
              <c16:uniqueId val="{00000005-A181-45BA-A182-5561FB73FFA3}"/>
            </c:ext>
          </c:extLst>
        </c:ser>
        <c:ser>
          <c:idx val="4"/>
          <c:order val="4"/>
          <c:tx>
            <c:strRef>
              <c:f>Sheet1!$F$1</c:f>
              <c:strCache>
                <c:ptCount val="1"/>
                <c:pt idx="0">
                  <c:v>Series 322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المشروع 1</c:v>
                </c:pt>
              </c:strCache>
            </c:strRef>
          </c:cat>
          <c:val>
            <c:numRef>
              <c:f>Sheet1!$F$2</c:f>
              <c:numCache>
                <c:formatCode>General</c:formatCode>
                <c:ptCount val="1"/>
                <c:pt idx="0">
                  <c:v>100</c:v>
                </c:pt>
              </c:numCache>
            </c:numRef>
          </c:val>
          <c:extLst>
            <c:ext xmlns:c16="http://schemas.microsoft.com/office/drawing/2014/chart" uri="{C3380CC4-5D6E-409C-BE32-E72D297353CC}">
              <c16:uniqueId val="{00000006-A181-45BA-A182-5561FB73FFA3}"/>
            </c:ext>
          </c:extLst>
        </c:ser>
        <c:dLbls>
          <c:showLegendKey val="0"/>
          <c:showVal val="0"/>
          <c:showCatName val="0"/>
          <c:showSerName val="0"/>
          <c:showPercent val="0"/>
          <c:showBubbleSize val="0"/>
        </c:dLbls>
        <c:gapWidth val="351"/>
        <c:overlap val="-80"/>
        <c:axId val="95503488"/>
        <c:axId val="95505024"/>
      </c:barChart>
      <c:catAx>
        <c:axId val="95503488"/>
        <c:scaling>
          <c:orientation val="maxMin"/>
        </c:scaling>
        <c:delete val="0"/>
        <c:axPos val="b"/>
        <c:numFmt formatCode="General" sourceLinked="0"/>
        <c:majorTickMark val="out"/>
        <c:minorTickMark val="none"/>
        <c:tickLblPos val="nextTo"/>
        <c:spPr>
          <a:noFill/>
        </c:spPr>
        <c:txPr>
          <a:bodyPr anchor="t"/>
          <a:lstStyle/>
          <a:p>
            <a:pPr>
              <a:defRPr sz="1200" b="0">
                <a:latin typeface="Helvetica Neue W23 for SKY Reg" panose="020B0604020202020204" pitchFamily="34" charset="-78"/>
                <a:cs typeface="Helvetica Neue W23 for SKY Reg" panose="020B0604020202020204" pitchFamily="34" charset="-78"/>
              </a:defRPr>
            </a:pPr>
            <a:endParaRPr lang="en-US"/>
          </a:p>
        </c:txPr>
        <c:crossAx val="95505024"/>
        <c:crosses val="autoZero"/>
        <c:auto val="1"/>
        <c:lblAlgn val="ctr"/>
        <c:lblOffset val="100"/>
        <c:noMultiLvlLbl val="0"/>
      </c:catAx>
      <c:valAx>
        <c:axId val="95505024"/>
        <c:scaling>
          <c:orientation val="minMax"/>
        </c:scaling>
        <c:delete val="0"/>
        <c:axPos val="r"/>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crossAx val="95503488"/>
        <c:crosses val="autoZero"/>
        <c:crossBetween val="between"/>
      </c:valAx>
    </c:plotArea>
    <c:plotVisOnly val="1"/>
    <c:dispBlanksAs val="gap"/>
    <c:showDLblsOverMax val="0"/>
  </c:chart>
  <c:txPr>
    <a:bodyPr/>
    <a:lstStyle/>
    <a:p>
      <a:pPr>
        <a:defRPr sz="1000" b="1">
          <a:solidFill>
            <a:schemeClr val="tx1">
              <a:lumMod val="50000"/>
              <a:lumOff val="50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c:spPr>
          <c:marker>
            <c:symbol val="circle"/>
            <c:size val="5"/>
            <c:spPr>
              <a:ln w="19050"/>
            </c:spPr>
          </c:marker>
          <c:cat>
            <c:numRef>
              <c:f>Sheet1!$A$2:$A$9</c:f>
              <c:numCache>
                <c:formatCode>General</c:formatCode>
                <c:ptCount val="8"/>
                <c:pt idx="0">
                  <c:v>0</c:v>
                </c:pt>
                <c:pt idx="1">
                  <c:v>2</c:v>
                </c:pt>
                <c:pt idx="2">
                  <c:v>3</c:v>
                </c:pt>
                <c:pt idx="3">
                  <c:v>4</c:v>
                </c:pt>
                <c:pt idx="4">
                  <c:v>5</c:v>
                </c:pt>
                <c:pt idx="5">
                  <c:v>6</c:v>
                </c:pt>
                <c:pt idx="6">
                  <c:v>7</c:v>
                </c:pt>
                <c:pt idx="7">
                  <c:v>0</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6="http://schemas.microsoft.com/office/drawing/2014/chart" uri="{C3380CC4-5D6E-409C-BE32-E72D297353CC}">
              <c16:uniqueId val="{00000000-79B0-483B-B28D-4E4BD38BCAB7}"/>
            </c:ext>
          </c:extLst>
        </c:ser>
        <c:ser>
          <c:idx val="1"/>
          <c:order val="1"/>
          <c:tx>
            <c:strRef>
              <c:f>Sheet1!$C$1</c:f>
              <c:strCache>
                <c:ptCount val="1"/>
                <c:pt idx="0">
                  <c:v>Series 2</c:v>
                </c:pt>
              </c:strCache>
            </c:strRef>
          </c:tx>
          <c:spPr>
            <a:ln w="19050"/>
          </c:spPr>
          <c:marker>
            <c:symbol val="circle"/>
            <c:size val="5"/>
            <c:spPr>
              <a:ln w="19050"/>
            </c:spPr>
          </c:marker>
          <c:cat>
            <c:numRef>
              <c:f>Sheet1!$A$2:$A$9</c:f>
              <c:numCache>
                <c:formatCode>General</c:formatCode>
                <c:ptCount val="8"/>
                <c:pt idx="0">
                  <c:v>0</c:v>
                </c:pt>
                <c:pt idx="1">
                  <c:v>2</c:v>
                </c:pt>
                <c:pt idx="2">
                  <c:v>3</c:v>
                </c:pt>
                <c:pt idx="3">
                  <c:v>4</c:v>
                </c:pt>
                <c:pt idx="4">
                  <c:v>5</c:v>
                </c:pt>
                <c:pt idx="5">
                  <c:v>6</c:v>
                </c:pt>
                <c:pt idx="6">
                  <c:v>7</c:v>
                </c:pt>
                <c:pt idx="7">
                  <c:v>0</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6="http://schemas.microsoft.com/office/drawing/2014/chart" uri="{C3380CC4-5D6E-409C-BE32-E72D297353CC}">
              <c16:uniqueId val="{00000001-79B0-483B-B28D-4E4BD38BCAB7}"/>
            </c:ext>
          </c:extLst>
        </c:ser>
        <c:ser>
          <c:idx val="2"/>
          <c:order val="2"/>
          <c:tx>
            <c:strRef>
              <c:f>Sheet1!$D$1</c:f>
              <c:strCache>
                <c:ptCount val="1"/>
                <c:pt idx="0">
                  <c:v>Series 3</c:v>
                </c:pt>
              </c:strCache>
            </c:strRef>
          </c:tx>
          <c:spPr>
            <a:ln w="19050"/>
          </c:spPr>
          <c:marker>
            <c:symbol val="circle"/>
            <c:size val="5"/>
            <c:spPr>
              <a:ln w="19050"/>
            </c:spPr>
          </c:marker>
          <c:cat>
            <c:numRef>
              <c:f>Sheet1!$A$2:$A$9</c:f>
              <c:numCache>
                <c:formatCode>General</c:formatCode>
                <c:ptCount val="8"/>
                <c:pt idx="0">
                  <c:v>0</c:v>
                </c:pt>
                <c:pt idx="1">
                  <c:v>2</c:v>
                </c:pt>
                <c:pt idx="2">
                  <c:v>3</c:v>
                </c:pt>
                <c:pt idx="3">
                  <c:v>4</c:v>
                </c:pt>
                <c:pt idx="4">
                  <c:v>5</c:v>
                </c:pt>
                <c:pt idx="5">
                  <c:v>6</c:v>
                </c:pt>
                <c:pt idx="6">
                  <c:v>7</c:v>
                </c:pt>
                <c:pt idx="7">
                  <c:v>0</c:v>
                </c:pt>
              </c:numCache>
            </c:numRef>
          </c:cat>
          <c:val>
            <c:numRef>
              <c:f>Sheet1!$D$2:$D$9</c:f>
              <c:numCache>
                <c:formatCode>General</c:formatCode>
                <c:ptCount val="8"/>
                <c:pt idx="0">
                  <c:v>2.2999999999999998</c:v>
                </c:pt>
                <c:pt idx="1">
                  <c:v>3</c:v>
                </c:pt>
                <c:pt idx="2">
                  <c:v>3.5</c:v>
                </c:pt>
                <c:pt idx="3">
                  <c:v>3.5</c:v>
                </c:pt>
                <c:pt idx="4">
                  <c:v>4.5</c:v>
                </c:pt>
                <c:pt idx="5">
                  <c:v>4.5</c:v>
                </c:pt>
                <c:pt idx="6">
                  <c:v>5</c:v>
                </c:pt>
                <c:pt idx="7">
                  <c:v>8</c:v>
                </c:pt>
              </c:numCache>
            </c:numRef>
          </c:val>
          <c:smooth val="0"/>
          <c:extLst>
            <c:ext xmlns:c16="http://schemas.microsoft.com/office/drawing/2014/chart" uri="{C3380CC4-5D6E-409C-BE32-E72D297353CC}">
              <c16:uniqueId val="{00000002-79B0-483B-B28D-4E4BD38BCAB7}"/>
            </c:ext>
          </c:extLst>
        </c:ser>
        <c:ser>
          <c:idx val="3"/>
          <c:order val="3"/>
          <c:tx>
            <c:strRef>
              <c:f>Sheet1!$E$1</c:f>
              <c:strCache>
                <c:ptCount val="1"/>
                <c:pt idx="0">
                  <c:v>Series 4</c:v>
                </c:pt>
              </c:strCache>
            </c:strRef>
          </c:tx>
          <c:spPr>
            <a:ln w="19050"/>
          </c:spPr>
          <c:marker>
            <c:symbol val="circle"/>
            <c:size val="5"/>
            <c:spPr>
              <a:ln w="19050"/>
            </c:spPr>
          </c:marker>
          <c:cat>
            <c:numRef>
              <c:f>Sheet1!$A$2:$A$9</c:f>
              <c:numCache>
                <c:formatCode>General</c:formatCode>
                <c:ptCount val="8"/>
                <c:pt idx="0">
                  <c:v>0</c:v>
                </c:pt>
                <c:pt idx="1">
                  <c:v>2</c:v>
                </c:pt>
                <c:pt idx="2">
                  <c:v>3</c:v>
                </c:pt>
                <c:pt idx="3">
                  <c:v>4</c:v>
                </c:pt>
                <c:pt idx="4">
                  <c:v>5</c:v>
                </c:pt>
                <c:pt idx="5">
                  <c:v>6</c:v>
                </c:pt>
                <c:pt idx="6">
                  <c:v>7</c:v>
                </c:pt>
                <c:pt idx="7">
                  <c:v>0</c:v>
                </c:pt>
              </c:numCache>
            </c:numRef>
          </c:cat>
          <c:val>
            <c:numRef>
              <c:f>Sheet1!$E$2:$E$9</c:f>
              <c:numCache>
                <c:formatCode>General</c:formatCode>
                <c:ptCount val="8"/>
                <c:pt idx="0">
                  <c:v>2</c:v>
                </c:pt>
                <c:pt idx="1">
                  <c:v>3.5</c:v>
                </c:pt>
                <c:pt idx="2">
                  <c:v>4</c:v>
                </c:pt>
                <c:pt idx="3">
                  <c:v>6</c:v>
                </c:pt>
                <c:pt idx="4">
                  <c:v>5</c:v>
                </c:pt>
                <c:pt idx="5">
                  <c:v>3.5</c:v>
                </c:pt>
                <c:pt idx="6">
                  <c:v>6.5</c:v>
                </c:pt>
                <c:pt idx="7">
                  <c:v>8</c:v>
                </c:pt>
              </c:numCache>
            </c:numRef>
          </c:val>
          <c:smooth val="0"/>
          <c:extLst>
            <c:ext xmlns:c16="http://schemas.microsoft.com/office/drawing/2014/chart" uri="{C3380CC4-5D6E-409C-BE32-E72D297353CC}">
              <c16:uniqueId val="{00000003-79B0-483B-B28D-4E4BD38BCAB7}"/>
            </c:ext>
          </c:extLst>
        </c:ser>
        <c:dLbls>
          <c:showLegendKey val="0"/>
          <c:showVal val="0"/>
          <c:showCatName val="0"/>
          <c:showSerName val="0"/>
          <c:showPercent val="0"/>
          <c:showBubbleSize val="0"/>
        </c:dLbls>
        <c:marker val="1"/>
        <c:smooth val="0"/>
        <c:axId val="98359168"/>
        <c:axId val="98419072"/>
      </c:lineChart>
      <c:catAx>
        <c:axId val="98359168"/>
        <c:scaling>
          <c:orientation val="minMax"/>
        </c:scaling>
        <c:delete val="0"/>
        <c:axPos val="b"/>
        <c:title>
          <c:tx>
            <c:rich>
              <a:bodyPr/>
              <a:lstStyle/>
              <a:p>
                <a:pPr>
                  <a:defRPr sz="1400" b="0">
                    <a:latin typeface="Helvetica Neue W23 for SKY Reg" panose="020B0604020202020204" pitchFamily="34" charset="-78"/>
                    <a:cs typeface="Helvetica Neue W23 for SKY Reg" panose="020B0604020202020204" pitchFamily="34" charset="-78"/>
                  </a:defRPr>
                </a:pPr>
                <a:r>
                  <a:rPr lang="ar-EG" sz="1400" b="0" dirty="0">
                    <a:solidFill>
                      <a:srgbClr val="F0534B"/>
                    </a:solidFill>
                    <a:latin typeface="Helvetica Neue W23 for SKY Reg" panose="020B0604020202020204" pitchFamily="34" charset="-78"/>
                    <a:cs typeface="Helvetica Neue W23 for SKY Reg" panose="020B0604020202020204" pitchFamily="34" charset="-78"/>
                  </a:rPr>
                  <a:t>ضع استهدافك</a:t>
                </a:r>
                <a:r>
                  <a:rPr lang="ar-EG" sz="1400" b="0" baseline="0" dirty="0">
                    <a:solidFill>
                      <a:srgbClr val="F0534B"/>
                    </a:solidFill>
                    <a:latin typeface="Helvetica Neue W23 for SKY Reg" panose="020B0604020202020204" pitchFamily="34" charset="-78"/>
                    <a:cs typeface="Helvetica Neue W23 for SKY Reg" panose="020B0604020202020204" pitchFamily="34" charset="-78"/>
                  </a:rPr>
                  <a:t> هنا</a:t>
                </a:r>
                <a:endParaRPr lang="en-US" sz="1400" b="0" dirty="0">
                  <a:solidFill>
                    <a:srgbClr val="F0534B"/>
                  </a:solidFill>
                  <a:latin typeface="Helvetica Neue W23 for SKY Reg" panose="020B0604020202020204" pitchFamily="34" charset="-78"/>
                  <a:cs typeface="Helvetica Neue W23 for SKY Reg" panose="020B0604020202020204" pitchFamily="34" charset="-78"/>
                </a:endParaRPr>
              </a:p>
            </c:rich>
          </c:tx>
          <c:overlay val="0"/>
        </c:title>
        <c:numFmt formatCode="#\ ?/?" sourceLinked="0"/>
        <c:majorTickMark val="out"/>
        <c:minorTickMark val="none"/>
        <c:tickLblPos val="low"/>
        <c:crossAx val="98419072"/>
        <c:crosses val="autoZero"/>
        <c:auto val="1"/>
        <c:lblAlgn val="ctr"/>
        <c:lblOffset val="100"/>
        <c:noMultiLvlLbl val="0"/>
      </c:catAx>
      <c:valAx>
        <c:axId val="98419072"/>
        <c:scaling>
          <c:orientation val="minMax"/>
        </c:scaling>
        <c:delete val="0"/>
        <c:axPos val="l"/>
        <c:majorGridlines>
          <c:spPr>
            <a:ln>
              <a:solidFill>
                <a:schemeClr val="bg1">
                  <a:lumMod val="95000"/>
                </a:schemeClr>
              </a:solidFill>
            </a:ln>
          </c:spPr>
        </c:majorGridlines>
        <c:title>
          <c:tx>
            <c:rich>
              <a:bodyPr rot="-5400000" vert="horz"/>
              <a:lstStyle/>
              <a:p>
                <a:pPr>
                  <a:defRPr sz="1400" b="0">
                    <a:latin typeface="Helvetica Neue W23 for SKY Reg" panose="020B0604020202020204" pitchFamily="34" charset="-78"/>
                    <a:cs typeface="Helvetica Neue W23 for SKY Reg" panose="020B0604020202020204" pitchFamily="34" charset="-78"/>
                  </a:defRPr>
                </a:pPr>
                <a:r>
                  <a:rPr lang="ar-EG" sz="1400" b="0" dirty="0">
                    <a:solidFill>
                      <a:srgbClr val="F0534B"/>
                    </a:solidFill>
                    <a:latin typeface="Helvetica Neue W23 for SKY Reg" panose="020B0604020202020204" pitchFamily="34" charset="-78"/>
                    <a:cs typeface="Helvetica Neue W23 for SKY Reg" panose="020B0604020202020204" pitchFamily="34" charset="-78"/>
                  </a:rPr>
                  <a:t>صع استهدافك هنا</a:t>
                </a:r>
                <a:endParaRPr lang="en-US" sz="1400" b="0" dirty="0">
                  <a:solidFill>
                    <a:srgbClr val="F0534B"/>
                  </a:solidFill>
                  <a:latin typeface="Helvetica Neue W23 for SKY Reg" panose="020B0604020202020204" pitchFamily="34" charset="-78"/>
                  <a:cs typeface="Helvetica Neue W23 for SKY Reg" panose="020B0604020202020204" pitchFamily="34" charset="-78"/>
                </a:endParaRPr>
              </a:p>
            </c:rich>
          </c:tx>
          <c:overlay val="0"/>
        </c:title>
        <c:numFmt formatCode="General" sourceLinked="1"/>
        <c:majorTickMark val="out"/>
        <c:minorTickMark val="none"/>
        <c:tickLblPos val="nextTo"/>
        <c:crossAx val="98359168"/>
        <c:crosses val="autoZero"/>
        <c:crossBetween val="between"/>
      </c:valAx>
      <c:spPr>
        <a:ln w="12700"/>
      </c:spPr>
    </c:plotArea>
    <c:legend>
      <c:legendPos val="b"/>
      <c:overlay val="0"/>
    </c:legend>
    <c:plotVisOnly val="1"/>
    <c:dispBlanksAs val="gap"/>
    <c:showDLblsOverMax val="0"/>
  </c:chart>
  <c:spPr>
    <a:ln w="19050"/>
  </c:spPr>
  <c:txPr>
    <a:bodyPr/>
    <a:lstStyle/>
    <a:p>
      <a:pPr>
        <a:defRPr sz="1000">
          <a:solidFill>
            <a:schemeClr val="bg1">
              <a:lumMod val="65000"/>
            </a:schemeClr>
          </a:solidFil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Content Placeholder 20"/>
          <p:cNvSpPr>
            <a:spLocks noGrp="1"/>
          </p:cNvSpPr>
          <p:nvPr>
            <p:ph sz="quarter" idx="16" hasCustomPrompt="1"/>
          </p:nvPr>
        </p:nvSpPr>
        <p:spPr>
          <a:xfrm>
            <a:off x="6360330" y="2648635"/>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10" name="Text Placeholder 17"/>
          <p:cNvSpPr>
            <a:spLocks noGrp="1"/>
          </p:cNvSpPr>
          <p:nvPr>
            <p:ph type="body" sz="quarter" idx="21" hasCustomPrompt="1"/>
          </p:nvPr>
        </p:nvSpPr>
        <p:spPr>
          <a:xfrm>
            <a:off x="6360326" y="2880869"/>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
        <p:nvSpPr>
          <p:cNvPr id="70" name="Picture Placeholder 2"/>
          <p:cNvSpPr>
            <a:spLocks noGrp="1"/>
          </p:cNvSpPr>
          <p:nvPr>
            <p:ph type="pic" sz="quarter" idx="43"/>
          </p:nvPr>
        </p:nvSpPr>
        <p:spPr>
          <a:xfrm>
            <a:off x="8047344" y="5075480"/>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9" name="Picture Placeholder 2"/>
          <p:cNvSpPr>
            <a:spLocks noGrp="1"/>
          </p:cNvSpPr>
          <p:nvPr>
            <p:ph type="pic" sz="quarter" idx="42"/>
          </p:nvPr>
        </p:nvSpPr>
        <p:spPr>
          <a:xfrm>
            <a:off x="5291635" y="5079505"/>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8" name="Picture Placeholder 2"/>
          <p:cNvSpPr>
            <a:spLocks noGrp="1"/>
          </p:cNvSpPr>
          <p:nvPr>
            <p:ph type="pic" sz="quarter" idx="41"/>
          </p:nvPr>
        </p:nvSpPr>
        <p:spPr>
          <a:xfrm>
            <a:off x="5297581" y="2209800"/>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7" name="Picture Placeholder 2"/>
          <p:cNvSpPr>
            <a:spLocks noGrp="1"/>
          </p:cNvSpPr>
          <p:nvPr>
            <p:ph type="pic" sz="quarter" idx="40"/>
          </p:nvPr>
        </p:nvSpPr>
        <p:spPr>
          <a:xfrm>
            <a:off x="3886567" y="3624314"/>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8" name="Picture Placeholder 2"/>
          <p:cNvSpPr>
            <a:spLocks noGrp="1"/>
          </p:cNvSpPr>
          <p:nvPr>
            <p:ph type="pic" sz="quarter" idx="24"/>
          </p:nvPr>
        </p:nvSpPr>
        <p:spPr>
          <a:xfrm>
            <a:off x="2545567" y="5077963"/>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2" name="Shape 335"/>
          <p:cNvSpPr/>
          <p:nvPr userDrawn="1"/>
        </p:nvSpPr>
        <p:spPr>
          <a:xfrm>
            <a:off x="8847336" y="5573766"/>
            <a:ext cx="119032" cy="334963"/>
          </a:xfrm>
          <a:prstGeom prst="rect">
            <a:avLst/>
          </a:prstGeom>
          <a:solidFill>
            <a:schemeClr val="accent4"/>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3" name="Shape 336"/>
          <p:cNvSpPr/>
          <p:nvPr userDrawn="1"/>
        </p:nvSpPr>
        <p:spPr>
          <a:xfrm>
            <a:off x="6095990" y="5573766"/>
            <a:ext cx="119032" cy="334963"/>
          </a:xfrm>
          <a:prstGeom prst="rect">
            <a:avLst/>
          </a:prstGeom>
          <a:solidFill>
            <a:schemeClr val="accent2"/>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4" name="Shape 337"/>
          <p:cNvSpPr/>
          <p:nvPr userDrawn="1"/>
        </p:nvSpPr>
        <p:spPr>
          <a:xfrm>
            <a:off x="3350749" y="5573766"/>
            <a:ext cx="119032" cy="334963"/>
          </a:xfrm>
          <a:prstGeom prst="rect">
            <a:avLst/>
          </a:prstGeom>
          <a:solidFill>
            <a:schemeClr val="accent3"/>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5" name="Shape 338"/>
          <p:cNvSpPr/>
          <p:nvPr userDrawn="1"/>
        </p:nvSpPr>
        <p:spPr>
          <a:xfrm>
            <a:off x="4690232" y="4121455"/>
            <a:ext cx="119032" cy="334963"/>
          </a:xfrm>
          <a:prstGeom prst="rect">
            <a:avLst/>
          </a:prstGeom>
          <a:solidFill>
            <a:schemeClr val="accent5"/>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Shape 339"/>
          <p:cNvSpPr/>
          <p:nvPr userDrawn="1"/>
        </p:nvSpPr>
        <p:spPr>
          <a:xfrm>
            <a:off x="6095990" y="2701955"/>
            <a:ext cx="119032" cy="336676"/>
          </a:xfrm>
          <a:prstGeom prst="rect">
            <a:avLst/>
          </a:prstGeom>
          <a:solidFill>
            <a:schemeClr val="accent1">
              <a:lumMod val="75000"/>
            </a:schemeClr>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60" name="Shape 354"/>
          <p:cNvSpPr/>
          <p:nvPr userDrawn="1"/>
        </p:nvSpPr>
        <p:spPr>
          <a:xfrm flipH="1" flipV="1">
            <a:off x="3234598" y="3347702"/>
            <a:ext cx="5756174" cy="1"/>
          </a:xfrm>
          <a:prstGeom prst="line">
            <a:avLst/>
          </a:prstGeom>
          <a:ln w="19050">
            <a:solidFill>
              <a:schemeClr val="bg1">
                <a:lumMod val="85000"/>
              </a:schemeClr>
            </a:solidFill>
            <a:custDash>
              <a:ds d="200000" sp="200000"/>
            </a:custDash>
            <a:miter lim="400000"/>
          </a:ln>
        </p:spPr>
        <p:txBody>
          <a:bodyPr lIns="0" tIns="0" rIns="0" bIns="0"/>
          <a:lstStyle/>
          <a:p>
            <a:pPr defTabSz="228539">
              <a:defRPr sz="1200">
                <a:solidFill>
                  <a:srgbClr val="000000"/>
                </a:solidFill>
                <a:latin typeface="Helvetica"/>
                <a:ea typeface="Helvetica"/>
                <a:cs typeface="Helvetica"/>
                <a:sym typeface="Helvetica"/>
              </a:defRPr>
            </a:pPr>
            <a:endParaRPr dirty="0"/>
          </a:p>
        </p:txBody>
      </p:sp>
      <p:sp>
        <p:nvSpPr>
          <p:cNvPr id="61" name="Shape 355"/>
          <p:cNvSpPr/>
          <p:nvPr userDrawn="1"/>
        </p:nvSpPr>
        <p:spPr>
          <a:xfrm flipH="1" flipV="1">
            <a:off x="1942472" y="4783892"/>
            <a:ext cx="8340429" cy="1"/>
          </a:xfrm>
          <a:prstGeom prst="line">
            <a:avLst/>
          </a:prstGeom>
          <a:ln w="19050">
            <a:solidFill>
              <a:schemeClr val="bg1">
                <a:lumMod val="85000"/>
              </a:schemeClr>
            </a:solidFill>
            <a:custDash>
              <a:ds d="200000" sp="200000"/>
            </a:custDash>
            <a:miter lim="400000"/>
          </a:ln>
        </p:spPr>
        <p:txBody>
          <a:bodyPr lIns="0" tIns="0" rIns="0" bIns="0"/>
          <a:lstStyle/>
          <a:p>
            <a:pPr defTabSz="228539">
              <a:defRPr sz="1200">
                <a:solidFill>
                  <a:srgbClr val="000000"/>
                </a:solidFill>
                <a:latin typeface="Helvetica"/>
                <a:ea typeface="Helvetica"/>
                <a:cs typeface="Helvetica"/>
                <a:sym typeface="Helvetica"/>
              </a:defRPr>
            </a:pPr>
            <a:endParaRPr dirty="0"/>
          </a:p>
        </p:txBody>
      </p:sp>
      <p:sp>
        <p:nvSpPr>
          <p:cNvPr id="71" name="Content Placeholder 20"/>
          <p:cNvSpPr>
            <a:spLocks noGrp="1"/>
          </p:cNvSpPr>
          <p:nvPr>
            <p:ph sz="quarter" idx="44" hasCustomPrompt="1"/>
          </p:nvPr>
        </p:nvSpPr>
        <p:spPr>
          <a:xfrm>
            <a:off x="4955974" y="4065984"/>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72" name="Text Placeholder 17"/>
          <p:cNvSpPr>
            <a:spLocks noGrp="1"/>
          </p:cNvSpPr>
          <p:nvPr>
            <p:ph type="body" sz="quarter" idx="45" hasCustomPrompt="1"/>
          </p:nvPr>
        </p:nvSpPr>
        <p:spPr>
          <a:xfrm>
            <a:off x="4955971" y="4298219"/>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
        <p:nvSpPr>
          <p:cNvPr id="73" name="Content Placeholder 20"/>
          <p:cNvSpPr>
            <a:spLocks noGrp="1"/>
          </p:cNvSpPr>
          <p:nvPr>
            <p:ph sz="quarter" idx="46" hasCustomPrompt="1"/>
          </p:nvPr>
        </p:nvSpPr>
        <p:spPr>
          <a:xfrm>
            <a:off x="3646355" y="5509012"/>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74" name="Text Placeholder 17"/>
          <p:cNvSpPr>
            <a:spLocks noGrp="1"/>
          </p:cNvSpPr>
          <p:nvPr>
            <p:ph type="body" sz="quarter" idx="47" hasCustomPrompt="1"/>
          </p:nvPr>
        </p:nvSpPr>
        <p:spPr>
          <a:xfrm>
            <a:off x="3646350" y="5741247"/>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
        <p:nvSpPr>
          <p:cNvPr id="75" name="Content Placeholder 20"/>
          <p:cNvSpPr>
            <a:spLocks noGrp="1"/>
          </p:cNvSpPr>
          <p:nvPr>
            <p:ph sz="quarter" idx="48" hasCustomPrompt="1"/>
          </p:nvPr>
        </p:nvSpPr>
        <p:spPr>
          <a:xfrm>
            <a:off x="6376686" y="5519521"/>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76" name="Text Placeholder 17"/>
          <p:cNvSpPr>
            <a:spLocks noGrp="1"/>
          </p:cNvSpPr>
          <p:nvPr>
            <p:ph type="body" sz="quarter" idx="49" hasCustomPrompt="1"/>
          </p:nvPr>
        </p:nvSpPr>
        <p:spPr>
          <a:xfrm>
            <a:off x="6376682" y="5751756"/>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
        <p:nvSpPr>
          <p:cNvPr id="77" name="Content Placeholder 20"/>
          <p:cNvSpPr>
            <a:spLocks noGrp="1"/>
          </p:cNvSpPr>
          <p:nvPr>
            <p:ph sz="quarter" idx="50" hasCustomPrompt="1"/>
          </p:nvPr>
        </p:nvSpPr>
        <p:spPr>
          <a:xfrm>
            <a:off x="9147612" y="5519521"/>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78" name="Text Placeholder 17"/>
          <p:cNvSpPr>
            <a:spLocks noGrp="1"/>
          </p:cNvSpPr>
          <p:nvPr>
            <p:ph type="body" sz="quarter" idx="51" hasCustomPrompt="1"/>
          </p:nvPr>
        </p:nvSpPr>
        <p:spPr>
          <a:xfrm>
            <a:off x="9147608" y="5751756"/>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
        <p:nvSpPr>
          <p:cNvPr id="26" name="Picture Placeholder 2"/>
          <p:cNvSpPr>
            <a:spLocks noGrp="1"/>
          </p:cNvSpPr>
          <p:nvPr>
            <p:ph type="pic" sz="quarter" idx="52"/>
          </p:nvPr>
        </p:nvSpPr>
        <p:spPr>
          <a:xfrm>
            <a:off x="6519956" y="3624314"/>
            <a:ext cx="804672" cy="83210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7" name="Shape 338"/>
          <p:cNvSpPr/>
          <p:nvPr userDrawn="1"/>
        </p:nvSpPr>
        <p:spPr>
          <a:xfrm>
            <a:off x="7323623" y="4121455"/>
            <a:ext cx="119032" cy="334963"/>
          </a:xfrm>
          <a:prstGeom prst="rect">
            <a:avLst/>
          </a:prstGeom>
          <a:solidFill>
            <a:srgbClr val="FFC000"/>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Content Placeholder 20"/>
          <p:cNvSpPr>
            <a:spLocks noGrp="1"/>
          </p:cNvSpPr>
          <p:nvPr>
            <p:ph sz="quarter" idx="53" hasCustomPrompt="1"/>
          </p:nvPr>
        </p:nvSpPr>
        <p:spPr>
          <a:xfrm>
            <a:off x="7589362" y="4065984"/>
            <a:ext cx="854795"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err="1"/>
              <a:t>Mr.</a:t>
            </a:r>
            <a:r>
              <a:rPr lang="en-GB" dirty="0"/>
              <a:t> </a:t>
            </a:r>
            <a:r>
              <a:rPr lang="en-GB" dirty="0" err="1"/>
              <a:t>Phon</a:t>
            </a:r>
            <a:endParaRPr lang="en-GB" dirty="0"/>
          </a:p>
        </p:txBody>
      </p:sp>
      <p:sp>
        <p:nvSpPr>
          <p:cNvPr id="29" name="Text Placeholder 17"/>
          <p:cNvSpPr>
            <a:spLocks noGrp="1"/>
          </p:cNvSpPr>
          <p:nvPr>
            <p:ph type="body" sz="quarter" idx="54" hasCustomPrompt="1"/>
          </p:nvPr>
        </p:nvSpPr>
        <p:spPr>
          <a:xfrm>
            <a:off x="7589359" y="4298219"/>
            <a:ext cx="980880" cy="367387"/>
          </a:xfrm>
        </p:spPr>
        <p:txBody>
          <a:bodyPr lIns="0" tIns="0" rIns="0" bIns="0">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Owner</a:t>
            </a:r>
          </a:p>
        </p:txBody>
      </p:sp>
    </p:spTree>
    <p:extLst>
      <p:ext uri="{BB962C8B-B14F-4D97-AF65-F5344CB8AC3E}">
        <p14:creationId xmlns:p14="http://schemas.microsoft.com/office/powerpoint/2010/main" val="15345519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1">
                                            <p:txEl>
                                              <p:pRg st="0" end="0"/>
                                            </p:txEl>
                                          </p:spTgt>
                                        </p:tgtEl>
                                        <p:attrNameLst>
                                          <p:attrName>style.visibility</p:attrName>
                                        </p:attrNameLst>
                                      </p:cBhvr>
                                      <p:to>
                                        <p:strVal val="visible"/>
                                      </p:to>
                                    </p:set>
                                    <p:animEffect transition="in" filter="wipe(left)">
                                      <p:cBhvr>
                                        <p:cTn id="35" dur="500"/>
                                        <p:tgtEl>
                                          <p:spTgt spid="71">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72">
                                            <p:txEl>
                                              <p:pRg st="0" end="0"/>
                                            </p:txEl>
                                          </p:spTgt>
                                        </p:tgtEl>
                                        <p:attrNameLst>
                                          <p:attrName>style.visibility</p:attrName>
                                        </p:attrNameLst>
                                      </p:cBhvr>
                                      <p:to>
                                        <p:strVal val="visible"/>
                                      </p:to>
                                    </p:set>
                                    <p:animEffect transition="in" filter="dissolve">
                                      <p:cBhvr>
                                        <p:cTn id="39" dur="500"/>
                                        <p:tgtEl>
                                          <p:spTgt spid="72">
                                            <p:txEl>
                                              <p:pRg st="0" end="0"/>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3">
                                            <p:txEl>
                                              <p:pRg st="0" end="0"/>
                                            </p:txEl>
                                          </p:spTgt>
                                        </p:tgtEl>
                                        <p:attrNameLst>
                                          <p:attrName>style.visibility</p:attrName>
                                        </p:attrNameLst>
                                      </p:cBhvr>
                                      <p:to>
                                        <p:strVal val="visible"/>
                                      </p:to>
                                    </p:set>
                                    <p:animEffect transition="in" filter="wipe(left)">
                                      <p:cBhvr>
                                        <p:cTn id="55" dur="500"/>
                                        <p:tgtEl>
                                          <p:spTgt spid="73">
                                            <p:txEl>
                                              <p:pRg st="0" end="0"/>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74">
                                            <p:txEl>
                                              <p:pRg st="0" end="0"/>
                                            </p:txEl>
                                          </p:spTgt>
                                        </p:tgtEl>
                                        <p:attrNameLst>
                                          <p:attrName>style.visibility</p:attrName>
                                        </p:attrNameLst>
                                      </p:cBhvr>
                                      <p:to>
                                        <p:strVal val="visible"/>
                                      </p:to>
                                    </p:set>
                                    <p:animEffect transition="in" filter="dissolve">
                                      <p:cBhvr>
                                        <p:cTn id="59" dur="500"/>
                                        <p:tgtEl>
                                          <p:spTgt spid="74">
                                            <p:txEl>
                                              <p:pRg st="0" end="0"/>
                                            </p:txEl>
                                          </p:spTgt>
                                        </p:tgtEl>
                                      </p:cBhvr>
                                    </p:animEffect>
                                  </p:childTnLst>
                                </p:cTn>
                              </p:par>
                            </p:childTnLst>
                          </p:cTn>
                        </p:par>
                        <p:par>
                          <p:cTn id="60" fill="hold">
                            <p:stCondLst>
                              <p:cond delay="7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75">
                                            <p:txEl>
                                              <p:pRg st="0" end="0"/>
                                            </p:txEl>
                                          </p:spTgt>
                                        </p:tgtEl>
                                        <p:attrNameLst>
                                          <p:attrName>style.visibility</p:attrName>
                                        </p:attrNameLst>
                                      </p:cBhvr>
                                      <p:to>
                                        <p:strVal val="visible"/>
                                      </p:to>
                                    </p:set>
                                    <p:animEffect transition="in" filter="wipe(left)">
                                      <p:cBhvr>
                                        <p:cTn id="71" dur="500"/>
                                        <p:tgtEl>
                                          <p:spTgt spid="75">
                                            <p:txEl>
                                              <p:pRg st="0" end="0"/>
                                            </p:txEl>
                                          </p:spTgt>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76">
                                            <p:txEl>
                                              <p:pRg st="0" end="0"/>
                                            </p:txEl>
                                          </p:spTgt>
                                        </p:tgtEl>
                                        <p:attrNameLst>
                                          <p:attrName>style.visibility</p:attrName>
                                        </p:attrNameLst>
                                      </p:cBhvr>
                                      <p:to>
                                        <p:strVal val="visible"/>
                                      </p:to>
                                    </p:set>
                                    <p:animEffect transition="in" filter="dissolve">
                                      <p:cBhvr>
                                        <p:cTn id="75" dur="500"/>
                                        <p:tgtEl>
                                          <p:spTgt spid="76">
                                            <p:txEl>
                                              <p:pRg st="0" end="0"/>
                                            </p:txEl>
                                          </p:spTgt>
                                        </p:tgtEl>
                                      </p:cBhvr>
                                    </p:animEffect>
                                  </p:childTnLst>
                                </p:cTn>
                              </p:par>
                            </p:childTnLst>
                          </p:cTn>
                        </p:par>
                        <p:par>
                          <p:cTn id="76" fill="hold">
                            <p:stCondLst>
                              <p:cond delay="9000"/>
                            </p:stCondLst>
                            <p:childTnLst>
                              <p:par>
                                <p:cTn id="77" presetID="10" presetClass="entr" presetSubtype="0" fill="hold" grpId="0" nodeType="afterEffect" nodePh="1">
                                  <p:stCondLst>
                                    <p:cond delay="0"/>
                                  </p:stCondLst>
                                  <p:endCondLst>
                                    <p:cond evt="begin" delay="0">
                                      <p:tn val="77"/>
                                    </p:cond>
                                  </p:end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xEl>
                                              <p:pRg st="0" end="0"/>
                                            </p:txEl>
                                          </p:spTgt>
                                        </p:tgtEl>
                                        <p:attrNameLst>
                                          <p:attrName>style.visibility</p:attrName>
                                        </p:attrNameLst>
                                      </p:cBhvr>
                                      <p:to>
                                        <p:strVal val="visible"/>
                                      </p:to>
                                    </p:set>
                                    <p:animEffect transition="in" filter="wipe(left)">
                                      <p:cBhvr>
                                        <p:cTn id="87" dur="500"/>
                                        <p:tgtEl>
                                          <p:spTgt spid="77">
                                            <p:txEl>
                                              <p:pRg st="0" end="0"/>
                                            </p:txEl>
                                          </p:spTgt>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78">
                                            <p:txEl>
                                              <p:pRg st="0" end="0"/>
                                            </p:txEl>
                                          </p:spTgt>
                                        </p:tgtEl>
                                        <p:attrNameLst>
                                          <p:attrName>style.visibility</p:attrName>
                                        </p:attrNameLst>
                                      </p:cBhvr>
                                      <p:to>
                                        <p:strVal val="visible"/>
                                      </p:to>
                                    </p:set>
                                    <p:animEffect transition="in" filter="dissolve">
                                      <p:cBhvr>
                                        <p:cTn id="91" dur="500"/>
                                        <p:tgtEl>
                                          <p:spTgt spid="78">
                                            <p:txEl>
                                              <p:pRg st="0" end="0"/>
                                            </p:txEl>
                                          </p:spTgt>
                                        </p:tgtEl>
                                      </p:cBhvr>
                                    </p:animEffect>
                                  </p:childTnLst>
                                </p:cTn>
                              </p:par>
                            </p:childTnLst>
                          </p:cTn>
                        </p:par>
                        <p:par>
                          <p:cTn id="92" fill="hold">
                            <p:stCondLst>
                              <p:cond delay="11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28">
                                            <p:txEl>
                                              <p:pRg st="0" end="0"/>
                                            </p:txEl>
                                          </p:spTgt>
                                        </p:tgtEl>
                                        <p:attrNameLst>
                                          <p:attrName>style.visibility</p:attrName>
                                        </p:attrNameLst>
                                      </p:cBhvr>
                                      <p:to>
                                        <p:strVal val="visible"/>
                                      </p:to>
                                    </p:set>
                                    <p:animEffect transition="in" filter="wipe(left)">
                                      <p:cBhvr>
                                        <p:cTn id="103" dur="500"/>
                                        <p:tgtEl>
                                          <p:spTgt spid="28">
                                            <p:txEl>
                                              <p:pRg st="0" end="0"/>
                                            </p:txEl>
                                          </p:spTgt>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29">
                                            <p:txEl>
                                              <p:pRg st="0" end="0"/>
                                            </p:txEl>
                                          </p:spTgt>
                                        </p:tgtEl>
                                        <p:attrNameLst>
                                          <p:attrName>style.visibility</p:attrName>
                                        </p:attrNameLst>
                                      </p:cBhvr>
                                      <p:to>
                                        <p:strVal val="visible"/>
                                      </p:to>
                                    </p:set>
                                    <p:animEffect transition="in" filter="dissolve">
                                      <p:cBhvr>
                                        <p:cTn id="10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9"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70" grpId="0"/>
      <p:bldP spid="69" grpId="0"/>
      <p:bldP spid="68" grpId="0"/>
      <p:bldP spid="67" grpId="0"/>
      <p:bldP spid="58" grpId="0"/>
      <p:bldP spid="42" grpId="0" animBg="1"/>
      <p:bldP spid="43" grpId="0" animBg="1"/>
      <p:bldP spid="44" grpId="0" animBg="1"/>
      <p:bldP spid="45" grpId="0" animBg="1"/>
      <p:bldP spid="46" grpId="0" animBg="1"/>
      <p:bldP spid="60" grpId="0" animBg="1"/>
      <p:bldP spid="61" grpId="0" animBg="1"/>
      <p:bldP spid="71" grpId="0" build="p">
        <p:tmplLst>
          <p:tmpl lvl="1">
            <p:tnLst>
              <p:par>
                <p:cTn presetID="22" presetClass="entr" presetSubtype="8"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2" grpId="0" build="p">
        <p:tmplLst>
          <p:tmpl lvl="1">
            <p:tnLst>
              <p:par>
                <p:cTn presetID="9" presetClass="entr" presetSubtype="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dissolve">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9"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dissolve">
                      <p:cBhvr>
                        <p:cTn dur="500"/>
                        <p:tgtEl>
                          <p:spTgt spid="74"/>
                        </p:tgtEl>
                      </p:cBhvr>
                    </p:animEffect>
                  </p:childTnLst>
                </p:cTn>
              </p:par>
            </p:tnLst>
          </p:tmpl>
        </p:tmplLst>
      </p:bldP>
      <p:bldP spid="75" grpId="0" build="p">
        <p:tmplLst>
          <p:tmpl lvl="1">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9" presetClass="entr" presetSubtype="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dissolve">
                      <p:cBhvr>
                        <p:cTn dur="500"/>
                        <p:tgtEl>
                          <p:spTgt spid="76"/>
                        </p:tgtEl>
                      </p:cBhvr>
                    </p:animEffect>
                  </p:childTnLst>
                </p:cTn>
              </p:par>
            </p:tnLst>
          </p:tmpl>
        </p:tmplLst>
      </p:bldP>
      <p:bldP spid="77" grpId="0" build="p">
        <p:tmplLst>
          <p:tmpl lvl="1">
            <p:tnLst>
              <p:par>
                <p:cTn presetID="22" presetClass="entr" presetSubtype="8"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8" grpId="0" build="p">
        <p:tmplLst>
          <p:tmpl lvl="1">
            <p:tnLst>
              <p:par>
                <p:cTn presetID="9"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dissolve">
                      <p:cBhvr>
                        <p:cTn dur="500"/>
                        <p:tgtEl>
                          <p:spTgt spid="78"/>
                        </p:tgtEl>
                      </p:cBhvr>
                    </p:animEffect>
                  </p:childTnLst>
                </p:cTn>
              </p:par>
            </p:tnLst>
          </p:tmpl>
        </p:tmplLst>
      </p:bldP>
      <p:bldP spid="26" grpId="0"/>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9"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dissolve">
                      <p:cBhvr>
                        <p:cTn dur="500"/>
                        <p:tgtEl>
                          <p:spTgt spid="2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1" name="Text Placeholder 17"/>
          <p:cNvSpPr>
            <a:spLocks noGrp="1"/>
          </p:cNvSpPr>
          <p:nvPr>
            <p:ph type="body" sz="quarter" idx="36" hasCustomPrompt="1"/>
          </p:nvPr>
        </p:nvSpPr>
        <p:spPr>
          <a:xfrm>
            <a:off x="7884423" y="3086089"/>
            <a:ext cx="2515825" cy="721552"/>
          </a:xfrm>
        </p:spPr>
        <p:txBody>
          <a:bodyPr lIns="0" tIns="0" rIns="0" bIns="0" anchor="t">
            <a:normAutofit/>
          </a:bodyPr>
          <a:lstStyle>
            <a:lvl1pPr marL="0" indent="0" algn="l">
              <a:lnSpc>
                <a:spcPts val="1700"/>
              </a:lnSpc>
              <a:buNone/>
              <a:defRPr sz="1200">
                <a:solidFill>
                  <a:schemeClr val="tx2"/>
                </a:solidFill>
              </a:defRPr>
            </a:lvl1pPr>
          </a:lstStyle>
          <a:p>
            <a:pPr lvl="0"/>
            <a:r>
              <a:rPr lang="id-ID" dirty="0"/>
              <a:t>Click to edit Master text  styles lorem ipsum dolor sit amet aleh pue h om alah hai meutuwah ka abeh cara pen</a:t>
            </a:r>
          </a:p>
        </p:txBody>
      </p:sp>
      <p:sp>
        <p:nvSpPr>
          <p:cNvPr id="15" name="Text Placeholder 17"/>
          <p:cNvSpPr>
            <a:spLocks noGrp="1"/>
          </p:cNvSpPr>
          <p:nvPr>
            <p:ph type="body" sz="quarter" idx="39" hasCustomPrompt="1"/>
          </p:nvPr>
        </p:nvSpPr>
        <p:spPr>
          <a:xfrm>
            <a:off x="8411560" y="2634645"/>
            <a:ext cx="1887115" cy="303488"/>
          </a:xfrm>
        </p:spPr>
        <p:txBody>
          <a:bodyPr lIns="0" tIns="0" rIns="0" bIns="0" anchor="ctr">
            <a:normAutofit/>
          </a:bodyPr>
          <a:lstStyle>
            <a:lvl1pPr marL="0" indent="0" algn="l">
              <a:lnSpc>
                <a:spcPts val="1700"/>
              </a:lnSpc>
              <a:buNone/>
              <a:defRPr sz="1600" b="1">
                <a:solidFill>
                  <a:schemeClr val="bg1"/>
                </a:solidFill>
              </a:defRPr>
            </a:lvl1pPr>
          </a:lstStyle>
          <a:p>
            <a:pPr lvl="0"/>
            <a:r>
              <a:rPr lang="id-ID" dirty="0"/>
              <a:t>Info Portofolio</a:t>
            </a:r>
          </a:p>
        </p:txBody>
      </p:sp>
      <p:grpSp>
        <p:nvGrpSpPr>
          <p:cNvPr id="2" name="Group 13"/>
          <p:cNvGrpSpPr/>
          <p:nvPr userDrawn="1"/>
        </p:nvGrpSpPr>
        <p:grpSpPr>
          <a:xfrm>
            <a:off x="6821145" y="2619073"/>
            <a:ext cx="378241" cy="346346"/>
            <a:chOff x="1166868" y="2106605"/>
            <a:chExt cx="780242" cy="714264"/>
          </a:xfrm>
        </p:grpSpPr>
        <p:sp>
          <p:nvSpPr>
            <p:cNvPr id="20" name="Shape 1716"/>
            <p:cNvSpPr/>
            <p:nvPr/>
          </p:nvSpPr>
          <p:spPr>
            <a:xfrm>
              <a:off x="1166868" y="2106605"/>
              <a:ext cx="714263" cy="7142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2" name="Shape 1934"/>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3" name="Group 23"/>
          <p:cNvGrpSpPr/>
          <p:nvPr userDrawn="1"/>
        </p:nvGrpSpPr>
        <p:grpSpPr>
          <a:xfrm>
            <a:off x="6821145" y="4395527"/>
            <a:ext cx="378241" cy="346346"/>
            <a:chOff x="1166868" y="2106605"/>
            <a:chExt cx="780242" cy="714264"/>
          </a:xfrm>
        </p:grpSpPr>
        <p:sp>
          <p:nvSpPr>
            <p:cNvPr id="25" name="Shape 1716"/>
            <p:cNvSpPr/>
            <p:nvPr/>
          </p:nvSpPr>
          <p:spPr>
            <a:xfrm>
              <a:off x="1166868" y="2106605"/>
              <a:ext cx="714263" cy="714264"/>
            </a:xfrm>
            <a:prstGeom prst="rect">
              <a:avLst/>
            </a:prstGeom>
            <a:solidFill>
              <a:schemeClr val="accent3"/>
            </a:solidFill>
            <a:ln w="12700" cap="flat">
              <a:noFill/>
              <a:miter lim="400000"/>
            </a:ln>
            <a:effectLst/>
          </p:spPr>
          <p:txBody>
            <a:bodyPr wrap="square" lIns="50800" tIns="50800" rIns="50800" bIns="50800"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6" name="Shape 1934"/>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4" name="Group 26"/>
          <p:cNvGrpSpPr/>
          <p:nvPr userDrawn="1"/>
        </p:nvGrpSpPr>
        <p:grpSpPr>
          <a:xfrm>
            <a:off x="7884423" y="2619073"/>
            <a:ext cx="378241" cy="346346"/>
            <a:chOff x="1166868" y="2106605"/>
            <a:chExt cx="780242" cy="714264"/>
          </a:xfrm>
        </p:grpSpPr>
        <p:sp>
          <p:nvSpPr>
            <p:cNvPr id="28" name="Shape 1716"/>
            <p:cNvSpPr/>
            <p:nvPr/>
          </p:nvSpPr>
          <p:spPr>
            <a:xfrm>
              <a:off x="1166868" y="2106605"/>
              <a:ext cx="714263" cy="714264"/>
            </a:xfrm>
            <a:prstGeom prst="rect">
              <a:avLst/>
            </a:prstGeom>
            <a:solidFill>
              <a:schemeClr val="accent2"/>
            </a:solidFill>
            <a:ln w="12700" cap="flat">
              <a:noFill/>
              <a:miter lim="400000"/>
            </a:ln>
            <a:effectLst/>
          </p:spPr>
          <p:txBody>
            <a:bodyPr wrap="square" lIns="50800" tIns="50800" rIns="50800" bIns="50800"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9" name="Shape 1934"/>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5" name="Group 29"/>
          <p:cNvGrpSpPr/>
          <p:nvPr userDrawn="1"/>
        </p:nvGrpSpPr>
        <p:grpSpPr>
          <a:xfrm>
            <a:off x="7884423" y="4395527"/>
            <a:ext cx="378241" cy="346346"/>
            <a:chOff x="1166868" y="2106605"/>
            <a:chExt cx="780242" cy="714264"/>
          </a:xfrm>
        </p:grpSpPr>
        <p:sp>
          <p:nvSpPr>
            <p:cNvPr id="31" name="Shape 1716"/>
            <p:cNvSpPr/>
            <p:nvPr/>
          </p:nvSpPr>
          <p:spPr>
            <a:xfrm>
              <a:off x="1166868" y="2106605"/>
              <a:ext cx="714263" cy="714264"/>
            </a:xfrm>
            <a:prstGeom prst="rect">
              <a:avLst/>
            </a:prstGeom>
            <a:solidFill>
              <a:schemeClr val="accent4"/>
            </a:solidFill>
            <a:ln w="12700" cap="flat">
              <a:noFill/>
              <a:miter lim="400000"/>
            </a:ln>
            <a:effectLst/>
          </p:spPr>
          <p:txBody>
            <a:bodyPr wrap="square" lIns="50800" tIns="50800" rIns="50800" bIns="50800"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32" name="Shape 1934"/>
            <p:cNvSpPr/>
            <p:nvPr/>
          </p:nvSpPr>
          <p:spPr>
            <a:xfrm>
              <a:off x="1353147" y="2189791"/>
              <a:ext cx="593963" cy="623019"/>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sp>
        <p:nvSpPr>
          <p:cNvPr id="35" name="Shape 1737"/>
          <p:cNvSpPr/>
          <p:nvPr/>
        </p:nvSpPr>
        <p:spPr>
          <a:xfrm>
            <a:off x="1618660" y="1973305"/>
            <a:ext cx="2328480" cy="4122695"/>
          </a:xfrm>
          <a:custGeom>
            <a:avLst/>
            <a:gdLst/>
            <a:ahLst/>
            <a:cxnLst>
              <a:cxn ang="0">
                <a:pos x="wd2" y="hd2"/>
              </a:cxn>
              <a:cxn ang="5400000">
                <a:pos x="wd2" y="hd2"/>
              </a:cxn>
              <a:cxn ang="10800000">
                <a:pos x="wd2" y="hd2"/>
              </a:cxn>
              <a:cxn ang="16200000">
                <a:pos x="wd2" y="hd2"/>
              </a:cxn>
            </a:cxnLst>
            <a:rect l="0" t="0"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accent1"/>
          </a:solidFill>
          <a:ln w="12700">
            <a:miter lim="400000"/>
          </a:ln>
        </p:spPr>
        <p:txBody>
          <a:bodyPr lIns="45719" rIns="45719"/>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47" name="Picture Placeholder 6"/>
          <p:cNvSpPr>
            <a:spLocks noGrp="1"/>
          </p:cNvSpPr>
          <p:nvPr>
            <p:ph type="pic" sz="quarter" idx="27"/>
          </p:nvPr>
        </p:nvSpPr>
        <p:spPr>
          <a:xfrm>
            <a:off x="1828324" y="2453919"/>
            <a:ext cx="1920240" cy="2849218"/>
          </a:xfrm>
          <a:prstGeom prst="rect">
            <a:avLst/>
          </a:prstGeom>
          <a:noFill/>
          <a:ln w="6350">
            <a:noFill/>
          </a:ln>
        </p:spPr>
        <p:txBody>
          <a:bodyPr>
            <a:normAutofit/>
          </a:bodyPr>
          <a:lstStyle>
            <a:lvl1pPr>
              <a:defRPr sz="1400"/>
            </a:lvl1pPr>
          </a:lstStyle>
          <a:p>
            <a:endParaRPr lang="en-GB" dirty="0"/>
          </a:p>
        </p:txBody>
      </p:sp>
      <p:sp>
        <p:nvSpPr>
          <p:cNvPr id="46" name="Text Placeholder 17"/>
          <p:cNvSpPr>
            <a:spLocks noGrp="1"/>
          </p:cNvSpPr>
          <p:nvPr>
            <p:ph type="body" sz="quarter" idx="40" hasCustomPrompt="1"/>
          </p:nvPr>
        </p:nvSpPr>
        <p:spPr>
          <a:xfrm>
            <a:off x="4695016" y="3086089"/>
            <a:ext cx="2472386" cy="721552"/>
          </a:xfrm>
        </p:spPr>
        <p:txBody>
          <a:bodyPr lIns="0" tIns="0" rIns="0" bIns="0" anchor="t">
            <a:normAutofit/>
          </a:bodyPr>
          <a:lstStyle>
            <a:lvl1pPr marL="0" indent="0" algn="r">
              <a:lnSpc>
                <a:spcPts val="1700"/>
              </a:lnSpc>
              <a:buNone/>
              <a:defRPr sz="1200">
                <a:solidFill>
                  <a:schemeClr val="tx2"/>
                </a:solidFill>
              </a:defRPr>
            </a:lvl1pPr>
          </a:lstStyle>
          <a:p>
            <a:pPr lvl="0"/>
            <a:r>
              <a:rPr lang="id-ID" dirty="0"/>
              <a:t>Click to edit Master text  styles lorem ipsum dolor sit amet aleh pue h om alah hai meutuwah ka</a:t>
            </a:r>
          </a:p>
        </p:txBody>
      </p:sp>
      <p:sp>
        <p:nvSpPr>
          <p:cNvPr id="48" name="Text Placeholder 17"/>
          <p:cNvSpPr>
            <a:spLocks noGrp="1"/>
          </p:cNvSpPr>
          <p:nvPr>
            <p:ph type="body" sz="quarter" idx="41" hasCustomPrompt="1"/>
          </p:nvPr>
        </p:nvSpPr>
        <p:spPr>
          <a:xfrm>
            <a:off x="4895767" y="2619405"/>
            <a:ext cx="1674911" cy="303488"/>
          </a:xfrm>
        </p:spPr>
        <p:txBody>
          <a:bodyPr lIns="0" tIns="0" rIns="0" bIns="0" anchor="ctr">
            <a:normAutofit/>
          </a:bodyPr>
          <a:lstStyle>
            <a:lvl1pPr marL="0" indent="0" algn="r">
              <a:lnSpc>
                <a:spcPts val="1700"/>
              </a:lnSpc>
              <a:buNone/>
              <a:defRPr sz="1600" b="1">
                <a:solidFill>
                  <a:schemeClr val="bg1"/>
                </a:solidFill>
              </a:defRPr>
            </a:lvl1pPr>
          </a:lstStyle>
          <a:p>
            <a:pPr lvl="0"/>
            <a:r>
              <a:rPr lang="id-ID" dirty="0"/>
              <a:t>Info Portofolio</a:t>
            </a:r>
          </a:p>
        </p:txBody>
      </p:sp>
      <p:sp>
        <p:nvSpPr>
          <p:cNvPr id="49" name="Text Placeholder 17"/>
          <p:cNvSpPr>
            <a:spLocks noGrp="1"/>
          </p:cNvSpPr>
          <p:nvPr>
            <p:ph type="body" sz="quarter" idx="42" hasCustomPrompt="1"/>
          </p:nvPr>
        </p:nvSpPr>
        <p:spPr>
          <a:xfrm>
            <a:off x="4695016" y="4942361"/>
            <a:ext cx="2472386" cy="721552"/>
          </a:xfrm>
        </p:spPr>
        <p:txBody>
          <a:bodyPr lIns="0" tIns="0" rIns="0" bIns="0" anchor="t">
            <a:normAutofit/>
          </a:bodyPr>
          <a:lstStyle>
            <a:lvl1pPr marL="0" indent="0" algn="r">
              <a:lnSpc>
                <a:spcPts val="1700"/>
              </a:lnSpc>
              <a:buNone/>
              <a:defRPr sz="1200">
                <a:solidFill>
                  <a:schemeClr val="tx2"/>
                </a:solidFill>
              </a:defRPr>
            </a:lvl1pPr>
          </a:lstStyle>
          <a:p>
            <a:pPr lvl="0"/>
            <a:r>
              <a:rPr lang="id-ID" dirty="0"/>
              <a:t>Click to edit Master text  styles lorem ipsum dolor sit amet aleh pue h om alah hai meutuwah ka</a:t>
            </a:r>
          </a:p>
        </p:txBody>
      </p:sp>
      <p:sp>
        <p:nvSpPr>
          <p:cNvPr id="50" name="Text Placeholder 17"/>
          <p:cNvSpPr>
            <a:spLocks noGrp="1"/>
          </p:cNvSpPr>
          <p:nvPr>
            <p:ph type="body" sz="quarter" idx="43" hasCustomPrompt="1"/>
          </p:nvPr>
        </p:nvSpPr>
        <p:spPr>
          <a:xfrm>
            <a:off x="4895767" y="4422337"/>
            <a:ext cx="1674911" cy="303488"/>
          </a:xfrm>
        </p:spPr>
        <p:txBody>
          <a:bodyPr lIns="0" tIns="0" rIns="0" bIns="0" anchor="ctr">
            <a:normAutofit/>
          </a:bodyPr>
          <a:lstStyle>
            <a:lvl1pPr marL="0" indent="0" algn="r">
              <a:lnSpc>
                <a:spcPts val="1700"/>
              </a:lnSpc>
              <a:buNone/>
              <a:defRPr sz="1600" b="1">
                <a:solidFill>
                  <a:schemeClr val="bg1"/>
                </a:solidFill>
              </a:defRPr>
            </a:lvl1pPr>
          </a:lstStyle>
          <a:p>
            <a:pPr lvl="0"/>
            <a:r>
              <a:rPr lang="id-ID" dirty="0"/>
              <a:t>Info Portofolio</a:t>
            </a:r>
          </a:p>
        </p:txBody>
      </p:sp>
      <p:sp>
        <p:nvSpPr>
          <p:cNvPr id="51" name="Text Placeholder 17"/>
          <p:cNvSpPr>
            <a:spLocks noGrp="1"/>
          </p:cNvSpPr>
          <p:nvPr>
            <p:ph type="body" sz="quarter" idx="44" hasCustomPrompt="1"/>
          </p:nvPr>
        </p:nvSpPr>
        <p:spPr>
          <a:xfrm>
            <a:off x="7884423" y="4953688"/>
            <a:ext cx="2515825" cy="721552"/>
          </a:xfrm>
        </p:spPr>
        <p:txBody>
          <a:bodyPr lIns="0" tIns="0" rIns="0" bIns="0" anchor="t">
            <a:normAutofit/>
          </a:bodyPr>
          <a:lstStyle>
            <a:lvl1pPr marL="0" indent="0" algn="l">
              <a:lnSpc>
                <a:spcPts val="1700"/>
              </a:lnSpc>
              <a:buNone/>
              <a:defRPr sz="1200">
                <a:solidFill>
                  <a:schemeClr val="tx2"/>
                </a:solidFill>
              </a:defRPr>
            </a:lvl1pPr>
          </a:lstStyle>
          <a:p>
            <a:pPr lvl="0"/>
            <a:r>
              <a:rPr lang="id-ID" dirty="0"/>
              <a:t>Click to edit Master text  styles lorem ipsum dolor sit amet aleh pue h om alah hai meutuwah ka abeh cara pen</a:t>
            </a:r>
          </a:p>
        </p:txBody>
      </p:sp>
      <p:sp>
        <p:nvSpPr>
          <p:cNvPr id="52" name="Text Placeholder 17"/>
          <p:cNvSpPr>
            <a:spLocks noGrp="1"/>
          </p:cNvSpPr>
          <p:nvPr>
            <p:ph type="body" sz="quarter" idx="45" hasCustomPrompt="1"/>
          </p:nvPr>
        </p:nvSpPr>
        <p:spPr>
          <a:xfrm>
            <a:off x="8411560" y="4433664"/>
            <a:ext cx="1887115" cy="303488"/>
          </a:xfrm>
        </p:spPr>
        <p:txBody>
          <a:bodyPr lIns="0" tIns="0" rIns="0" bIns="0" anchor="ctr">
            <a:normAutofit/>
          </a:bodyPr>
          <a:lstStyle>
            <a:lvl1pPr marL="0" indent="0" algn="l">
              <a:lnSpc>
                <a:spcPts val="1700"/>
              </a:lnSpc>
              <a:buNone/>
              <a:defRPr sz="1600" b="1">
                <a:solidFill>
                  <a:schemeClr val="bg1"/>
                </a:solidFill>
              </a:defRPr>
            </a:lvl1pPr>
          </a:lstStyle>
          <a:p>
            <a:pPr lvl="0"/>
            <a:r>
              <a:rPr lang="id-ID" dirty="0"/>
              <a:t>Info Portofolio</a:t>
            </a:r>
          </a:p>
        </p:txBody>
      </p:sp>
    </p:spTree>
    <p:extLst>
      <p:ext uri="{BB962C8B-B14F-4D97-AF65-F5344CB8AC3E}">
        <p14:creationId xmlns:p14="http://schemas.microsoft.com/office/powerpoint/2010/main" val="264190273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right)">
                                      <p:cBhvr>
                                        <p:cTn id="22" dur="500"/>
                                        <p:tgtEl>
                                          <p:spTgt spid="48">
                                            <p:txEl>
                                              <p:pRg st="0" end="0"/>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fade">
                                      <p:cBhvr>
                                        <p:cTn id="26" dur="500"/>
                                        <p:tgtEl>
                                          <p:spTgt spid="46">
                                            <p:txEl>
                                              <p:pRg st="0" end="0"/>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50">
                                            <p:txEl>
                                              <p:pRg st="0" end="0"/>
                                            </p:txEl>
                                          </p:spTgt>
                                        </p:tgtEl>
                                        <p:attrNameLst>
                                          <p:attrName>style.visibility</p:attrName>
                                        </p:attrNameLst>
                                      </p:cBhvr>
                                      <p:to>
                                        <p:strVal val="visible"/>
                                      </p:to>
                                    </p:set>
                                    <p:animEffect transition="in" filter="wipe(right)">
                                      <p:cBhvr>
                                        <p:cTn id="36" dur="500"/>
                                        <p:tgtEl>
                                          <p:spTgt spid="50">
                                            <p:txEl>
                                              <p:pRg st="0" end="0"/>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49">
                                            <p:txEl>
                                              <p:pRg st="0" end="0"/>
                                            </p:txEl>
                                          </p:spTgt>
                                        </p:tgtEl>
                                        <p:attrNameLst>
                                          <p:attrName>style.visibility</p:attrName>
                                        </p:attrNameLst>
                                      </p:cBhvr>
                                      <p:to>
                                        <p:strVal val="visible"/>
                                      </p:to>
                                    </p:set>
                                    <p:animEffect transition="in" filter="fade">
                                      <p:cBhvr>
                                        <p:cTn id="40" dur="500"/>
                                        <p:tgtEl>
                                          <p:spTgt spid="49">
                                            <p:txEl>
                                              <p:pRg st="0" end="0"/>
                                            </p:txEl>
                                          </p:spTgt>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left)">
                                      <p:cBhvr>
                                        <p:cTn id="50" dur="500"/>
                                        <p:tgtEl>
                                          <p:spTgt spid="15">
                                            <p:txEl>
                                              <p:pRg st="0" end="0"/>
                                            </p:txEl>
                                          </p:spTgt>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52">
                                            <p:txEl>
                                              <p:pRg st="0" end="0"/>
                                            </p:txEl>
                                          </p:spTgt>
                                        </p:tgtEl>
                                        <p:attrNameLst>
                                          <p:attrName>style.visibility</p:attrName>
                                        </p:attrNameLst>
                                      </p:cBhvr>
                                      <p:to>
                                        <p:strVal val="visible"/>
                                      </p:to>
                                    </p:set>
                                    <p:animEffect transition="in" filter="wipe(left)">
                                      <p:cBhvr>
                                        <p:cTn id="64" dur="500"/>
                                        <p:tgtEl>
                                          <p:spTgt spid="52">
                                            <p:txEl>
                                              <p:pRg st="0" end="0"/>
                                            </p:txEl>
                                          </p:spTgt>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51">
                                            <p:txEl>
                                              <p:pRg st="0" end="0"/>
                                            </p:txEl>
                                          </p:spTgt>
                                        </p:tgtEl>
                                        <p:attrNameLst>
                                          <p:attrName>style.visibility</p:attrName>
                                        </p:attrNameLst>
                                      </p:cBhvr>
                                      <p:to>
                                        <p:strVal val="visible"/>
                                      </p:to>
                                    </p:set>
                                    <p:animEffect transition="in" filter="fade">
                                      <p:cBhvr>
                                        <p:cTn id="68"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35" grpId="0" animBg="1"/>
      <p:bldP spid="47"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8" grpId="0" build="p">
        <p:tmplLst>
          <p:tmpl lvl="1">
            <p:tnLst>
              <p:par>
                <p:cTn presetID="22" presetClass="entr" presetSubtype="2"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22" presetClass="entr" presetSubtype="2"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3" name="phone-white.png"/>
          <p:cNvPicPr/>
          <p:nvPr userDrawn="1"/>
        </p:nvPicPr>
        <p:blipFill>
          <a:blip r:embed="rId2" cstate="print">
            <a:extLst/>
          </a:blip>
          <a:stretch>
            <a:fillRect/>
          </a:stretch>
        </p:blipFill>
        <p:spPr>
          <a:xfrm>
            <a:off x="9193476" y="2152649"/>
            <a:ext cx="2031471" cy="4019551"/>
          </a:xfrm>
          <a:prstGeom prst="rect">
            <a:avLst/>
          </a:prstGeom>
          <a:ln w="12700">
            <a:miter lim="400000"/>
          </a:ln>
        </p:spPr>
      </p:pic>
      <p:sp>
        <p:nvSpPr>
          <p:cNvPr id="9" name="Content Placeholder 20"/>
          <p:cNvSpPr>
            <a:spLocks noGrp="1"/>
          </p:cNvSpPr>
          <p:nvPr>
            <p:ph sz="quarter" idx="16"/>
          </p:nvPr>
        </p:nvSpPr>
        <p:spPr>
          <a:xfrm>
            <a:off x="5739555" y="2590800"/>
            <a:ext cx="2971800" cy="228600"/>
          </a:xfrm>
        </p:spPr>
        <p:txBody>
          <a:bodyPr lIns="0" tIns="0" rIns="0" bIns="0" anchor="ctr">
            <a:noAutofit/>
          </a:bodyPr>
          <a:lstStyle>
            <a:lvl1pPr marL="0" indent="0" algn="r" rtl="1">
              <a:buNone/>
              <a:defRPr sz="1600" b="1">
                <a:solidFill>
                  <a:schemeClr val="tx1">
                    <a:lumMod val="65000"/>
                    <a:lumOff val="35000"/>
                  </a:schemeClr>
                </a:solidFill>
                <a:latin typeface="Helvetica Neue W23 for SKY Bd" panose="020B0804020202020204" pitchFamily="34" charset="-78"/>
                <a:cs typeface="Helvetica Neue W23 for SKY Bd" panose="020B0804020202020204" pitchFamily="34" charset="-78"/>
              </a:defRPr>
            </a:lvl1pPr>
          </a:lstStyle>
          <a:p>
            <a:pPr lvl="0"/>
            <a:endParaRPr lang="en-GB" dirty="0"/>
          </a:p>
        </p:txBody>
      </p:sp>
      <p:sp>
        <p:nvSpPr>
          <p:cNvPr id="10" name="Text Placeholder 17"/>
          <p:cNvSpPr>
            <a:spLocks noGrp="1"/>
          </p:cNvSpPr>
          <p:nvPr>
            <p:ph type="body" sz="quarter" idx="21"/>
          </p:nvPr>
        </p:nvSpPr>
        <p:spPr>
          <a:xfrm>
            <a:off x="3446777" y="2971800"/>
            <a:ext cx="5264578" cy="1126717"/>
          </a:xfrm>
        </p:spPr>
        <p:txBody>
          <a:bodyPr lIns="0" tIns="0" rIns="0" bIns="0">
            <a:normAutofit/>
          </a:bodyPr>
          <a:lstStyle>
            <a:lvl1pPr marL="0" indent="0" algn="r" rtl="1">
              <a:lnSpc>
                <a:spcPts val="1500"/>
              </a:lnSpc>
              <a:spcBef>
                <a:spcPts val="1500"/>
              </a:spcBef>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46" name="Shape 682"/>
          <p:cNvSpPr/>
          <p:nvPr/>
        </p:nvSpPr>
        <p:spPr>
          <a:xfrm>
            <a:off x="5248085" y="4634270"/>
            <a:ext cx="455687" cy="455815"/>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F0534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47" name="Shape 683"/>
          <p:cNvSpPr/>
          <p:nvPr/>
        </p:nvSpPr>
        <p:spPr>
          <a:xfrm>
            <a:off x="5393693" y="4779607"/>
            <a:ext cx="139079" cy="156516"/>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49" name="Shape 685"/>
          <p:cNvSpPr/>
          <p:nvPr/>
        </p:nvSpPr>
        <p:spPr>
          <a:xfrm>
            <a:off x="8290212" y="4634269"/>
            <a:ext cx="455701" cy="455815"/>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F0534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0" name="Shape 686"/>
          <p:cNvSpPr/>
          <p:nvPr/>
        </p:nvSpPr>
        <p:spPr>
          <a:xfrm>
            <a:off x="8420110" y="4787084"/>
            <a:ext cx="195906" cy="156760"/>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2" name="Shape 688"/>
          <p:cNvSpPr/>
          <p:nvPr/>
        </p:nvSpPr>
        <p:spPr>
          <a:xfrm>
            <a:off x="5248083" y="5478326"/>
            <a:ext cx="455692" cy="455815"/>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F0534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3" name="Shape 689"/>
          <p:cNvSpPr/>
          <p:nvPr/>
        </p:nvSpPr>
        <p:spPr>
          <a:xfrm>
            <a:off x="5413895" y="5604259"/>
            <a:ext cx="124067" cy="198551"/>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5" name="Shape 691"/>
          <p:cNvSpPr/>
          <p:nvPr/>
        </p:nvSpPr>
        <p:spPr>
          <a:xfrm>
            <a:off x="8290222" y="5478327"/>
            <a:ext cx="455681" cy="45581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F0534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6" name="Shape 692"/>
          <p:cNvSpPr/>
          <p:nvPr/>
        </p:nvSpPr>
        <p:spPr>
          <a:xfrm>
            <a:off x="8438160" y="5623618"/>
            <a:ext cx="159804" cy="159834"/>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7" name="Picture Placeholder 2"/>
          <p:cNvSpPr>
            <a:spLocks noGrp="1"/>
          </p:cNvSpPr>
          <p:nvPr userDrawn="1">
            <p:ph type="pic" sz="quarter" idx="23"/>
          </p:nvPr>
        </p:nvSpPr>
        <p:spPr>
          <a:xfrm>
            <a:off x="9434045" y="2747968"/>
            <a:ext cx="1550332" cy="2828912"/>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9" name="Content Placeholder 20"/>
          <p:cNvSpPr>
            <a:spLocks noGrp="1"/>
          </p:cNvSpPr>
          <p:nvPr userDrawn="1">
            <p:ph sz="quarter" idx="25"/>
          </p:nvPr>
        </p:nvSpPr>
        <p:spPr>
          <a:xfrm>
            <a:off x="3318976" y="4659024"/>
            <a:ext cx="1676400"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Bd" panose="020B0804020202020204" pitchFamily="34" charset="-78"/>
                <a:cs typeface="Helvetica Neue W23 for SKY Bd" panose="020B0804020202020204" pitchFamily="34" charset="-78"/>
              </a:defRPr>
            </a:lvl1pPr>
          </a:lstStyle>
          <a:p>
            <a:pPr lvl="0"/>
            <a:endParaRPr lang="en-GB" dirty="0"/>
          </a:p>
        </p:txBody>
      </p:sp>
      <p:sp>
        <p:nvSpPr>
          <p:cNvPr id="60" name="Text Placeholder 17"/>
          <p:cNvSpPr>
            <a:spLocks noGrp="1"/>
          </p:cNvSpPr>
          <p:nvPr userDrawn="1">
            <p:ph type="body" sz="quarter" idx="26"/>
          </p:nvPr>
        </p:nvSpPr>
        <p:spPr>
          <a:xfrm>
            <a:off x="3015764" y="4887624"/>
            <a:ext cx="1981200" cy="511706"/>
          </a:xfrm>
        </p:spPr>
        <p:txBody>
          <a:bodyPr lIns="0" tIns="0" rIns="0" bIns="0">
            <a:normAutofit/>
          </a:bodyPr>
          <a:lstStyle>
            <a:lvl1pPr marL="0" indent="0" algn="r" rtl="1">
              <a:lnSpc>
                <a:spcPct val="150000"/>
              </a:lnSpc>
              <a:spcBef>
                <a:spcPts val="1500"/>
              </a:spcBef>
              <a:buNone/>
              <a:defRPr sz="11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61" name="Content Placeholder 20"/>
          <p:cNvSpPr>
            <a:spLocks noGrp="1"/>
          </p:cNvSpPr>
          <p:nvPr userDrawn="1">
            <p:ph sz="quarter" idx="27"/>
          </p:nvPr>
        </p:nvSpPr>
        <p:spPr>
          <a:xfrm>
            <a:off x="3318976" y="5503081"/>
            <a:ext cx="1676400"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Bd" panose="020B0804020202020204" pitchFamily="34" charset="-78"/>
                <a:cs typeface="Helvetica Neue W23 for SKY Bd" panose="020B0804020202020204" pitchFamily="34" charset="-78"/>
              </a:defRPr>
            </a:lvl1pPr>
          </a:lstStyle>
          <a:p>
            <a:pPr lvl="0"/>
            <a:endParaRPr lang="en-GB" dirty="0"/>
          </a:p>
        </p:txBody>
      </p:sp>
      <p:sp>
        <p:nvSpPr>
          <p:cNvPr id="62" name="Text Placeholder 17"/>
          <p:cNvSpPr>
            <a:spLocks noGrp="1"/>
          </p:cNvSpPr>
          <p:nvPr userDrawn="1">
            <p:ph type="body" sz="quarter" idx="28"/>
          </p:nvPr>
        </p:nvSpPr>
        <p:spPr>
          <a:xfrm>
            <a:off x="3015764" y="5731681"/>
            <a:ext cx="1981200" cy="511706"/>
          </a:xfrm>
        </p:spPr>
        <p:txBody>
          <a:bodyPr lIns="0" tIns="0" rIns="0" bIns="0">
            <a:normAutofit/>
          </a:bodyPr>
          <a:lstStyle>
            <a:lvl1pPr marL="0" indent="0" algn="r" rtl="1">
              <a:lnSpc>
                <a:spcPct val="150000"/>
              </a:lnSpc>
              <a:spcBef>
                <a:spcPts val="1500"/>
              </a:spcBef>
              <a:buNone/>
              <a:defRPr sz="11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63" name="Content Placeholder 20"/>
          <p:cNvSpPr>
            <a:spLocks noGrp="1"/>
          </p:cNvSpPr>
          <p:nvPr userDrawn="1">
            <p:ph sz="quarter" idx="29"/>
          </p:nvPr>
        </p:nvSpPr>
        <p:spPr>
          <a:xfrm>
            <a:off x="6290776" y="4664037"/>
            <a:ext cx="1676400"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Bd" panose="020B0804020202020204" pitchFamily="34" charset="-78"/>
                <a:cs typeface="Helvetica Neue W23 for SKY Bd" panose="020B0804020202020204" pitchFamily="34" charset="-78"/>
              </a:defRPr>
            </a:lvl1pPr>
          </a:lstStyle>
          <a:p>
            <a:pPr lvl="0"/>
            <a:endParaRPr lang="en-GB" dirty="0"/>
          </a:p>
        </p:txBody>
      </p:sp>
      <p:sp>
        <p:nvSpPr>
          <p:cNvPr id="64" name="Text Placeholder 17"/>
          <p:cNvSpPr>
            <a:spLocks noGrp="1"/>
          </p:cNvSpPr>
          <p:nvPr userDrawn="1">
            <p:ph type="body" sz="quarter" idx="30"/>
          </p:nvPr>
        </p:nvSpPr>
        <p:spPr>
          <a:xfrm>
            <a:off x="5987564" y="4892637"/>
            <a:ext cx="1981200" cy="511706"/>
          </a:xfrm>
        </p:spPr>
        <p:txBody>
          <a:bodyPr lIns="0" tIns="0" rIns="0" bIns="0">
            <a:normAutofit/>
          </a:bodyPr>
          <a:lstStyle>
            <a:lvl1pPr marL="0" indent="0" algn="r" rtl="1">
              <a:lnSpc>
                <a:spcPct val="150000"/>
              </a:lnSpc>
              <a:spcBef>
                <a:spcPts val="1500"/>
              </a:spcBef>
              <a:buNone/>
              <a:defRPr sz="11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65" name="Content Placeholder 20"/>
          <p:cNvSpPr>
            <a:spLocks noGrp="1"/>
          </p:cNvSpPr>
          <p:nvPr userDrawn="1">
            <p:ph sz="quarter" idx="31"/>
          </p:nvPr>
        </p:nvSpPr>
        <p:spPr>
          <a:xfrm>
            <a:off x="6290776" y="5508094"/>
            <a:ext cx="1676400"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Bd" panose="020B0804020202020204" pitchFamily="34" charset="-78"/>
                <a:cs typeface="Helvetica Neue W23 for SKY Bd" panose="020B0804020202020204" pitchFamily="34" charset="-78"/>
              </a:defRPr>
            </a:lvl1pPr>
          </a:lstStyle>
          <a:p>
            <a:pPr lvl="0"/>
            <a:endParaRPr lang="en-GB" dirty="0"/>
          </a:p>
        </p:txBody>
      </p:sp>
      <p:sp>
        <p:nvSpPr>
          <p:cNvPr id="66" name="Text Placeholder 17"/>
          <p:cNvSpPr>
            <a:spLocks noGrp="1"/>
          </p:cNvSpPr>
          <p:nvPr userDrawn="1">
            <p:ph type="body" sz="quarter" idx="32"/>
          </p:nvPr>
        </p:nvSpPr>
        <p:spPr>
          <a:xfrm>
            <a:off x="5987564" y="5736694"/>
            <a:ext cx="1981200" cy="511706"/>
          </a:xfrm>
        </p:spPr>
        <p:txBody>
          <a:bodyPr lIns="0" tIns="0" rIns="0" bIns="0">
            <a:normAutofit/>
          </a:bodyPr>
          <a:lstStyle>
            <a:lvl1pPr marL="0" indent="0" algn="r" rtl="1">
              <a:lnSpc>
                <a:spcPct val="150000"/>
              </a:lnSpc>
              <a:spcBef>
                <a:spcPts val="1500"/>
              </a:spcBef>
              <a:buNone/>
              <a:defRPr sz="11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Tree>
    <p:extLst>
      <p:ext uri="{BB962C8B-B14F-4D97-AF65-F5344CB8AC3E}">
        <p14:creationId xmlns:p14="http://schemas.microsoft.com/office/powerpoint/2010/main" val="8458301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childTnLst>
                          </p:cTn>
                        </p:par>
                        <p:par>
                          <p:cTn id="16" fill="hold">
                            <p:stCondLst>
                              <p:cond delay="1500"/>
                            </p:stCondLst>
                            <p:childTnLst>
                              <p:par>
                                <p:cTn id="17" presetID="9"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dissolve">
                                      <p:cBhvr>
                                        <p:cTn id="19" dur="500"/>
                                        <p:tgtEl>
                                          <p:spTgt spid="10">
                                            <p:txEl>
                                              <p:pRg st="0" end="0"/>
                                            </p:txEl>
                                          </p:spTgt>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fade">
                                      <p:cBhvr>
                                        <p:cTn id="23" dur="500"/>
                                        <p:tgtEl>
                                          <p:spTgt spid="59">
                                            <p:txEl>
                                              <p:pRg st="0" end="0"/>
                                            </p:txEl>
                                          </p:spTgt>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60">
                                            <p:txEl>
                                              <p:pRg st="0" end="0"/>
                                            </p:txEl>
                                          </p:spTgt>
                                        </p:tgtEl>
                                        <p:attrNameLst>
                                          <p:attrName>style.visibility</p:attrName>
                                        </p:attrNameLst>
                                      </p:cBhvr>
                                      <p:to>
                                        <p:strVal val="visible"/>
                                      </p:to>
                                    </p:set>
                                    <p:animEffect transition="in" filter="fade">
                                      <p:cBhvr>
                                        <p:cTn id="26" dur="500"/>
                                        <p:tgtEl>
                                          <p:spTgt spid="60">
                                            <p:txEl>
                                              <p:pRg st="0" end="0"/>
                                            </p:txEl>
                                          </p:spTgt>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3">
                                            <p:txEl>
                                              <p:pRg st="0" end="0"/>
                                            </p:txEl>
                                          </p:spTgt>
                                        </p:tgtEl>
                                        <p:attrNameLst>
                                          <p:attrName>style.visibility</p:attrName>
                                        </p:attrNameLst>
                                      </p:cBhvr>
                                      <p:to>
                                        <p:strVal val="visible"/>
                                      </p:to>
                                    </p:set>
                                    <p:animEffect transition="in" filter="fade">
                                      <p:cBhvr>
                                        <p:cTn id="30" dur="500"/>
                                        <p:tgtEl>
                                          <p:spTgt spid="63">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64">
                                            <p:txEl>
                                              <p:pRg st="0" end="0"/>
                                            </p:txEl>
                                          </p:spTgt>
                                        </p:tgtEl>
                                        <p:attrNameLst>
                                          <p:attrName>style.visibility</p:attrName>
                                        </p:attrNameLst>
                                      </p:cBhvr>
                                      <p:to>
                                        <p:strVal val="visible"/>
                                      </p:to>
                                    </p:set>
                                    <p:animEffect transition="in" filter="fade">
                                      <p:cBhvr>
                                        <p:cTn id="33" dur="500"/>
                                        <p:tgtEl>
                                          <p:spTgt spid="64">
                                            <p:txEl>
                                              <p:pRg st="0" end="0"/>
                                            </p:txEl>
                                          </p:spTgt>
                                        </p:tgtEl>
                                      </p:cBhvr>
                                    </p:animEffect>
                                  </p:childTnLst>
                                </p:cTn>
                              </p:par>
                            </p:childTnLst>
                          </p:cTn>
                        </p:par>
                        <p:par>
                          <p:cTn id="34" fill="hold">
                            <p:stCondLst>
                              <p:cond delay="3000"/>
                            </p:stCondLst>
                            <p:childTnLst>
                              <p:par>
                                <p:cTn id="35" presetID="10" presetClass="entr" presetSubtype="0" fill="hold" grpId="0" nodeType="afterEffect" nodePh="1">
                                  <p:stCondLst>
                                    <p:cond delay="0"/>
                                  </p:stCondLst>
                                  <p:endCondLst>
                                    <p:cond evt="begin" delay="0">
                                      <p:tn val="35"/>
                                    </p:cond>
                                  </p:endCondLst>
                                  <p:childTnLst>
                                    <p:set>
                                      <p:cBhvr>
                                        <p:cTn id="36" dur="1" fill="hold">
                                          <p:stCondLst>
                                            <p:cond delay="0"/>
                                          </p:stCondLst>
                                        </p:cTn>
                                        <p:tgtEl>
                                          <p:spTgt spid="61">
                                            <p:txEl>
                                              <p:pRg st="0" end="0"/>
                                            </p:txEl>
                                          </p:spTgt>
                                        </p:tgtEl>
                                        <p:attrNameLst>
                                          <p:attrName>style.visibility</p:attrName>
                                        </p:attrNameLst>
                                      </p:cBhvr>
                                      <p:to>
                                        <p:strVal val="visible"/>
                                      </p:to>
                                    </p:set>
                                    <p:animEffect transition="in" filter="fade">
                                      <p:cBhvr>
                                        <p:cTn id="37" dur="500"/>
                                        <p:tgtEl>
                                          <p:spTgt spid="61">
                                            <p:txEl>
                                              <p:pRg st="0" end="0"/>
                                            </p:txEl>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fade">
                                      <p:cBhvr>
                                        <p:cTn id="40" dur="500"/>
                                        <p:tgtEl>
                                          <p:spTgt spid="62">
                                            <p:txEl>
                                              <p:pRg st="0" end="0"/>
                                            </p:txEl>
                                          </p:spTgt>
                                        </p:tgtEl>
                                      </p:cBhvr>
                                    </p:animEffect>
                                  </p:childTnLst>
                                </p:cTn>
                              </p:par>
                            </p:childTnLst>
                          </p:cTn>
                        </p:par>
                        <p:par>
                          <p:cTn id="41" fill="hold">
                            <p:stCondLst>
                              <p:cond delay="3500"/>
                            </p:stCondLst>
                            <p:childTnLst>
                              <p:par>
                                <p:cTn id="42" presetID="10" presetClass="entr" presetSubtype="0" fill="hold" grpId="0" nodeType="afterEffect" nodePh="1">
                                  <p:stCondLst>
                                    <p:cond delay="0"/>
                                  </p:stCondLst>
                                  <p:endCondLst>
                                    <p:cond evt="begin" delay="0">
                                      <p:tn val="42"/>
                                    </p:cond>
                                  </p:endCondLst>
                                  <p:childTnLst>
                                    <p:set>
                                      <p:cBhvr>
                                        <p:cTn id="43" dur="1" fill="hold">
                                          <p:stCondLst>
                                            <p:cond delay="0"/>
                                          </p:stCondLst>
                                        </p:cTn>
                                        <p:tgtEl>
                                          <p:spTgt spid="65">
                                            <p:txEl>
                                              <p:pRg st="0" end="0"/>
                                            </p:txEl>
                                          </p:spTgt>
                                        </p:tgtEl>
                                        <p:attrNameLst>
                                          <p:attrName>style.visibility</p:attrName>
                                        </p:attrNameLst>
                                      </p:cBhvr>
                                      <p:to>
                                        <p:strVal val="visible"/>
                                      </p:to>
                                    </p:set>
                                    <p:animEffect transition="in" filter="fade">
                                      <p:cBhvr>
                                        <p:cTn id="44" dur="500"/>
                                        <p:tgtEl>
                                          <p:spTgt spid="65">
                                            <p:txEl>
                                              <p:pRg st="0" end="0"/>
                                            </p:txEl>
                                          </p:spTgt>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66">
                                            <p:txEl>
                                              <p:pRg st="0" end="0"/>
                                            </p:txEl>
                                          </p:spTgt>
                                        </p:tgtEl>
                                        <p:attrNameLst>
                                          <p:attrName>style.visibility</p:attrName>
                                        </p:attrNameLst>
                                      </p:cBhvr>
                                      <p:to>
                                        <p:strVal val="visible"/>
                                      </p:to>
                                    </p:set>
                                    <p:animEffect transition="in" filter="fade">
                                      <p:cBhvr>
                                        <p:cTn id="47"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5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8" name="Shape 985"/>
          <p:cNvSpPr/>
          <p:nvPr/>
        </p:nvSpPr>
        <p:spPr>
          <a:xfrm>
            <a:off x="7564939" y="2919553"/>
            <a:ext cx="562574" cy="586899"/>
          </a:xfrm>
          <a:prstGeom prst="rect">
            <a:avLst/>
          </a:prstGeom>
          <a:solidFill>
            <a:srgbClr val="F0534B"/>
          </a:solidFill>
          <a:ln w="12700" cap="flat">
            <a:noFill/>
            <a:miter lim="400000"/>
          </a:ln>
          <a:effectLst/>
        </p:spPr>
        <p:txBody>
          <a:bodyPr wrap="square" lIns="50800" tIns="50800" rIns="50800" bIns="50800" numCol="1" anchor="ctr">
            <a:noAutofit/>
          </a:bodyPr>
          <a:lstStyle/>
          <a:p>
            <a:pPr algn="r" defTabSz="228554" rtl="1">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Helvetica Neue W23 for SKY Reg" panose="020B0604020202020204" pitchFamily="34" charset="-78"/>
              <a:cs typeface="Helvetica Neue W23 for SKY Reg" panose="020B0604020202020204" pitchFamily="34" charset="-78"/>
            </a:endParaRPr>
          </a:p>
        </p:txBody>
      </p:sp>
      <p:sp>
        <p:nvSpPr>
          <p:cNvPr id="21" name="Shape 988"/>
          <p:cNvSpPr/>
          <p:nvPr/>
        </p:nvSpPr>
        <p:spPr>
          <a:xfrm>
            <a:off x="3311499" y="2919553"/>
            <a:ext cx="562574" cy="586899"/>
          </a:xfrm>
          <a:prstGeom prst="rect">
            <a:avLst/>
          </a:prstGeom>
          <a:solidFill>
            <a:srgbClr val="F0534B"/>
          </a:solidFill>
          <a:ln w="12700" cap="flat">
            <a:noFill/>
            <a:miter lim="400000"/>
          </a:ln>
          <a:effectLst/>
        </p:spPr>
        <p:txBody>
          <a:bodyPr wrap="square" lIns="50800" tIns="50800" rIns="50800" bIns="50800" numCol="1" anchor="ctr">
            <a:noAutofit/>
          </a:bodyPr>
          <a:lstStyle/>
          <a:p>
            <a:pPr algn="r" defTabSz="228554" rtl="1">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Helvetica Neue W23 for SKY Reg" panose="020B0604020202020204" pitchFamily="34" charset="-78"/>
              <a:cs typeface="Helvetica Neue W23 for SKY Reg" panose="020B0604020202020204" pitchFamily="34" charset="-78"/>
            </a:endParaRPr>
          </a:p>
        </p:txBody>
      </p:sp>
      <p:pic>
        <p:nvPicPr>
          <p:cNvPr id="34" name="phone-black.png"/>
          <p:cNvPicPr/>
          <p:nvPr userDrawn="1"/>
        </p:nvPicPr>
        <p:blipFill>
          <a:blip r:embed="rId2" cstate="print">
            <a:extLst/>
          </a:blip>
          <a:stretch>
            <a:fillRect/>
          </a:stretch>
        </p:blipFill>
        <p:spPr>
          <a:xfrm>
            <a:off x="4189412" y="2076141"/>
            <a:ext cx="1877582" cy="3715059"/>
          </a:xfrm>
          <a:prstGeom prst="rect">
            <a:avLst/>
          </a:prstGeom>
          <a:ln w="12700">
            <a:miter lim="400000"/>
          </a:ln>
        </p:spPr>
      </p:pic>
      <p:pic>
        <p:nvPicPr>
          <p:cNvPr id="36" name="phone-white.png"/>
          <p:cNvPicPr/>
          <p:nvPr userDrawn="1"/>
        </p:nvPicPr>
        <p:blipFill>
          <a:blip r:embed="rId3" cstate="print">
            <a:extLst/>
          </a:blip>
          <a:stretch>
            <a:fillRect/>
          </a:stretch>
        </p:blipFill>
        <p:spPr>
          <a:xfrm>
            <a:off x="8449778" y="2076141"/>
            <a:ext cx="1877582" cy="3715059"/>
          </a:xfrm>
          <a:prstGeom prst="rect">
            <a:avLst/>
          </a:prstGeom>
          <a:ln w="12700">
            <a:miter lim="400000"/>
          </a:ln>
        </p:spPr>
      </p:pic>
      <p:sp>
        <p:nvSpPr>
          <p:cNvPr id="9" name="Content Placeholder 20"/>
          <p:cNvSpPr>
            <a:spLocks noGrp="1"/>
          </p:cNvSpPr>
          <p:nvPr>
            <p:ph sz="quarter" idx="16"/>
          </p:nvPr>
        </p:nvSpPr>
        <p:spPr>
          <a:xfrm>
            <a:off x="2546383" y="3761939"/>
            <a:ext cx="1222036" cy="228600"/>
          </a:xfrm>
        </p:spPr>
        <p:txBody>
          <a:bodyPr lIns="0" tIns="0" rIns="0" bIns="0" anchor="ctr">
            <a:noAutofit/>
          </a:bodyPr>
          <a:lstStyle>
            <a:lvl1pPr marL="0" indent="0" algn="r" rtl="1">
              <a:buNone/>
              <a:defRPr sz="16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GB" dirty="0"/>
          </a:p>
        </p:txBody>
      </p:sp>
      <p:sp>
        <p:nvSpPr>
          <p:cNvPr id="10" name="Text Placeholder 17"/>
          <p:cNvSpPr>
            <a:spLocks noGrp="1"/>
          </p:cNvSpPr>
          <p:nvPr>
            <p:ph type="body" sz="quarter" idx="21" hasCustomPrompt="1"/>
          </p:nvPr>
        </p:nvSpPr>
        <p:spPr>
          <a:xfrm>
            <a:off x="2290955" y="4136870"/>
            <a:ext cx="1477464" cy="1654330"/>
          </a:xfrm>
        </p:spPr>
        <p:txBody>
          <a:bodyPr lIns="0" tIns="0" rIns="0" bIns="0">
            <a:normAutofit/>
          </a:bodyPr>
          <a:lstStyle>
            <a:lvl1pPr marL="0" marR="0" indent="0" algn="justLow" defTabSz="1172078" rtl="1" eaLnBrk="1" fontAlgn="auto" latinLnBrk="0" hangingPunct="1">
              <a:lnSpc>
                <a:spcPts val="1500"/>
              </a:lnSpc>
              <a:spcBef>
                <a:spcPts val="1500"/>
              </a:spcBef>
              <a:spcAft>
                <a:spcPts val="0"/>
              </a:spcAft>
              <a:buClrTx/>
              <a:buSzTx/>
              <a:buFont typeface="Arial" pitchFamily="34" charset="0"/>
              <a:buNone/>
              <a:tabLst/>
              <a:defRPr sz="13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justLow" defTabSz="1172078" rtl="1" eaLnBrk="1" fontAlgn="auto" latinLnBrk="0" hangingPunct="1">
              <a:lnSpc>
                <a:spcPts val="1500"/>
              </a:lnSpc>
              <a:spcBef>
                <a:spcPts val="1500"/>
              </a:spcBef>
              <a:spcAft>
                <a:spcPts val="0"/>
              </a:spcAft>
              <a:buClrTx/>
              <a:buSzTx/>
              <a:buFont typeface="Arial" pitchFamily="34" charset="0"/>
              <a:buNone/>
              <a:tabLst/>
              <a:defRPr/>
            </a:pPr>
            <a:r>
              <a:rPr lang="ar-EG" sz="1200" dirty="0">
                <a:ea typeface="Open Sans Light" panose="020B0306030504020204" pitchFamily="34" charset="0"/>
              </a:rPr>
              <a:t>هذا النص هو مثال لنص يمكن أن يستبدل في نفس المساحة، لقد تم توليد هذا النص من مولد النص العربي</a:t>
            </a:r>
            <a:endParaRPr lang="en-US" dirty="0"/>
          </a:p>
        </p:txBody>
      </p:sp>
      <p:sp>
        <p:nvSpPr>
          <p:cNvPr id="57" name="Picture Placeholder 2"/>
          <p:cNvSpPr>
            <a:spLocks noGrp="1"/>
          </p:cNvSpPr>
          <p:nvPr>
            <p:ph type="pic" sz="quarter" idx="23"/>
          </p:nvPr>
        </p:nvSpPr>
        <p:spPr>
          <a:xfrm>
            <a:off x="4381529" y="2655766"/>
            <a:ext cx="1463040" cy="2590312"/>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2" name="Picture Placeholder 2"/>
          <p:cNvSpPr>
            <a:spLocks noGrp="1"/>
          </p:cNvSpPr>
          <p:nvPr>
            <p:ph type="pic" sz="quarter" idx="24" hasCustomPrompt="1"/>
          </p:nvPr>
        </p:nvSpPr>
        <p:spPr>
          <a:xfrm>
            <a:off x="8664669" y="2655766"/>
            <a:ext cx="1447800" cy="2590312"/>
          </a:xfrm>
          <a:ln w="19050">
            <a:noFill/>
          </a:ln>
        </p:spPr>
        <p:txBody>
          <a:bodyPr>
            <a:normAutofit/>
          </a:bodyPr>
          <a:lstStyle>
            <a:lvl1pPr marL="0" indent="0">
              <a:buNone/>
              <a:defRPr sz="1200">
                <a:solidFill>
                  <a:schemeClr val="bg1">
                    <a:lumMod val="50000"/>
                  </a:schemeClr>
                </a:solidFill>
                <a:latin typeface="Source Sans Pro Light"/>
              </a:defRPr>
            </a:lvl1pPr>
          </a:lstStyle>
          <a:p>
            <a:r>
              <a:rPr lang="en-US" dirty="0"/>
              <a:t> </a:t>
            </a:r>
          </a:p>
        </p:txBody>
      </p:sp>
      <p:sp>
        <p:nvSpPr>
          <p:cNvPr id="69" name="Content Placeholder 20"/>
          <p:cNvSpPr>
            <a:spLocks noGrp="1"/>
          </p:cNvSpPr>
          <p:nvPr>
            <p:ph sz="quarter" idx="25"/>
          </p:nvPr>
        </p:nvSpPr>
        <p:spPr>
          <a:xfrm>
            <a:off x="6879619" y="3761939"/>
            <a:ext cx="1222036" cy="228600"/>
          </a:xfrm>
        </p:spPr>
        <p:txBody>
          <a:bodyPr lIns="0" tIns="0" rIns="0" bIns="0" anchor="ctr">
            <a:noAutofit/>
          </a:bodyPr>
          <a:lstStyle>
            <a:lvl1pPr marL="0" indent="0" algn="r" rtl="1">
              <a:buNone/>
              <a:defRPr sz="16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GB" dirty="0"/>
          </a:p>
        </p:txBody>
      </p:sp>
      <p:sp>
        <p:nvSpPr>
          <p:cNvPr id="70" name="Text Placeholder 17"/>
          <p:cNvSpPr>
            <a:spLocks noGrp="1"/>
          </p:cNvSpPr>
          <p:nvPr>
            <p:ph type="body" sz="quarter" idx="26" hasCustomPrompt="1"/>
          </p:nvPr>
        </p:nvSpPr>
        <p:spPr>
          <a:xfrm>
            <a:off x="6624191" y="4136870"/>
            <a:ext cx="1477464" cy="1654330"/>
          </a:xfrm>
        </p:spPr>
        <p:txBody>
          <a:bodyPr lIns="0" tIns="0" rIns="0" bIns="0">
            <a:normAutofit/>
          </a:bodyPr>
          <a:lstStyle>
            <a:lvl1pPr marL="0" marR="0" indent="0" algn="justLow" defTabSz="1172078" rtl="1" eaLnBrk="1" fontAlgn="auto" latinLnBrk="0" hangingPunct="1">
              <a:lnSpc>
                <a:spcPts val="1500"/>
              </a:lnSpc>
              <a:spcBef>
                <a:spcPts val="1500"/>
              </a:spcBef>
              <a:spcAft>
                <a:spcPts val="0"/>
              </a:spcAft>
              <a:buClrTx/>
              <a:buSzTx/>
              <a:buFont typeface="Arial" pitchFamily="34" charset="0"/>
              <a:buNone/>
              <a:tabLst/>
              <a:defRPr sz="13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justLow" defTabSz="1172078" rtl="1" eaLnBrk="1" fontAlgn="auto" latinLnBrk="0" hangingPunct="1">
              <a:lnSpc>
                <a:spcPts val="1500"/>
              </a:lnSpc>
              <a:spcBef>
                <a:spcPts val="1500"/>
              </a:spcBef>
              <a:spcAft>
                <a:spcPts val="0"/>
              </a:spcAft>
              <a:buClrTx/>
              <a:buSzTx/>
              <a:buFont typeface="Arial" pitchFamily="34" charset="0"/>
              <a:buNone/>
              <a:tabLst/>
              <a:defRPr/>
            </a:pPr>
            <a:r>
              <a:rPr lang="ar-EG" sz="1200" dirty="0">
                <a:ea typeface="Open Sans Light" panose="020B0306030504020204" pitchFamily="34" charset="0"/>
              </a:rPr>
              <a:t>هذا النص هو مثال لنص يمكن أن يستبدل في نفس المساحة، لقد تم توليد هذا النص من مولد النص العربي</a:t>
            </a:r>
            <a:endParaRPr lang="en-US" dirty="0"/>
          </a:p>
        </p:txBody>
      </p:sp>
      <p:sp>
        <p:nvSpPr>
          <p:cNvPr id="3" name="Content Placeholder 2"/>
          <p:cNvSpPr>
            <a:spLocks noGrp="1"/>
          </p:cNvSpPr>
          <p:nvPr>
            <p:ph sz="quarter" idx="27" hasCustomPrompt="1"/>
          </p:nvPr>
        </p:nvSpPr>
        <p:spPr>
          <a:xfrm>
            <a:off x="3362509" y="2982725"/>
            <a:ext cx="460555" cy="460555"/>
          </a:xfrm>
        </p:spPr>
        <p:txBody>
          <a:bodyPr anchor="ctr">
            <a:normAutofit/>
          </a:bodyPr>
          <a:lstStyle>
            <a:lvl1pPr marL="0" indent="0" algn="ctr" rtl="1">
              <a:buNone/>
              <a:defRPr sz="2700">
                <a:solidFill>
                  <a:schemeClr val="bg1"/>
                </a:solidFill>
                <a:latin typeface="Helvetica Neue W23 for SKY Reg" panose="020B0604020202020204" pitchFamily="34" charset="-78"/>
                <a:cs typeface="Helvetica Neue W23 for SKY Reg" panose="020B0604020202020204" pitchFamily="34" charset="-78"/>
              </a:defRPr>
            </a:lvl1pPr>
          </a:lstStyle>
          <a:p>
            <a:pPr lvl="0"/>
            <a:r>
              <a:rPr lang="en-US" dirty="0"/>
              <a:t>a</a:t>
            </a:r>
          </a:p>
        </p:txBody>
      </p:sp>
      <p:sp>
        <p:nvSpPr>
          <p:cNvPr id="26" name="Content Placeholder 2"/>
          <p:cNvSpPr>
            <a:spLocks noGrp="1"/>
          </p:cNvSpPr>
          <p:nvPr>
            <p:ph sz="quarter" idx="28" hasCustomPrompt="1"/>
          </p:nvPr>
        </p:nvSpPr>
        <p:spPr>
          <a:xfrm>
            <a:off x="7615949" y="2982725"/>
            <a:ext cx="460555" cy="460555"/>
          </a:xfrm>
        </p:spPr>
        <p:txBody>
          <a:bodyPr anchor="ctr">
            <a:normAutofit/>
          </a:bodyPr>
          <a:lstStyle>
            <a:lvl1pPr marL="0" indent="0" algn="ctr" rtl="1">
              <a:buNone/>
              <a:defRPr sz="2700">
                <a:solidFill>
                  <a:schemeClr val="bg1"/>
                </a:solidFill>
                <a:latin typeface="Helvetica Neue W23 for SKY Reg" panose="020B0604020202020204" pitchFamily="34" charset="-78"/>
                <a:cs typeface="Helvetica Neue W23 for SKY Reg" panose="020B0604020202020204" pitchFamily="34" charset="-78"/>
              </a:defRPr>
            </a:lvl1pPr>
          </a:lstStyle>
          <a:p>
            <a:pPr lvl="0"/>
            <a:r>
              <a:rPr lang="en-US" dirty="0"/>
              <a:t>a</a:t>
            </a:r>
          </a:p>
        </p:txBody>
      </p:sp>
    </p:spTree>
    <p:extLst>
      <p:ext uri="{BB962C8B-B14F-4D97-AF65-F5344CB8AC3E}">
        <p14:creationId xmlns:p14="http://schemas.microsoft.com/office/powerpoint/2010/main" val="300460489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par>
                          <p:cTn id="19" fill="hold">
                            <p:stCondLst>
                              <p:cond delay="1500"/>
                            </p:stCondLst>
                            <p:childTnLst>
                              <p:par>
                                <p:cTn id="20" presetID="9" presetClass="entr" presetSubtype="0" fill="hold" grpId="0" nodeType="afterEffect" nodePh="1">
                                  <p:stCondLst>
                                    <p:cond delay="0"/>
                                  </p:stCondLst>
                                  <p:endCondLst>
                                    <p:cond evt="begin" delay="0">
                                      <p:tn val="20"/>
                                    </p:cond>
                                  </p:end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dissolve">
                                      <p:cBhvr>
                                        <p:cTn id="26" dur="500"/>
                                        <p:tgtEl>
                                          <p:spTgt spid="10">
                                            <p:txEl>
                                              <p:pRg st="0" end="0"/>
                                            </p:txEl>
                                          </p:spTgt>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wipe(left)">
                                      <p:cBhvr>
                                        <p:cTn id="41" dur="500"/>
                                        <p:tgtEl>
                                          <p:spTgt spid="26">
                                            <p:txEl>
                                              <p:pRg st="0" end="0"/>
                                            </p:txEl>
                                          </p:spTgt>
                                        </p:tgtEl>
                                      </p:cBhvr>
                                    </p:animEffect>
                                  </p:childTnLst>
                                </p:cTn>
                              </p:par>
                            </p:childTnLst>
                          </p:cTn>
                        </p:par>
                        <p:par>
                          <p:cTn id="42" fill="hold">
                            <p:stCondLst>
                              <p:cond delay="40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69">
                                            <p:txEl>
                                              <p:pRg st="0" end="0"/>
                                            </p:txEl>
                                          </p:spTgt>
                                        </p:tgtEl>
                                        <p:attrNameLst>
                                          <p:attrName>style.visibility</p:attrName>
                                        </p:attrNameLst>
                                      </p:cBhvr>
                                      <p:to>
                                        <p:strVal val="visible"/>
                                      </p:to>
                                    </p:set>
                                    <p:animEffect transition="in" filter="dissolve">
                                      <p:cBhvr>
                                        <p:cTn id="45" dur="500"/>
                                        <p:tgtEl>
                                          <p:spTgt spid="69">
                                            <p:txEl>
                                              <p:pRg st="0" end="0"/>
                                            </p:txEl>
                                          </p:spTgt>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70">
                                            <p:txEl>
                                              <p:pRg st="0" end="0"/>
                                            </p:txEl>
                                          </p:spTgt>
                                        </p:tgtEl>
                                        <p:attrNameLst>
                                          <p:attrName>style.visibility</p:attrName>
                                        </p:attrNameLst>
                                      </p:cBhvr>
                                      <p:to>
                                        <p:strVal val="visible"/>
                                      </p:to>
                                    </p:set>
                                    <p:animEffect transition="in" filter="dissolve">
                                      <p:cBhvr>
                                        <p:cTn id="49"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42" grpId="0"/>
      <p:bldP spid="6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9"/>
                        </p:tgtEl>
                        <p:attrNameLst>
                          <p:attrName>style.visibility</p:attrName>
                        </p:attrNameLst>
                      </p:cBhvr>
                      <p:to>
                        <p:strVal val="visible"/>
                      </p:to>
                    </p:set>
                    <p:animEffect transition="in" filter="dissolve">
                      <p:cBhvr>
                        <p:cTn dur="500"/>
                        <p:tgtEl>
                          <p:spTgt spid="69"/>
                        </p:tgtEl>
                      </p:cBhvr>
                    </p:animEffect>
                  </p:childTnLst>
                </p:cTn>
              </p:par>
            </p:tnLst>
          </p:tmpl>
        </p:tmplLst>
      </p:bldP>
      <p:bldP spid="70" grpId="0" build="p">
        <p:tmplLst>
          <p:tmpl lvl="1">
            <p:tnLst>
              <p:par>
                <p:cTn presetID="9" presetClass="entr" presetSubtype="0" fill="hold" nodeType="afterEffect" nodePh="1">
                  <p:stCondLst>
                    <p:cond delay="0"/>
                  </p:stCondLst>
                  <p:childTnLst>
                    <p:set>
                      <p:cBhvr>
                        <p:cTn dur="1" fill="hold">
                          <p:stCondLst>
                            <p:cond delay="0"/>
                          </p:stCondLst>
                        </p:cTn>
                        <p:tgtEl>
                          <p:spTgt spid="70"/>
                        </p:tgtEl>
                        <p:attrNameLst>
                          <p:attrName>style.visibility</p:attrName>
                        </p:attrNameLst>
                      </p:cBhvr>
                      <p:to>
                        <p:strVal val="visible"/>
                      </p:to>
                    </p:set>
                    <p:animEffect transition="in" filter="dissolve">
                      <p:cBhvr>
                        <p:cTn dur="500"/>
                        <p:tgtEl>
                          <p:spTgt spid="70"/>
                        </p:tgtEl>
                      </p:cBhvr>
                    </p:animEffect>
                  </p:childTnLst>
                </p:cTn>
              </p:par>
            </p:tnLst>
          </p:tmpl>
        </p:tmplLst>
      </p:bldP>
      <p:bldP spid="3" grpId="0" build="p">
        <p:tmplLst>
          <p:tmpl lvl="1">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8" name="Shape 1097"/>
          <p:cNvSpPr/>
          <p:nvPr/>
        </p:nvSpPr>
        <p:spPr>
          <a:xfrm>
            <a:off x="9394396" y="2544702"/>
            <a:ext cx="562575" cy="586899"/>
          </a:xfrm>
          <a:prstGeom prst="rect">
            <a:avLst/>
          </a:prstGeom>
          <a:solidFill>
            <a:schemeClr val="accent2"/>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1" name="Shape 1100"/>
          <p:cNvSpPr/>
          <p:nvPr/>
        </p:nvSpPr>
        <p:spPr>
          <a:xfrm>
            <a:off x="4355292" y="2544702"/>
            <a:ext cx="562575" cy="586899"/>
          </a:xfrm>
          <a:prstGeom prst="rect">
            <a:avLst/>
          </a:prstGeom>
          <a:solidFill>
            <a:schemeClr val="accent1"/>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pic>
        <p:nvPicPr>
          <p:cNvPr id="27" name="tablet-black.png"/>
          <p:cNvPicPr/>
          <p:nvPr userDrawn="1"/>
        </p:nvPicPr>
        <p:blipFill>
          <a:blip r:embed="rId2" cstate="print">
            <a:extLst/>
          </a:blip>
          <a:stretch>
            <a:fillRect/>
          </a:stretch>
        </p:blipFill>
        <p:spPr>
          <a:xfrm>
            <a:off x="6248373" y="1675177"/>
            <a:ext cx="2596335" cy="3666026"/>
          </a:xfrm>
          <a:prstGeom prst="rect">
            <a:avLst/>
          </a:prstGeom>
          <a:ln w="12700">
            <a:miter lim="400000"/>
          </a:ln>
        </p:spPr>
      </p:pic>
      <p:pic>
        <p:nvPicPr>
          <p:cNvPr id="30" name="tablet-white.png"/>
          <p:cNvPicPr/>
          <p:nvPr userDrawn="1"/>
        </p:nvPicPr>
        <p:blipFill>
          <a:blip r:embed="rId3" cstate="print">
            <a:extLst/>
          </a:blip>
          <a:stretch>
            <a:fillRect/>
          </a:stretch>
        </p:blipFill>
        <p:spPr>
          <a:xfrm>
            <a:off x="1269728" y="1668561"/>
            <a:ext cx="2598001" cy="3668379"/>
          </a:xfrm>
          <a:prstGeom prst="rect">
            <a:avLst/>
          </a:prstGeom>
          <a:ln w="12700">
            <a:miter lim="400000"/>
          </a:ln>
        </p:spPr>
      </p:pic>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4341812" y="3375152"/>
            <a:ext cx="1222036"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4341812" y="3750083"/>
            <a:ext cx="1477464" cy="1126717"/>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57" name="Picture Placeholder 2"/>
          <p:cNvSpPr>
            <a:spLocks noGrp="1"/>
          </p:cNvSpPr>
          <p:nvPr>
            <p:ph type="pic" sz="quarter" idx="23"/>
          </p:nvPr>
        </p:nvSpPr>
        <p:spPr>
          <a:xfrm>
            <a:off x="1501928" y="2059870"/>
            <a:ext cx="2133600" cy="2896640"/>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69" name="Content Placeholder 20"/>
          <p:cNvSpPr>
            <a:spLocks noGrp="1"/>
          </p:cNvSpPr>
          <p:nvPr>
            <p:ph sz="quarter" idx="25"/>
          </p:nvPr>
        </p:nvSpPr>
        <p:spPr>
          <a:xfrm>
            <a:off x="9386971" y="3375152"/>
            <a:ext cx="1222036"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70" name="Text Placeholder 17"/>
          <p:cNvSpPr>
            <a:spLocks noGrp="1"/>
          </p:cNvSpPr>
          <p:nvPr>
            <p:ph type="body" sz="quarter" idx="26"/>
          </p:nvPr>
        </p:nvSpPr>
        <p:spPr>
          <a:xfrm>
            <a:off x="9386971" y="3750083"/>
            <a:ext cx="1477464" cy="1126717"/>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33" name="Picture Placeholder 2"/>
          <p:cNvSpPr>
            <a:spLocks noGrp="1"/>
          </p:cNvSpPr>
          <p:nvPr>
            <p:ph type="pic" sz="quarter" idx="27"/>
          </p:nvPr>
        </p:nvSpPr>
        <p:spPr>
          <a:xfrm>
            <a:off x="6479740" y="2059870"/>
            <a:ext cx="2133600" cy="2896640"/>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 name="Text Placeholder 2"/>
          <p:cNvSpPr>
            <a:spLocks noGrp="1"/>
          </p:cNvSpPr>
          <p:nvPr>
            <p:ph type="body" sz="quarter" idx="28"/>
          </p:nvPr>
        </p:nvSpPr>
        <p:spPr>
          <a:xfrm>
            <a:off x="4446080" y="2647652"/>
            <a:ext cx="380999" cy="380999"/>
          </a:xfrm>
        </p:spPr>
        <p:txBody>
          <a:bodyPr anchor="ctr">
            <a:noAutofit/>
          </a:bodyPr>
          <a:lstStyle>
            <a:lvl1pPr marL="0" indent="0" algn="ctr">
              <a:buFontTx/>
              <a:buNone/>
              <a:defRPr sz="3000">
                <a:solidFill>
                  <a:schemeClr val="bg1"/>
                </a:solidFill>
                <a:latin typeface="Source Sans Pro Light"/>
              </a:defRPr>
            </a:lvl1pPr>
            <a:lvl2pPr>
              <a:defRPr sz="3000">
                <a:latin typeface="Source Sans Pro Light"/>
              </a:defRPr>
            </a:lvl2pPr>
            <a:lvl3pPr>
              <a:defRPr sz="3000">
                <a:latin typeface="Source Sans Pro Light"/>
              </a:defRPr>
            </a:lvl3pPr>
            <a:lvl4pPr>
              <a:defRPr sz="3000">
                <a:latin typeface="Source Sans Pro Light"/>
              </a:defRPr>
            </a:lvl4pPr>
            <a:lvl5pPr>
              <a:defRPr sz="3000">
                <a:latin typeface="Source Sans Pro Light"/>
              </a:defRPr>
            </a:lvl5pPr>
          </a:lstStyle>
          <a:p>
            <a:pPr lvl="0"/>
            <a:endParaRPr lang="en-US" dirty="0"/>
          </a:p>
        </p:txBody>
      </p:sp>
      <p:sp>
        <p:nvSpPr>
          <p:cNvPr id="37" name="Text Placeholder 2"/>
          <p:cNvSpPr>
            <a:spLocks noGrp="1"/>
          </p:cNvSpPr>
          <p:nvPr>
            <p:ph type="body" sz="quarter" idx="29"/>
          </p:nvPr>
        </p:nvSpPr>
        <p:spPr>
          <a:xfrm>
            <a:off x="9485184" y="2647652"/>
            <a:ext cx="380999" cy="380999"/>
          </a:xfrm>
        </p:spPr>
        <p:txBody>
          <a:bodyPr anchor="ctr">
            <a:noAutofit/>
          </a:bodyPr>
          <a:lstStyle>
            <a:lvl1pPr marL="0" indent="0" algn="ctr">
              <a:buFontTx/>
              <a:buNone/>
              <a:defRPr sz="3000">
                <a:solidFill>
                  <a:schemeClr val="bg1"/>
                </a:solidFill>
                <a:latin typeface="Source Sans Pro Light"/>
              </a:defRPr>
            </a:lvl1pPr>
            <a:lvl2pPr>
              <a:defRPr sz="3000">
                <a:latin typeface="Source Sans Pro Light"/>
              </a:defRPr>
            </a:lvl2pPr>
            <a:lvl3pPr>
              <a:defRPr sz="3000">
                <a:latin typeface="Source Sans Pro Light"/>
              </a:defRPr>
            </a:lvl3pPr>
            <a:lvl4pPr>
              <a:defRPr sz="3000">
                <a:latin typeface="Source Sans Pro Light"/>
              </a:defRPr>
            </a:lvl4pPr>
            <a:lvl5pPr>
              <a:defRPr sz="3000">
                <a:latin typeface="Source Sans Pro Light"/>
              </a:defRPr>
            </a:lvl5pPr>
          </a:lstStyle>
          <a:p>
            <a:pPr lvl="0"/>
            <a:endParaRPr lang="en-US" dirty="0"/>
          </a:p>
        </p:txBody>
      </p:sp>
    </p:spTree>
    <p:extLst>
      <p:ext uri="{BB962C8B-B14F-4D97-AF65-F5344CB8AC3E}">
        <p14:creationId xmlns:p14="http://schemas.microsoft.com/office/powerpoint/2010/main" val="83293588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nodePh="1">
                                  <p:stCondLst>
                                    <p:cond delay="0"/>
                                  </p:stCondLst>
                                  <p:endCondLst>
                                    <p:cond evt="begin" delay="0">
                                      <p:tn val="24"/>
                                    </p:cond>
                                  </p:end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par>
                          <p:cTn id="27" fill="hold">
                            <p:stCondLst>
                              <p:cond delay="2500"/>
                            </p:stCondLst>
                            <p:childTnLst>
                              <p:par>
                                <p:cTn id="28" presetID="9" presetClass="entr" presetSubtype="0" fill="hold" grpId="0" nodeType="afterEffect" nodePh="1">
                                  <p:stCondLst>
                                    <p:cond delay="0"/>
                                  </p:stCondLst>
                                  <p:endCondLst>
                                    <p:cond evt="begin" delay="0">
                                      <p:tn val="28"/>
                                    </p:cond>
                                  </p:end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dissolve">
                                      <p:cBhvr>
                                        <p:cTn id="30" dur="500"/>
                                        <p:tgtEl>
                                          <p:spTgt spid="9">
                                            <p:txEl>
                                              <p:pRg st="0" end="0"/>
                                            </p:txEl>
                                          </p:spTgt>
                                        </p:tgtEl>
                                      </p:cBhvr>
                                    </p:animEffect>
                                  </p:childTnLst>
                                </p:cTn>
                              </p:par>
                            </p:childTnLst>
                          </p:cTn>
                        </p:par>
                        <p:par>
                          <p:cTn id="31" fill="hold">
                            <p:stCondLst>
                              <p:cond delay="3000"/>
                            </p:stCondLst>
                            <p:childTnLst>
                              <p:par>
                                <p:cTn id="32" presetID="9" presetClass="entr" presetSubtype="0" fill="hold" grpId="0" nodeType="afterEffect" nodePh="1">
                                  <p:stCondLst>
                                    <p:cond delay="0"/>
                                  </p:stCondLst>
                                  <p:endCondLst>
                                    <p:cond evt="begin" delay="0">
                                      <p:tn val="32"/>
                                    </p:cond>
                                  </p:end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dissolve">
                                      <p:cBhvr>
                                        <p:cTn id="34" dur="500"/>
                                        <p:tgtEl>
                                          <p:spTgt spid="10">
                                            <p:txEl>
                                              <p:pRg st="0" end="0"/>
                                            </p:txEl>
                                          </p:spTgt>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p:stCondLst>
                              <p:cond delay="4000"/>
                            </p:stCondLst>
                            <p:childTnLst>
                              <p:par>
                                <p:cTn id="40" presetID="10" presetClass="entr" presetSubtype="0" fill="hold" grpId="0" nodeType="afterEffect" nodePh="1">
                                  <p:stCondLst>
                                    <p:cond delay="0"/>
                                  </p:stCondLst>
                                  <p:endCondLst>
                                    <p:cond evt="begin" delay="0">
                                      <p:tn val="40"/>
                                    </p:cond>
                                  </p:end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nodePh="1">
                                  <p:stCondLst>
                                    <p:cond delay="0"/>
                                  </p:stCondLst>
                                  <p:endCondLst>
                                    <p:cond evt="begin" delay="0">
                                      <p:tn val="47"/>
                                    </p:cond>
                                  </p:end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left)">
                                      <p:cBhvr>
                                        <p:cTn id="49" dur="500"/>
                                        <p:tgtEl>
                                          <p:spTgt spid="37">
                                            <p:txEl>
                                              <p:pRg st="0" end="0"/>
                                            </p:txEl>
                                          </p:spTgt>
                                        </p:tgtEl>
                                      </p:cBhvr>
                                    </p:animEffect>
                                  </p:childTnLst>
                                </p:cTn>
                              </p:par>
                            </p:childTnLst>
                          </p:cTn>
                        </p:par>
                        <p:par>
                          <p:cTn id="50" fill="hold">
                            <p:stCondLst>
                              <p:cond delay="5000"/>
                            </p:stCondLst>
                            <p:childTnLst>
                              <p:par>
                                <p:cTn id="51" presetID="9" presetClass="entr" presetSubtype="0" fill="hold" grpId="0" nodeType="afterEffect" nodePh="1">
                                  <p:stCondLst>
                                    <p:cond delay="0"/>
                                  </p:stCondLst>
                                  <p:endCondLst>
                                    <p:cond evt="begin" delay="0">
                                      <p:tn val="51"/>
                                    </p:cond>
                                  </p:endCondLst>
                                  <p:childTnLst>
                                    <p:set>
                                      <p:cBhvr>
                                        <p:cTn id="52" dur="1" fill="hold">
                                          <p:stCondLst>
                                            <p:cond delay="0"/>
                                          </p:stCondLst>
                                        </p:cTn>
                                        <p:tgtEl>
                                          <p:spTgt spid="69">
                                            <p:txEl>
                                              <p:pRg st="0" end="0"/>
                                            </p:txEl>
                                          </p:spTgt>
                                        </p:tgtEl>
                                        <p:attrNameLst>
                                          <p:attrName>style.visibility</p:attrName>
                                        </p:attrNameLst>
                                      </p:cBhvr>
                                      <p:to>
                                        <p:strVal val="visible"/>
                                      </p:to>
                                    </p:set>
                                    <p:animEffect transition="in" filter="dissolve">
                                      <p:cBhvr>
                                        <p:cTn id="53" dur="500"/>
                                        <p:tgtEl>
                                          <p:spTgt spid="69">
                                            <p:txEl>
                                              <p:pRg st="0" end="0"/>
                                            </p:txEl>
                                          </p:spTgt>
                                        </p:tgtEl>
                                      </p:cBhvr>
                                    </p:animEffect>
                                  </p:childTnLst>
                                </p:cTn>
                              </p:par>
                            </p:childTnLst>
                          </p:cTn>
                        </p:par>
                        <p:par>
                          <p:cTn id="54" fill="hold">
                            <p:stCondLst>
                              <p:cond delay="5500"/>
                            </p:stCondLst>
                            <p:childTnLst>
                              <p:par>
                                <p:cTn id="55" presetID="9" presetClass="entr" presetSubtype="0" fill="hold" grpId="0" nodeType="afterEffect" nodePh="1">
                                  <p:stCondLst>
                                    <p:cond delay="0"/>
                                  </p:stCondLst>
                                  <p:endCondLst>
                                    <p:cond evt="begin" delay="0">
                                      <p:tn val="55"/>
                                    </p:cond>
                                  </p:endCondLst>
                                  <p:childTnLst>
                                    <p:set>
                                      <p:cBhvr>
                                        <p:cTn id="56" dur="1" fill="hold">
                                          <p:stCondLst>
                                            <p:cond delay="0"/>
                                          </p:stCondLst>
                                        </p:cTn>
                                        <p:tgtEl>
                                          <p:spTgt spid="70">
                                            <p:txEl>
                                              <p:pRg st="0" end="0"/>
                                            </p:txEl>
                                          </p:spTgt>
                                        </p:tgtEl>
                                        <p:attrNameLst>
                                          <p:attrName>style.visibility</p:attrName>
                                        </p:attrNameLst>
                                      </p:cBhvr>
                                      <p:to>
                                        <p:strVal val="visible"/>
                                      </p:to>
                                    </p:set>
                                    <p:animEffect transition="in" filter="dissolve">
                                      <p:cBhvr>
                                        <p:cTn id="57"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6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9"/>
                        </p:tgtEl>
                        <p:attrNameLst>
                          <p:attrName>style.visibility</p:attrName>
                        </p:attrNameLst>
                      </p:cBhvr>
                      <p:to>
                        <p:strVal val="visible"/>
                      </p:to>
                    </p:set>
                    <p:animEffect transition="in" filter="dissolve">
                      <p:cBhvr>
                        <p:cTn dur="500"/>
                        <p:tgtEl>
                          <p:spTgt spid="69"/>
                        </p:tgtEl>
                      </p:cBhvr>
                    </p:animEffect>
                  </p:childTnLst>
                </p:cTn>
              </p:par>
            </p:tnLst>
          </p:tmpl>
        </p:tmplLst>
      </p:bldP>
      <p:bldP spid="7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0"/>
                        </p:tgtEl>
                        <p:attrNameLst>
                          <p:attrName>style.visibility</p:attrName>
                        </p:attrNameLst>
                      </p:cBhvr>
                      <p:to>
                        <p:strVal val="visible"/>
                      </p:to>
                    </p:set>
                    <p:animEffect transition="in" filter="dissolve">
                      <p:cBhvr>
                        <p:cTn dur="500"/>
                        <p:tgtEl>
                          <p:spTgt spid="70"/>
                        </p:tgtEl>
                      </p:cBhvr>
                    </p:animEffect>
                  </p:childTnLst>
                </p:cTn>
              </p:par>
            </p:tnLst>
          </p:tmpl>
        </p:tmplLst>
      </p:bldP>
      <p:bldP spid="33" grpId="0"/>
      <p:bldP spid="3"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37"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61" name="tablet-black.png"/>
          <p:cNvPicPr/>
          <p:nvPr userDrawn="1"/>
        </p:nvPicPr>
        <p:blipFill>
          <a:blip r:embed="rId2" cstate="print">
            <a:extLst/>
          </a:blip>
          <a:stretch>
            <a:fillRect/>
          </a:stretch>
        </p:blipFill>
        <p:spPr>
          <a:xfrm>
            <a:off x="4796245" y="1675177"/>
            <a:ext cx="2596335" cy="3666026"/>
          </a:xfrm>
          <a:prstGeom prst="rect">
            <a:avLst/>
          </a:prstGeom>
          <a:ln w="12700">
            <a:miter lim="400000"/>
          </a:ln>
        </p:spPr>
      </p:pic>
      <p:grpSp>
        <p:nvGrpSpPr>
          <p:cNvPr id="2" name="Group 835"/>
          <p:cNvGrpSpPr/>
          <p:nvPr userDrawn="1"/>
        </p:nvGrpSpPr>
        <p:grpSpPr>
          <a:xfrm>
            <a:off x="8095272" y="2013907"/>
            <a:ext cx="455700" cy="455814"/>
            <a:chOff x="0" y="0"/>
            <a:chExt cx="911635" cy="911627"/>
          </a:xfrm>
        </p:grpSpPr>
        <p:sp>
          <p:nvSpPr>
            <p:cNvPr id="152" name="Shape 833"/>
            <p:cNvSpPr/>
            <p:nvPr/>
          </p:nvSpPr>
          <p:spPr>
            <a:xfrm>
              <a:off x="-1" y="-1"/>
              <a:ext cx="911637" cy="91162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53" name="Shape 834"/>
            <p:cNvSpPr/>
            <p:nvPr/>
          </p:nvSpPr>
          <p:spPr>
            <a:xfrm>
              <a:off x="287863" y="322425"/>
              <a:ext cx="335910" cy="239927"/>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3" name="Group 718"/>
          <p:cNvGrpSpPr/>
          <p:nvPr userDrawn="1"/>
        </p:nvGrpSpPr>
        <p:grpSpPr>
          <a:xfrm>
            <a:off x="3645818" y="2006289"/>
            <a:ext cx="455687" cy="455814"/>
            <a:chOff x="0" y="0"/>
            <a:chExt cx="911610" cy="911627"/>
          </a:xfrm>
        </p:grpSpPr>
        <p:sp>
          <p:nvSpPr>
            <p:cNvPr id="78" name="Shape 716"/>
            <p:cNvSpPr/>
            <p:nvPr/>
          </p:nvSpPr>
          <p:spPr>
            <a:xfrm>
              <a:off x="0" y="0"/>
              <a:ext cx="911611" cy="911628"/>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9" name="Shape 717"/>
            <p:cNvSpPr/>
            <p:nvPr/>
          </p:nvSpPr>
          <p:spPr>
            <a:xfrm>
              <a:off x="334270" y="282472"/>
              <a:ext cx="243070" cy="335885"/>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8761412" y="2006502"/>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8761412" y="2250651"/>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57" name="Picture Placeholder 2"/>
          <p:cNvSpPr>
            <a:spLocks noGrp="1"/>
          </p:cNvSpPr>
          <p:nvPr>
            <p:ph type="pic" sz="quarter" idx="23"/>
          </p:nvPr>
        </p:nvSpPr>
        <p:spPr>
          <a:xfrm>
            <a:off x="5027612" y="2057400"/>
            <a:ext cx="2133600" cy="2869376"/>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grpSp>
        <p:nvGrpSpPr>
          <p:cNvPr id="4" name="Group 715"/>
          <p:cNvGrpSpPr/>
          <p:nvPr userDrawn="1"/>
        </p:nvGrpSpPr>
        <p:grpSpPr>
          <a:xfrm>
            <a:off x="3645765" y="4538461"/>
            <a:ext cx="455691" cy="455814"/>
            <a:chOff x="0" y="0"/>
            <a:chExt cx="911618" cy="911627"/>
          </a:xfrm>
        </p:grpSpPr>
        <p:sp>
          <p:nvSpPr>
            <p:cNvPr id="75" name="Shape 713"/>
            <p:cNvSpPr/>
            <p:nvPr/>
          </p:nvSpPr>
          <p:spPr>
            <a:xfrm>
              <a:off x="-1" y="-1"/>
              <a:ext cx="911620" cy="911629"/>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6" name="Shape 714"/>
            <p:cNvSpPr/>
            <p:nvPr/>
          </p:nvSpPr>
          <p:spPr>
            <a:xfrm>
              <a:off x="325844" y="282472"/>
              <a:ext cx="259931" cy="33588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5" name="Group 721"/>
          <p:cNvGrpSpPr/>
          <p:nvPr userDrawn="1"/>
        </p:nvGrpSpPr>
        <p:grpSpPr>
          <a:xfrm>
            <a:off x="8099788" y="3694403"/>
            <a:ext cx="455701" cy="455815"/>
            <a:chOff x="-1" y="-1"/>
            <a:chExt cx="911637" cy="911629"/>
          </a:xfrm>
        </p:grpSpPr>
        <p:sp>
          <p:nvSpPr>
            <p:cNvPr id="81" name="Shape 719"/>
            <p:cNvSpPr/>
            <p:nvPr/>
          </p:nvSpPr>
          <p:spPr>
            <a:xfrm>
              <a:off x="-1" y="-1"/>
              <a:ext cx="911637" cy="91162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2" name="Shape 720"/>
            <p:cNvSpPr/>
            <p:nvPr/>
          </p:nvSpPr>
          <p:spPr>
            <a:xfrm>
              <a:off x="287861" y="287871"/>
              <a:ext cx="335911" cy="335886"/>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6" name="Group 727"/>
          <p:cNvGrpSpPr/>
          <p:nvPr userDrawn="1"/>
        </p:nvGrpSpPr>
        <p:grpSpPr>
          <a:xfrm>
            <a:off x="8099798" y="4538461"/>
            <a:ext cx="455681" cy="455815"/>
            <a:chOff x="-1" y="0"/>
            <a:chExt cx="911598" cy="911628"/>
          </a:xfrm>
        </p:grpSpPr>
        <p:sp>
          <p:nvSpPr>
            <p:cNvPr id="87" name="Shape 725"/>
            <p:cNvSpPr/>
            <p:nvPr/>
          </p:nvSpPr>
          <p:spPr>
            <a:xfrm>
              <a:off x="-1" y="0"/>
              <a:ext cx="911598" cy="911628"/>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8" name="Shape 726"/>
            <p:cNvSpPr/>
            <p:nvPr/>
          </p:nvSpPr>
          <p:spPr>
            <a:xfrm>
              <a:off x="287844" y="306407"/>
              <a:ext cx="335911" cy="29881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7" name="Group 730"/>
          <p:cNvGrpSpPr/>
          <p:nvPr userDrawn="1"/>
        </p:nvGrpSpPr>
        <p:grpSpPr>
          <a:xfrm>
            <a:off x="8099798" y="2850347"/>
            <a:ext cx="455681" cy="455815"/>
            <a:chOff x="0" y="0"/>
            <a:chExt cx="911598" cy="911629"/>
          </a:xfrm>
        </p:grpSpPr>
        <p:sp>
          <p:nvSpPr>
            <p:cNvPr id="90" name="Shape 728"/>
            <p:cNvSpPr/>
            <p:nvPr/>
          </p:nvSpPr>
          <p:spPr>
            <a:xfrm>
              <a:off x="0" y="0"/>
              <a:ext cx="911598" cy="911629"/>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1" name="Shape 729"/>
            <p:cNvSpPr/>
            <p:nvPr/>
          </p:nvSpPr>
          <p:spPr>
            <a:xfrm>
              <a:off x="285188" y="305676"/>
              <a:ext cx="341220" cy="300278"/>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8" name="Group 733"/>
          <p:cNvGrpSpPr/>
          <p:nvPr userDrawn="1"/>
        </p:nvGrpSpPr>
        <p:grpSpPr>
          <a:xfrm>
            <a:off x="3645765" y="2850347"/>
            <a:ext cx="455691" cy="455814"/>
            <a:chOff x="0" y="0"/>
            <a:chExt cx="911618" cy="911627"/>
          </a:xfrm>
        </p:grpSpPr>
        <p:sp>
          <p:nvSpPr>
            <p:cNvPr id="94" name="Shape 731"/>
            <p:cNvSpPr/>
            <p:nvPr/>
          </p:nvSpPr>
          <p:spPr>
            <a:xfrm>
              <a:off x="-1" y="-1"/>
              <a:ext cx="911620" cy="911629"/>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5" name="Shape 732"/>
            <p:cNvSpPr/>
            <p:nvPr/>
          </p:nvSpPr>
          <p:spPr>
            <a:xfrm>
              <a:off x="287277" y="355105"/>
              <a:ext cx="337065" cy="20223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11" name="Group 736"/>
          <p:cNvGrpSpPr/>
          <p:nvPr userDrawn="1"/>
        </p:nvGrpSpPr>
        <p:grpSpPr>
          <a:xfrm>
            <a:off x="3645767" y="3694404"/>
            <a:ext cx="455687" cy="455814"/>
            <a:chOff x="0" y="0"/>
            <a:chExt cx="911610" cy="911627"/>
          </a:xfrm>
        </p:grpSpPr>
        <p:sp>
          <p:nvSpPr>
            <p:cNvPr id="97" name="Shape 734"/>
            <p:cNvSpPr/>
            <p:nvPr/>
          </p:nvSpPr>
          <p:spPr>
            <a:xfrm>
              <a:off x="0" y="0"/>
              <a:ext cx="911611" cy="911628"/>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8" name="Shape 735"/>
            <p:cNvSpPr/>
            <p:nvPr/>
          </p:nvSpPr>
          <p:spPr>
            <a:xfrm>
              <a:off x="344357" y="315715"/>
              <a:ext cx="222897" cy="2801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100" name="Content Placeholder 20"/>
          <p:cNvSpPr>
            <a:spLocks noGrp="1"/>
          </p:cNvSpPr>
          <p:nvPr>
            <p:ph sz="quarter" idx="24"/>
          </p:nvPr>
        </p:nvSpPr>
        <p:spPr>
          <a:xfrm>
            <a:off x="2006600" y="2006502"/>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01" name="Text Placeholder 17"/>
          <p:cNvSpPr>
            <a:spLocks noGrp="1"/>
          </p:cNvSpPr>
          <p:nvPr>
            <p:ph type="body" sz="quarter" idx="25"/>
          </p:nvPr>
        </p:nvSpPr>
        <p:spPr>
          <a:xfrm>
            <a:off x="1293812" y="2250651"/>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06" name="Content Placeholder 20"/>
          <p:cNvSpPr>
            <a:spLocks noGrp="1"/>
          </p:cNvSpPr>
          <p:nvPr>
            <p:ph sz="quarter" idx="26"/>
          </p:nvPr>
        </p:nvSpPr>
        <p:spPr>
          <a:xfrm>
            <a:off x="8761412" y="2859552"/>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7" name="Text Placeholder 17"/>
          <p:cNvSpPr>
            <a:spLocks noGrp="1"/>
          </p:cNvSpPr>
          <p:nvPr>
            <p:ph type="body" sz="quarter" idx="27"/>
          </p:nvPr>
        </p:nvSpPr>
        <p:spPr>
          <a:xfrm>
            <a:off x="8761412" y="3103701"/>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08" name="Content Placeholder 20"/>
          <p:cNvSpPr>
            <a:spLocks noGrp="1"/>
          </p:cNvSpPr>
          <p:nvPr>
            <p:ph sz="quarter" idx="28"/>
          </p:nvPr>
        </p:nvSpPr>
        <p:spPr>
          <a:xfrm>
            <a:off x="2006600" y="2859552"/>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09" name="Text Placeholder 17"/>
          <p:cNvSpPr>
            <a:spLocks noGrp="1"/>
          </p:cNvSpPr>
          <p:nvPr>
            <p:ph type="body" sz="quarter" idx="29"/>
          </p:nvPr>
        </p:nvSpPr>
        <p:spPr>
          <a:xfrm>
            <a:off x="1293812" y="3103701"/>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0" name="Content Placeholder 20"/>
          <p:cNvSpPr>
            <a:spLocks noGrp="1"/>
          </p:cNvSpPr>
          <p:nvPr>
            <p:ph sz="quarter" idx="30"/>
          </p:nvPr>
        </p:nvSpPr>
        <p:spPr>
          <a:xfrm>
            <a:off x="8761412" y="3694404"/>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11" name="Text Placeholder 17"/>
          <p:cNvSpPr>
            <a:spLocks noGrp="1"/>
          </p:cNvSpPr>
          <p:nvPr>
            <p:ph type="body" sz="quarter" idx="31"/>
          </p:nvPr>
        </p:nvSpPr>
        <p:spPr>
          <a:xfrm>
            <a:off x="8761412" y="3938553"/>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2" name="Content Placeholder 20"/>
          <p:cNvSpPr>
            <a:spLocks noGrp="1"/>
          </p:cNvSpPr>
          <p:nvPr>
            <p:ph sz="quarter" idx="32"/>
          </p:nvPr>
        </p:nvSpPr>
        <p:spPr>
          <a:xfrm>
            <a:off x="2006600" y="3694404"/>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13" name="Text Placeholder 17"/>
          <p:cNvSpPr>
            <a:spLocks noGrp="1"/>
          </p:cNvSpPr>
          <p:nvPr>
            <p:ph type="body" sz="quarter" idx="33"/>
          </p:nvPr>
        </p:nvSpPr>
        <p:spPr>
          <a:xfrm>
            <a:off x="1293812" y="3938553"/>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4" name="Content Placeholder 20"/>
          <p:cNvSpPr>
            <a:spLocks noGrp="1"/>
          </p:cNvSpPr>
          <p:nvPr>
            <p:ph sz="quarter" idx="34"/>
          </p:nvPr>
        </p:nvSpPr>
        <p:spPr>
          <a:xfrm>
            <a:off x="8761412" y="4547454"/>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15" name="Text Placeholder 17"/>
          <p:cNvSpPr>
            <a:spLocks noGrp="1"/>
          </p:cNvSpPr>
          <p:nvPr>
            <p:ph type="body" sz="quarter" idx="35"/>
          </p:nvPr>
        </p:nvSpPr>
        <p:spPr>
          <a:xfrm>
            <a:off x="8761412" y="4791603"/>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6" name="Content Placeholder 20"/>
          <p:cNvSpPr>
            <a:spLocks noGrp="1"/>
          </p:cNvSpPr>
          <p:nvPr>
            <p:ph sz="quarter" idx="36"/>
          </p:nvPr>
        </p:nvSpPr>
        <p:spPr>
          <a:xfrm>
            <a:off x="2006600" y="4547454"/>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17" name="Text Placeholder 17"/>
          <p:cNvSpPr>
            <a:spLocks noGrp="1"/>
          </p:cNvSpPr>
          <p:nvPr>
            <p:ph type="body" sz="quarter" idx="37"/>
          </p:nvPr>
        </p:nvSpPr>
        <p:spPr>
          <a:xfrm>
            <a:off x="1293812" y="4791603"/>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Tree>
    <p:extLst>
      <p:ext uri="{BB962C8B-B14F-4D97-AF65-F5344CB8AC3E}">
        <p14:creationId xmlns:p14="http://schemas.microsoft.com/office/powerpoint/2010/main" val="260429672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up)">
                                      <p:cBhvr>
                                        <p:cTn id="15" dur="500"/>
                                        <p:tgtEl>
                                          <p:spTgt spid="61"/>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9"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0">
                                            <p:txEl>
                                              <p:pRg st="0" end="0"/>
                                            </p:txEl>
                                          </p:spTgt>
                                        </p:tgtEl>
                                        <p:attrNameLst>
                                          <p:attrName>style.visibility</p:attrName>
                                        </p:attrNameLst>
                                      </p:cBhvr>
                                      <p:to>
                                        <p:strVal val="visible"/>
                                      </p:to>
                                    </p:set>
                                    <p:animEffect transition="in" filter="dissolve">
                                      <p:cBhvr>
                                        <p:cTn id="27" dur="500"/>
                                        <p:tgtEl>
                                          <p:spTgt spid="100">
                                            <p:txEl>
                                              <p:pRg st="0" end="0"/>
                                            </p:txEl>
                                          </p:spTgt>
                                        </p:tgtEl>
                                      </p:cBhvr>
                                    </p:animEffect>
                                  </p:childTnLst>
                                </p:cTn>
                              </p:par>
                              <p:par>
                                <p:cTn id="28" presetID="9" presetClass="entr" presetSubtype="0" fill="hold" grpId="0" nodeType="withEffect" nodePh="1">
                                  <p:stCondLst>
                                    <p:cond delay="0"/>
                                  </p:stCondLst>
                                  <p:endCondLst>
                                    <p:cond evt="begin" delay="0">
                                      <p:tn val="28"/>
                                    </p:cond>
                                  </p:endCondLst>
                                  <p:childTnLst>
                                    <p:set>
                                      <p:cBhvr>
                                        <p:cTn id="29" dur="1" fill="hold">
                                          <p:stCondLst>
                                            <p:cond delay="0"/>
                                          </p:stCondLst>
                                        </p:cTn>
                                        <p:tgtEl>
                                          <p:spTgt spid="101">
                                            <p:txEl>
                                              <p:pRg st="0" end="0"/>
                                            </p:txEl>
                                          </p:spTgt>
                                        </p:tgtEl>
                                        <p:attrNameLst>
                                          <p:attrName>style.visibility</p:attrName>
                                        </p:attrNameLst>
                                      </p:cBhvr>
                                      <p:to>
                                        <p:strVal val="visible"/>
                                      </p:to>
                                    </p:set>
                                    <p:animEffect transition="in" filter="dissolve">
                                      <p:cBhvr>
                                        <p:cTn id="30" dur="500"/>
                                        <p:tgtEl>
                                          <p:spTgt spid="101">
                                            <p:txEl>
                                              <p:pRg st="0" end="0"/>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500"/>
                            </p:stCondLst>
                            <p:childTnLst>
                              <p:par>
                                <p:cTn id="36" presetID="9"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08">
                                            <p:txEl>
                                              <p:pRg st="0" end="0"/>
                                            </p:txEl>
                                          </p:spTgt>
                                        </p:tgtEl>
                                        <p:attrNameLst>
                                          <p:attrName>style.visibility</p:attrName>
                                        </p:attrNameLst>
                                      </p:cBhvr>
                                      <p:to>
                                        <p:strVal val="visible"/>
                                      </p:to>
                                    </p:set>
                                    <p:animEffect transition="in" filter="dissolve">
                                      <p:cBhvr>
                                        <p:cTn id="38" dur="500"/>
                                        <p:tgtEl>
                                          <p:spTgt spid="108">
                                            <p:txEl>
                                              <p:pRg st="0" end="0"/>
                                            </p:txEl>
                                          </p:spTgt>
                                        </p:tgtEl>
                                      </p:cBhvr>
                                    </p:animEffect>
                                  </p:childTnLst>
                                </p:cTn>
                              </p:par>
                              <p:par>
                                <p:cTn id="39" presetID="9" presetClass="entr" presetSubtype="0" fill="hold" grpId="0" nodeType="withEffect" nodePh="1">
                                  <p:stCondLst>
                                    <p:cond delay="0"/>
                                  </p:stCondLst>
                                  <p:endCondLst>
                                    <p:cond evt="begin" delay="0">
                                      <p:tn val="39"/>
                                    </p:cond>
                                  </p:endCondLst>
                                  <p:childTnLst>
                                    <p:set>
                                      <p:cBhvr>
                                        <p:cTn id="40" dur="1" fill="hold">
                                          <p:stCondLst>
                                            <p:cond delay="0"/>
                                          </p:stCondLst>
                                        </p:cTn>
                                        <p:tgtEl>
                                          <p:spTgt spid="109">
                                            <p:txEl>
                                              <p:pRg st="0" end="0"/>
                                            </p:txEl>
                                          </p:spTgt>
                                        </p:tgtEl>
                                        <p:attrNameLst>
                                          <p:attrName>style.visibility</p:attrName>
                                        </p:attrNameLst>
                                      </p:cBhvr>
                                      <p:to>
                                        <p:strVal val="visible"/>
                                      </p:to>
                                    </p:set>
                                    <p:animEffect transition="in" filter="dissolve">
                                      <p:cBhvr>
                                        <p:cTn id="41" dur="500"/>
                                        <p:tgtEl>
                                          <p:spTgt spid="109">
                                            <p:txEl>
                                              <p:pRg st="0" end="0"/>
                                            </p:txEl>
                                          </p:spTgt>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4500"/>
                            </p:stCondLst>
                            <p:childTnLst>
                              <p:par>
                                <p:cTn id="47" presetID="9" presetClass="entr" presetSubtype="0" fill="hold" grpId="0" nodeType="afterEffect" nodePh="1">
                                  <p:stCondLst>
                                    <p:cond delay="0"/>
                                  </p:stCondLst>
                                  <p:endCondLst>
                                    <p:cond evt="begin" delay="0">
                                      <p:tn val="47"/>
                                    </p:cond>
                                  </p:end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dissolve">
                                      <p:cBhvr>
                                        <p:cTn id="49" dur="500"/>
                                        <p:tgtEl>
                                          <p:spTgt spid="112">
                                            <p:txEl>
                                              <p:pRg st="0" end="0"/>
                                            </p:txEl>
                                          </p:spTgt>
                                        </p:tgtEl>
                                      </p:cBhvr>
                                    </p:animEffect>
                                  </p:childTnLst>
                                </p:cTn>
                              </p:par>
                              <p:par>
                                <p:cTn id="50" presetID="9" presetClass="entr" presetSubtype="0" fill="hold" grpId="0" nodeType="withEffect" nodePh="1">
                                  <p:stCondLst>
                                    <p:cond delay="0"/>
                                  </p:stCondLst>
                                  <p:endCondLst>
                                    <p:cond evt="begin" delay="0">
                                      <p:tn val="50"/>
                                    </p:cond>
                                  </p:endCondLst>
                                  <p:childTnLst>
                                    <p:set>
                                      <p:cBhvr>
                                        <p:cTn id="51" dur="1" fill="hold">
                                          <p:stCondLst>
                                            <p:cond delay="0"/>
                                          </p:stCondLst>
                                        </p:cTn>
                                        <p:tgtEl>
                                          <p:spTgt spid="113">
                                            <p:txEl>
                                              <p:pRg st="0" end="0"/>
                                            </p:txEl>
                                          </p:spTgt>
                                        </p:tgtEl>
                                        <p:attrNameLst>
                                          <p:attrName>style.visibility</p:attrName>
                                        </p:attrNameLst>
                                      </p:cBhvr>
                                      <p:to>
                                        <p:strVal val="visible"/>
                                      </p:to>
                                    </p:set>
                                    <p:animEffect transition="in" filter="dissolve">
                                      <p:cBhvr>
                                        <p:cTn id="52" dur="500"/>
                                        <p:tgtEl>
                                          <p:spTgt spid="113">
                                            <p:txEl>
                                              <p:pRg st="0" end="0"/>
                                            </p:txEl>
                                          </p:spTgt>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par>
                          <p:cTn id="57" fill="hold">
                            <p:stCondLst>
                              <p:cond delay="5500"/>
                            </p:stCondLst>
                            <p:childTnLst>
                              <p:par>
                                <p:cTn id="58" presetID="9" presetClass="entr" presetSubtype="0" fill="hold" grpId="0" nodeType="afterEffect" nodePh="1">
                                  <p:stCondLst>
                                    <p:cond delay="0"/>
                                  </p:stCondLst>
                                  <p:endCondLst>
                                    <p:cond evt="begin" delay="0">
                                      <p:tn val="58"/>
                                    </p:cond>
                                  </p:endCondLst>
                                  <p:childTnLst>
                                    <p:set>
                                      <p:cBhvr>
                                        <p:cTn id="59" dur="1" fill="hold">
                                          <p:stCondLst>
                                            <p:cond delay="0"/>
                                          </p:stCondLst>
                                        </p:cTn>
                                        <p:tgtEl>
                                          <p:spTgt spid="116">
                                            <p:txEl>
                                              <p:pRg st="0" end="0"/>
                                            </p:txEl>
                                          </p:spTgt>
                                        </p:tgtEl>
                                        <p:attrNameLst>
                                          <p:attrName>style.visibility</p:attrName>
                                        </p:attrNameLst>
                                      </p:cBhvr>
                                      <p:to>
                                        <p:strVal val="visible"/>
                                      </p:to>
                                    </p:set>
                                    <p:animEffect transition="in" filter="dissolve">
                                      <p:cBhvr>
                                        <p:cTn id="60" dur="500"/>
                                        <p:tgtEl>
                                          <p:spTgt spid="116">
                                            <p:txEl>
                                              <p:pRg st="0" end="0"/>
                                            </p:txEl>
                                          </p:spTgt>
                                        </p:tgtEl>
                                      </p:cBhvr>
                                    </p:animEffect>
                                  </p:childTnLst>
                                </p:cTn>
                              </p:par>
                              <p:par>
                                <p:cTn id="61" presetID="9" presetClass="entr" presetSubtype="0" fill="hold" grpId="0" nodeType="withEffect" nodePh="1">
                                  <p:stCondLst>
                                    <p:cond delay="0"/>
                                  </p:stCondLst>
                                  <p:endCondLst>
                                    <p:cond evt="begin" delay="0">
                                      <p:tn val="61"/>
                                    </p:cond>
                                  </p:endCondLst>
                                  <p:childTnLst>
                                    <p:set>
                                      <p:cBhvr>
                                        <p:cTn id="62" dur="1" fill="hold">
                                          <p:stCondLst>
                                            <p:cond delay="0"/>
                                          </p:stCondLst>
                                        </p:cTn>
                                        <p:tgtEl>
                                          <p:spTgt spid="117">
                                            <p:txEl>
                                              <p:pRg st="0" end="0"/>
                                            </p:txEl>
                                          </p:spTgt>
                                        </p:tgtEl>
                                        <p:attrNameLst>
                                          <p:attrName>style.visibility</p:attrName>
                                        </p:attrNameLst>
                                      </p:cBhvr>
                                      <p:to>
                                        <p:strVal val="visible"/>
                                      </p:to>
                                    </p:set>
                                    <p:animEffect transition="in" filter="dissolve">
                                      <p:cBhvr>
                                        <p:cTn id="63" dur="500"/>
                                        <p:tgtEl>
                                          <p:spTgt spid="117">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iterate>
                                    <p:tmAbs val="0"/>
                                  </p:iterate>
                                  <p:childTnLst>
                                    <p:set>
                                      <p:cBhvr>
                                        <p:cTn id="66" fill="hold"/>
                                        <p:tgtEl>
                                          <p:spTgt spid="2"/>
                                        </p:tgtEl>
                                        <p:attrNameLst>
                                          <p:attrName>style.visibility</p:attrName>
                                        </p:attrNameLst>
                                      </p:cBhvr>
                                      <p:to>
                                        <p:strVal val="visible"/>
                                      </p:to>
                                    </p:set>
                                    <p:animEffect transition="in" filter="fade">
                                      <p:cBhvr>
                                        <p:cTn id="67" dur="500"/>
                                        <p:tgtEl>
                                          <p:spTgt spid="2"/>
                                        </p:tgtEl>
                                      </p:cBhvr>
                                    </p:animEffect>
                                  </p:childTnLst>
                                </p:cTn>
                              </p:par>
                            </p:childTnLst>
                          </p:cTn>
                        </p:par>
                        <p:par>
                          <p:cTn id="68" fill="hold">
                            <p:stCondLst>
                              <p:cond delay="6500"/>
                            </p:stCondLst>
                            <p:childTnLst>
                              <p:par>
                                <p:cTn id="69" presetID="9" presetClass="entr" presetSubtype="0" fill="hold" grpId="0" nodeType="afterEffect" nodePh="1">
                                  <p:stCondLst>
                                    <p:cond delay="0"/>
                                  </p:stCondLst>
                                  <p:endCondLst>
                                    <p:cond evt="begin" delay="0">
                                      <p:tn val="69"/>
                                    </p:cond>
                                  </p:end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dissolve">
                                      <p:cBhvr>
                                        <p:cTn id="71" dur="500"/>
                                        <p:tgtEl>
                                          <p:spTgt spid="9">
                                            <p:txEl>
                                              <p:pRg st="0" end="0"/>
                                            </p:txEl>
                                          </p:spTgt>
                                        </p:tgtEl>
                                      </p:cBhvr>
                                    </p:animEffect>
                                  </p:childTnLst>
                                </p:cTn>
                              </p:par>
                              <p:par>
                                <p:cTn id="72" presetID="9" presetClass="entr" presetSubtype="0" fill="hold" grpId="0" nodeType="withEffect" nodePh="1">
                                  <p:stCondLst>
                                    <p:cond delay="0"/>
                                  </p:stCondLst>
                                  <p:endCondLst>
                                    <p:cond evt="begin" delay="0">
                                      <p:tn val="72"/>
                                    </p:cond>
                                  </p:endCondLst>
                                  <p:childTnLst>
                                    <p:set>
                                      <p:cBhvr>
                                        <p:cTn id="73" dur="1" fill="hold">
                                          <p:stCondLst>
                                            <p:cond delay="0"/>
                                          </p:stCondLst>
                                        </p:cTn>
                                        <p:tgtEl>
                                          <p:spTgt spid="10">
                                            <p:txEl>
                                              <p:pRg st="0" end="0"/>
                                            </p:txEl>
                                          </p:spTgt>
                                        </p:tgtEl>
                                        <p:attrNameLst>
                                          <p:attrName>style.visibility</p:attrName>
                                        </p:attrNameLst>
                                      </p:cBhvr>
                                      <p:to>
                                        <p:strVal val="visible"/>
                                      </p:to>
                                    </p:set>
                                    <p:animEffect transition="in" filter="dissolve">
                                      <p:cBhvr>
                                        <p:cTn id="74" dur="500"/>
                                        <p:tgtEl>
                                          <p:spTgt spid="10">
                                            <p:txEl>
                                              <p:pRg st="0" end="0"/>
                                            </p:txEl>
                                          </p:spTgt>
                                        </p:tgtEl>
                                      </p:cBhvr>
                                    </p:animEffect>
                                  </p:childTnLst>
                                </p:cTn>
                              </p:par>
                            </p:childTnLst>
                          </p:cTn>
                        </p:par>
                        <p:par>
                          <p:cTn id="75" fill="hold">
                            <p:stCondLst>
                              <p:cond delay="70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par>
                          <p:cTn id="79" fill="hold">
                            <p:stCondLst>
                              <p:cond delay="7500"/>
                            </p:stCondLst>
                            <p:childTnLst>
                              <p:par>
                                <p:cTn id="80" presetID="9" presetClass="entr" presetSubtype="0" fill="hold" grpId="0" nodeType="afterEffect" nodePh="1">
                                  <p:stCondLst>
                                    <p:cond delay="0"/>
                                  </p:stCondLst>
                                  <p:endCondLst>
                                    <p:cond evt="begin" delay="0">
                                      <p:tn val="80"/>
                                    </p:cond>
                                  </p:endCondLst>
                                  <p:childTnLst>
                                    <p:set>
                                      <p:cBhvr>
                                        <p:cTn id="81" dur="1" fill="hold">
                                          <p:stCondLst>
                                            <p:cond delay="0"/>
                                          </p:stCondLst>
                                        </p:cTn>
                                        <p:tgtEl>
                                          <p:spTgt spid="106">
                                            <p:txEl>
                                              <p:pRg st="0" end="0"/>
                                            </p:txEl>
                                          </p:spTgt>
                                        </p:tgtEl>
                                        <p:attrNameLst>
                                          <p:attrName>style.visibility</p:attrName>
                                        </p:attrNameLst>
                                      </p:cBhvr>
                                      <p:to>
                                        <p:strVal val="visible"/>
                                      </p:to>
                                    </p:set>
                                    <p:animEffect transition="in" filter="dissolve">
                                      <p:cBhvr>
                                        <p:cTn id="82" dur="500"/>
                                        <p:tgtEl>
                                          <p:spTgt spid="106">
                                            <p:txEl>
                                              <p:pRg st="0" end="0"/>
                                            </p:txEl>
                                          </p:spTgt>
                                        </p:tgtEl>
                                      </p:cBhvr>
                                    </p:animEffect>
                                  </p:childTnLst>
                                </p:cTn>
                              </p:par>
                              <p:par>
                                <p:cTn id="83" presetID="9" presetClass="entr" presetSubtype="0" fill="hold" grpId="0" nodeType="withEffect" nodePh="1">
                                  <p:stCondLst>
                                    <p:cond delay="0"/>
                                  </p:stCondLst>
                                  <p:endCondLst>
                                    <p:cond evt="begin" delay="0">
                                      <p:tn val="83"/>
                                    </p:cond>
                                  </p:endCondLst>
                                  <p:childTnLst>
                                    <p:set>
                                      <p:cBhvr>
                                        <p:cTn id="84" dur="1" fill="hold">
                                          <p:stCondLst>
                                            <p:cond delay="0"/>
                                          </p:stCondLst>
                                        </p:cTn>
                                        <p:tgtEl>
                                          <p:spTgt spid="107">
                                            <p:txEl>
                                              <p:pRg st="0" end="0"/>
                                            </p:txEl>
                                          </p:spTgt>
                                        </p:tgtEl>
                                        <p:attrNameLst>
                                          <p:attrName>style.visibility</p:attrName>
                                        </p:attrNameLst>
                                      </p:cBhvr>
                                      <p:to>
                                        <p:strVal val="visible"/>
                                      </p:to>
                                    </p:set>
                                    <p:animEffect transition="in" filter="dissolve">
                                      <p:cBhvr>
                                        <p:cTn id="85" dur="500"/>
                                        <p:tgtEl>
                                          <p:spTgt spid="107">
                                            <p:txEl>
                                              <p:pRg st="0" end="0"/>
                                            </p:txEl>
                                          </p:spTgt>
                                        </p:tgtEl>
                                      </p:cBhvr>
                                    </p:animEffect>
                                  </p:childTnLst>
                                </p:cTn>
                              </p:par>
                            </p:childTnLst>
                          </p:cTn>
                        </p:par>
                        <p:par>
                          <p:cTn id="86" fill="hold">
                            <p:stCondLst>
                              <p:cond delay="8000"/>
                            </p:stCondLst>
                            <p:childTnLst>
                              <p:par>
                                <p:cTn id="87" presetID="10"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500"/>
                                        <p:tgtEl>
                                          <p:spTgt spid="5"/>
                                        </p:tgtEl>
                                      </p:cBhvr>
                                    </p:animEffect>
                                  </p:childTnLst>
                                </p:cTn>
                              </p:par>
                            </p:childTnLst>
                          </p:cTn>
                        </p:par>
                        <p:par>
                          <p:cTn id="90" fill="hold">
                            <p:stCondLst>
                              <p:cond delay="8500"/>
                            </p:stCondLst>
                            <p:childTnLst>
                              <p:par>
                                <p:cTn id="91" presetID="9"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10">
                                            <p:txEl>
                                              <p:pRg st="0" end="0"/>
                                            </p:txEl>
                                          </p:spTgt>
                                        </p:tgtEl>
                                        <p:attrNameLst>
                                          <p:attrName>style.visibility</p:attrName>
                                        </p:attrNameLst>
                                      </p:cBhvr>
                                      <p:to>
                                        <p:strVal val="visible"/>
                                      </p:to>
                                    </p:set>
                                    <p:animEffect transition="in" filter="dissolve">
                                      <p:cBhvr>
                                        <p:cTn id="93" dur="500"/>
                                        <p:tgtEl>
                                          <p:spTgt spid="110">
                                            <p:txEl>
                                              <p:pRg st="0" end="0"/>
                                            </p:txEl>
                                          </p:spTgt>
                                        </p:tgtEl>
                                      </p:cBhvr>
                                    </p:animEffect>
                                  </p:childTnLst>
                                </p:cTn>
                              </p:par>
                              <p:par>
                                <p:cTn id="94" presetID="9" presetClass="entr" presetSubtype="0" fill="hold" grpId="0" nodeType="withEffect" nodePh="1">
                                  <p:stCondLst>
                                    <p:cond delay="0"/>
                                  </p:stCondLst>
                                  <p:endCondLst>
                                    <p:cond evt="begin" delay="0">
                                      <p:tn val="94"/>
                                    </p:cond>
                                  </p:endCondLst>
                                  <p:childTnLst>
                                    <p:set>
                                      <p:cBhvr>
                                        <p:cTn id="95" dur="1" fill="hold">
                                          <p:stCondLst>
                                            <p:cond delay="0"/>
                                          </p:stCondLst>
                                        </p:cTn>
                                        <p:tgtEl>
                                          <p:spTgt spid="111">
                                            <p:txEl>
                                              <p:pRg st="0" end="0"/>
                                            </p:txEl>
                                          </p:spTgt>
                                        </p:tgtEl>
                                        <p:attrNameLst>
                                          <p:attrName>style.visibility</p:attrName>
                                        </p:attrNameLst>
                                      </p:cBhvr>
                                      <p:to>
                                        <p:strVal val="visible"/>
                                      </p:to>
                                    </p:set>
                                    <p:animEffect transition="in" filter="dissolve">
                                      <p:cBhvr>
                                        <p:cTn id="96" dur="500"/>
                                        <p:tgtEl>
                                          <p:spTgt spid="111">
                                            <p:txEl>
                                              <p:pRg st="0" end="0"/>
                                            </p:txEl>
                                          </p:spTgt>
                                        </p:tgtEl>
                                      </p:cBhvr>
                                    </p:animEffect>
                                  </p:childTnLst>
                                </p:cTn>
                              </p:par>
                            </p:childTnLst>
                          </p:cTn>
                        </p:par>
                        <p:par>
                          <p:cTn id="97" fill="hold">
                            <p:stCondLst>
                              <p:cond delay="9000"/>
                            </p:stCondLst>
                            <p:childTnLst>
                              <p:par>
                                <p:cTn id="98" presetID="10" presetClass="entr" presetSubtype="0" fill="hold" nodeType="after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childTnLst>
                          </p:cTn>
                        </p:par>
                        <p:par>
                          <p:cTn id="101" fill="hold">
                            <p:stCondLst>
                              <p:cond delay="9500"/>
                            </p:stCondLst>
                            <p:childTnLst>
                              <p:par>
                                <p:cTn id="102" presetID="9" presetClass="entr" presetSubtype="0" fill="hold" grpId="0" nodeType="afterEffect" nodePh="1">
                                  <p:stCondLst>
                                    <p:cond delay="0"/>
                                  </p:stCondLst>
                                  <p:endCondLst>
                                    <p:cond evt="begin" delay="0">
                                      <p:tn val="102"/>
                                    </p:cond>
                                  </p:endCondLst>
                                  <p:childTnLst>
                                    <p:set>
                                      <p:cBhvr>
                                        <p:cTn id="103" dur="1" fill="hold">
                                          <p:stCondLst>
                                            <p:cond delay="0"/>
                                          </p:stCondLst>
                                        </p:cTn>
                                        <p:tgtEl>
                                          <p:spTgt spid="114">
                                            <p:txEl>
                                              <p:pRg st="0" end="0"/>
                                            </p:txEl>
                                          </p:spTgt>
                                        </p:tgtEl>
                                        <p:attrNameLst>
                                          <p:attrName>style.visibility</p:attrName>
                                        </p:attrNameLst>
                                      </p:cBhvr>
                                      <p:to>
                                        <p:strVal val="visible"/>
                                      </p:to>
                                    </p:set>
                                    <p:animEffect transition="in" filter="dissolve">
                                      <p:cBhvr>
                                        <p:cTn id="104" dur="500"/>
                                        <p:tgtEl>
                                          <p:spTgt spid="114">
                                            <p:txEl>
                                              <p:pRg st="0" end="0"/>
                                            </p:txEl>
                                          </p:spTgt>
                                        </p:tgtEl>
                                      </p:cBhvr>
                                    </p:animEffect>
                                  </p:childTnLst>
                                </p:cTn>
                              </p:par>
                              <p:par>
                                <p:cTn id="105" presetID="9"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115">
                                            <p:txEl>
                                              <p:pRg st="0" end="0"/>
                                            </p:txEl>
                                          </p:spTgt>
                                        </p:tgtEl>
                                        <p:attrNameLst>
                                          <p:attrName>style.visibility</p:attrName>
                                        </p:attrNameLst>
                                      </p:cBhvr>
                                      <p:to>
                                        <p:strVal val="visible"/>
                                      </p:to>
                                    </p:set>
                                    <p:animEffect transition="in" filter="dissolve">
                                      <p:cBhvr>
                                        <p:cTn id="107"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advAuto="0"/>
      <p:bldP spid="2" grpId="0" animBg="1" advAuto="0"/>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10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0"/>
                        </p:tgtEl>
                        <p:attrNameLst>
                          <p:attrName>style.visibility</p:attrName>
                        </p:attrNameLst>
                      </p:cBhvr>
                      <p:to>
                        <p:strVal val="visible"/>
                      </p:to>
                    </p:set>
                    <p:animEffect transition="in" filter="dissolve">
                      <p:cBhvr>
                        <p:cTn dur="500"/>
                        <p:tgtEl>
                          <p:spTgt spid="100"/>
                        </p:tgtEl>
                      </p:cBhvr>
                    </p:animEffect>
                  </p:childTnLst>
                </p:cTn>
              </p:par>
            </p:tnLst>
          </p:tmpl>
        </p:tmplLst>
      </p:bldP>
      <p:bldP spid="101"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1"/>
                        </p:tgtEl>
                        <p:attrNameLst>
                          <p:attrName>style.visibility</p:attrName>
                        </p:attrNameLst>
                      </p:cBhvr>
                      <p:to>
                        <p:strVal val="visible"/>
                      </p:to>
                    </p:set>
                    <p:animEffect transition="in" filter="dissolve">
                      <p:cBhvr>
                        <p:cTn dur="500"/>
                        <p:tgtEl>
                          <p:spTgt spid="101"/>
                        </p:tgtEl>
                      </p:cBhvr>
                    </p:animEffect>
                  </p:childTnLst>
                </p:cTn>
              </p:par>
            </p:tnLst>
          </p:tmpl>
        </p:tmplLst>
      </p:bldP>
      <p:bldP spid="10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6"/>
                        </p:tgtEl>
                        <p:attrNameLst>
                          <p:attrName>style.visibility</p:attrName>
                        </p:attrNameLst>
                      </p:cBhvr>
                      <p:to>
                        <p:strVal val="visible"/>
                      </p:to>
                    </p:set>
                    <p:animEffect transition="in" filter="dissolve">
                      <p:cBhvr>
                        <p:cTn dur="500"/>
                        <p:tgtEl>
                          <p:spTgt spid="106"/>
                        </p:tgtEl>
                      </p:cBhvr>
                    </p:animEffect>
                  </p:childTnLst>
                </p:cTn>
              </p:par>
            </p:tnLst>
          </p:tmpl>
        </p:tmplLst>
      </p:bldP>
      <p:bldP spid="107"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7"/>
                        </p:tgtEl>
                        <p:attrNameLst>
                          <p:attrName>style.visibility</p:attrName>
                        </p:attrNameLst>
                      </p:cBhvr>
                      <p:to>
                        <p:strVal val="visible"/>
                      </p:to>
                    </p:set>
                    <p:animEffect transition="in" filter="dissolve">
                      <p:cBhvr>
                        <p:cTn dur="500"/>
                        <p:tgtEl>
                          <p:spTgt spid="107"/>
                        </p:tgtEl>
                      </p:cBhvr>
                    </p:animEffect>
                  </p:childTnLst>
                </p:cTn>
              </p:par>
            </p:tnLst>
          </p:tmpl>
        </p:tmplLst>
      </p:bldP>
      <p:bldP spid="10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8"/>
                        </p:tgtEl>
                        <p:attrNameLst>
                          <p:attrName>style.visibility</p:attrName>
                        </p:attrNameLst>
                      </p:cBhvr>
                      <p:to>
                        <p:strVal val="visible"/>
                      </p:to>
                    </p:set>
                    <p:animEffect transition="in" filter="dissolve">
                      <p:cBhvr>
                        <p:cTn dur="500"/>
                        <p:tgtEl>
                          <p:spTgt spid="108"/>
                        </p:tgtEl>
                      </p:cBhvr>
                    </p:animEffect>
                  </p:childTnLst>
                </p:cTn>
              </p:par>
            </p:tnLst>
          </p:tmpl>
        </p:tmplLst>
      </p:bldP>
      <p:bldP spid="109"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9"/>
                        </p:tgtEl>
                        <p:attrNameLst>
                          <p:attrName>style.visibility</p:attrName>
                        </p:attrNameLst>
                      </p:cBhvr>
                      <p:to>
                        <p:strVal val="visible"/>
                      </p:to>
                    </p:set>
                    <p:animEffect transition="in" filter="dissolve">
                      <p:cBhvr>
                        <p:cTn dur="500"/>
                        <p:tgtEl>
                          <p:spTgt spid="109"/>
                        </p:tgtEl>
                      </p:cBhvr>
                    </p:animEffect>
                  </p:childTnLst>
                </p:cTn>
              </p:par>
            </p:tnLst>
          </p:tmpl>
        </p:tmplLst>
      </p:bldP>
      <p:bldP spid="1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0"/>
                        </p:tgtEl>
                        <p:attrNameLst>
                          <p:attrName>style.visibility</p:attrName>
                        </p:attrNameLst>
                      </p:cBhvr>
                      <p:to>
                        <p:strVal val="visible"/>
                      </p:to>
                    </p:set>
                    <p:animEffect transition="in" filter="dissolve">
                      <p:cBhvr>
                        <p:cTn dur="500"/>
                        <p:tgtEl>
                          <p:spTgt spid="110"/>
                        </p:tgtEl>
                      </p:cBhvr>
                    </p:animEffect>
                  </p:childTnLst>
                </p:cTn>
              </p:par>
            </p:tnLst>
          </p:tmpl>
        </p:tmplLst>
      </p:bldP>
      <p:bldP spid="111"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1"/>
                        </p:tgtEl>
                        <p:attrNameLst>
                          <p:attrName>style.visibility</p:attrName>
                        </p:attrNameLst>
                      </p:cBhvr>
                      <p:to>
                        <p:strVal val="visible"/>
                      </p:to>
                    </p:set>
                    <p:animEffect transition="in" filter="dissolve">
                      <p:cBhvr>
                        <p:cTn dur="500"/>
                        <p:tgtEl>
                          <p:spTgt spid="111"/>
                        </p:tgtEl>
                      </p:cBhvr>
                    </p:animEffect>
                  </p:childTnLst>
                </p:cTn>
              </p:par>
            </p:tnLst>
          </p:tmpl>
        </p:tmplLst>
      </p:bldP>
      <p:bldP spid="11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2"/>
                        </p:tgtEl>
                        <p:attrNameLst>
                          <p:attrName>style.visibility</p:attrName>
                        </p:attrNameLst>
                      </p:cBhvr>
                      <p:to>
                        <p:strVal val="visible"/>
                      </p:to>
                    </p:set>
                    <p:animEffect transition="in" filter="dissolve">
                      <p:cBhvr>
                        <p:cTn dur="500"/>
                        <p:tgtEl>
                          <p:spTgt spid="112"/>
                        </p:tgtEl>
                      </p:cBhvr>
                    </p:animEffect>
                  </p:childTnLst>
                </p:cTn>
              </p:par>
            </p:tnLst>
          </p:tmpl>
        </p:tmplLst>
      </p:bldP>
      <p:bldP spid="113"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3"/>
                        </p:tgtEl>
                        <p:attrNameLst>
                          <p:attrName>style.visibility</p:attrName>
                        </p:attrNameLst>
                      </p:cBhvr>
                      <p:to>
                        <p:strVal val="visible"/>
                      </p:to>
                    </p:set>
                    <p:animEffect transition="in" filter="dissolve">
                      <p:cBhvr>
                        <p:cTn dur="500"/>
                        <p:tgtEl>
                          <p:spTgt spid="113"/>
                        </p:tgtEl>
                      </p:cBhvr>
                    </p:animEffect>
                  </p:childTnLst>
                </p:cTn>
              </p:par>
            </p:tnLst>
          </p:tmpl>
        </p:tmplLst>
      </p:bldP>
      <p:bldP spid="11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4"/>
                        </p:tgtEl>
                        <p:attrNameLst>
                          <p:attrName>style.visibility</p:attrName>
                        </p:attrNameLst>
                      </p:cBhvr>
                      <p:to>
                        <p:strVal val="visible"/>
                      </p:to>
                    </p:set>
                    <p:animEffect transition="in" filter="dissolve">
                      <p:cBhvr>
                        <p:cTn dur="500"/>
                        <p:tgtEl>
                          <p:spTgt spid="114"/>
                        </p:tgtEl>
                      </p:cBhvr>
                    </p:animEffect>
                  </p:childTnLst>
                </p:cTn>
              </p:par>
            </p:tnLst>
          </p:tmpl>
        </p:tmplLst>
      </p:bldP>
      <p:bldP spid="115"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5"/>
                        </p:tgtEl>
                        <p:attrNameLst>
                          <p:attrName>style.visibility</p:attrName>
                        </p:attrNameLst>
                      </p:cBhvr>
                      <p:to>
                        <p:strVal val="visible"/>
                      </p:to>
                    </p:set>
                    <p:animEffect transition="in" filter="dissolve">
                      <p:cBhvr>
                        <p:cTn dur="500"/>
                        <p:tgtEl>
                          <p:spTgt spid="115"/>
                        </p:tgtEl>
                      </p:cBhvr>
                    </p:animEffect>
                  </p:childTnLst>
                </p:cTn>
              </p:par>
            </p:tnLst>
          </p:tmpl>
        </p:tmplLst>
      </p:bldP>
      <p:bldP spid="11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dissolve">
                      <p:cBhvr>
                        <p:cTn dur="500"/>
                        <p:tgtEl>
                          <p:spTgt spid="116"/>
                        </p:tgtEl>
                      </p:cBhvr>
                    </p:animEffect>
                  </p:childTnLst>
                </p:cTn>
              </p:par>
            </p:tnLst>
          </p:tmpl>
        </p:tmplLst>
      </p:bldP>
      <p:bldP spid="117"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7"/>
                        </p:tgtEl>
                        <p:attrNameLst>
                          <p:attrName>style.visibility</p:attrName>
                        </p:attrNameLst>
                      </p:cBhvr>
                      <p:to>
                        <p:strVal val="visible"/>
                      </p:to>
                    </p:set>
                    <p:animEffect transition="in" filter="dissolve">
                      <p:cBhvr>
                        <p:cTn dur="500"/>
                        <p:tgtEl>
                          <p:spTgt spid="1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46" name="phone-black.png"/>
          <p:cNvPicPr/>
          <p:nvPr userDrawn="1"/>
        </p:nvPicPr>
        <p:blipFill>
          <a:blip r:embed="rId2" cstate="print">
            <a:extLst/>
          </a:blip>
          <a:stretch>
            <a:fillRect/>
          </a:stretch>
        </p:blipFill>
        <p:spPr>
          <a:xfrm>
            <a:off x="5078677" y="1495425"/>
            <a:ext cx="2031471" cy="4019550"/>
          </a:xfrm>
          <a:prstGeom prst="rect">
            <a:avLst/>
          </a:prstGeom>
          <a:ln w="12700">
            <a:miter lim="400000"/>
          </a:ln>
        </p:spPr>
      </p:pic>
      <p:grpSp>
        <p:nvGrpSpPr>
          <p:cNvPr id="2" name="Group 835"/>
          <p:cNvGrpSpPr/>
          <p:nvPr userDrawn="1"/>
        </p:nvGrpSpPr>
        <p:grpSpPr>
          <a:xfrm>
            <a:off x="7694612" y="2013907"/>
            <a:ext cx="455700" cy="455814"/>
            <a:chOff x="0" y="0"/>
            <a:chExt cx="911635" cy="911627"/>
          </a:xfrm>
        </p:grpSpPr>
        <p:sp>
          <p:nvSpPr>
            <p:cNvPr id="152" name="Shape 833"/>
            <p:cNvSpPr/>
            <p:nvPr/>
          </p:nvSpPr>
          <p:spPr>
            <a:xfrm>
              <a:off x="-1" y="-1"/>
              <a:ext cx="911637" cy="91162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53" name="Shape 834"/>
            <p:cNvSpPr/>
            <p:nvPr/>
          </p:nvSpPr>
          <p:spPr>
            <a:xfrm>
              <a:off x="287863" y="322425"/>
              <a:ext cx="335910" cy="239927"/>
            </a:xfrm>
            <a:custGeom>
              <a:avLst/>
              <a:gdLst/>
              <a:ahLst/>
              <a:cxnLst>
                <a:cxn ang="0">
                  <a:pos x="wd2" y="hd2"/>
                </a:cxn>
                <a:cxn ang="5400000">
                  <a:pos x="wd2" y="hd2"/>
                </a:cxn>
                <a:cxn ang="10800000">
                  <a:pos x="wd2" y="hd2"/>
                </a:cxn>
                <a:cxn ang="16200000">
                  <a:pos x="wd2" y="hd2"/>
                </a:cxn>
              </a:cxnLst>
              <a:rect l="0" t="0"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3" name="Group 718"/>
          <p:cNvGrpSpPr/>
          <p:nvPr userDrawn="1"/>
        </p:nvGrpSpPr>
        <p:grpSpPr>
          <a:xfrm>
            <a:off x="4038525" y="2006289"/>
            <a:ext cx="455687" cy="455814"/>
            <a:chOff x="0" y="0"/>
            <a:chExt cx="911610" cy="911627"/>
          </a:xfrm>
        </p:grpSpPr>
        <p:sp>
          <p:nvSpPr>
            <p:cNvPr id="78" name="Shape 716"/>
            <p:cNvSpPr/>
            <p:nvPr/>
          </p:nvSpPr>
          <p:spPr>
            <a:xfrm>
              <a:off x="0" y="0"/>
              <a:ext cx="911611" cy="911628"/>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9" name="Shape 717"/>
            <p:cNvSpPr/>
            <p:nvPr/>
          </p:nvSpPr>
          <p:spPr>
            <a:xfrm>
              <a:off x="334270" y="282472"/>
              <a:ext cx="243070" cy="335885"/>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8360752" y="2006502"/>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8360752" y="2250651"/>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57" name="Picture Placeholder 2"/>
          <p:cNvSpPr>
            <a:spLocks noGrp="1"/>
          </p:cNvSpPr>
          <p:nvPr>
            <p:ph type="pic" sz="quarter" idx="23"/>
          </p:nvPr>
        </p:nvSpPr>
        <p:spPr>
          <a:xfrm>
            <a:off x="5294312" y="2070512"/>
            <a:ext cx="1600200" cy="2869376"/>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grpSp>
        <p:nvGrpSpPr>
          <p:cNvPr id="4" name="Group 715"/>
          <p:cNvGrpSpPr/>
          <p:nvPr userDrawn="1"/>
        </p:nvGrpSpPr>
        <p:grpSpPr>
          <a:xfrm>
            <a:off x="4038472" y="4538461"/>
            <a:ext cx="455691" cy="455814"/>
            <a:chOff x="0" y="0"/>
            <a:chExt cx="911618" cy="911627"/>
          </a:xfrm>
        </p:grpSpPr>
        <p:sp>
          <p:nvSpPr>
            <p:cNvPr id="75" name="Shape 713"/>
            <p:cNvSpPr/>
            <p:nvPr/>
          </p:nvSpPr>
          <p:spPr>
            <a:xfrm>
              <a:off x="-1" y="-1"/>
              <a:ext cx="911620" cy="911629"/>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6" name="Shape 714"/>
            <p:cNvSpPr/>
            <p:nvPr/>
          </p:nvSpPr>
          <p:spPr>
            <a:xfrm>
              <a:off x="325844" y="282472"/>
              <a:ext cx="259931" cy="335885"/>
            </a:xfrm>
            <a:custGeom>
              <a:avLst/>
              <a:gdLst/>
              <a:ahLst/>
              <a:cxnLst>
                <a:cxn ang="0">
                  <a:pos x="wd2" y="hd2"/>
                </a:cxn>
                <a:cxn ang="5400000">
                  <a:pos x="wd2" y="hd2"/>
                </a:cxn>
                <a:cxn ang="10800000">
                  <a:pos x="wd2" y="hd2"/>
                </a:cxn>
                <a:cxn ang="16200000">
                  <a:pos x="wd2" y="hd2"/>
                </a:cxn>
              </a:cxnLst>
              <a:rect l="0" t="0"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5" name="Group 721"/>
          <p:cNvGrpSpPr/>
          <p:nvPr userDrawn="1"/>
        </p:nvGrpSpPr>
        <p:grpSpPr>
          <a:xfrm>
            <a:off x="7699128" y="3694403"/>
            <a:ext cx="455701" cy="455815"/>
            <a:chOff x="-1" y="-1"/>
            <a:chExt cx="911637" cy="911629"/>
          </a:xfrm>
        </p:grpSpPr>
        <p:sp>
          <p:nvSpPr>
            <p:cNvPr id="81" name="Shape 719"/>
            <p:cNvSpPr/>
            <p:nvPr/>
          </p:nvSpPr>
          <p:spPr>
            <a:xfrm>
              <a:off x="-1" y="-1"/>
              <a:ext cx="911637" cy="911629"/>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2" name="Shape 720"/>
            <p:cNvSpPr/>
            <p:nvPr/>
          </p:nvSpPr>
          <p:spPr>
            <a:xfrm>
              <a:off x="287861" y="287871"/>
              <a:ext cx="335911" cy="335886"/>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6" name="Group 727"/>
          <p:cNvGrpSpPr/>
          <p:nvPr userDrawn="1"/>
        </p:nvGrpSpPr>
        <p:grpSpPr>
          <a:xfrm>
            <a:off x="7699138" y="4538461"/>
            <a:ext cx="455681" cy="455815"/>
            <a:chOff x="-1" y="0"/>
            <a:chExt cx="911598" cy="911628"/>
          </a:xfrm>
        </p:grpSpPr>
        <p:sp>
          <p:nvSpPr>
            <p:cNvPr id="87" name="Shape 725"/>
            <p:cNvSpPr/>
            <p:nvPr/>
          </p:nvSpPr>
          <p:spPr>
            <a:xfrm>
              <a:off x="-1" y="0"/>
              <a:ext cx="911598" cy="911628"/>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8" name="Shape 726"/>
            <p:cNvSpPr/>
            <p:nvPr/>
          </p:nvSpPr>
          <p:spPr>
            <a:xfrm>
              <a:off x="287844" y="306407"/>
              <a:ext cx="335911" cy="29881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7" name="Group 730"/>
          <p:cNvGrpSpPr/>
          <p:nvPr userDrawn="1"/>
        </p:nvGrpSpPr>
        <p:grpSpPr>
          <a:xfrm>
            <a:off x="7699138" y="2850347"/>
            <a:ext cx="455681" cy="455815"/>
            <a:chOff x="0" y="0"/>
            <a:chExt cx="911598" cy="911629"/>
          </a:xfrm>
        </p:grpSpPr>
        <p:sp>
          <p:nvSpPr>
            <p:cNvPr id="90" name="Shape 728"/>
            <p:cNvSpPr/>
            <p:nvPr/>
          </p:nvSpPr>
          <p:spPr>
            <a:xfrm>
              <a:off x="0" y="0"/>
              <a:ext cx="911598" cy="911629"/>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1" name="Shape 729"/>
            <p:cNvSpPr/>
            <p:nvPr/>
          </p:nvSpPr>
          <p:spPr>
            <a:xfrm>
              <a:off x="285188" y="305676"/>
              <a:ext cx="341220" cy="300278"/>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8" name="Group 733"/>
          <p:cNvGrpSpPr/>
          <p:nvPr userDrawn="1"/>
        </p:nvGrpSpPr>
        <p:grpSpPr>
          <a:xfrm>
            <a:off x="4038472" y="2850347"/>
            <a:ext cx="455691" cy="455814"/>
            <a:chOff x="0" y="0"/>
            <a:chExt cx="911618" cy="911627"/>
          </a:xfrm>
        </p:grpSpPr>
        <p:sp>
          <p:nvSpPr>
            <p:cNvPr id="94" name="Shape 731"/>
            <p:cNvSpPr/>
            <p:nvPr/>
          </p:nvSpPr>
          <p:spPr>
            <a:xfrm>
              <a:off x="-1" y="-1"/>
              <a:ext cx="911620" cy="911629"/>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5" name="Shape 732"/>
            <p:cNvSpPr/>
            <p:nvPr/>
          </p:nvSpPr>
          <p:spPr>
            <a:xfrm>
              <a:off x="287277" y="355105"/>
              <a:ext cx="337065" cy="202231"/>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grpSp>
        <p:nvGrpSpPr>
          <p:cNvPr id="11" name="Group 736"/>
          <p:cNvGrpSpPr/>
          <p:nvPr userDrawn="1"/>
        </p:nvGrpSpPr>
        <p:grpSpPr>
          <a:xfrm>
            <a:off x="4038474" y="3694404"/>
            <a:ext cx="455687" cy="455814"/>
            <a:chOff x="0" y="0"/>
            <a:chExt cx="911610" cy="911627"/>
          </a:xfrm>
        </p:grpSpPr>
        <p:sp>
          <p:nvSpPr>
            <p:cNvPr id="97" name="Shape 734"/>
            <p:cNvSpPr/>
            <p:nvPr/>
          </p:nvSpPr>
          <p:spPr>
            <a:xfrm>
              <a:off x="0" y="0"/>
              <a:ext cx="911611" cy="911628"/>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8" name="Shape 735"/>
            <p:cNvSpPr/>
            <p:nvPr/>
          </p:nvSpPr>
          <p:spPr>
            <a:xfrm>
              <a:off x="344357" y="315715"/>
              <a:ext cx="222897" cy="2801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100" name="Content Placeholder 20"/>
          <p:cNvSpPr>
            <a:spLocks noGrp="1"/>
          </p:cNvSpPr>
          <p:nvPr>
            <p:ph sz="quarter" idx="24"/>
          </p:nvPr>
        </p:nvSpPr>
        <p:spPr>
          <a:xfrm>
            <a:off x="2399307" y="2006502"/>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01" name="Text Placeholder 17"/>
          <p:cNvSpPr>
            <a:spLocks noGrp="1"/>
          </p:cNvSpPr>
          <p:nvPr>
            <p:ph type="body" sz="quarter" idx="25"/>
          </p:nvPr>
        </p:nvSpPr>
        <p:spPr>
          <a:xfrm>
            <a:off x="1686519" y="2250651"/>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06" name="Content Placeholder 20"/>
          <p:cNvSpPr>
            <a:spLocks noGrp="1"/>
          </p:cNvSpPr>
          <p:nvPr>
            <p:ph sz="quarter" idx="26"/>
          </p:nvPr>
        </p:nvSpPr>
        <p:spPr>
          <a:xfrm>
            <a:off x="8360752" y="2859552"/>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7" name="Text Placeholder 17"/>
          <p:cNvSpPr>
            <a:spLocks noGrp="1"/>
          </p:cNvSpPr>
          <p:nvPr>
            <p:ph type="body" sz="quarter" idx="27"/>
          </p:nvPr>
        </p:nvSpPr>
        <p:spPr>
          <a:xfrm>
            <a:off x="8360752" y="3103701"/>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08" name="Content Placeholder 20"/>
          <p:cNvSpPr>
            <a:spLocks noGrp="1"/>
          </p:cNvSpPr>
          <p:nvPr>
            <p:ph sz="quarter" idx="28"/>
          </p:nvPr>
        </p:nvSpPr>
        <p:spPr>
          <a:xfrm>
            <a:off x="2399307" y="2859552"/>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09" name="Text Placeholder 17"/>
          <p:cNvSpPr>
            <a:spLocks noGrp="1"/>
          </p:cNvSpPr>
          <p:nvPr>
            <p:ph type="body" sz="quarter" idx="29"/>
          </p:nvPr>
        </p:nvSpPr>
        <p:spPr>
          <a:xfrm>
            <a:off x="1686519" y="3103701"/>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0" name="Content Placeholder 20"/>
          <p:cNvSpPr>
            <a:spLocks noGrp="1"/>
          </p:cNvSpPr>
          <p:nvPr>
            <p:ph sz="quarter" idx="30"/>
          </p:nvPr>
        </p:nvSpPr>
        <p:spPr>
          <a:xfrm>
            <a:off x="8360752" y="3694404"/>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11" name="Text Placeholder 17"/>
          <p:cNvSpPr>
            <a:spLocks noGrp="1"/>
          </p:cNvSpPr>
          <p:nvPr>
            <p:ph type="body" sz="quarter" idx="31"/>
          </p:nvPr>
        </p:nvSpPr>
        <p:spPr>
          <a:xfrm>
            <a:off x="8360752" y="3938553"/>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2" name="Content Placeholder 20"/>
          <p:cNvSpPr>
            <a:spLocks noGrp="1"/>
          </p:cNvSpPr>
          <p:nvPr>
            <p:ph sz="quarter" idx="32"/>
          </p:nvPr>
        </p:nvSpPr>
        <p:spPr>
          <a:xfrm>
            <a:off x="2399307" y="3694404"/>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13" name="Text Placeholder 17"/>
          <p:cNvSpPr>
            <a:spLocks noGrp="1"/>
          </p:cNvSpPr>
          <p:nvPr>
            <p:ph type="body" sz="quarter" idx="33"/>
          </p:nvPr>
        </p:nvSpPr>
        <p:spPr>
          <a:xfrm>
            <a:off x="1686519" y="3938553"/>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4" name="Content Placeholder 20"/>
          <p:cNvSpPr>
            <a:spLocks noGrp="1"/>
          </p:cNvSpPr>
          <p:nvPr>
            <p:ph sz="quarter" idx="34"/>
          </p:nvPr>
        </p:nvSpPr>
        <p:spPr>
          <a:xfrm>
            <a:off x="8360752" y="4547454"/>
            <a:ext cx="14208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15" name="Text Placeholder 17"/>
          <p:cNvSpPr>
            <a:spLocks noGrp="1"/>
          </p:cNvSpPr>
          <p:nvPr>
            <p:ph type="body" sz="quarter" idx="35"/>
          </p:nvPr>
        </p:nvSpPr>
        <p:spPr>
          <a:xfrm>
            <a:off x="8360752" y="4791603"/>
            <a:ext cx="2133600" cy="332532"/>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116" name="Content Placeholder 20"/>
          <p:cNvSpPr>
            <a:spLocks noGrp="1"/>
          </p:cNvSpPr>
          <p:nvPr>
            <p:ph sz="quarter" idx="36"/>
          </p:nvPr>
        </p:nvSpPr>
        <p:spPr>
          <a:xfrm>
            <a:off x="2399307" y="4547454"/>
            <a:ext cx="14208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endParaRPr lang="en-GB" dirty="0"/>
          </a:p>
        </p:txBody>
      </p:sp>
      <p:sp>
        <p:nvSpPr>
          <p:cNvPr id="117" name="Text Placeholder 17"/>
          <p:cNvSpPr>
            <a:spLocks noGrp="1"/>
          </p:cNvSpPr>
          <p:nvPr>
            <p:ph type="body" sz="quarter" idx="37"/>
          </p:nvPr>
        </p:nvSpPr>
        <p:spPr>
          <a:xfrm>
            <a:off x="1686519" y="4791603"/>
            <a:ext cx="2133600" cy="332532"/>
          </a:xfrm>
        </p:spPr>
        <p:txBody>
          <a:bodyPr lIns="0" tIns="0" rIns="0" bIns="0">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Tree>
    <p:extLst>
      <p:ext uri="{BB962C8B-B14F-4D97-AF65-F5344CB8AC3E}">
        <p14:creationId xmlns:p14="http://schemas.microsoft.com/office/powerpoint/2010/main" val="388111934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9"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00">
                                            <p:txEl>
                                              <p:pRg st="0" end="0"/>
                                            </p:txEl>
                                          </p:spTgt>
                                        </p:tgtEl>
                                        <p:attrNameLst>
                                          <p:attrName>style.visibility</p:attrName>
                                        </p:attrNameLst>
                                      </p:cBhvr>
                                      <p:to>
                                        <p:strVal val="visible"/>
                                      </p:to>
                                    </p:set>
                                    <p:animEffect transition="in" filter="dissolve">
                                      <p:cBhvr>
                                        <p:cTn id="23" dur="500"/>
                                        <p:tgtEl>
                                          <p:spTgt spid="100">
                                            <p:txEl>
                                              <p:pRg st="0" end="0"/>
                                            </p:txEl>
                                          </p:spTgt>
                                        </p:tgtEl>
                                      </p:cBhvr>
                                    </p:animEffect>
                                  </p:childTnLst>
                                </p:cTn>
                              </p:par>
                              <p:par>
                                <p:cTn id="24" presetID="9"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1">
                                            <p:txEl>
                                              <p:pRg st="0" end="0"/>
                                            </p:txEl>
                                          </p:spTgt>
                                        </p:tgtEl>
                                        <p:attrNameLst>
                                          <p:attrName>style.visibility</p:attrName>
                                        </p:attrNameLst>
                                      </p:cBhvr>
                                      <p:to>
                                        <p:strVal val="visible"/>
                                      </p:to>
                                    </p:set>
                                    <p:animEffect transition="in" filter="dissolve">
                                      <p:cBhvr>
                                        <p:cTn id="26" dur="500"/>
                                        <p:tgtEl>
                                          <p:spTgt spid="101">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9" presetClass="entr" presetSubtype="0" fill="hold" grpId="0" nodeType="afterEffect" nodePh="1">
                                  <p:stCondLst>
                                    <p:cond delay="0"/>
                                  </p:stCondLst>
                                  <p:endCondLst>
                                    <p:cond evt="begin" delay="0">
                                      <p:tn val="32"/>
                                    </p:cond>
                                  </p:endCondLst>
                                  <p:childTnLst>
                                    <p:set>
                                      <p:cBhvr>
                                        <p:cTn id="33" dur="1" fill="hold">
                                          <p:stCondLst>
                                            <p:cond delay="0"/>
                                          </p:stCondLst>
                                        </p:cTn>
                                        <p:tgtEl>
                                          <p:spTgt spid="108">
                                            <p:txEl>
                                              <p:pRg st="0" end="0"/>
                                            </p:txEl>
                                          </p:spTgt>
                                        </p:tgtEl>
                                        <p:attrNameLst>
                                          <p:attrName>style.visibility</p:attrName>
                                        </p:attrNameLst>
                                      </p:cBhvr>
                                      <p:to>
                                        <p:strVal val="visible"/>
                                      </p:to>
                                    </p:set>
                                    <p:animEffect transition="in" filter="dissolve">
                                      <p:cBhvr>
                                        <p:cTn id="34" dur="500"/>
                                        <p:tgtEl>
                                          <p:spTgt spid="108">
                                            <p:txEl>
                                              <p:pRg st="0" end="0"/>
                                            </p:txEl>
                                          </p:spTgt>
                                        </p:tgtEl>
                                      </p:cBhvr>
                                    </p:animEffect>
                                  </p:childTnLst>
                                </p:cTn>
                              </p:par>
                              <p:par>
                                <p:cTn id="35" presetID="9" presetClass="entr" presetSubtype="0" fill="hold" grpId="0" nodeType="withEffect" nodePh="1">
                                  <p:stCondLst>
                                    <p:cond delay="0"/>
                                  </p:stCondLst>
                                  <p:endCondLst>
                                    <p:cond evt="begin" delay="0">
                                      <p:tn val="35"/>
                                    </p:cond>
                                  </p:end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dissolve">
                                      <p:cBhvr>
                                        <p:cTn id="37" dur="500"/>
                                        <p:tgtEl>
                                          <p:spTgt spid="109">
                                            <p:txEl>
                                              <p:pRg st="0" end="0"/>
                                            </p:txEl>
                                          </p:spTgt>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40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2">
                                            <p:txEl>
                                              <p:pRg st="0" end="0"/>
                                            </p:txEl>
                                          </p:spTgt>
                                        </p:tgtEl>
                                        <p:attrNameLst>
                                          <p:attrName>style.visibility</p:attrName>
                                        </p:attrNameLst>
                                      </p:cBhvr>
                                      <p:to>
                                        <p:strVal val="visible"/>
                                      </p:to>
                                    </p:set>
                                    <p:animEffect transition="in" filter="dissolve">
                                      <p:cBhvr>
                                        <p:cTn id="45" dur="500"/>
                                        <p:tgtEl>
                                          <p:spTgt spid="112">
                                            <p:txEl>
                                              <p:pRg st="0" end="0"/>
                                            </p:txEl>
                                          </p:spTgt>
                                        </p:tgtEl>
                                      </p:cBhvr>
                                    </p:animEffect>
                                  </p:childTnLst>
                                </p:cTn>
                              </p:par>
                              <p:par>
                                <p:cTn id="46" presetID="9" presetClass="entr" presetSubtype="0" fill="hold" grpId="0" nodeType="withEffect" nodePh="1">
                                  <p:stCondLst>
                                    <p:cond delay="0"/>
                                  </p:stCondLst>
                                  <p:endCondLst>
                                    <p:cond evt="begin" delay="0">
                                      <p:tn val="46"/>
                                    </p:cond>
                                  </p:endCondLst>
                                  <p:childTnLst>
                                    <p:set>
                                      <p:cBhvr>
                                        <p:cTn id="47" dur="1" fill="hold">
                                          <p:stCondLst>
                                            <p:cond delay="0"/>
                                          </p:stCondLst>
                                        </p:cTn>
                                        <p:tgtEl>
                                          <p:spTgt spid="113">
                                            <p:txEl>
                                              <p:pRg st="0" end="0"/>
                                            </p:txEl>
                                          </p:spTgt>
                                        </p:tgtEl>
                                        <p:attrNameLst>
                                          <p:attrName>style.visibility</p:attrName>
                                        </p:attrNameLst>
                                      </p:cBhvr>
                                      <p:to>
                                        <p:strVal val="visible"/>
                                      </p:to>
                                    </p:set>
                                    <p:animEffect transition="in" filter="dissolve">
                                      <p:cBhvr>
                                        <p:cTn id="48" dur="500"/>
                                        <p:tgtEl>
                                          <p:spTgt spid="113">
                                            <p:txEl>
                                              <p:pRg st="0" end="0"/>
                                            </p:txEl>
                                          </p:spTgt>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5000"/>
                            </p:stCondLst>
                            <p:childTnLst>
                              <p:par>
                                <p:cTn id="54" presetID="9" presetClass="entr" presetSubtype="0" fill="hold" grpId="0" nodeType="afterEffect" nodePh="1">
                                  <p:stCondLst>
                                    <p:cond delay="0"/>
                                  </p:stCondLst>
                                  <p:endCondLst>
                                    <p:cond evt="begin" delay="0">
                                      <p:tn val="54"/>
                                    </p:cond>
                                  </p:endCondLst>
                                  <p:childTnLst>
                                    <p:set>
                                      <p:cBhvr>
                                        <p:cTn id="55" dur="1" fill="hold">
                                          <p:stCondLst>
                                            <p:cond delay="0"/>
                                          </p:stCondLst>
                                        </p:cTn>
                                        <p:tgtEl>
                                          <p:spTgt spid="116">
                                            <p:txEl>
                                              <p:pRg st="0" end="0"/>
                                            </p:txEl>
                                          </p:spTgt>
                                        </p:tgtEl>
                                        <p:attrNameLst>
                                          <p:attrName>style.visibility</p:attrName>
                                        </p:attrNameLst>
                                      </p:cBhvr>
                                      <p:to>
                                        <p:strVal val="visible"/>
                                      </p:to>
                                    </p:set>
                                    <p:animEffect transition="in" filter="dissolve">
                                      <p:cBhvr>
                                        <p:cTn id="56" dur="500"/>
                                        <p:tgtEl>
                                          <p:spTgt spid="116">
                                            <p:txEl>
                                              <p:pRg st="0" end="0"/>
                                            </p:txEl>
                                          </p:spTgt>
                                        </p:tgtEl>
                                      </p:cBhvr>
                                    </p:animEffect>
                                  </p:childTnLst>
                                </p:cTn>
                              </p:par>
                              <p:par>
                                <p:cTn id="57" presetID="9" presetClass="entr" presetSubtype="0" fill="hold" grpId="0" nodeType="with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dissolve">
                                      <p:cBhvr>
                                        <p:cTn id="59" dur="500"/>
                                        <p:tgtEl>
                                          <p:spTgt spid="117">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iterate>
                                    <p:tmAbs val="0"/>
                                  </p:iterate>
                                  <p:childTnLst>
                                    <p:set>
                                      <p:cBhvr>
                                        <p:cTn id="62" fill="hold"/>
                                        <p:tgtEl>
                                          <p:spTgt spid="2"/>
                                        </p:tgtEl>
                                        <p:attrNameLst>
                                          <p:attrName>style.visibility</p:attrName>
                                        </p:attrNameLst>
                                      </p:cBhvr>
                                      <p:to>
                                        <p:strVal val="visible"/>
                                      </p:to>
                                    </p:set>
                                    <p:animEffect transition="in" filter="fade">
                                      <p:cBhvr>
                                        <p:cTn id="63" dur="500"/>
                                        <p:tgtEl>
                                          <p:spTgt spid="2"/>
                                        </p:tgtEl>
                                      </p:cBhvr>
                                    </p:animEffect>
                                  </p:childTnLst>
                                </p:cTn>
                              </p:par>
                            </p:childTnLst>
                          </p:cTn>
                        </p:par>
                        <p:par>
                          <p:cTn id="64" fill="hold">
                            <p:stCondLst>
                              <p:cond delay="6000"/>
                            </p:stCondLst>
                            <p:childTnLst>
                              <p:par>
                                <p:cTn id="65" presetID="9" presetClass="entr" presetSubtype="0" fill="hold" grpId="0" nodeType="afterEffect" nodePh="1">
                                  <p:stCondLst>
                                    <p:cond delay="0"/>
                                  </p:stCondLst>
                                  <p:endCondLst>
                                    <p:cond evt="begin" delay="0">
                                      <p:tn val="65"/>
                                    </p:cond>
                                  </p:end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dissolve">
                                      <p:cBhvr>
                                        <p:cTn id="67" dur="500"/>
                                        <p:tgtEl>
                                          <p:spTgt spid="9">
                                            <p:txEl>
                                              <p:pRg st="0" end="0"/>
                                            </p:txEl>
                                          </p:spTgt>
                                        </p:tgtEl>
                                      </p:cBhvr>
                                    </p:animEffect>
                                  </p:childTnLst>
                                </p:cTn>
                              </p:par>
                              <p:par>
                                <p:cTn id="68" presetID="9" presetClass="entr" presetSubtype="0" fill="hold" grpId="0" nodeType="withEffect" nodePh="1">
                                  <p:stCondLst>
                                    <p:cond delay="0"/>
                                  </p:stCondLst>
                                  <p:endCondLst>
                                    <p:cond evt="begin" delay="0">
                                      <p:tn val="68"/>
                                    </p:cond>
                                  </p:end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dissolve">
                                      <p:cBhvr>
                                        <p:cTn id="70" dur="500"/>
                                        <p:tgtEl>
                                          <p:spTgt spid="10">
                                            <p:txEl>
                                              <p:pRg st="0" end="0"/>
                                            </p:txEl>
                                          </p:spTgt>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par>
                          <p:cTn id="75" fill="hold">
                            <p:stCondLst>
                              <p:cond delay="7000"/>
                            </p:stCondLst>
                            <p:childTnLst>
                              <p:par>
                                <p:cTn id="76" presetID="9" presetClass="entr" presetSubtype="0" fill="hold" grpId="0" nodeType="afterEffect" nodePh="1">
                                  <p:stCondLst>
                                    <p:cond delay="0"/>
                                  </p:stCondLst>
                                  <p:endCondLst>
                                    <p:cond evt="begin" delay="0">
                                      <p:tn val="76"/>
                                    </p:cond>
                                  </p:endCondLst>
                                  <p:childTnLst>
                                    <p:set>
                                      <p:cBhvr>
                                        <p:cTn id="77" dur="1" fill="hold">
                                          <p:stCondLst>
                                            <p:cond delay="0"/>
                                          </p:stCondLst>
                                        </p:cTn>
                                        <p:tgtEl>
                                          <p:spTgt spid="106">
                                            <p:txEl>
                                              <p:pRg st="0" end="0"/>
                                            </p:txEl>
                                          </p:spTgt>
                                        </p:tgtEl>
                                        <p:attrNameLst>
                                          <p:attrName>style.visibility</p:attrName>
                                        </p:attrNameLst>
                                      </p:cBhvr>
                                      <p:to>
                                        <p:strVal val="visible"/>
                                      </p:to>
                                    </p:set>
                                    <p:animEffect transition="in" filter="dissolve">
                                      <p:cBhvr>
                                        <p:cTn id="78" dur="500"/>
                                        <p:tgtEl>
                                          <p:spTgt spid="106">
                                            <p:txEl>
                                              <p:pRg st="0" end="0"/>
                                            </p:txEl>
                                          </p:spTgt>
                                        </p:tgtEl>
                                      </p:cBhvr>
                                    </p:animEffect>
                                  </p:childTnLst>
                                </p:cTn>
                              </p:par>
                              <p:par>
                                <p:cTn id="79" presetID="9" presetClass="entr" presetSubtype="0" fill="hold" grpId="0" nodeType="withEffect" nodePh="1">
                                  <p:stCondLst>
                                    <p:cond delay="0"/>
                                  </p:stCondLst>
                                  <p:endCondLst>
                                    <p:cond evt="begin" delay="0">
                                      <p:tn val="79"/>
                                    </p:cond>
                                  </p:endCondLst>
                                  <p:childTnLst>
                                    <p:set>
                                      <p:cBhvr>
                                        <p:cTn id="80" dur="1" fill="hold">
                                          <p:stCondLst>
                                            <p:cond delay="0"/>
                                          </p:stCondLst>
                                        </p:cTn>
                                        <p:tgtEl>
                                          <p:spTgt spid="107">
                                            <p:txEl>
                                              <p:pRg st="0" end="0"/>
                                            </p:txEl>
                                          </p:spTgt>
                                        </p:tgtEl>
                                        <p:attrNameLst>
                                          <p:attrName>style.visibility</p:attrName>
                                        </p:attrNameLst>
                                      </p:cBhvr>
                                      <p:to>
                                        <p:strVal val="visible"/>
                                      </p:to>
                                    </p:set>
                                    <p:animEffect transition="in" filter="dissolve">
                                      <p:cBhvr>
                                        <p:cTn id="81" dur="500"/>
                                        <p:tgtEl>
                                          <p:spTgt spid="107">
                                            <p:txEl>
                                              <p:pRg st="0" end="0"/>
                                            </p:txEl>
                                          </p:spTgt>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childTnLst>
                          </p:cTn>
                        </p:par>
                        <p:par>
                          <p:cTn id="86" fill="hold">
                            <p:stCondLst>
                              <p:cond delay="8000"/>
                            </p:stCondLst>
                            <p:childTnLst>
                              <p:par>
                                <p:cTn id="87" presetID="9" presetClass="entr" presetSubtype="0" fill="hold" grpId="0" nodeType="afterEffect" nodePh="1">
                                  <p:stCondLst>
                                    <p:cond delay="0"/>
                                  </p:stCondLst>
                                  <p:endCondLst>
                                    <p:cond evt="begin" delay="0">
                                      <p:tn val="87"/>
                                    </p:cond>
                                  </p:endCondLst>
                                  <p:childTnLst>
                                    <p:set>
                                      <p:cBhvr>
                                        <p:cTn id="88" dur="1" fill="hold">
                                          <p:stCondLst>
                                            <p:cond delay="0"/>
                                          </p:stCondLst>
                                        </p:cTn>
                                        <p:tgtEl>
                                          <p:spTgt spid="110">
                                            <p:txEl>
                                              <p:pRg st="0" end="0"/>
                                            </p:txEl>
                                          </p:spTgt>
                                        </p:tgtEl>
                                        <p:attrNameLst>
                                          <p:attrName>style.visibility</p:attrName>
                                        </p:attrNameLst>
                                      </p:cBhvr>
                                      <p:to>
                                        <p:strVal val="visible"/>
                                      </p:to>
                                    </p:set>
                                    <p:animEffect transition="in" filter="dissolve">
                                      <p:cBhvr>
                                        <p:cTn id="89" dur="500"/>
                                        <p:tgtEl>
                                          <p:spTgt spid="110">
                                            <p:txEl>
                                              <p:pRg st="0" end="0"/>
                                            </p:txEl>
                                          </p:spTgt>
                                        </p:tgtEl>
                                      </p:cBhvr>
                                    </p:animEffect>
                                  </p:childTnLst>
                                </p:cTn>
                              </p:par>
                              <p:par>
                                <p:cTn id="90" presetID="9" presetClass="entr" presetSubtype="0" fill="hold" grpId="0" nodeType="withEffect" nodePh="1">
                                  <p:stCondLst>
                                    <p:cond delay="0"/>
                                  </p:stCondLst>
                                  <p:endCondLst>
                                    <p:cond evt="begin" delay="0">
                                      <p:tn val="90"/>
                                    </p:cond>
                                  </p:endCondLst>
                                  <p:childTnLst>
                                    <p:set>
                                      <p:cBhvr>
                                        <p:cTn id="91" dur="1" fill="hold">
                                          <p:stCondLst>
                                            <p:cond delay="0"/>
                                          </p:stCondLst>
                                        </p:cTn>
                                        <p:tgtEl>
                                          <p:spTgt spid="111">
                                            <p:txEl>
                                              <p:pRg st="0" end="0"/>
                                            </p:txEl>
                                          </p:spTgt>
                                        </p:tgtEl>
                                        <p:attrNameLst>
                                          <p:attrName>style.visibility</p:attrName>
                                        </p:attrNameLst>
                                      </p:cBhvr>
                                      <p:to>
                                        <p:strVal val="visible"/>
                                      </p:to>
                                    </p:set>
                                    <p:animEffect transition="in" filter="dissolve">
                                      <p:cBhvr>
                                        <p:cTn id="92" dur="500"/>
                                        <p:tgtEl>
                                          <p:spTgt spid="111">
                                            <p:txEl>
                                              <p:pRg st="0" end="0"/>
                                            </p:txEl>
                                          </p:spTgt>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500"/>
                                        <p:tgtEl>
                                          <p:spTgt spid="6"/>
                                        </p:tgtEl>
                                      </p:cBhvr>
                                    </p:animEffect>
                                  </p:childTnLst>
                                </p:cTn>
                              </p:par>
                            </p:childTnLst>
                          </p:cTn>
                        </p:par>
                        <p:par>
                          <p:cTn id="97" fill="hold">
                            <p:stCondLst>
                              <p:cond delay="9000"/>
                            </p:stCondLst>
                            <p:childTnLst>
                              <p:par>
                                <p:cTn id="98" presetID="9" presetClass="entr" presetSubtype="0" fill="hold" grpId="0" nodeType="afterEffect" nodePh="1">
                                  <p:stCondLst>
                                    <p:cond delay="0"/>
                                  </p:stCondLst>
                                  <p:endCondLst>
                                    <p:cond evt="begin" delay="0">
                                      <p:tn val="98"/>
                                    </p:cond>
                                  </p:endCondLst>
                                  <p:childTnLst>
                                    <p:set>
                                      <p:cBhvr>
                                        <p:cTn id="99" dur="1" fill="hold">
                                          <p:stCondLst>
                                            <p:cond delay="0"/>
                                          </p:stCondLst>
                                        </p:cTn>
                                        <p:tgtEl>
                                          <p:spTgt spid="114">
                                            <p:txEl>
                                              <p:pRg st="0" end="0"/>
                                            </p:txEl>
                                          </p:spTgt>
                                        </p:tgtEl>
                                        <p:attrNameLst>
                                          <p:attrName>style.visibility</p:attrName>
                                        </p:attrNameLst>
                                      </p:cBhvr>
                                      <p:to>
                                        <p:strVal val="visible"/>
                                      </p:to>
                                    </p:set>
                                    <p:animEffect transition="in" filter="dissolve">
                                      <p:cBhvr>
                                        <p:cTn id="100" dur="500"/>
                                        <p:tgtEl>
                                          <p:spTgt spid="114">
                                            <p:txEl>
                                              <p:pRg st="0" end="0"/>
                                            </p:txEl>
                                          </p:spTgt>
                                        </p:tgtEl>
                                      </p:cBhvr>
                                    </p:animEffect>
                                  </p:childTnLst>
                                </p:cTn>
                              </p:par>
                              <p:par>
                                <p:cTn id="101" presetID="9"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115">
                                            <p:txEl>
                                              <p:pRg st="0" end="0"/>
                                            </p:txEl>
                                          </p:spTgt>
                                        </p:tgtEl>
                                        <p:attrNameLst>
                                          <p:attrName>style.visibility</p:attrName>
                                        </p:attrNameLst>
                                      </p:cBhvr>
                                      <p:to>
                                        <p:strVal val="visible"/>
                                      </p:to>
                                    </p:set>
                                    <p:animEffect transition="in" filter="dissolve">
                                      <p:cBhvr>
                                        <p:cTn id="103" dur="500"/>
                                        <p:tgtEl>
                                          <p:spTgt spid="115">
                                            <p:txEl>
                                              <p:pRg st="0" end="0"/>
                                            </p:txEl>
                                          </p:spTgt>
                                        </p:tgtEl>
                                      </p:cBhvr>
                                    </p:animEffect>
                                  </p:childTnLst>
                                </p:cTn>
                              </p:par>
                            </p:childTnLst>
                          </p:cTn>
                        </p:par>
                        <p:par>
                          <p:cTn id="104" fill="hold">
                            <p:stCondLst>
                              <p:cond delay="9500"/>
                            </p:stCondLst>
                            <p:childTnLst>
                              <p:par>
                                <p:cTn id="105" presetID="10" presetClass="entr" presetSubtype="0" fill="hold" grpId="0" nodeType="afterEffect">
                                  <p:stCondLst>
                                    <p:cond delay="0"/>
                                  </p:stCondLst>
                                  <p:iterate>
                                    <p:tmAbs val="0"/>
                                  </p:iterate>
                                  <p:childTnLst>
                                    <p:set>
                                      <p:cBhvr>
                                        <p:cTn id="106" fill="hold"/>
                                        <p:tgtEl>
                                          <p:spTgt spid="46"/>
                                        </p:tgtEl>
                                        <p:attrNameLst>
                                          <p:attrName>style.visibility</p:attrName>
                                        </p:attrNameLst>
                                      </p:cBhvr>
                                      <p:to>
                                        <p:strVal val="visible"/>
                                      </p:to>
                                    </p:set>
                                    <p:animEffect transition="in" filter="fade">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advAuto="0"/>
      <p:bldP spid="2" grpId="0" animBg="1" advAuto="0"/>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10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0"/>
                        </p:tgtEl>
                        <p:attrNameLst>
                          <p:attrName>style.visibility</p:attrName>
                        </p:attrNameLst>
                      </p:cBhvr>
                      <p:to>
                        <p:strVal val="visible"/>
                      </p:to>
                    </p:set>
                    <p:animEffect transition="in" filter="dissolve">
                      <p:cBhvr>
                        <p:cTn dur="500"/>
                        <p:tgtEl>
                          <p:spTgt spid="100"/>
                        </p:tgtEl>
                      </p:cBhvr>
                    </p:animEffect>
                  </p:childTnLst>
                </p:cTn>
              </p:par>
            </p:tnLst>
          </p:tmpl>
        </p:tmplLst>
      </p:bldP>
      <p:bldP spid="101"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1"/>
                        </p:tgtEl>
                        <p:attrNameLst>
                          <p:attrName>style.visibility</p:attrName>
                        </p:attrNameLst>
                      </p:cBhvr>
                      <p:to>
                        <p:strVal val="visible"/>
                      </p:to>
                    </p:set>
                    <p:animEffect transition="in" filter="dissolve">
                      <p:cBhvr>
                        <p:cTn dur="500"/>
                        <p:tgtEl>
                          <p:spTgt spid="101"/>
                        </p:tgtEl>
                      </p:cBhvr>
                    </p:animEffect>
                  </p:childTnLst>
                </p:cTn>
              </p:par>
            </p:tnLst>
          </p:tmpl>
        </p:tmplLst>
      </p:bldP>
      <p:bldP spid="10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6"/>
                        </p:tgtEl>
                        <p:attrNameLst>
                          <p:attrName>style.visibility</p:attrName>
                        </p:attrNameLst>
                      </p:cBhvr>
                      <p:to>
                        <p:strVal val="visible"/>
                      </p:to>
                    </p:set>
                    <p:animEffect transition="in" filter="dissolve">
                      <p:cBhvr>
                        <p:cTn dur="500"/>
                        <p:tgtEl>
                          <p:spTgt spid="106"/>
                        </p:tgtEl>
                      </p:cBhvr>
                    </p:animEffect>
                  </p:childTnLst>
                </p:cTn>
              </p:par>
            </p:tnLst>
          </p:tmpl>
        </p:tmplLst>
      </p:bldP>
      <p:bldP spid="107"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7"/>
                        </p:tgtEl>
                        <p:attrNameLst>
                          <p:attrName>style.visibility</p:attrName>
                        </p:attrNameLst>
                      </p:cBhvr>
                      <p:to>
                        <p:strVal val="visible"/>
                      </p:to>
                    </p:set>
                    <p:animEffect transition="in" filter="dissolve">
                      <p:cBhvr>
                        <p:cTn dur="500"/>
                        <p:tgtEl>
                          <p:spTgt spid="107"/>
                        </p:tgtEl>
                      </p:cBhvr>
                    </p:animEffect>
                  </p:childTnLst>
                </p:cTn>
              </p:par>
            </p:tnLst>
          </p:tmpl>
        </p:tmplLst>
      </p:bldP>
      <p:bldP spid="10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8"/>
                        </p:tgtEl>
                        <p:attrNameLst>
                          <p:attrName>style.visibility</p:attrName>
                        </p:attrNameLst>
                      </p:cBhvr>
                      <p:to>
                        <p:strVal val="visible"/>
                      </p:to>
                    </p:set>
                    <p:animEffect transition="in" filter="dissolve">
                      <p:cBhvr>
                        <p:cTn dur="500"/>
                        <p:tgtEl>
                          <p:spTgt spid="108"/>
                        </p:tgtEl>
                      </p:cBhvr>
                    </p:animEffect>
                  </p:childTnLst>
                </p:cTn>
              </p:par>
            </p:tnLst>
          </p:tmpl>
        </p:tmplLst>
      </p:bldP>
      <p:bldP spid="109"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09"/>
                        </p:tgtEl>
                        <p:attrNameLst>
                          <p:attrName>style.visibility</p:attrName>
                        </p:attrNameLst>
                      </p:cBhvr>
                      <p:to>
                        <p:strVal val="visible"/>
                      </p:to>
                    </p:set>
                    <p:animEffect transition="in" filter="dissolve">
                      <p:cBhvr>
                        <p:cTn dur="500"/>
                        <p:tgtEl>
                          <p:spTgt spid="109"/>
                        </p:tgtEl>
                      </p:cBhvr>
                    </p:animEffect>
                  </p:childTnLst>
                </p:cTn>
              </p:par>
            </p:tnLst>
          </p:tmpl>
        </p:tmplLst>
      </p:bldP>
      <p:bldP spid="1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0"/>
                        </p:tgtEl>
                        <p:attrNameLst>
                          <p:attrName>style.visibility</p:attrName>
                        </p:attrNameLst>
                      </p:cBhvr>
                      <p:to>
                        <p:strVal val="visible"/>
                      </p:to>
                    </p:set>
                    <p:animEffect transition="in" filter="dissolve">
                      <p:cBhvr>
                        <p:cTn dur="500"/>
                        <p:tgtEl>
                          <p:spTgt spid="110"/>
                        </p:tgtEl>
                      </p:cBhvr>
                    </p:animEffect>
                  </p:childTnLst>
                </p:cTn>
              </p:par>
            </p:tnLst>
          </p:tmpl>
        </p:tmplLst>
      </p:bldP>
      <p:bldP spid="111"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1"/>
                        </p:tgtEl>
                        <p:attrNameLst>
                          <p:attrName>style.visibility</p:attrName>
                        </p:attrNameLst>
                      </p:cBhvr>
                      <p:to>
                        <p:strVal val="visible"/>
                      </p:to>
                    </p:set>
                    <p:animEffect transition="in" filter="dissolve">
                      <p:cBhvr>
                        <p:cTn dur="500"/>
                        <p:tgtEl>
                          <p:spTgt spid="111"/>
                        </p:tgtEl>
                      </p:cBhvr>
                    </p:animEffect>
                  </p:childTnLst>
                </p:cTn>
              </p:par>
            </p:tnLst>
          </p:tmpl>
        </p:tmplLst>
      </p:bldP>
      <p:bldP spid="11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2"/>
                        </p:tgtEl>
                        <p:attrNameLst>
                          <p:attrName>style.visibility</p:attrName>
                        </p:attrNameLst>
                      </p:cBhvr>
                      <p:to>
                        <p:strVal val="visible"/>
                      </p:to>
                    </p:set>
                    <p:animEffect transition="in" filter="dissolve">
                      <p:cBhvr>
                        <p:cTn dur="500"/>
                        <p:tgtEl>
                          <p:spTgt spid="112"/>
                        </p:tgtEl>
                      </p:cBhvr>
                    </p:animEffect>
                  </p:childTnLst>
                </p:cTn>
              </p:par>
            </p:tnLst>
          </p:tmpl>
        </p:tmplLst>
      </p:bldP>
      <p:bldP spid="113"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3"/>
                        </p:tgtEl>
                        <p:attrNameLst>
                          <p:attrName>style.visibility</p:attrName>
                        </p:attrNameLst>
                      </p:cBhvr>
                      <p:to>
                        <p:strVal val="visible"/>
                      </p:to>
                    </p:set>
                    <p:animEffect transition="in" filter="dissolve">
                      <p:cBhvr>
                        <p:cTn dur="500"/>
                        <p:tgtEl>
                          <p:spTgt spid="113"/>
                        </p:tgtEl>
                      </p:cBhvr>
                    </p:animEffect>
                  </p:childTnLst>
                </p:cTn>
              </p:par>
            </p:tnLst>
          </p:tmpl>
        </p:tmplLst>
      </p:bldP>
      <p:bldP spid="11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4"/>
                        </p:tgtEl>
                        <p:attrNameLst>
                          <p:attrName>style.visibility</p:attrName>
                        </p:attrNameLst>
                      </p:cBhvr>
                      <p:to>
                        <p:strVal val="visible"/>
                      </p:to>
                    </p:set>
                    <p:animEffect transition="in" filter="dissolve">
                      <p:cBhvr>
                        <p:cTn dur="500"/>
                        <p:tgtEl>
                          <p:spTgt spid="114"/>
                        </p:tgtEl>
                      </p:cBhvr>
                    </p:animEffect>
                  </p:childTnLst>
                </p:cTn>
              </p:par>
            </p:tnLst>
          </p:tmpl>
        </p:tmplLst>
      </p:bldP>
      <p:bldP spid="115"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5"/>
                        </p:tgtEl>
                        <p:attrNameLst>
                          <p:attrName>style.visibility</p:attrName>
                        </p:attrNameLst>
                      </p:cBhvr>
                      <p:to>
                        <p:strVal val="visible"/>
                      </p:to>
                    </p:set>
                    <p:animEffect transition="in" filter="dissolve">
                      <p:cBhvr>
                        <p:cTn dur="500"/>
                        <p:tgtEl>
                          <p:spTgt spid="115"/>
                        </p:tgtEl>
                      </p:cBhvr>
                    </p:animEffect>
                  </p:childTnLst>
                </p:cTn>
              </p:par>
            </p:tnLst>
          </p:tmpl>
        </p:tmplLst>
      </p:bldP>
      <p:bldP spid="11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dissolve">
                      <p:cBhvr>
                        <p:cTn dur="500"/>
                        <p:tgtEl>
                          <p:spTgt spid="116"/>
                        </p:tgtEl>
                      </p:cBhvr>
                    </p:animEffect>
                  </p:childTnLst>
                </p:cTn>
              </p:par>
            </p:tnLst>
          </p:tmpl>
        </p:tmplLst>
      </p:bldP>
      <p:bldP spid="117" grpId="0" build="p">
        <p:tmplLst>
          <p:tmpl lvl="1">
            <p:tnLst>
              <p:par>
                <p:cTn presetID="9" presetClass="entr" presetSubtype="0" fill="hold" nodeType="withEffect" nodePh="1">
                  <p:stCondLst>
                    <p:cond delay="0"/>
                  </p:stCondLst>
                  <p:endCondLst>
                    <p:cond delay="0"/>
                  </p:endCondLst>
                  <p:childTnLst>
                    <p:set>
                      <p:cBhvr>
                        <p:cTn dur="1" fill="hold">
                          <p:stCondLst>
                            <p:cond delay="0"/>
                          </p:stCondLst>
                        </p:cTn>
                        <p:tgtEl>
                          <p:spTgt spid="117"/>
                        </p:tgtEl>
                        <p:attrNameLst>
                          <p:attrName>style.visibility</p:attrName>
                        </p:attrNameLst>
                      </p:cBhvr>
                      <p:to>
                        <p:strVal val="visible"/>
                      </p:to>
                    </p:set>
                    <p:animEffect transition="in" filter="dissolve">
                      <p:cBhvr>
                        <p:cTn dur="500"/>
                        <p:tgtEl>
                          <p:spTgt spid="11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19" name="Picture Placeholder 2"/>
          <p:cNvSpPr>
            <a:spLocks noGrp="1"/>
          </p:cNvSpPr>
          <p:nvPr userDrawn="1">
            <p:ph type="pic" sz="quarter" idx="24"/>
          </p:nvPr>
        </p:nvSpPr>
        <p:spPr>
          <a:xfrm>
            <a:off x="7229670" y="1711191"/>
            <a:ext cx="2972736" cy="1764973"/>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57" name="Picture Placeholder 2"/>
          <p:cNvSpPr>
            <a:spLocks noGrp="1"/>
          </p:cNvSpPr>
          <p:nvPr>
            <p:ph type="pic" sz="quarter" idx="23"/>
          </p:nvPr>
        </p:nvSpPr>
        <p:spPr>
          <a:xfrm>
            <a:off x="1981309" y="1709886"/>
            <a:ext cx="2983072" cy="176631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grpSp>
        <p:nvGrpSpPr>
          <p:cNvPr id="2" name="Group 971"/>
          <p:cNvGrpSpPr/>
          <p:nvPr userDrawn="1"/>
        </p:nvGrpSpPr>
        <p:grpSpPr>
          <a:xfrm>
            <a:off x="1981309" y="3829050"/>
            <a:ext cx="8226208" cy="1571331"/>
            <a:chOff x="0" y="0"/>
            <a:chExt cx="16456700" cy="3142661"/>
          </a:xfrm>
        </p:grpSpPr>
        <p:sp>
          <p:nvSpPr>
            <p:cNvPr id="53" name="Shape 963"/>
            <p:cNvSpPr/>
            <p:nvPr/>
          </p:nvSpPr>
          <p:spPr>
            <a:xfrm>
              <a:off x="0" y="0"/>
              <a:ext cx="5967697" cy="123357"/>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4" name="Shape 964"/>
            <p:cNvSpPr/>
            <p:nvPr/>
          </p:nvSpPr>
          <p:spPr>
            <a:xfrm>
              <a:off x="10489003" y="0"/>
              <a:ext cx="5967698" cy="123357"/>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5" name="Shape 965"/>
            <p:cNvSpPr/>
            <p:nvPr/>
          </p:nvSpPr>
          <p:spPr>
            <a:xfrm>
              <a:off x="0" y="1002504"/>
              <a:ext cx="5967697" cy="123358"/>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6" name="Shape 966"/>
            <p:cNvSpPr/>
            <p:nvPr/>
          </p:nvSpPr>
          <p:spPr>
            <a:xfrm>
              <a:off x="10489003" y="1002504"/>
              <a:ext cx="5967698" cy="123358"/>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8" name="Shape 967"/>
            <p:cNvSpPr/>
            <p:nvPr/>
          </p:nvSpPr>
          <p:spPr>
            <a:xfrm>
              <a:off x="0" y="2016800"/>
              <a:ext cx="5967697" cy="123357"/>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59" name="Shape 968"/>
            <p:cNvSpPr/>
            <p:nvPr/>
          </p:nvSpPr>
          <p:spPr>
            <a:xfrm>
              <a:off x="10489003" y="2016800"/>
              <a:ext cx="5967698" cy="123357"/>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60" name="Shape 969"/>
            <p:cNvSpPr/>
            <p:nvPr/>
          </p:nvSpPr>
          <p:spPr>
            <a:xfrm>
              <a:off x="0" y="3019304"/>
              <a:ext cx="5967697" cy="123358"/>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61" name="Shape 970"/>
            <p:cNvSpPr/>
            <p:nvPr/>
          </p:nvSpPr>
          <p:spPr>
            <a:xfrm>
              <a:off x="10489003" y="3019304"/>
              <a:ext cx="5967698" cy="123358"/>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62" name="Shape 972"/>
          <p:cNvSpPr/>
          <p:nvPr userDrawn="1"/>
        </p:nvSpPr>
        <p:spPr>
          <a:xfrm>
            <a:off x="2294447" y="3829050"/>
            <a:ext cx="2669934" cy="61679"/>
          </a:xfrm>
          <a:prstGeom prst="rect">
            <a:avLst/>
          </a:prstGeom>
          <a:solidFill>
            <a:schemeClr val="accent5"/>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64" name="Shape 973"/>
          <p:cNvSpPr/>
          <p:nvPr/>
        </p:nvSpPr>
        <p:spPr>
          <a:xfrm>
            <a:off x="5131947" y="1711191"/>
            <a:ext cx="1924931" cy="1764973"/>
          </a:xfrm>
          <a:prstGeom prst="rect">
            <a:avLst/>
          </a:prstGeom>
          <a:solidFill>
            <a:schemeClr val="accent1"/>
          </a:solidFill>
          <a:ln w="12700" cap="flat">
            <a:noFill/>
            <a:miter lim="400000"/>
          </a:ln>
          <a:effectLst/>
        </p:spPr>
        <p:txBody>
          <a:bodyPr wrap="square" lIns="50800" tIns="50800" rIns="50800" bIns="50800" numCol="1" anchor="ctr">
            <a:noAutofit/>
          </a:bodyPr>
          <a:lstStyle/>
          <a:p>
            <a:pPr algn="ct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66" name="Shape 976"/>
          <p:cNvSpPr/>
          <p:nvPr userDrawn="1"/>
        </p:nvSpPr>
        <p:spPr>
          <a:xfrm>
            <a:off x="7224635" y="3829050"/>
            <a:ext cx="2451785" cy="61679"/>
          </a:xfrm>
          <a:prstGeom prst="rect">
            <a:avLst/>
          </a:prstGeom>
          <a:solidFill>
            <a:schemeClr val="accent2"/>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69" name="Shape 979"/>
          <p:cNvSpPr/>
          <p:nvPr userDrawn="1"/>
        </p:nvSpPr>
        <p:spPr>
          <a:xfrm>
            <a:off x="3344295" y="4330302"/>
            <a:ext cx="1620085" cy="61679"/>
          </a:xfrm>
          <a:prstGeom prst="rect">
            <a:avLst/>
          </a:prstGeom>
          <a:solidFill>
            <a:schemeClr val="accent5"/>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0" name="Shape 980"/>
          <p:cNvSpPr/>
          <p:nvPr userDrawn="1"/>
        </p:nvSpPr>
        <p:spPr>
          <a:xfrm>
            <a:off x="7224635" y="4330302"/>
            <a:ext cx="745673" cy="61679"/>
          </a:xfrm>
          <a:prstGeom prst="rect">
            <a:avLst/>
          </a:prstGeom>
          <a:solidFill>
            <a:schemeClr val="accent2"/>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73" name="Shape 983"/>
          <p:cNvSpPr/>
          <p:nvPr userDrawn="1"/>
        </p:nvSpPr>
        <p:spPr>
          <a:xfrm>
            <a:off x="2950615" y="4837450"/>
            <a:ext cx="2013765" cy="61679"/>
          </a:xfrm>
          <a:prstGeom prst="rect">
            <a:avLst/>
          </a:prstGeom>
          <a:solidFill>
            <a:schemeClr val="accent5"/>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3" name="Shape 984"/>
          <p:cNvSpPr/>
          <p:nvPr userDrawn="1"/>
        </p:nvSpPr>
        <p:spPr>
          <a:xfrm>
            <a:off x="7224635" y="4837450"/>
            <a:ext cx="1561929" cy="61679"/>
          </a:xfrm>
          <a:prstGeom prst="rect">
            <a:avLst/>
          </a:prstGeom>
          <a:solidFill>
            <a:schemeClr val="accent2"/>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3" name="Shape 987"/>
          <p:cNvSpPr/>
          <p:nvPr userDrawn="1"/>
        </p:nvSpPr>
        <p:spPr>
          <a:xfrm>
            <a:off x="2057430" y="5338702"/>
            <a:ext cx="2906950" cy="61679"/>
          </a:xfrm>
          <a:prstGeom prst="rect">
            <a:avLst/>
          </a:prstGeom>
          <a:solidFill>
            <a:schemeClr val="accent5"/>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9" name="Shape 988"/>
          <p:cNvSpPr/>
          <p:nvPr userDrawn="1"/>
        </p:nvSpPr>
        <p:spPr>
          <a:xfrm>
            <a:off x="7224635" y="5338702"/>
            <a:ext cx="1924930" cy="61679"/>
          </a:xfrm>
          <a:prstGeom prst="rect">
            <a:avLst/>
          </a:prstGeom>
          <a:solidFill>
            <a:schemeClr val="accent2"/>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20" name="Text Placeholder 17"/>
          <p:cNvSpPr>
            <a:spLocks noGrp="1"/>
          </p:cNvSpPr>
          <p:nvPr>
            <p:ph type="body" sz="quarter" idx="25" hasCustomPrompt="1"/>
          </p:nvPr>
        </p:nvSpPr>
        <p:spPr>
          <a:xfrm>
            <a:off x="5256213" y="3706565"/>
            <a:ext cx="1676398" cy="281245"/>
          </a:xfrm>
        </p:spPr>
        <p:txBody>
          <a:bodyPr lIns="0" tIns="0" rIns="0" bIns="0" anchor="ctr">
            <a:normAutofit/>
          </a:bodyPr>
          <a:lstStyle>
            <a:lvl1pPr marL="0" indent="0" algn="ctr">
              <a:lnSpc>
                <a:spcPts val="1500"/>
              </a:lnSpc>
              <a:buNone/>
              <a:defRPr sz="1000">
                <a:solidFill>
                  <a:schemeClr val="tx1">
                    <a:lumMod val="65000"/>
                    <a:lumOff val="35000"/>
                  </a:schemeClr>
                </a:solidFill>
                <a:latin typeface="Source Sans Pro Light"/>
              </a:defRPr>
            </a:lvl1pPr>
          </a:lstStyle>
          <a:p>
            <a:pPr lvl="0"/>
            <a:r>
              <a:rPr lang="en-US" dirty="0"/>
              <a:t>Professional Design</a:t>
            </a:r>
          </a:p>
        </p:txBody>
      </p:sp>
      <p:sp>
        <p:nvSpPr>
          <p:cNvPr id="121" name="Text Placeholder 17"/>
          <p:cNvSpPr>
            <a:spLocks noGrp="1"/>
          </p:cNvSpPr>
          <p:nvPr>
            <p:ph type="body" sz="quarter" idx="26" hasCustomPrompt="1"/>
          </p:nvPr>
        </p:nvSpPr>
        <p:spPr>
          <a:xfrm>
            <a:off x="5256213" y="4220518"/>
            <a:ext cx="1676398" cy="281245"/>
          </a:xfrm>
        </p:spPr>
        <p:txBody>
          <a:bodyPr lIns="0" tIns="0" rIns="0" bIns="0" anchor="ctr">
            <a:normAutofit/>
          </a:bodyPr>
          <a:lstStyle>
            <a:lvl1pPr marL="0" indent="0" algn="ctr">
              <a:lnSpc>
                <a:spcPts val="1500"/>
              </a:lnSpc>
              <a:buNone/>
              <a:defRPr sz="1000">
                <a:solidFill>
                  <a:schemeClr val="tx1">
                    <a:lumMod val="65000"/>
                    <a:lumOff val="35000"/>
                  </a:schemeClr>
                </a:solidFill>
                <a:latin typeface="Source Sans Pro Light"/>
              </a:defRPr>
            </a:lvl1pPr>
          </a:lstStyle>
          <a:p>
            <a:pPr lvl="0"/>
            <a:r>
              <a:rPr lang="en-US" dirty="0"/>
              <a:t>Compatibility</a:t>
            </a:r>
          </a:p>
        </p:txBody>
      </p:sp>
      <p:sp>
        <p:nvSpPr>
          <p:cNvPr id="122" name="Text Placeholder 17"/>
          <p:cNvSpPr>
            <a:spLocks noGrp="1"/>
          </p:cNvSpPr>
          <p:nvPr>
            <p:ph type="body" sz="quarter" idx="27" hasCustomPrompt="1"/>
          </p:nvPr>
        </p:nvSpPr>
        <p:spPr>
          <a:xfrm>
            <a:off x="5256213" y="4714966"/>
            <a:ext cx="1676398" cy="281245"/>
          </a:xfrm>
        </p:spPr>
        <p:txBody>
          <a:bodyPr lIns="0" tIns="0" rIns="0" bIns="0" anchor="ctr">
            <a:normAutofit/>
          </a:bodyPr>
          <a:lstStyle>
            <a:lvl1pPr marL="0" indent="0" algn="ctr">
              <a:lnSpc>
                <a:spcPts val="1500"/>
              </a:lnSpc>
              <a:buNone/>
              <a:defRPr sz="1000">
                <a:solidFill>
                  <a:schemeClr val="tx1">
                    <a:lumMod val="65000"/>
                    <a:lumOff val="35000"/>
                  </a:schemeClr>
                </a:solidFill>
                <a:latin typeface="Source Sans Pro Light"/>
              </a:defRPr>
            </a:lvl1pPr>
          </a:lstStyle>
          <a:p>
            <a:pPr lvl="0"/>
            <a:r>
              <a:rPr lang="en-US" dirty="0"/>
              <a:t>Responsive</a:t>
            </a:r>
          </a:p>
        </p:txBody>
      </p:sp>
      <p:sp>
        <p:nvSpPr>
          <p:cNvPr id="123" name="Text Placeholder 17"/>
          <p:cNvSpPr>
            <a:spLocks noGrp="1"/>
          </p:cNvSpPr>
          <p:nvPr>
            <p:ph type="body" sz="quarter" idx="28" hasCustomPrompt="1"/>
          </p:nvPr>
        </p:nvSpPr>
        <p:spPr>
          <a:xfrm>
            <a:off x="5256213" y="5228919"/>
            <a:ext cx="1676398" cy="281245"/>
          </a:xfrm>
        </p:spPr>
        <p:txBody>
          <a:bodyPr lIns="0" tIns="0" rIns="0" bIns="0" anchor="ctr">
            <a:normAutofit/>
          </a:bodyPr>
          <a:lstStyle>
            <a:lvl1pPr marL="0" indent="0" algn="ctr">
              <a:lnSpc>
                <a:spcPts val="1500"/>
              </a:lnSpc>
              <a:buNone/>
              <a:defRPr sz="1000">
                <a:solidFill>
                  <a:schemeClr val="tx1">
                    <a:lumMod val="65000"/>
                    <a:lumOff val="35000"/>
                  </a:schemeClr>
                </a:solidFill>
                <a:latin typeface="Source Sans Pro Light"/>
              </a:defRPr>
            </a:lvl1pPr>
          </a:lstStyle>
          <a:p>
            <a:pPr lvl="0"/>
            <a:r>
              <a:rPr lang="en-US" dirty="0"/>
              <a:t>Multicolor</a:t>
            </a:r>
          </a:p>
        </p:txBody>
      </p:sp>
      <p:sp>
        <p:nvSpPr>
          <p:cNvPr id="125" name="Text Placeholder 17"/>
          <p:cNvSpPr>
            <a:spLocks noGrp="1"/>
          </p:cNvSpPr>
          <p:nvPr>
            <p:ph type="body" sz="quarter" idx="29" hasCustomPrompt="1"/>
          </p:nvPr>
        </p:nvSpPr>
        <p:spPr>
          <a:xfrm>
            <a:off x="9488123" y="3962400"/>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80%</a:t>
            </a:r>
          </a:p>
        </p:txBody>
      </p:sp>
      <p:sp>
        <p:nvSpPr>
          <p:cNvPr id="126" name="Text Placeholder 17"/>
          <p:cNvSpPr>
            <a:spLocks noGrp="1"/>
          </p:cNvSpPr>
          <p:nvPr>
            <p:ph type="body" sz="quarter" idx="30" hasCustomPrompt="1"/>
          </p:nvPr>
        </p:nvSpPr>
        <p:spPr>
          <a:xfrm>
            <a:off x="7797187" y="4454814"/>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25%</a:t>
            </a:r>
          </a:p>
        </p:txBody>
      </p:sp>
      <p:sp>
        <p:nvSpPr>
          <p:cNvPr id="127" name="Text Placeholder 17"/>
          <p:cNvSpPr>
            <a:spLocks noGrp="1"/>
          </p:cNvSpPr>
          <p:nvPr>
            <p:ph type="body" sz="quarter" idx="31" hasCustomPrompt="1"/>
          </p:nvPr>
        </p:nvSpPr>
        <p:spPr>
          <a:xfrm>
            <a:off x="8620324" y="4961962"/>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55%</a:t>
            </a:r>
          </a:p>
        </p:txBody>
      </p:sp>
      <p:sp>
        <p:nvSpPr>
          <p:cNvPr id="128" name="Text Placeholder 17"/>
          <p:cNvSpPr>
            <a:spLocks noGrp="1"/>
          </p:cNvSpPr>
          <p:nvPr>
            <p:ph type="body" sz="quarter" idx="32" hasCustomPrompt="1"/>
          </p:nvPr>
        </p:nvSpPr>
        <p:spPr>
          <a:xfrm>
            <a:off x="8954723" y="5463215"/>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65%</a:t>
            </a:r>
          </a:p>
        </p:txBody>
      </p:sp>
      <p:sp>
        <p:nvSpPr>
          <p:cNvPr id="129" name="Text Placeholder 17"/>
          <p:cNvSpPr>
            <a:spLocks noGrp="1"/>
          </p:cNvSpPr>
          <p:nvPr>
            <p:ph type="body" sz="quarter" idx="33" hasCustomPrompt="1"/>
          </p:nvPr>
        </p:nvSpPr>
        <p:spPr>
          <a:xfrm>
            <a:off x="2268681" y="3941345"/>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90%</a:t>
            </a:r>
          </a:p>
        </p:txBody>
      </p:sp>
      <p:sp>
        <p:nvSpPr>
          <p:cNvPr id="130" name="Text Placeholder 17"/>
          <p:cNvSpPr>
            <a:spLocks noGrp="1"/>
          </p:cNvSpPr>
          <p:nvPr>
            <p:ph type="body" sz="quarter" idx="34" hasCustomPrompt="1"/>
          </p:nvPr>
        </p:nvSpPr>
        <p:spPr>
          <a:xfrm>
            <a:off x="3310957" y="4448689"/>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55%</a:t>
            </a:r>
          </a:p>
        </p:txBody>
      </p:sp>
      <p:sp>
        <p:nvSpPr>
          <p:cNvPr id="131" name="Text Placeholder 17"/>
          <p:cNvSpPr>
            <a:spLocks noGrp="1"/>
          </p:cNvSpPr>
          <p:nvPr>
            <p:ph type="body" sz="quarter" idx="35" hasCustomPrompt="1"/>
          </p:nvPr>
        </p:nvSpPr>
        <p:spPr>
          <a:xfrm>
            <a:off x="2923098" y="4970542"/>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70%</a:t>
            </a:r>
          </a:p>
        </p:txBody>
      </p:sp>
      <p:sp>
        <p:nvSpPr>
          <p:cNvPr id="132" name="Text Placeholder 17"/>
          <p:cNvSpPr>
            <a:spLocks noGrp="1"/>
          </p:cNvSpPr>
          <p:nvPr>
            <p:ph type="body" sz="quarter" idx="36" hasCustomPrompt="1"/>
          </p:nvPr>
        </p:nvSpPr>
        <p:spPr>
          <a:xfrm>
            <a:off x="2029907" y="5457805"/>
            <a:ext cx="492489" cy="226775"/>
          </a:xfrm>
        </p:spPr>
        <p:txBody>
          <a:bodyPr lIns="0" tIns="0" rIns="0" bIns="0" anchor="ctr">
            <a:normAutofit/>
          </a:bodyPr>
          <a:lstStyle>
            <a:lvl1pPr marL="0" indent="0" algn="l">
              <a:lnSpc>
                <a:spcPts val="1500"/>
              </a:lnSpc>
              <a:buNone/>
              <a:defRPr sz="1000">
                <a:solidFill>
                  <a:schemeClr val="tx1">
                    <a:lumMod val="65000"/>
                    <a:lumOff val="35000"/>
                  </a:schemeClr>
                </a:solidFill>
                <a:latin typeface="Source Sans Pro Light"/>
              </a:defRPr>
            </a:lvl1pPr>
          </a:lstStyle>
          <a:p>
            <a:pPr lvl="0"/>
            <a:r>
              <a:rPr lang="en-US" dirty="0"/>
              <a:t>97%</a:t>
            </a:r>
          </a:p>
        </p:txBody>
      </p:sp>
      <p:sp>
        <p:nvSpPr>
          <p:cNvPr id="133" name="Text Placeholder 17"/>
          <p:cNvSpPr>
            <a:spLocks noGrp="1"/>
          </p:cNvSpPr>
          <p:nvPr>
            <p:ph type="body" sz="quarter" idx="37" hasCustomPrompt="1"/>
          </p:nvPr>
        </p:nvSpPr>
        <p:spPr>
          <a:xfrm>
            <a:off x="5256213" y="2133601"/>
            <a:ext cx="1676398" cy="920154"/>
          </a:xfrm>
        </p:spPr>
        <p:txBody>
          <a:bodyPr lIns="0" tIns="0" rIns="0" bIns="0" anchor="ctr">
            <a:normAutofit/>
          </a:bodyPr>
          <a:lstStyle>
            <a:lvl1pPr marL="0" indent="0" algn="ctr">
              <a:lnSpc>
                <a:spcPts val="1500"/>
              </a:lnSpc>
              <a:buNone/>
              <a:defRPr sz="2700">
                <a:solidFill>
                  <a:schemeClr val="bg1"/>
                </a:solidFill>
                <a:latin typeface="Source Sans Pro Light"/>
              </a:defRPr>
            </a:lvl1pPr>
          </a:lstStyle>
          <a:p>
            <a:pPr lvl="0"/>
            <a:r>
              <a:rPr lang="en-US" dirty="0" err="1"/>
              <a:t>vs</a:t>
            </a:r>
            <a:endParaRPr lang="en-US" dirty="0"/>
          </a:p>
        </p:txBody>
      </p:sp>
    </p:spTree>
    <p:extLst>
      <p:ext uri="{BB962C8B-B14F-4D97-AF65-F5344CB8AC3E}">
        <p14:creationId xmlns:p14="http://schemas.microsoft.com/office/powerpoint/2010/main" val="315021244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dissolve">
                                      <p:cBhvr>
                                        <p:cTn id="19" dur="500"/>
                                        <p:tgtEl>
                                          <p:spTgt spid="6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3">
                                            <p:txEl>
                                              <p:pRg st="0" end="0"/>
                                            </p:txEl>
                                          </p:spTgt>
                                        </p:tgtEl>
                                        <p:attrNameLst>
                                          <p:attrName>style.visibility</p:attrName>
                                        </p:attrNameLst>
                                      </p:cBhvr>
                                      <p:to>
                                        <p:strVal val="visible"/>
                                      </p:to>
                                    </p:set>
                                    <p:animEffect transition="in" filter="dissolve">
                                      <p:cBhvr>
                                        <p:cTn id="22" dur="500"/>
                                        <p:tgtEl>
                                          <p:spTgt spid="133">
                                            <p:txEl>
                                              <p:pRg st="0" end="0"/>
                                            </p:txEl>
                                          </p:spTgt>
                                        </p:tgtEl>
                                      </p:cBhvr>
                                    </p:animEffect>
                                  </p:childTnLst>
                                </p:cTn>
                              </p:par>
                            </p:childTnLst>
                          </p:cTn>
                        </p:par>
                        <p:par>
                          <p:cTn id="23" fill="hold">
                            <p:stCondLst>
                              <p:cond delay="2000"/>
                            </p:stCondLst>
                            <p:childTnLst>
                              <p:par>
                                <p:cTn id="24" presetID="9"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19"/>
                                        </p:tgtEl>
                                        <p:attrNameLst>
                                          <p:attrName>style.visibility</p:attrName>
                                        </p:attrNameLst>
                                      </p:cBhvr>
                                      <p:to>
                                        <p:strVal val="visible"/>
                                      </p:to>
                                    </p:set>
                                    <p:animEffect transition="in" filter="dissolve">
                                      <p:cBhvr>
                                        <p:cTn id="26" dur="500"/>
                                        <p:tgtEl>
                                          <p:spTgt spid="119"/>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20">
                                            <p:txEl>
                                              <p:pRg st="0" end="0"/>
                                            </p:txEl>
                                          </p:spTgt>
                                        </p:tgtEl>
                                        <p:attrNameLst>
                                          <p:attrName>style.visibility</p:attrName>
                                        </p:attrNameLst>
                                      </p:cBhvr>
                                      <p:to>
                                        <p:strVal val="visible"/>
                                      </p:to>
                                    </p:set>
                                    <p:animEffect transition="in" filter="dissolve">
                                      <p:cBhvr>
                                        <p:cTn id="30" dur="500"/>
                                        <p:tgtEl>
                                          <p:spTgt spid="120">
                                            <p:txEl>
                                              <p:pRg st="0" end="0"/>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21">
                                            <p:txEl>
                                              <p:pRg st="0" end="0"/>
                                            </p:txEl>
                                          </p:spTgt>
                                        </p:tgtEl>
                                        <p:attrNameLst>
                                          <p:attrName>style.visibility</p:attrName>
                                        </p:attrNameLst>
                                      </p:cBhvr>
                                      <p:to>
                                        <p:strVal val="visible"/>
                                      </p:to>
                                    </p:set>
                                    <p:animEffect transition="in" filter="dissolve">
                                      <p:cBhvr>
                                        <p:cTn id="34" dur="500"/>
                                        <p:tgtEl>
                                          <p:spTgt spid="121">
                                            <p:txEl>
                                              <p:pRg st="0" end="0"/>
                                            </p:txEl>
                                          </p:spTgt>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22">
                                            <p:txEl>
                                              <p:pRg st="0" end="0"/>
                                            </p:txEl>
                                          </p:spTgt>
                                        </p:tgtEl>
                                        <p:attrNameLst>
                                          <p:attrName>style.visibility</p:attrName>
                                        </p:attrNameLst>
                                      </p:cBhvr>
                                      <p:to>
                                        <p:strVal val="visible"/>
                                      </p:to>
                                    </p:set>
                                    <p:animEffect transition="in" filter="dissolve">
                                      <p:cBhvr>
                                        <p:cTn id="38" dur="500"/>
                                        <p:tgtEl>
                                          <p:spTgt spid="122">
                                            <p:txEl>
                                              <p:pRg st="0" end="0"/>
                                            </p:txEl>
                                          </p:spTgt>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23">
                                            <p:txEl>
                                              <p:pRg st="0" end="0"/>
                                            </p:txEl>
                                          </p:spTgt>
                                        </p:tgtEl>
                                        <p:attrNameLst>
                                          <p:attrName>style.visibility</p:attrName>
                                        </p:attrNameLst>
                                      </p:cBhvr>
                                      <p:to>
                                        <p:strVal val="visible"/>
                                      </p:to>
                                    </p:set>
                                    <p:animEffect transition="in" filter="dissolve">
                                      <p:cBhvr>
                                        <p:cTn id="42" dur="500"/>
                                        <p:tgtEl>
                                          <p:spTgt spid="123">
                                            <p:txEl>
                                              <p:pRg st="0" end="0"/>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right)">
                                      <p:cBhvr>
                                        <p:cTn id="50" dur="500"/>
                                        <p:tgtEl>
                                          <p:spTgt spid="62"/>
                                        </p:tgtEl>
                                      </p:cBhvr>
                                    </p:animEffect>
                                  </p:childTnLst>
                                </p:cTn>
                              </p:par>
                            </p:childTnLst>
                          </p:cTn>
                        </p:par>
                        <p:par>
                          <p:cTn id="51" fill="hold">
                            <p:stCondLst>
                              <p:cond delay="5500"/>
                            </p:stCondLst>
                            <p:childTnLst>
                              <p:par>
                                <p:cTn id="52" presetID="9" presetClass="entr" presetSubtype="0" fill="hold" grpId="0" nodeType="afterEffect">
                                  <p:stCondLst>
                                    <p:cond delay="0"/>
                                  </p:stCondLst>
                                  <p:childTnLst>
                                    <p:set>
                                      <p:cBhvr>
                                        <p:cTn id="53" dur="1" fill="hold">
                                          <p:stCondLst>
                                            <p:cond delay="0"/>
                                          </p:stCondLst>
                                        </p:cTn>
                                        <p:tgtEl>
                                          <p:spTgt spid="129">
                                            <p:txEl>
                                              <p:pRg st="0" end="0"/>
                                            </p:txEl>
                                          </p:spTgt>
                                        </p:tgtEl>
                                        <p:attrNameLst>
                                          <p:attrName>style.visibility</p:attrName>
                                        </p:attrNameLst>
                                      </p:cBhvr>
                                      <p:to>
                                        <p:strVal val="visible"/>
                                      </p:to>
                                    </p:set>
                                    <p:animEffect transition="in" filter="dissolve">
                                      <p:cBhvr>
                                        <p:cTn id="54" dur="500"/>
                                        <p:tgtEl>
                                          <p:spTgt spid="129">
                                            <p:txEl>
                                              <p:pRg st="0" end="0"/>
                                            </p:txEl>
                                          </p:spTgt>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par>
                          <p:cTn id="59" fill="hold">
                            <p:stCondLst>
                              <p:cond delay="6500"/>
                            </p:stCondLst>
                            <p:childTnLst>
                              <p:par>
                                <p:cTn id="60" presetID="9" presetClass="entr" presetSubtype="0" fill="hold" grpId="0" nodeType="afterEffect">
                                  <p:stCondLst>
                                    <p:cond delay="0"/>
                                  </p:stCondLst>
                                  <p:childTnLst>
                                    <p:set>
                                      <p:cBhvr>
                                        <p:cTn id="61" dur="1" fill="hold">
                                          <p:stCondLst>
                                            <p:cond delay="0"/>
                                          </p:stCondLst>
                                        </p:cTn>
                                        <p:tgtEl>
                                          <p:spTgt spid="125">
                                            <p:txEl>
                                              <p:pRg st="0" end="0"/>
                                            </p:txEl>
                                          </p:spTgt>
                                        </p:tgtEl>
                                        <p:attrNameLst>
                                          <p:attrName>style.visibility</p:attrName>
                                        </p:attrNameLst>
                                      </p:cBhvr>
                                      <p:to>
                                        <p:strVal val="visible"/>
                                      </p:to>
                                    </p:set>
                                    <p:animEffect transition="in" filter="dissolve">
                                      <p:cBhvr>
                                        <p:cTn id="62" dur="500"/>
                                        <p:tgtEl>
                                          <p:spTgt spid="125">
                                            <p:txEl>
                                              <p:pRg st="0" end="0"/>
                                            </p:txEl>
                                          </p:spTgt>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right)">
                                      <p:cBhvr>
                                        <p:cTn id="66" dur="500"/>
                                        <p:tgtEl>
                                          <p:spTgt spid="69"/>
                                        </p:tgtEl>
                                      </p:cBhvr>
                                    </p:animEffect>
                                  </p:childTnLst>
                                </p:cTn>
                              </p:par>
                            </p:childTnLst>
                          </p:cTn>
                        </p:par>
                        <p:par>
                          <p:cTn id="67" fill="hold">
                            <p:stCondLst>
                              <p:cond delay="7500"/>
                            </p:stCondLst>
                            <p:childTnLst>
                              <p:par>
                                <p:cTn id="68" presetID="9" presetClass="entr" presetSubtype="0" fill="hold" grpId="0" nodeType="afterEffect">
                                  <p:stCondLst>
                                    <p:cond delay="0"/>
                                  </p:stCondLst>
                                  <p:childTnLst>
                                    <p:set>
                                      <p:cBhvr>
                                        <p:cTn id="69" dur="1" fill="hold">
                                          <p:stCondLst>
                                            <p:cond delay="0"/>
                                          </p:stCondLst>
                                        </p:cTn>
                                        <p:tgtEl>
                                          <p:spTgt spid="130">
                                            <p:txEl>
                                              <p:pRg st="0" end="0"/>
                                            </p:txEl>
                                          </p:spTgt>
                                        </p:tgtEl>
                                        <p:attrNameLst>
                                          <p:attrName>style.visibility</p:attrName>
                                        </p:attrNameLst>
                                      </p:cBhvr>
                                      <p:to>
                                        <p:strVal val="visible"/>
                                      </p:to>
                                    </p:set>
                                    <p:animEffect transition="in" filter="dissolve">
                                      <p:cBhvr>
                                        <p:cTn id="70" dur="500"/>
                                        <p:tgtEl>
                                          <p:spTgt spid="130">
                                            <p:txEl>
                                              <p:pRg st="0" end="0"/>
                                            </p:txEl>
                                          </p:spTgt>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left)">
                                      <p:cBhvr>
                                        <p:cTn id="74" dur="500"/>
                                        <p:tgtEl>
                                          <p:spTgt spid="70"/>
                                        </p:tgtEl>
                                      </p:cBhvr>
                                    </p:animEffect>
                                  </p:childTnLst>
                                </p:cTn>
                              </p:par>
                            </p:childTnLst>
                          </p:cTn>
                        </p:par>
                        <p:par>
                          <p:cTn id="75" fill="hold">
                            <p:stCondLst>
                              <p:cond delay="8500"/>
                            </p:stCondLst>
                            <p:childTnLst>
                              <p:par>
                                <p:cTn id="76" presetID="9" presetClass="entr" presetSubtype="0" fill="hold" grpId="0" nodeType="afterEffect">
                                  <p:stCondLst>
                                    <p:cond delay="0"/>
                                  </p:stCondLst>
                                  <p:childTnLst>
                                    <p:set>
                                      <p:cBhvr>
                                        <p:cTn id="77" dur="1" fill="hold">
                                          <p:stCondLst>
                                            <p:cond delay="0"/>
                                          </p:stCondLst>
                                        </p:cTn>
                                        <p:tgtEl>
                                          <p:spTgt spid="126">
                                            <p:txEl>
                                              <p:pRg st="0" end="0"/>
                                            </p:txEl>
                                          </p:spTgt>
                                        </p:tgtEl>
                                        <p:attrNameLst>
                                          <p:attrName>style.visibility</p:attrName>
                                        </p:attrNameLst>
                                      </p:cBhvr>
                                      <p:to>
                                        <p:strVal val="visible"/>
                                      </p:to>
                                    </p:set>
                                    <p:animEffect transition="in" filter="dissolve">
                                      <p:cBhvr>
                                        <p:cTn id="78" dur="500"/>
                                        <p:tgtEl>
                                          <p:spTgt spid="126">
                                            <p:txEl>
                                              <p:pRg st="0" end="0"/>
                                            </p:txEl>
                                          </p:spTgt>
                                        </p:tgtEl>
                                      </p:cBhvr>
                                    </p:animEffect>
                                  </p:childTnLst>
                                </p:cTn>
                              </p:par>
                            </p:childTnLst>
                          </p:cTn>
                        </p:par>
                        <p:par>
                          <p:cTn id="79" fill="hold">
                            <p:stCondLst>
                              <p:cond delay="9000"/>
                            </p:stCondLst>
                            <p:childTnLst>
                              <p:par>
                                <p:cTn id="80" presetID="22" presetClass="entr" presetSubtype="2"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right)">
                                      <p:cBhvr>
                                        <p:cTn id="82" dur="500"/>
                                        <p:tgtEl>
                                          <p:spTgt spid="73"/>
                                        </p:tgtEl>
                                      </p:cBhvr>
                                    </p:animEffect>
                                  </p:childTnLst>
                                </p:cTn>
                              </p:par>
                            </p:childTnLst>
                          </p:cTn>
                        </p:par>
                        <p:par>
                          <p:cTn id="83" fill="hold">
                            <p:stCondLst>
                              <p:cond delay="9500"/>
                            </p:stCondLst>
                            <p:childTnLst>
                              <p:par>
                                <p:cTn id="84" presetID="9" presetClass="entr" presetSubtype="0" fill="hold" grpId="0" nodeType="afterEffect">
                                  <p:stCondLst>
                                    <p:cond delay="0"/>
                                  </p:stCondLst>
                                  <p:childTnLst>
                                    <p:set>
                                      <p:cBhvr>
                                        <p:cTn id="85" dur="1" fill="hold">
                                          <p:stCondLst>
                                            <p:cond delay="0"/>
                                          </p:stCondLst>
                                        </p:cTn>
                                        <p:tgtEl>
                                          <p:spTgt spid="131">
                                            <p:txEl>
                                              <p:pRg st="0" end="0"/>
                                            </p:txEl>
                                          </p:spTgt>
                                        </p:tgtEl>
                                        <p:attrNameLst>
                                          <p:attrName>style.visibility</p:attrName>
                                        </p:attrNameLst>
                                      </p:cBhvr>
                                      <p:to>
                                        <p:strVal val="visible"/>
                                      </p:to>
                                    </p:set>
                                    <p:animEffect transition="in" filter="dissolve">
                                      <p:cBhvr>
                                        <p:cTn id="86" dur="500"/>
                                        <p:tgtEl>
                                          <p:spTgt spid="131">
                                            <p:txEl>
                                              <p:pRg st="0" end="0"/>
                                            </p:txEl>
                                          </p:spTgt>
                                        </p:tgtEl>
                                      </p:cBhvr>
                                    </p:animEffect>
                                  </p:childTnLst>
                                </p:cTn>
                              </p:par>
                            </p:childTnLst>
                          </p:cTn>
                        </p:par>
                        <p:par>
                          <p:cTn id="87" fill="hold">
                            <p:stCondLst>
                              <p:cond delay="10000"/>
                            </p:stCondLst>
                            <p:childTnLst>
                              <p:par>
                                <p:cTn id="88" presetID="22" presetClass="entr" presetSubtype="8" fill="hold" grpId="0" nodeType="after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wipe(left)">
                                      <p:cBhvr>
                                        <p:cTn id="90" dur="500"/>
                                        <p:tgtEl>
                                          <p:spTgt spid="83"/>
                                        </p:tgtEl>
                                      </p:cBhvr>
                                    </p:animEffect>
                                  </p:childTnLst>
                                </p:cTn>
                              </p:par>
                            </p:childTnLst>
                          </p:cTn>
                        </p:par>
                        <p:par>
                          <p:cTn id="91" fill="hold">
                            <p:stCondLst>
                              <p:cond delay="10500"/>
                            </p:stCondLst>
                            <p:childTnLst>
                              <p:par>
                                <p:cTn id="92" presetID="9" presetClass="entr" presetSubtype="0" fill="hold" grpId="0" nodeType="afterEffect">
                                  <p:stCondLst>
                                    <p:cond delay="0"/>
                                  </p:stCondLst>
                                  <p:childTnLst>
                                    <p:set>
                                      <p:cBhvr>
                                        <p:cTn id="93" dur="1" fill="hold">
                                          <p:stCondLst>
                                            <p:cond delay="0"/>
                                          </p:stCondLst>
                                        </p:cTn>
                                        <p:tgtEl>
                                          <p:spTgt spid="127">
                                            <p:txEl>
                                              <p:pRg st="0" end="0"/>
                                            </p:txEl>
                                          </p:spTgt>
                                        </p:tgtEl>
                                        <p:attrNameLst>
                                          <p:attrName>style.visibility</p:attrName>
                                        </p:attrNameLst>
                                      </p:cBhvr>
                                      <p:to>
                                        <p:strVal val="visible"/>
                                      </p:to>
                                    </p:set>
                                    <p:animEffect transition="in" filter="dissolve">
                                      <p:cBhvr>
                                        <p:cTn id="94" dur="500"/>
                                        <p:tgtEl>
                                          <p:spTgt spid="127">
                                            <p:txEl>
                                              <p:pRg st="0" end="0"/>
                                            </p:txEl>
                                          </p:spTgt>
                                        </p:tgtEl>
                                      </p:cBhvr>
                                    </p:animEffect>
                                  </p:childTnLst>
                                </p:cTn>
                              </p:par>
                            </p:childTnLst>
                          </p:cTn>
                        </p:par>
                        <p:par>
                          <p:cTn id="95" fill="hold">
                            <p:stCondLst>
                              <p:cond delay="11000"/>
                            </p:stCondLst>
                            <p:childTnLst>
                              <p:par>
                                <p:cTn id="96" presetID="22" presetClass="entr" presetSubtype="2" fill="hold" grpId="0"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ipe(right)">
                                      <p:cBhvr>
                                        <p:cTn id="98" dur="500"/>
                                        <p:tgtEl>
                                          <p:spTgt spid="93"/>
                                        </p:tgtEl>
                                      </p:cBhvr>
                                    </p:animEffect>
                                  </p:childTnLst>
                                </p:cTn>
                              </p:par>
                            </p:childTnLst>
                          </p:cTn>
                        </p:par>
                        <p:par>
                          <p:cTn id="99" fill="hold">
                            <p:stCondLst>
                              <p:cond delay="11500"/>
                            </p:stCondLst>
                            <p:childTnLst>
                              <p:par>
                                <p:cTn id="100" presetID="9" presetClass="entr" presetSubtype="0" fill="hold" grpId="0" nodeType="afterEffect">
                                  <p:stCondLst>
                                    <p:cond delay="0"/>
                                  </p:stCondLst>
                                  <p:childTnLst>
                                    <p:set>
                                      <p:cBhvr>
                                        <p:cTn id="101" dur="1" fill="hold">
                                          <p:stCondLst>
                                            <p:cond delay="0"/>
                                          </p:stCondLst>
                                        </p:cTn>
                                        <p:tgtEl>
                                          <p:spTgt spid="132">
                                            <p:txEl>
                                              <p:pRg st="0" end="0"/>
                                            </p:txEl>
                                          </p:spTgt>
                                        </p:tgtEl>
                                        <p:attrNameLst>
                                          <p:attrName>style.visibility</p:attrName>
                                        </p:attrNameLst>
                                      </p:cBhvr>
                                      <p:to>
                                        <p:strVal val="visible"/>
                                      </p:to>
                                    </p:set>
                                    <p:animEffect transition="in" filter="dissolve">
                                      <p:cBhvr>
                                        <p:cTn id="102" dur="500"/>
                                        <p:tgtEl>
                                          <p:spTgt spid="132">
                                            <p:txEl>
                                              <p:pRg st="0" end="0"/>
                                            </p:txEl>
                                          </p:spTgt>
                                        </p:tgtEl>
                                      </p:cBhvr>
                                    </p:animEffect>
                                  </p:childTnLst>
                                </p:cTn>
                              </p:par>
                            </p:childTnLst>
                          </p:cTn>
                        </p:par>
                        <p:par>
                          <p:cTn id="103" fill="hold">
                            <p:stCondLst>
                              <p:cond delay="12000"/>
                            </p:stCondLst>
                            <p:childTnLst>
                              <p:par>
                                <p:cTn id="104" presetID="22" presetClass="entr" presetSubtype="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wipe(left)">
                                      <p:cBhvr>
                                        <p:cTn id="106" dur="500"/>
                                        <p:tgtEl>
                                          <p:spTgt spid="99"/>
                                        </p:tgtEl>
                                      </p:cBhvr>
                                    </p:animEffect>
                                  </p:childTnLst>
                                </p:cTn>
                              </p:par>
                            </p:childTnLst>
                          </p:cTn>
                        </p:par>
                        <p:par>
                          <p:cTn id="107" fill="hold">
                            <p:stCondLst>
                              <p:cond delay="12500"/>
                            </p:stCondLst>
                            <p:childTnLst>
                              <p:par>
                                <p:cTn id="108" presetID="9" presetClass="entr" presetSubtype="0" fill="hold" grpId="0" nodeType="afterEffect">
                                  <p:stCondLst>
                                    <p:cond delay="0"/>
                                  </p:stCondLst>
                                  <p:childTnLst>
                                    <p:set>
                                      <p:cBhvr>
                                        <p:cTn id="109" dur="1" fill="hold">
                                          <p:stCondLst>
                                            <p:cond delay="0"/>
                                          </p:stCondLst>
                                        </p:cTn>
                                        <p:tgtEl>
                                          <p:spTgt spid="128">
                                            <p:txEl>
                                              <p:pRg st="0" end="0"/>
                                            </p:txEl>
                                          </p:spTgt>
                                        </p:tgtEl>
                                        <p:attrNameLst>
                                          <p:attrName>style.visibility</p:attrName>
                                        </p:attrNameLst>
                                      </p:cBhvr>
                                      <p:to>
                                        <p:strVal val="visible"/>
                                      </p:to>
                                    </p:set>
                                    <p:animEffect transition="in" filter="dissolve">
                                      <p:cBhvr>
                                        <p:cTn id="110"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57" grpId="0"/>
      <p:bldP spid="62" grpId="0" animBg="1"/>
      <p:bldP spid="64" grpId="0" animBg="1"/>
      <p:bldP spid="66" grpId="0" animBg="1"/>
      <p:bldP spid="69" grpId="0" animBg="1"/>
      <p:bldP spid="70" grpId="0" animBg="1"/>
      <p:bldP spid="73" grpId="0" animBg="1"/>
      <p:bldP spid="83" grpId="0" animBg="1"/>
      <p:bldP spid="93" grpId="0" animBg="1"/>
      <p:bldP spid="99" grpId="0" animBg="1"/>
      <p:bldP spid="120" grpId="0" build="p">
        <p:tmplLst>
          <p:tmpl lvl="1">
            <p:tnLst>
              <p:par>
                <p:cTn presetID="9" presetClass="entr" presetSubtype="0"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dissolve">
                      <p:cBhvr>
                        <p:cTn dur="500"/>
                        <p:tgtEl>
                          <p:spTgt spid="120"/>
                        </p:tgtEl>
                      </p:cBhvr>
                    </p:animEffect>
                  </p:childTnLst>
                </p:cTn>
              </p:par>
            </p:tnLst>
          </p:tmpl>
        </p:tmplLst>
      </p:bldP>
      <p:bldP spid="121" grpId="0" build="p">
        <p:tmplLst>
          <p:tmpl lvl="1">
            <p:tnLst>
              <p:par>
                <p:cTn presetID="9" presetClass="entr" presetSubtype="0" fill="hold" nodeType="afterEffect">
                  <p:stCondLst>
                    <p:cond delay="0"/>
                  </p:stCondLst>
                  <p:childTnLst>
                    <p:set>
                      <p:cBhvr>
                        <p:cTn dur="1" fill="hold">
                          <p:stCondLst>
                            <p:cond delay="0"/>
                          </p:stCondLst>
                        </p:cTn>
                        <p:tgtEl>
                          <p:spTgt spid="121"/>
                        </p:tgtEl>
                        <p:attrNameLst>
                          <p:attrName>style.visibility</p:attrName>
                        </p:attrNameLst>
                      </p:cBhvr>
                      <p:to>
                        <p:strVal val="visible"/>
                      </p:to>
                    </p:set>
                    <p:animEffect transition="in" filter="dissolve">
                      <p:cBhvr>
                        <p:cTn dur="500"/>
                        <p:tgtEl>
                          <p:spTgt spid="121"/>
                        </p:tgtEl>
                      </p:cBhvr>
                    </p:animEffect>
                  </p:childTnLst>
                </p:cTn>
              </p:par>
            </p:tnLst>
          </p:tmpl>
        </p:tmplLst>
      </p:bldP>
      <p:bldP spid="122" grpId="0" build="p">
        <p:tmplLst>
          <p:tmpl lvl="1">
            <p:tnLst>
              <p:par>
                <p:cTn presetID="9" presetClass="entr" presetSubtype="0"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dissolve">
                      <p:cBhvr>
                        <p:cTn dur="500"/>
                        <p:tgtEl>
                          <p:spTgt spid="122"/>
                        </p:tgtEl>
                      </p:cBhvr>
                    </p:animEffect>
                  </p:childTnLst>
                </p:cTn>
              </p:par>
            </p:tnLst>
          </p:tmpl>
        </p:tmplLst>
      </p:bldP>
      <p:bldP spid="123" grpId="0" build="p">
        <p:tmplLst>
          <p:tmpl lvl="1">
            <p:tnLst>
              <p:par>
                <p:cTn presetID="9"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dissolve">
                      <p:cBhvr>
                        <p:cTn dur="500"/>
                        <p:tgtEl>
                          <p:spTgt spid="123"/>
                        </p:tgtEl>
                      </p:cBhvr>
                    </p:animEffect>
                  </p:childTnLst>
                </p:cTn>
              </p:par>
            </p:tnLst>
          </p:tmpl>
        </p:tmplLst>
      </p:bldP>
      <p:bldP spid="125" grpId="0" build="p">
        <p:tmplLst>
          <p:tmpl lvl="1">
            <p:tnLst>
              <p:par>
                <p:cTn presetID="9" presetClass="entr" presetSubtype="0"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dissolve">
                      <p:cBhvr>
                        <p:cTn dur="500"/>
                        <p:tgtEl>
                          <p:spTgt spid="125"/>
                        </p:tgtEl>
                      </p:cBhvr>
                    </p:animEffect>
                  </p:childTnLst>
                </p:cTn>
              </p:par>
            </p:tnLst>
          </p:tmpl>
        </p:tmplLst>
      </p:bldP>
      <p:bldP spid="126" grpId="0" build="p">
        <p:tmplLst>
          <p:tmpl lvl="1">
            <p:tnLst>
              <p:par>
                <p:cTn presetID="9" presetClass="entr" presetSubtype="0" fill="hold" nodeType="afterEffect">
                  <p:stCondLst>
                    <p:cond delay="0"/>
                  </p:stCondLst>
                  <p:childTnLst>
                    <p:set>
                      <p:cBhvr>
                        <p:cTn dur="1" fill="hold">
                          <p:stCondLst>
                            <p:cond delay="0"/>
                          </p:stCondLst>
                        </p:cTn>
                        <p:tgtEl>
                          <p:spTgt spid="126"/>
                        </p:tgtEl>
                        <p:attrNameLst>
                          <p:attrName>style.visibility</p:attrName>
                        </p:attrNameLst>
                      </p:cBhvr>
                      <p:to>
                        <p:strVal val="visible"/>
                      </p:to>
                    </p:set>
                    <p:animEffect transition="in" filter="dissolve">
                      <p:cBhvr>
                        <p:cTn dur="500"/>
                        <p:tgtEl>
                          <p:spTgt spid="126"/>
                        </p:tgtEl>
                      </p:cBhvr>
                    </p:animEffect>
                  </p:childTnLst>
                </p:cTn>
              </p:par>
            </p:tnLst>
          </p:tmpl>
        </p:tmplLst>
      </p:bldP>
      <p:bldP spid="127" grpId="0" build="p">
        <p:tmplLst>
          <p:tmpl lvl="1">
            <p:tnLst>
              <p:par>
                <p:cTn presetID="9" presetClass="entr" presetSubtype="0" fill="hold" nodeType="afterEffect">
                  <p:stCondLst>
                    <p:cond delay="0"/>
                  </p:stCondLst>
                  <p:childTnLst>
                    <p:set>
                      <p:cBhvr>
                        <p:cTn dur="1" fill="hold">
                          <p:stCondLst>
                            <p:cond delay="0"/>
                          </p:stCondLst>
                        </p:cTn>
                        <p:tgtEl>
                          <p:spTgt spid="127"/>
                        </p:tgtEl>
                        <p:attrNameLst>
                          <p:attrName>style.visibility</p:attrName>
                        </p:attrNameLst>
                      </p:cBhvr>
                      <p:to>
                        <p:strVal val="visible"/>
                      </p:to>
                    </p:set>
                    <p:animEffect transition="in" filter="dissolve">
                      <p:cBhvr>
                        <p:cTn dur="500"/>
                        <p:tgtEl>
                          <p:spTgt spid="127"/>
                        </p:tgtEl>
                      </p:cBhvr>
                    </p:animEffect>
                  </p:childTnLst>
                </p:cTn>
              </p:par>
            </p:tnLst>
          </p:tmpl>
        </p:tmplLst>
      </p:bldP>
      <p:bldP spid="128" grpId="0" build="p">
        <p:tmplLst>
          <p:tmpl lvl="1">
            <p:tnLst>
              <p:par>
                <p:cTn presetID="9" presetClass="entr" presetSubtype="0" fill="hold" nodeType="afterEffect">
                  <p:stCondLst>
                    <p:cond delay="0"/>
                  </p:stCondLst>
                  <p:childTnLst>
                    <p:set>
                      <p:cBhvr>
                        <p:cTn dur="1" fill="hold">
                          <p:stCondLst>
                            <p:cond delay="0"/>
                          </p:stCondLst>
                        </p:cTn>
                        <p:tgtEl>
                          <p:spTgt spid="128"/>
                        </p:tgtEl>
                        <p:attrNameLst>
                          <p:attrName>style.visibility</p:attrName>
                        </p:attrNameLst>
                      </p:cBhvr>
                      <p:to>
                        <p:strVal val="visible"/>
                      </p:to>
                    </p:set>
                    <p:animEffect transition="in" filter="dissolve">
                      <p:cBhvr>
                        <p:cTn dur="500"/>
                        <p:tgtEl>
                          <p:spTgt spid="128"/>
                        </p:tgtEl>
                      </p:cBhvr>
                    </p:animEffect>
                  </p:childTnLst>
                </p:cTn>
              </p:par>
            </p:tnLst>
          </p:tmpl>
        </p:tmplLst>
      </p:bldP>
      <p:bldP spid="129" grpId="0" build="p">
        <p:tmplLst>
          <p:tmpl lvl="1">
            <p:tnLst>
              <p:par>
                <p:cTn presetID="9" presetClass="entr" presetSubtype="0" fill="hold" nodeType="after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dissolve">
                      <p:cBhvr>
                        <p:cTn dur="500"/>
                        <p:tgtEl>
                          <p:spTgt spid="129"/>
                        </p:tgtEl>
                      </p:cBhvr>
                    </p:animEffect>
                  </p:childTnLst>
                </p:cTn>
              </p:par>
            </p:tnLst>
          </p:tmpl>
        </p:tmplLst>
      </p:bldP>
      <p:bldP spid="130" grpId="0" build="p">
        <p:tmplLst>
          <p:tmpl lvl="1">
            <p:tnLst>
              <p:par>
                <p:cTn presetID="9" presetClass="entr" presetSubtype="0" fill="hold" nodeType="after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dissolve">
                      <p:cBhvr>
                        <p:cTn dur="500"/>
                        <p:tgtEl>
                          <p:spTgt spid="130"/>
                        </p:tgtEl>
                      </p:cBhvr>
                    </p:animEffect>
                  </p:childTnLst>
                </p:cTn>
              </p:par>
            </p:tnLst>
          </p:tmpl>
        </p:tmplLst>
      </p:bldP>
      <p:bldP spid="131" grpId="0" build="p">
        <p:tmplLst>
          <p:tmpl lvl="1">
            <p:tnLst>
              <p:par>
                <p:cTn presetID="9" presetClass="entr" presetSubtype="0"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dissolve">
                      <p:cBhvr>
                        <p:cTn dur="500"/>
                        <p:tgtEl>
                          <p:spTgt spid="131"/>
                        </p:tgtEl>
                      </p:cBhvr>
                    </p:animEffect>
                  </p:childTnLst>
                </p:cTn>
              </p:par>
            </p:tnLst>
          </p:tmpl>
        </p:tmplLst>
      </p:bldP>
      <p:bldP spid="132" grpId="0" build="p">
        <p:tmplLst>
          <p:tmpl lvl="1">
            <p:tnLst>
              <p:par>
                <p:cTn presetID="9"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dissolve">
                      <p:cBhvr>
                        <p:cTn dur="500"/>
                        <p:tgtEl>
                          <p:spTgt spid="132"/>
                        </p:tgtEl>
                      </p:cBhvr>
                    </p:animEffect>
                  </p:childTnLst>
                </p:cTn>
              </p:par>
            </p:tnLst>
          </p:tmpl>
        </p:tmplLst>
      </p:bldP>
      <p:bldP spid="133" grpId="0" build="p">
        <p:tmplLst>
          <p:tmpl lvl="1">
            <p:tnLst>
              <p:par>
                <p:cTn presetID="9" presetClass="entr" presetSubtype="0" fill="hold" nodeType="with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dissolve">
                      <p:cBhvr>
                        <p:cTn dur="500"/>
                        <p:tgtEl>
                          <p:spTgt spid="13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7" name="Shape 106"/>
          <p:cNvSpPr/>
          <p:nvPr userDrawn="1"/>
        </p:nvSpPr>
        <p:spPr>
          <a:xfrm>
            <a:off x="1212821" y="2910539"/>
            <a:ext cx="4329165" cy="1437847"/>
          </a:xfrm>
          <a:prstGeom prst="rect">
            <a:avLst/>
          </a:prstGeom>
          <a:solidFill>
            <a:schemeClr val="accent5"/>
          </a:solidFill>
          <a:ln w="12700">
            <a:miter lim="400000"/>
          </a:ln>
        </p:spPr>
        <p:txBody>
          <a:bodyPr lIns="25395" tIns="25395" rIns="25395" bIns="25395"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3" name="Picture Placeholder 2"/>
          <p:cNvSpPr>
            <a:spLocks noGrp="1"/>
          </p:cNvSpPr>
          <p:nvPr>
            <p:ph type="pic" sz="quarter" idx="22"/>
          </p:nvPr>
        </p:nvSpPr>
        <p:spPr>
          <a:xfrm>
            <a:off x="2574904" y="2734658"/>
            <a:ext cx="2787730" cy="1781093"/>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6087634" y="2861878"/>
            <a:ext cx="2971800"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6087634" y="3292883"/>
            <a:ext cx="5188378" cy="1126717"/>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endParaRPr lang="en-US" dirty="0"/>
          </a:p>
        </p:txBody>
      </p:sp>
    </p:spTree>
    <p:extLst>
      <p:ext uri="{BB962C8B-B14F-4D97-AF65-F5344CB8AC3E}">
        <p14:creationId xmlns:p14="http://schemas.microsoft.com/office/powerpoint/2010/main" val="416465819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9"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childTnLst>
                          </p:cTn>
                        </p:par>
                        <p:par>
                          <p:cTn id="24" fill="hold">
                            <p:stCondLst>
                              <p:cond delay="2500"/>
                            </p:stCondLst>
                            <p:childTnLst>
                              <p:par>
                                <p:cTn id="25" presetID="9"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5" name="macbook-pro.png"/>
          <p:cNvPicPr/>
          <p:nvPr userDrawn="1"/>
        </p:nvPicPr>
        <p:blipFill>
          <a:blip r:embed="rId2" cstate="print">
            <a:extLst/>
          </a:blip>
          <a:stretch>
            <a:fillRect/>
          </a:stretch>
        </p:blipFill>
        <p:spPr>
          <a:xfrm>
            <a:off x="6170612" y="2183215"/>
            <a:ext cx="4876050" cy="2780420"/>
          </a:xfrm>
          <a:prstGeom prst="rect">
            <a:avLst/>
          </a:prstGeom>
          <a:ln w="12700">
            <a:miter lim="400000"/>
          </a:ln>
        </p:spPr>
      </p:pic>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1217612" y="2644287"/>
            <a:ext cx="2971800"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endParaRPr lang="en-GB" dirty="0"/>
          </a:p>
        </p:txBody>
      </p:sp>
      <p:sp>
        <p:nvSpPr>
          <p:cNvPr id="10" name="Text Placeholder 17"/>
          <p:cNvSpPr>
            <a:spLocks noGrp="1"/>
          </p:cNvSpPr>
          <p:nvPr>
            <p:ph type="body" sz="quarter" idx="21"/>
          </p:nvPr>
        </p:nvSpPr>
        <p:spPr>
          <a:xfrm>
            <a:off x="1217612" y="2988083"/>
            <a:ext cx="4661641" cy="2035649"/>
          </a:xfrm>
        </p:spPr>
        <p:txBody>
          <a:bodyPr lIns="0" tIns="0" rIns="0" bIns="0">
            <a:normAutofit/>
          </a:bodyPr>
          <a:lstStyle>
            <a:lvl1pPr marL="0" indent="0" algn="l">
              <a:lnSpc>
                <a:spcPts val="1600"/>
              </a:lnSpc>
              <a:spcBef>
                <a:spcPts val="1500"/>
              </a:spcBef>
              <a:buNone/>
              <a:defRPr sz="1000">
                <a:solidFill>
                  <a:schemeClr val="tx1">
                    <a:lumMod val="65000"/>
                    <a:lumOff val="35000"/>
                  </a:schemeClr>
                </a:solidFill>
                <a:latin typeface="Source Sans Pro Light"/>
              </a:defRPr>
            </a:lvl1pPr>
          </a:lstStyle>
          <a:p>
            <a:pPr lvl="0"/>
            <a:endParaRPr lang="en-US" dirty="0"/>
          </a:p>
        </p:txBody>
      </p:sp>
      <p:sp>
        <p:nvSpPr>
          <p:cNvPr id="57" name="Picture Placeholder 2"/>
          <p:cNvSpPr>
            <a:spLocks noGrp="1"/>
          </p:cNvSpPr>
          <p:nvPr>
            <p:ph type="pic" sz="quarter" idx="23"/>
          </p:nvPr>
        </p:nvSpPr>
        <p:spPr>
          <a:xfrm>
            <a:off x="6932237" y="2362200"/>
            <a:ext cx="3352800" cy="2150559"/>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Tree>
    <p:extLst>
      <p:ext uri="{BB962C8B-B14F-4D97-AF65-F5344CB8AC3E}">
        <p14:creationId xmlns:p14="http://schemas.microsoft.com/office/powerpoint/2010/main" val="214058823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9"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childTnLst>
                          </p:cTn>
                        </p:par>
                        <p:par>
                          <p:cTn id="24" fill="hold">
                            <p:stCondLst>
                              <p:cond delay="2500"/>
                            </p:stCondLst>
                            <p:childTnLst>
                              <p:par>
                                <p:cTn id="25" presetID="9"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macbook-pro.png"/>
          <p:cNvPicPr/>
          <p:nvPr userDrawn="1"/>
        </p:nvPicPr>
        <p:blipFill>
          <a:blip r:embed="rId2" cstate="print">
            <a:extLst/>
          </a:blip>
          <a:stretch>
            <a:fillRect/>
          </a:stretch>
        </p:blipFill>
        <p:spPr>
          <a:xfrm>
            <a:off x="8151812" y="3595799"/>
            <a:ext cx="2801325" cy="1597372"/>
          </a:xfrm>
          <a:prstGeom prst="rect">
            <a:avLst/>
          </a:prstGeom>
          <a:ln w="12700">
            <a:miter lim="400000"/>
          </a:ln>
        </p:spPr>
      </p:pic>
      <p:pic>
        <p:nvPicPr>
          <p:cNvPr id="12" name="imac.png"/>
          <p:cNvPicPr/>
          <p:nvPr userDrawn="1"/>
        </p:nvPicPr>
        <p:blipFill>
          <a:blip r:embed="rId3" cstate="print">
            <a:extLst/>
          </a:blip>
          <a:stretch>
            <a:fillRect/>
          </a:stretch>
        </p:blipFill>
        <p:spPr>
          <a:xfrm>
            <a:off x="3934298" y="1870157"/>
            <a:ext cx="4320230" cy="3451284"/>
          </a:xfrm>
          <a:prstGeom prst="rect">
            <a:avLst/>
          </a:prstGeom>
          <a:ln w="12700">
            <a:miter lim="400000"/>
          </a:ln>
        </p:spPr>
      </p:pic>
      <p:pic>
        <p:nvPicPr>
          <p:cNvPr id="14" name="tablet-black.png"/>
          <p:cNvPicPr/>
          <p:nvPr userDrawn="1"/>
        </p:nvPicPr>
        <p:blipFill>
          <a:blip r:embed="rId4" cstate="print">
            <a:extLst/>
          </a:blip>
          <a:stretch>
            <a:fillRect/>
          </a:stretch>
        </p:blipFill>
        <p:spPr>
          <a:xfrm rot="5400000">
            <a:off x="1695779" y="3806509"/>
            <a:ext cx="1039680" cy="1467263"/>
          </a:xfrm>
          <a:prstGeom prst="rect">
            <a:avLst/>
          </a:prstGeom>
          <a:ln w="12700">
            <a:miter lim="400000"/>
          </a:ln>
        </p:spPr>
      </p:pic>
      <p:pic>
        <p:nvPicPr>
          <p:cNvPr id="18" name="tablet-white.png"/>
          <p:cNvPicPr/>
          <p:nvPr userDrawn="1"/>
        </p:nvPicPr>
        <p:blipFill>
          <a:blip r:embed="rId5" cstate="print">
            <a:extLst/>
          </a:blip>
          <a:stretch>
            <a:fillRect/>
          </a:stretch>
        </p:blipFill>
        <p:spPr>
          <a:xfrm>
            <a:off x="1480447" y="2505431"/>
            <a:ext cx="1040076" cy="1468587"/>
          </a:xfrm>
          <a:prstGeom prst="rect">
            <a:avLst/>
          </a:prstGeom>
          <a:ln w="12700">
            <a:miter lim="400000"/>
          </a:ln>
        </p:spPr>
      </p:pic>
      <p:pic>
        <p:nvPicPr>
          <p:cNvPr id="20" name="phone-black.png"/>
          <p:cNvPicPr/>
          <p:nvPr userDrawn="1"/>
        </p:nvPicPr>
        <p:blipFill>
          <a:blip r:embed="rId6" cstate="print">
            <a:extLst/>
          </a:blip>
          <a:srcRect/>
          <a:stretch>
            <a:fillRect/>
          </a:stretch>
        </p:blipFill>
        <p:spPr>
          <a:xfrm rot="16200000">
            <a:off x="2881949" y="3036823"/>
            <a:ext cx="622287" cy="1230639"/>
          </a:xfrm>
          <a:prstGeom prst="rect">
            <a:avLst/>
          </a:prstGeom>
          <a:ln w="12700">
            <a:miter lim="400000"/>
          </a:ln>
        </p:spPr>
      </p:pic>
      <p:pic>
        <p:nvPicPr>
          <p:cNvPr id="22" name="phone-white.png"/>
          <p:cNvPicPr/>
          <p:nvPr userDrawn="1"/>
        </p:nvPicPr>
        <p:blipFill>
          <a:blip r:embed="rId7" cstate="print">
            <a:extLst/>
          </a:blip>
          <a:stretch>
            <a:fillRect/>
          </a:stretch>
        </p:blipFill>
        <p:spPr>
          <a:xfrm>
            <a:off x="3032285" y="4026840"/>
            <a:ext cx="622124" cy="1230960"/>
          </a:xfrm>
          <a:prstGeom prst="rect">
            <a:avLst/>
          </a:prstGeom>
          <a:ln w="12700">
            <a:miter lim="400000"/>
          </a:ln>
        </p:spPr>
      </p:pic>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57" name="Picture Placeholder 2"/>
          <p:cNvSpPr>
            <a:spLocks noGrp="1"/>
          </p:cNvSpPr>
          <p:nvPr>
            <p:ph type="pic" sz="quarter" idx="23"/>
          </p:nvPr>
        </p:nvSpPr>
        <p:spPr>
          <a:xfrm>
            <a:off x="4127004" y="2048131"/>
            <a:ext cx="3934818" cy="224417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5" name="Picture Placeholder 2"/>
          <p:cNvSpPr>
            <a:spLocks noGrp="1"/>
          </p:cNvSpPr>
          <p:nvPr>
            <p:ph type="pic" sz="quarter" idx="24"/>
          </p:nvPr>
        </p:nvSpPr>
        <p:spPr>
          <a:xfrm>
            <a:off x="8599974" y="3715450"/>
            <a:ext cx="1905000" cy="1237549"/>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6" name="Picture Placeholder 2"/>
          <p:cNvSpPr>
            <a:spLocks noGrp="1"/>
          </p:cNvSpPr>
          <p:nvPr>
            <p:ph type="pic" sz="quarter" idx="25"/>
          </p:nvPr>
        </p:nvSpPr>
        <p:spPr>
          <a:xfrm>
            <a:off x="1571391" y="2659219"/>
            <a:ext cx="858188" cy="1161011"/>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7" name="Picture Placeholder 2"/>
          <p:cNvSpPr>
            <a:spLocks noGrp="1"/>
          </p:cNvSpPr>
          <p:nvPr>
            <p:ph type="pic" sz="quarter" idx="26"/>
          </p:nvPr>
        </p:nvSpPr>
        <p:spPr>
          <a:xfrm>
            <a:off x="1628707" y="4102417"/>
            <a:ext cx="1173825" cy="875446"/>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8" name="Picture Placeholder 2"/>
          <p:cNvSpPr>
            <a:spLocks noGrp="1"/>
          </p:cNvSpPr>
          <p:nvPr>
            <p:ph type="pic" sz="quarter" idx="27"/>
          </p:nvPr>
        </p:nvSpPr>
        <p:spPr>
          <a:xfrm>
            <a:off x="2767387" y="3411196"/>
            <a:ext cx="851410" cy="481893"/>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29" name="Picture Placeholder 2"/>
          <p:cNvSpPr>
            <a:spLocks noGrp="1"/>
          </p:cNvSpPr>
          <p:nvPr>
            <p:ph type="pic" sz="quarter" idx="28"/>
          </p:nvPr>
        </p:nvSpPr>
        <p:spPr>
          <a:xfrm>
            <a:off x="3105997" y="4217447"/>
            <a:ext cx="474700" cy="849746"/>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Tree>
    <p:extLst>
      <p:ext uri="{BB962C8B-B14F-4D97-AF65-F5344CB8AC3E}">
        <p14:creationId xmlns:p14="http://schemas.microsoft.com/office/powerpoint/2010/main" val="290673622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57" grpId="0"/>
      <p:bldP spid="25" grpId="0"/>
      <p:bldP spid="26" grpId="0"/>
      <p:bldP spid="27" grpId="0"/>
      <p:bldP spid="28" grpId="0"/>
      <p:bldP spid="2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11742" y="3002509"/>
            <a:ext cx="2843043" cy="3855493"/>
          </a:xfrm>
        </p:spPr>
        <p:txBody>
          <a:bodyPr/>
          <a:lstStyle/>
          <a:p>
            <a:endParaRPr lang="en-US"/>
          </a:p>
        </p:txBody>
      </p:sp>
    </p:spTree>
    <p:extLst>
      <p:ext uri="{BB962C8B-B14F-4D97-AF65-F5344CB8AC3E}">
        <p14:creationId xmlns:p14="http://schemas.microsoft.com/office/powerpoint/2010/main" val="2202059074"/>
      </p:ext>
    </p:extLst>
  </p:cSld>
  <p:clrMapOvr>
    <a:masterClrMapping/>
  </p:clrMapOvr>
  <p:transition spd="slow">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2" name="Text Placeholder 17"/>
          <p:cNvSpPr>
            <a:spLocks noGrp="1"/>
          </p:cNvSpPr>
          <p:nvPr>
            <p:ph type="body" sz="quarter" idx="27"/>
          </p:nvPr>
        </p:nvSpPr>
        <p:spPr>
          <a:xfrm>
            <a:off x="1238782" y="4981299"/>
            <a:ext cx="1263639"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43" name="Text Placeholder 17"/>
          <p:cNvSpPr>
            <a:spLocks noGrp="1"/>
          </p:cNvSpPr>
          <p:nvPr>
            <p:ph type="body" sz="quarter" idx="28"/>
          </p:nvPr>
        </p:nvSpPr>
        <p:spPr>
          <a:xfrm>
            <a:off x="1238782" y="5310884"/>
            <a:ext cx="1263639"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40" name="Text Placeholder 17"/>
          <p:cNvSpPr>
            <a:spLocks noGrp="1"/>
          </p:cNvSpPr>
          <p:nvPr>
            <p:ph type="body" sz="quarter" idx="25"/>
          </p:nvPr>
        </p:nvSpPr>
        <p:spPr>
          <a:xfrm>
            <a:off x="1249373" y="4291605"/>
            <a:ext cx="1263639"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41" name="Text Placeholder 17"/>
          <p:cNvSpPr>
            <a:spLocks noGrp="1"/>
          </p:cNvSpPr>
          <p:nvPr>
            <p:ph type="body" sz="quarter" idx="26"/>
          </p:nvPr>
        </p:nvSpPr>
        <p:spPr>
          <a:xfrm>
            <a:off x="1249373" y="4638621"/>
            <a:ext cx="1263639"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pic>
        <p:nvPicPr>
          <p:cNvPr id="8" name="imac.png"/>
          <p:cNvPicPr/>
          <p:nvPr userDrawn="1"/>
        </p:nvPicPr>
        <p:blipFill>
          <a:blip r:embed="rId2" cstate="print">
            <a:extLst/>
          </a:blip>
          <a:stretch>
            <a:fillRect/>
          </a:stretch>
        </p:blipFill>
        <p:spPr>
          <a:xfrm>
            <a:off x="6709037" y="2630220"/>
            <a:ext cx="4338375" cy="3465780"/>
          </a:xfrm>
          <a:prstGeom prst="rect">
            <a:avLst/>
          </a:prstGeom>
          <a:ln w="12700">
            <a:miter lim="400000"/>
          </a:ln>
        </p:spPr>
      </p:pic>
      <p:sp>
        <p:nvSpPr>
          <p:cNvPr id="16" name="Title 15"/>
          <p:cNvSpPr>
            <a:spLocks noGrp="1"/>
          </p:cNvSpPr>
          <p:nvPr>
            <p:ph type="title"/>
          </p:nvPr>
        </p:nvSpPr>
        <p:spPr>
          <a:xfrm>
            <a:off x="1523603" y="381000"/>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3603" y="996517"/>
            <a:ext cx="9141619" cy="248082"/>
          </a:xfrm>
        </p:spPr>
        <p:txBody>
          <a:bodyPr lIns="0" tIns="0" rIns="0" bIns="0">
            <a:normAutofit/>
          </a:bodyPr>
          <a:lstStyle>
            <a:lvl1pPr marL="0" indent="0" algn="ctr">
              <a:lnSpc>
                <a:spcPts val="1400"/>
              </a:lnSpc>
              <a:buNone/>
              <a:defRPr sz="1000">
                <a:solidFill>
                  <a:schemeClr val="bg1">
                    <a:lumMod val="50000"/>
                  </a:schemeClr>
                </a:solidFill>
                <a:latin typeface="Source Sans Pro Light"/>
              </a:defRPr>
            </a:lvl1pPr>
          </a:lstStyle>
          <a:p>
            <a:pPr lvl="0"/>
            <a:r>
              <a:rPr lang="en-GB" dirty="0"/>
              <a:t>write your relevant text here</a:t>
            </a:r>
          </a:p>
        </p:txBody>
      </p:sp>
      <p:sp>
        <p:nvSpPr>
          <p:cNvPr id="9" name="Content Placeholder 20"/>
          <p:cNvSpPr>
            <a:spLocks noGrp="1"/>
          </p:cNvSpPr>
          <p:nvPr>
            <p:ph sz="quarter" idx="16"/>
          </p:nvPr>
        </p:nvSpPr>
        <p:spPr>
          <a:xfrm>
            <a:off x="1217612" y="2639244"/>
            <a:ext cx="2971800" cy="228600"/>
          </a:xfrm>
        </p:spPr>
        <p:txBody>
          <a:bodyPr lIns="0" tIns="0" rIns="0" bIns="0" anchor="ctr">
            <a:normAutofit/>
          </a:bodyPr>
          <a:lstStyle>
            <a:lvl1pPr marL="0" indent="0" algn="l">
              <a:buNone/>
              <a:defRPr sz="1200" b="1">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GB" dirty="0"/>
          </a:p>
        </p:txBody>
      </p:sp>
      <p:sp>
        <p:nvSpPr>
          <p:cNvPr id="10" name="Text Placeholder 17"/>
          <p:cNvSpPr>
            <a:spLocks noGrp="1"/>
          </p:cNvSpPr>
          <p:nvPr>
            <p:ph type="body" sz="quarter" idx="21"/>
          </p:nvPr>
        </p:nvSpPr>
        <p:spPr>
          <a:xfrm>
            <a:off x="1217612" y="2983041"/>
            <a:ext cx="4661641" cy="651444"/>
          </a:xfrm>
        </p:spPr>
        <p:txBody>
          <a:bodyPr lIns="0" tIns="0" rIns="0" bIns="0">
            <a:normAutofit/>
          </a:bodyPr>
          <a:lstStyle>
            <a:lvl1pPr marL="0" indent="0" algn="l">
              <a:lnSpc>
                <a:spcPts val="1600"/>
              </a:lnSpc>
              <a:spcBef>
                <a:spcPts val="1500"/>
              </a:spcBef>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57" name="Picture Placeholder 2"/>
          <p:cNvSpPr>
            <a:spLocks noGrp="1"/>
          </p:cNvSpPr>
          <p:nvPr>
            <p:ph type="pic" sz="quarter" idx="23"/>
          </p:nvPr>
        </p:nvSpPr>
        <p:spPr>
          <a:xfrm>
            <a:off x="6897024" y="2796284"/>
            <a:ext cx="3962400" cy="2267895"/>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9" name="Content Placeholder 20"/>
          <p:cNvSpPr>
            <a:spLocks noGrp="1"/>
          </p:cNvSpPr>
          <p:nvPr>
            <p:ph sz="quarter" idx="24"/>
          </p:nvPr>
        </p:nvSpPr>
        <p:spPr>
          <a:xfrm>
            <a:off x="1227202" y="3913331"/>
            <a:ext cx="2971800" cy="228600"/>
          </a:xfrm>
        </p:spPr>
        <p:txBody>
          <a:bodyPr lIns="0" tIns="0" rIns="0" bIns="0" anchor="ctr">
            <a:normAutofit/>
          </a:bodyPr>
          <a:lstStyle>
            <a:lvl1pPr marL="0" indent="0" algn="l">
              <a:buNone/>
              <a:defRPr sz="1200" b="1">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GB" dirty="0"/>
          </a:p>
        </p:txBody>
      </p:sp>
      <p:sp>
        <p:nvSpPr>
          <p:cNvPr id="44" name="Shape 882"/>
          <p:cNvSpPr/>
          <p:nvPr userDrawn="1"/>
        </p:nvSpPr>
        <p:spPr>
          <a:xfrm>
            <a:off x="2754411" y="5401727"/>
            <a:ext cx="2434130" cy="62726"/>
          </a:xfrm>
          <a:prstGeom prst="rect">
            <a:avLst/>
          </a:prstGeom>
          <a:solidFill>
            <a:srgbClr val="F39C26">
              <a:alpha val="25000"/>
            </a:srgbClr>
          </a:solidFill>
          <a:ln w="12700" cap="flat">
            <a:noFill/>
            <a:miter lim="400000"/>
          </a:ln>
          <a:effectLst/>
        </p:spPr>
        <p:txBody>
          <a:bodyPr wrap="square" lIns="0" tIns="0" rIns="0" bIns="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45" name="Shape 885"/>
          <p:cNvSpPr/>
          <p:nvPr userDrawn="1"/>
        </p:nvSpPr>
        <p:spPr>
          <a:xfrm>
            <a:off x="2754411" y="5064179"/>
            <a:ext cx="2433914" cy="62726"/>
          </a:xfrm>
          <a:prstGeom prst="rect">
            <a:avLst/>
          </a:prstGeom>
          <a:solidFill>
            <a:srgbClr val="2980B9">
              <a:alpha val="25000"/>
            </a:srgbClr>
          </a:solidFill>
          <a:ln w="12700" cap="flat">
            <a:noFill/>
            <a:miter lim="400000"/>
          </a:ln>
          <a:effectLst/>
        </p:spPr>
        <p:txBody>
          <a:bodyPr wrap="square" lIns="0" tIns="0" rIns="0" bIns="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46" name="Shape 888"/>
          <p:cNvSpPr/>
          <p:nvPr userDrawn="1"/>
        </p:nvSpPr>
        <p:spPr>
          <a:xfrm>
            <a:off x="2754410" y="4721558"/>
            <a:ext cx="2433798" cy="62726"/>
          </a:xfrm>
          <a:prstGeom prst="rect">
            <a:avLst/>
          </a:prstGeom>
          <a:solidFill>
            <a:srgbClr val="9BBB59">
              <a:alpha val="25000"/>
            </a:srgbClr>
          </a:solidFill>
          <a:ln w="12700" cap="flat">
            <a:noFill/>
            <a:miter lim="400000"/>
          </a:ln>
          <a:effectLst/>
        </p:spPr>
        <p:txBody>
          <a:bodyPr wrap="square" lIns="0" tIns="0" rIns="0" bIns="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47" name="Shape 891"/>
          <p:cNvSpPr/>
          <p:nvPr userDrawn="1"/>
        </p:nvSpPr>
        <p:spPr>
          <a:xfrm>
            <a:off x="2754411" y="4374542"/>
            <a:ext cx="2435840" cy="62726"/>
          </a:xfrm>
          <a:prstGeom prst="rect">
            <a:avLst/>
          </a:prstGeom>
          <a:solidFill>
            <a:srgbClr val="17A085">
              <a:alpha val="25000"/>
            </a:srgbClr>
          </a:solidFill>
          <a:ln w="12700" cap="flat">
            <a:noFill/>
            <a:miter lim="400000"/>
          </a:ln>
          <a:effectLst/>
        </p:spPr>
        <p:txBody>
          <a:bodyPr wrap="square" lIns="0" tIns="0" rIns="0" bIns="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48" name="Shape 897"/>
          <p:cNvSpPr/>
          <p:nvPr userDrawn="1"/>
        </p:nvSpPr>
        <p:spPr>
          <a:xfrm>
            <a:off x="2748585" y="4374542"/>
            <a:ext cx="1880374" cy="62726"/>
          </a:xfrm>
          <a:prstGeom prst="rect">
            <a:avLst/>
          </a:prstGeom>
          <a:solidFill>
            <a:srgbClr val="17A085"/>
          </a:solidFill>
          <a:ln w="12700">
            <a:miter lim="400000"/>
          </a:ln>
        </p:spPr>
        <p:txBody>
          <a:bodyPr lIns="0" tIns="0" rIns="0" bIns="0"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49" name="Shape 898"/>
          <p:cNvSpPr/>
          <p:nvPr userDrawn="1"/>
        </p:nvSpPr>
        <p:spPr>
          <a:xfrm>
            <a:off x="2748585" y="4721558"/>
            <a:ext cx="1235918" cy="62726"/>
          </a:xfrm>
          <a:prstGeom prst="rect">
            <a:avLst/>
          </a:prstGeom>
          <a:solidFill>
            <a:srgbClr val="9BBB59"/>
          </a:solidFill>
          <a:ln w="12700">
            <a:miter lim="400000"/>
          </a:ln>
        </p:spPr>
        <p:txBody>
          <a:bodyPr lIns="0" tIns="0" rIns="0" bIns="0"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50" name="Shape 899"/>
          <p:cNvSpPr/>
          <p:nvPr userDrawn="1"/>
        </p:nvSpPr>
        <p:spPr>
          <a:xfrm>
            <a:off x="2748585" y="5064179"/>
            <a:ext cx="2272372" cy="62726"/>
          </a:xfrm>
          <a:prstGeom prst="rect">
            <a:avLst/>
          </a:prstGeom>
          <a:solidFill>
            <a:srgbClr val="2980B9"/>
          </a:solidFill>
          <a:ln w="12700">
            <a:miter lim="400000"/>
          </a:ln>
        </p:spPr>
        <p:txBody>
          <a:bodyPr lIns="0" tIns="0" rIns="0" bIns="0"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51" name="Shape 900"/>
          <p:cNvSpPr/>
          <p:nvPr userDrawn="1"/>
        </p:nvSpPr>
        <p:spPr>
          <a:xfrm>
            <a:off x="2748585" y="5401727"/>
            <a:ext cx="1716420" cy="62726"/>
          </a:xfrm>
          <a:prstGeom prst="rect">
            <a:avLst/>
          </a:prstGeom>
          <a:solidFill>
            <a:srgbClr val="F39C26"/>
          </a:solidFill>
          <a:ln w="12700">
            <a:miter lim="400000"/>
          </a:ln>
        </p:spPr>
        <p:txBody>
          <a:bodyPr lIns="0" tIns="0" rIns="0" bIns="0" anchor="ct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Open Sans Light" pitchFamily="34" charset="0"/>
              <a:ea typeface="Open Sans Light" pitchFamily="34" charset="0"/>
              <a:cs typeface="Open Sans Light" pitchFamily="34" charset="0"/>
            </a:endParaRPr>
          </a:p>
        </p:txBody>
      </p:sp>
      <p:sp>
        <p:nvSpPr>
          <p:cNvPr id="52" name="Text Placeholder 17"/>
          <p:cNvSpPr>
            <a:spLocks noGrp="1"/>
          </p:cNvSpPr>
          <p:nvPr>
            <p:ph type="body" sz="quarter" idx="29"/>
          </p:nvPr>
        </p:nvSpPr>
        <p:spPr>
          <a:xfrm>
            <a:off x="5540432" y="4981299"/>
            <a:ext cx="390990"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53" name="Text Placeholder 17"/>
          <p:cNvSpPr>
            <a:spLocks noGrp="1"/>
          </p:cNvSpPr>
          <p:nvPr>
            <p:ph type="body" sz="quarter" idx="30"/>
          </p:nvPr>
        </p:nvSpPr>
        <p:spPr>
          <a:xfrm>
            <a:off x="5540432" y="5310884"/>
            <a:ext cx="390990"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54" name="Text Placeholder 17"/>
          <p:cNvSpPr>
            <a:spLocks noGrp="1"/>
          </p:cNvSpPr>
          <p:nvPr>
            <p:ph type="body" sz="quarter" idx="31"/>
          </p:nvPr>
        </p:nvSpPr>
        <p:spPr>
          <a:xfrm>
            <a:off x="5551023" y="4291605"/>
            <a:ext cx="390990"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
        <p:nvSpPr>
          <p:cNvPr id="55" name="Text Placeholder 17"/>
          <p:cNvSpPr>
            <a:spLocks noGrp="1"/>
          </p:cNvSpPr>
          <p:nvPr>
            <p:ph type="body" sz="quarter" idx="32"/>
          </p:nvPr>
        </p:nvSpPr>
        <p:spPr>
          <a:xfrm>
            <a:off x="5551023" y="4638621"/>
            <a:ext cx="390990" cy="228600"/>
          </a:xfrm>
        </p:spPr>
        <p:txBody>
          <a:bodyPr lIns="0" tIns="0" rIns="0" bIns="0">
            <a:normAutofit/>
          </a:bodyPr>
          <a:lstStyle>
            <a:lvl1pPr marL="0" indent="0" algn="l">
              <a:lnSpc>
                <a:spcPts val="1600"/>
              </a:lnSpc>
              <a:buNone/>
              <a:defRPr sz="1000">
                <a:solidFill>
                  <a:schemeClr val="tx1">
                    <a:lumMod val="65000"/>
                    <a:lumOff val="35000"/>
                  </a:schemeClr>
                </a:solidFill>
                <a:latin typeface="Open Sans Light" pitchFamily="34" charset="0"/>
                <a:ea typeface="Open Sans Light" pitchFamily="34" charset="0"/>
                <a:cs typeface="Open Sans Light" pitchFamily="34" charset="0"/>
              </a:defRPr>
            </a:lvl1pPr>
          </a:lstStyle>
          <a:p>
            <a:pPr lvl="0"/>
            <a:endParaRPr lang="en-US" dirty="0"/>
          </a:p>
        </p:txBody>
      </p:sp>
    </p:spTree>
    <p:extLst>
      <p:ext uri="{BB962C8B-B14F-4D97-AF65-F5344CB8AC3E}">
        <p14:creationId xmlns:p14="http://schemas.microsoft.com/office/powerpoint/2010/main" val="421699249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dissolv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9" presetClass="entr" presetSubtype="0" fill="hold" grpId="0"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childTnLst>
                          </p:cTn>
                        </p:par>
                        <p:par>
                          <p:cTn id="24" fill="hold">
                            <p:stCondLst>
                              <p:cond delay="2500"/>
                            </p:stCondLst>
                            <p:childTnLst>
                              <p:par>
                                <p:cTn id="25" presetID="9"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500"/>
                                        <p:tgtEl>
                                          <p:spTgt spid="4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4500"/>
                            </p:stCondLst>
                            <p:childTnLst>
                              <p:par>
                                <p:cTn id="44" presetID="9" presetClass="entr" presetSubtype="0" fill="hold" grpId="0" nodeType="afterEffect" nodePh="1">
                                  <p:stCondLst>
                                    <p:cond delay="0"/>
                                  </p:stCondLst>
                                  <p:endCondLst>
                                    <p:cond evt="begin" delay="0">
                                      <p:tn val="44"/>
                                    </p:cond>
                                  </p:endCondLst>
                                  <p:childTnLst>
                                    <p:set>
                                      <p:cBhvr>
                                        <p:cTn id="45" dur="1" fill="hold">
                                          <p:stCondLst>
                                            <p:cond delay="0"/>
                                          </p:stCondLst>
                                        </p:cTn>
                                        <p:tgtEl>
                                          <p:spTgt spid="54">
                                            <p:txEl>
                                              <p:pRg st="0" end="0"/>
                                            </p:txEl>
                                          </p:spTgt>
                                        </p:tgtEl>
                                        <p:attrNameLst>
                                          <p:attrName>style.visibility</p:attrName>
                                        </p:attrNameLst>
                                      </p:cBhvr>
                                      <p:to>
                                        <p:strVal val="visible"/>
                                      </p:to>
                                    </p:set>
                                    <p:animEffect transition="in" filter="dissolve">
                                      <p:cBhvr>
                                        <p:cTn id="46" dur="500"/>
                                        <p:tgtEl>
                                          <p:spTgt spid="54">
                                            <p:txEl>
                                              <p:pRg st="0" end="0"/>
                                            </p:txEl>
                                          </p:spTgt>
                                        </p:tgtEl>
                                      </p:cBhvr>
                                    </p:animEffect>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1">
                                            <p:txEl>
                                              <p:pRg st="0" end="0"/>
                                            </p:txEl>
                                          </p:spTgt>
                                        </p:tgtEl>
                                        <p:attrNameLst>
                                          <p:attrName>style.visibility</p:attrName>
                                        </p:attrNameLst>
                                      </p:cBhvr>
                                      <p:to>
                                        <p:strVal val="visible"/>
                                      </p:to>
                                    </p:set>
                                    <p:animEffect transition="in" filter="fade">
                                      <p:cBhvr>
                                        <p:cTn id="50" dur="500"/>
                                        <p:tgtEl>
                                          <p:spTgt spid="41">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par>
                          <p:cTn id="58" fill="hold">
                            <p:stCondLst>
                              <p:cond delay="6000"/>
                            </p:stCondLst>
                            <p:childTnLst>
                              <p:par>
                                <p:cTn id="59" presetID="9" presetClass="entr" presetSubtype="0" fill="hold" grpId="0" nodeType="afterEffect" nodePh="1">
                                  <p:stCondLst>
                                    <p:cond delay="0"/>
                                  </p:stCondLst>
                                  <p:endCondLst>
                                    <p:cond evt="begin" delay="0">
                                      <p:tn val="59"/>
                                    </p:cond>
                                  </p:end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dissolve">
                                      <p:cBhvr>
                                        <p:cTn id="61" dur="500"/>
                                        <p:tgtEl>
                                          <p:spTgt spid="55">
                                            <p:txEl>
                                              <p:pRg st="0" end="0"/>
                                            </p:txEl>
                                          </p:spTgt>
                                        </p:tgtEl>
                                      </p:cBhvr>
                                    </p:animEffect>
                                  </p:childTnLst>
                                </p:cTn>
                              </p:par>
                            </p:childTnLst>
                          </p:cTn>
                        </p:par>
                        <p:par>
                          <p:cTn id="62" fill="hold">
                            <p:stCondLst>
                              <p:cond delay="6500"/>
                            </p:stCondLst>
                            <p:childTnLst>
                              <p:par>
                                <p:cTn id="63" presetID="10" presetClass="entr" presetSubtype="0" fill="hold" grpId="0" nodeType="afterEffect" nodePh="1">
                                  <p:stCondLst>
                                    <p:cond delay="0"/>
                                  </p:stCondLst>
                                  <p:endCondLst>
                                    <p:cond evt="begin" delay="0">
                                      <p:tn val="63"/>
                                    </p:cond>
                                  </p:endCondLst>
                                  <p:childTnLst>
                                    <p:set>
                                      <p:cBhvr>
                                        <p:cTn id="64" dur="1" fill="hold">
                                          <p:stCondLst>
                                            <p:cond delay="0"/>
                                          </p:stCondLst>
                                        </p:cTn>
                                        <p:tgtEl>
                                          <p:spTgt spid="42">
                                            <p:txEl>
                                              <p:pRg st="0" end="0"/>
                                            </p:txEl>
                                          </p:spTgt>
                                        </p:tgtEl>
                                        <p:attrNameLst>
                                          <p:attrName>style.visibility</p:attrName>
                                        </p:attrNameLst>
                                      </p:cBhvr>
                                      <p:to>
                                        <p:strVal val="visible"/>
                                      </p:to>
                                    </p:set>
                                    <p:animEffect transition="in" filter="fade">
                                      <p:cBhvr>
                                        <p:cTn id="65" dur="500"/>
                                        <p:tgtEl>
                                          <p:spTgt spid="42">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childTnLst>
                          </p:cTn>
                        </p:par>
                        <p:par>
                          <p:cTn id="73" fill="hold">
                            <p:stCondLst>
                              <p:cond delay="7500"/>
                            </p:stCondLst>
                            <p:childTnLst>
                              <p:par>
                                <p:cTn id="74" presetID="9" presetClass="entr" presetSubtype="0" fill="hold" grpId="0" nodeType="afterEffect" nodePh="1">
                                  <p:stCondLst>
                                    <p:cond delay="0"/>
                                  </p:stCondLst>
                                  <p:endCondLst>
                                    <p:cond evt="begin" delay="0">
                                      <p:tn val="74"/>
                                    </p:cond>
                                  </p:endCondLst>
                                  <p:childTnLst>
                                    <p:set>
                                      <p:cBhvr>
                                        <p:cTn id="75" dur="1" fill="hold">
                                          <p:stCondLst>
                                            <p:cond delay="0"/>
                                          </p:stCondLst>
                                        </p:cTn>
                                        <p:tgtEl>
                                          <p:spTgt spid="52">
                                            <p:txEl>
                                              <p:pRg st="0" end="0"/>
                                            </p:txEl>
                                          </p:spTgt>
                                        </p:tgtEl>
                                        <p:attrNameLst>
                                          <p:attrName>style.visibility</p:attrName>
                                        </p:attrNameLst>
                                      </p:cBhvr>
                                      <p:to>
                                        <p:strVal val="visible"/>
                                      </p:to>
                                    </p:set>
                                    <p:animEffect transition="in" filter="dissolve">
                                      <p:cBhvr>
                                        <p:cTn id="76" dur="500"/>
                                        <p:tgtEl>
                                          <p:spTgt spid="52">
                                            <p:txEl>
                                              <p:pRg st="0" end="0"/>
                                            </p:txEl>
                                          </p:spTgt>
                                        </p:tgtEl>
                                      </p:cBhvr>
                                    </p:animEffect>
                                  </p:childTnLst>
                                </p:cTn>
                              </p:par>
                            </p:childTnLst>
                          </p:cTn>
                        </p:par>
                        <p:par>
                          <p:cTn id="77" fill="hold">
                            <p:stCondLst>
                              <p:cond delay="8000"/>
                            </p:stCondLst>
                            <p:childTnLst>
                              <p:par>
                                <p:cTn id="78" presetID="10" presetClass="entr" presetSubtype="0" fill="hold" grpId="0" nodeType="afterEffect" nodePh="1">
                                  <p:stCondLst>
                                    <p:cond delay="0"/>
                                  </p:stCondLst>
                                  <p:endCondLst>
                                    <p:cond evt="begin" delay="0">
                                      <p:tn val="78"/>
                                    </p:cond>
                                  </p:endCondLst>
                                  <p:childTnLst>
                                    <p:set>
                                      <p:cBhvr>
                                        <p:cTn id="79" dur="1" fill="hold">
                                          <p:stCondLst>
                                            <p:cond delay="0"/>
                                          </p:stCondLst>
                                        </p:cTn>
                                        <p:tgtEl>
                                          <p:spTgt spid="43">
                                            <p:txEl>
                                              <p:pRg st="0" end="0"/>
                                            </p:txEl>
                                          </p:spTgt>
                                        </p:tgtEl>
                                        <p:attrNameLst>
                                          <p:attrName>style.visibility</p:attrName>
                                        </p:attrNameLst>
                                      </p:cBhvr>
                                      <p:to>
                                        <p:strVal val="visible"/>
                                      </p:to>
                                    </p:set>
                                    <p:animEffect transition="in" filter="fade">
                                      <p:cBhvr>
                                        <p:cTn id="80" dur="500"/>
                                        <p:tgtEl>
                                          <p:spTgt spid="43">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9" presetClass="entr" presetSubtype="0" fill="hold" grpId="0" nodeType="afterEffect" nodePh="1">
                                  <p:stCondLst>
                                    <p:cond delay="0"/>
                                  </p:stCondLst>
                                  <p:endCondLst>
                                    <p:cond evt="begin" delay="0">
                                      <p:tn val="89"/>
                                    </p:cond>
                                  </p:endCondLst>
                                  <p:childTnLst>
                                    <p:set>
                                      <p:cBhvr>
                                        <p:cTn id="90" dur="1" fill="hold">
                                          <p:stCondLst>
                                            <p:cond delay="0"/>
                                          </p:stCondLst>
                                        </p:cTn>
                                        <p:tgtEl>
                                          <p:spTgt spid="53">
                                            <p:txEl>
                                              <p:pRg st="0" end="0"/>
                                            </p:txEl>
                                          </p:spTgt>
                                        </p:tgtEl>
                                        <p:attrNameLst>
                                          <p:attrName>style.visibility</p:attrName>
                                        </p:attrNameLst>
                                      </p:cBhvr>
                                      <p:to>
                                        <p:strVal val="visible"/>
                                      </p:to>
                                    </p:set>
                                    <p:animEffect transition="in" filter="dissolve">
                                      <p:cBhvr>
                                        <p:cTn id="91"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0"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16" grpId="0"/>
      <p:bldP spid="23" grpId="0" build="p">
        <p:tmplLst>
          <p:tmpl lvl="1">
            <p:tnLst>
              <p:par>
                <p:cTn presetID="9"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57" grpId="0"/>
      <p:bldP spid="3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4" grpId="0" animBg="1"/>
      <p:bldP spid="45" grpId="0" animBg="1"/>
      <p:bldP spid="46" grpId="0" animBg="1"/>
      <p:bldP spid="47" grpId="0" animBg="1"/>
      <p:bldP spid="48" grpId="0" animBg="1"/>
      <p:bldP spid="49" grpId="0" animBg="1"/>
      <p:bldP spid="50" grpId="0" animBg="1"/>
      <p:bldP spid="51" grpId="0" animBg="1"/>
      <p:bldP spid="5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2"/>
                        </p:tgtEl>
                        <p:attrNameLst>
                          <p:attrName>style.visibility</p:attrName>
                        </p:attrNameLst>
                      </p:cBhvr>
                      <p:to>
                        <p:strVal val="visible"/>
                      </p:to>
                    </p:set>
                    <p:animEffect transition="in" filter="dissolve">
                      <p:cBhvr>
                        <p:cTn dur="500"/>
                        <p:tgtEl>
                          <p:spTgt spid="52"/>
                        </p:tgtEl>
                      </p:cBhvr>
                    </p:animEffect>
                  </p:childTnLst>
                </p:cTn>
              </p:par>
            </p:tnLst>
          </p:tmpl>
        </p:tmplLst>
      </p:bldP>
      <p:bldP spid="5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dissolve">
                      <p:cBhvr>
                        <p:cTn dur="500"/>
                        <p:tgtEl>
                          <p:spTgt spid="53"/>
                        </p:tgtEl>
                      </p:cBhvr>
                    </p:animEffect>
                  </p:childTnLst>
                </p:cTn>
              </p:par>
            </p:tnLst>
          </p:tmpl>
        </p:tmplLst>
      </p:bldP>
      <p:bldP spid="5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dissolve">
                      <p:cBhvr>
                        <p:cTn dur="500"/>
                        <p:tgtEl>
                          <p:spTgt spid="54"/>
                        </p:tgtEl>
                      </p:cBhvr>
                    </p:animEffect>
                  </p:childTnLst>
                </p:cTn>
              </p:par>
            </p:tnLst>
          </p:tmpl>
        </p:tmplLst>
      </p:bldP>
      <p:bldP spid="55"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dissolve">
                      <p:cBhvr>
                        <p:cTn dur="500"/>
                        <p:tgtEl>
                          <p:spTgt spid="5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EC15F-C0F1-4D36-8735-275B51627F3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52289-4012-4053-9770-FE82CEB9514F}" type="slidenum">
              <a:rPr lang="en-US" smtClean="0"/>
              <a:pPr/>
              <a:t>‹#›</a:t>
            </a:fld>
            <a:endParaRPr lang="en-US"/>
          </a:p>
        </p:txBody>
      </p:sp>
    </p:spTree>
  </p:cSld>
  <p:clrMapOvr>
    <a:masterClrMapping/>
  </p:clrMapOvr>
  <p:transition spd="slow">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532645" y="2844003"/>
            <a:ext cx="2118535" cy="297544"/>
          </a:xfrm>
        </p:spPr>
        <p:txBody>
          <a:bodyPr lIns="0" tIns="0" rIns="0" bIns="0">
            <a:normAutofit/>
          </a:bodyPr>
          <a:lstStyle>
            <a:lvl1pPr marL="0" indent="0">
              <a:buNone/>
              <a:defRPr sz="1500">
                <a:solidFill>
                  <a:schemeClr val="accent1"/>
                </a:solidFill>
              </a:defRPr>
            </a:lvl1pPr>
          </a:lstStyle>
          <a:p>
            <a:pPr lvl="0"/>
            <a:r>
              <a:rPr lang="en-US" dirty="0"/>
              <a:t>Graphic Designer</a:t>
            </a:r>
          </a:p>
        </p:txBody>
      </p:sp>
      <p:sp>
        <p:nvSpPr>
          <p:cNvPr id="6" name="Text Placeholder 5"/>
          <p:cNvSpPr>
            <a:spLocks noGrp="1"/>
          </p:cNvSpPr>
          <p:nvPr>
            <p:ph type="body" sz="quarter" idx="11" hasCustomPrompt="1"/>
          </p:nvPr>
        </p:nvSpPr>
        <p:spPr>
          <a:xfrm>
            <a:off x="1532643" y="3309267"/>
            <a:ext cx="2782465" cy="1689974"/>
          </a:xfrm>
        </p:spPr>
        <p:txBody>
          <a:bodyPr lIns="0" tIns="0" rIns="0" bIns="0">
            <a:normAutofit/>
          </a:bodyPr>
          <a:lstStyle>
            <a:lvl1pPr marL="0" indent="0">
              <a:lnSpc>
                <a:spcPts val="1400"/>
              </a:lnSpc>
              <a:buNone/>
              <a:defRPr sz="1000">
                <a:solidFill>
                  <a:schemeClr val="bg1">
                    <a:lumMod val="95000"/>
                  </a:schemeClr>
                </a:solidFill>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t>
            </a:r>
            <a:r>
              <a:rPr lang="en-US" dirty="0" err="1"/>
              <a:t>conseSed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volupue</a:t>
            </a:r>
            <a:r>
              <a:rPr lang="en-US" dirty="0"/>
              <a:t> </a:t>
            </a:r>
            <a:r>
              <a:rPr lang="en-US" dirty="0" err="1"/>
              <a:t>laudan</a:t>
            </a:r>
            <a:endParaRPr lang="en-US" dirty="0"/>
          </a:p>
          <a:p>
            <a:pPr lvl="0"/>
            <a:r>
              <a:rPr lang="en-US" dirty="0" err="1"/>
              <a:t>conseSed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t>
            </a:r>
          </a:p>
        </p:txBody>
      </p:sp>
      <p:sp>
        <p:nvSpPr>
          <p:cNvPr id="12" name="Text Placeholder 4"/>
          <p:cNvSpPr>
            <a:spLocks noGrp="1"/>
          </p:cNvSpPr>
          <p:nvPr>
            <p:ph type="body" sz="quarter" idx="15" hasCustomPrompt="1"/>
          </p:nvPr>
        </p:nvSpPr>
        <p:spPr>
          <a:xfrm>
            <a:off x="4933542" y="2874080"/>
            <a:ext cx="1247904" cy="202294"/>
          </a:xfrm>
        </p:spPr>
        <p:txBody>
          <a:bodyPr lIns="0" tIns="0" rIns="0" bIns="0">
            <a:normAutofit/>
          </a:bodyPr>
          <a:lstStyle>
            <a:lvl1pPr marL="0" indent="0">
              <a:buNone/>
              <a:defRPr sz="1500">
                <a:solidFill>
                  <a:schemeClr val="accent1"/>
                </a:solidFill>
              </a:defRPr>
            </a:lvl1pPr>
          </a:lstStyle>
          <a:p>
            <a:pPr lvl="0"/>
            <a:r>
              <a:rPr lang="en-US" dirty="0"/>
              <a:t>Skills</a:t>
            </a:r>
          </a:p>
        </p:txBody>
      </p:sp>
      <p:sp>
        <p:nvSpPr>
          <p:cNvPr id="14" name="Shape 486"/>
          <p:cNvSpPr/>
          <p:nvPr/>
        </p:nvSpPr>
        <p:spPr>
          <a:xfrm>
            <a:off x="1571088" y="5793908"/>
            <a:ext cx="238191" cy="240442"/>
          </a:xfrm>
          <a:prstGeom prst="ellipse">
            <a:avLst/>
          </a:prstGeom>
          <a:solidFill>
            <a:srgbClr val="00B050"/>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15" name="Shape 487"/>
          <p:cNvSpPr/>
          <p:nvPr/>
        </p:nvSpPr>
        <p:spPr>
          <a:xfrm>
            <a:off x="1658891" y="5859127"/>
            <a:ext cx="58516" cy="105376"/>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17" name="Shape 490"/>
          <p:cNvSpPr/>
          <p:nvPr/>
        </p:nvSpPr>
        <p:spPr>
          <a:xfrm>
            <a:off x="1571088" y="6138071"/>
            <a:ext cx="238191" cy="240442"/>
          </a:xfrm>
          <a:prstGeom prst="ellipse">
            <a:avLst/>
          </a:prstGeom>
          <a:solidFill>
            <a:srgbClr val="00B050"/>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21" name="Shape 491"/>
          <p:cNvSpPr/>
          <p:nvPr/>
        </p:nvSpPr>
        <p:spPr>
          <a:xfrm>
            <a:off x="1640815" y="6209743"/>
            <a:ext cx="108950" cy="88560"/>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8" name="Picture Placeholder 7"/>
          <p:cNvSpPr>
            <a:spLocks noGrp="1"/>
          </p:cNvSpPr>
          <p:nvPr userDrawn="1">
            <p:ph type="pic" sz="quarter" idx="14"/>
          </p:nvPr>
        </p:nvSpPr>
        <p:spPr>
          <a:xfrm>
            <a:off x="7611921" y="2808724"/>
            <a:ext cx="3053301" cy="3056425"/>
          </a:xfrm>
          <a:prstGeom prst="rect">
            <a:avLst/>
          </a:prstGeom>
          <a:solidFill>
            <a:schemeClr val="bg1">
              <a:lumMod val="65000"/>
            </a:schemeClr>
          </a:solidFill>
          <a:ln w="38100">
            <a:solidFill>
              <a:srgbClr val="00B050"/>
            </a:solidFill>
          </a:ln>
        </p:spPr>
        <p:txBody>
          <a:bodyPr>
            <a:normAutofit/>
          </a:bodyPr>
          <a:lstStyle>
            <a:lvl1pPr>
              <a:defRPr sz="1400"/>
            </a:lvl1pPr>
          </a:lstStyle>
          <a:p>
            <a:endParaRPr lang="en-GB" dirty="0"/>
          </a:p>
        </p:txBody>
      </p:sp>
      <p:sp>
        <p:nvSpPr>
          <p:cNvPr id="35" name="Text Placeholder 5"/>
          <p:cNvSpPr>
            <a:spLocks noGrp="1"/>
          </p:cNvSpPr>
          <p:nvPr userDrawn="1">
            <p:ph type="body" sz="quarter" idx="16" hasCustomPrompt="1"/>
          </p:nvPr>
        </p:nvSpPr>
        <p:spPr>
          <a:xfrm>
            <a:off x="4907503" y="3313156"/>
            <a:ext cx="1299981" cy="211548"/>
          </a:xfrm>
        </p:spPr>
        <p:txBody>
          <a:bodyPr lIns="0" tIns="0" rIns="0" bIns="0">
            <a:normAutofit/>
          </a:bodyPr>
          <a:lstStyle>
            <a:lvl1pPr marL="0" indent="0" algn="l">
              <a:lnSpc>
                <a:spcPct val="100000"/>
              </a:lnSpc>
              <a:spcBef>
                <a:spcPts val="200"/>
              </a:spcBef>
              <a:buNone/>
              <a:defRPr sz="1000" baseline="0">
                <a:solidFill>
                  <a:schemeClr val="bg1">
                    <a:lumMod val="95000"/>
                  </a:schemeClr>
                </a:solidFill>
              </a:defRPr>
            </a:lvl1pPr>
          </a:lstStyle>
          <a:p>
            <a:pPr lvl="0"/>
            <a:r>
              <a:rPr lang="en-US" dirty="0"/>
              <a:t>Adobe Photoshop</a:t>
            </a:r>
          </a:p>
        </p:txBody>
      </p:sp>
      <p:sp>
        <p:nvSpPr>
          <p:cNvPr id="36" name="Text Placeholder 5"/>
          <p:cNvSpPr>
            <a:spLocks noGrp="1"/>
          </p:cNvSpPr>
          <p:nvPr userDrawn="1">
            <p:ph type="body" sz="quarter" idx="17" hasCustomPrompt="1"/>
          </p:nvPr>
        </p:nvSpPr>
        <p:spPr>
          <a:xfrm>
            <a:off x="6329637" y="3693782"/>
            <a:ext cx="425256" cy="165538"/>
          </a:xfrm>
        </p:spPr>
        <p:txBody>
          <a:bodyPr lIns="0" tIns="0" rIns="0" bIns="0">
            <a:noAutofit/>
          </a:bodyPr>
          <a:lstStyle>
            <a:lvl1pPr marL="0" indent="0" algn="ctr">
              <a:lnSpc>
                <a:spcPts val="1400"/>
              </a:lnSpc>
              <a:buNone/>
              <a:defRPr sz="1000">
                <a:solidFill>
                  <a:schemeClr val="bg1">
                    <a:lumMod val="95000"/>
                  </a:schemeClr>
                </a:solidFill>
              </a:defRPr>
            </a:lvl1pPr>
          </a:lstStyle>
          <a:p>
            <a:pPr lvl="0"/>
            <a:r>
              <a:rPr lang="en-US" dirty="0"/>
              <a:t>62%</a:t>
            </a:r>
          </a:p>
        </p:txBody>
      </p:sp>
      <p:sp>
        <p:nvSpPr>
          <p:cNvPr id="43" name="Text Placeholder 5"/>
          <p:cNvSpPr>
            <a:spLocks noGrp="1"/>
          </p:cNvSpPr>
          <p:nvPr userDrawn="1">
            <p:ph type="body" sz="quarter" idx="24" hasCustomPrompt="1"/>
          </p:nvPr>
        </p:nvSpPr>
        <p:spPr>
          <a:xfrm>
            <a:off x="1967335" y="5810541"/>
            <a:ext cx="1186558" cy="197056"/>
          </a:xfrm>
        </p:spPr>
        <p:txBody>
          <a:bodyPr lIns="0" tIns="0" rIns="0" bIns="0">
            <a:normAutofit/>
          </a:bodyPr>
          <a:lstStyle>
            <a:lvl1pPr marL="0" indent="0">
              <a:lnSpc>
                <a:spcPts val="1400"/>
              </a:lnSpc>
              <a:buNone/>
              <a:defRPr sz="1000">
                <a:solidFill>
                  <a:schemeClr val="bg1">
                    <a:lumMod val="95000"/>
                  </a:schemeClr>
                </a:solidFill>
              </a:defRPr>
            </a:lvl1pPr>
          </a:lstStyle>
          <a:p>
            <a:pPr lvl="0"/>
            <a:r>
              <a:rPr lang="en-US" dirty="0"/>
              <a:t>agam_banda90</a:t>
            </a:r>
          </a:p>
        </p:txBody>
      </p:sp>
      <p:sp>
        <p:nvSpPr>
          <p:cNvPr id="44" name="Text Placeholder 5"/>
          <p:cNvSpPr>
            <a:spLocks noGrp="1"/>
          </p:cNvSpPr>
          <p:nvPr userDrawn="1">
            <p:ph type="body" sz="quarter" idx="25" hasCustomPrompt="1"/>
          </p:nvPr>
        </p:nvSpPr>
        <p:spPr>
          <a:xfrm>
            <a:off x="1967336" y="6163676"/>
            <a:ext cx="1415098" cy="197056"/>
          </a:xfrm>
        </p:spPr>
        <p:txBody>
          <a:bodyPr lIns="0" tIns="0" rIns="0" bIns="0">
            <a:normAutofit/>
          </a:bodyPr>
          <a:lstStyle>
            <a:lvl1pPr marL="0" indent="0">
              <a:lnSpc>
                <a:spcPts val="1400"/>
              </a:lnSpc>
              <a:buNone/>
              <a:defRPr sz="1000">
                <a:solidFill>
                  <a:schemeClr val="bg1">
                    <a:lumMod val="95000"/>
                  </a:schemeClr>
                </a:solidFill>
              </a:defRPr>
            </a:lvl1pPr>
          </a:lstStyle>
          <a:p>
            <a:pPr lvl="0"/>
            <a:r>
              <a:rPr lang="en-US" dirty="0"/>
              <a:t>banda_keren1990</a:t>
            </a:r>
          </a:p>
        </p:txBody>
      </p:sp>
      <p:sp>
        <p:nvSpPr>
          <p:cNvPr id="25" name="Rectangle 24"/>
          <p:cNvSpPr/>
          <p:nvPr userDrawn="1"/>
        </p:nvSpPr>
        <p:spPr>
          <a:xfrm>
            <a:off x="4901776" y="3539543"/>
            <a:ext cx="2182982" cy="6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26" name="Rectangle 25"/>
          <p:cNvSpPr/>
          <p:nvPr userDrawn="1"/>
        </p:nvSpPr>
        <p:spPr>
          <a:xfrm>
            <a:off x="4901776" y="3538571"/>
            <a:ext cx="1628540" cy="65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77" name="Text Placeholder 5"/>
          <p:cNvSpPr>
            <a:spLocks noGrp="1"/>
          </p:cNvSpPr>
          <p:nvPr userDrawn="1">
            <p:ph type="body" sz="quarter" idx="27" hasCustomPrompt="1"/>
          </p:nvPr>
        </p:nvSpPr>
        <p:spPr>
          <a:xfrm>
            <a:off x="4907503" y="3980285"/>
            <a:ext cx="1299981" cy="211548"/>
          </a:xfrm>
        </p:spPr>
        <p:txBody>
          <a:bodyPr lIns="0" tIns="0" rIns="0" bIns="0">
            <a:normAutofit/>
          </a:bodyPr>
          <a:lstStyle>
            <a:lvl1pPr marL="0" indent="0" algn="l">
              <a:lnSpc>
                <a:spcPct val="100000"/>
              </a:lnSpc>
              <a:spcBef>
                <a:spcPts val="200"/>
              </a:spcBef>
              <a:buNone/>
              <a:defRPr sz="1000" baseline="0">
                <a:solidFill>
                  <a:schemeClr val="bg1">
                    <a:lumMod val="95000"/>
                  </a:schemeClr>
                </a:solidFill>
              </a:defRPr>
            </a:lvl1pPr>
          </a:lstStyle>
          <a:p>
            <a:pPr lvl="0"/>
            <a:r>
              <a:rPr lang="en-US" dirty="0"/>
              <a:t>Adobe Photoshop</a:t>
            </a:r>
          </a:p>
        </p:txBody>
      </p:sp>
      <p:sp>
        <p:nvSpPr>
          <p:cNvPr id="78" name="Text Placeholder 5"/>
          <p:cNvSpPr>
            <a:spLocks noGrp="1"/>
          </p:cNvSpPr>
          <p:nvPr userDrawn="1">
            <p:ph type="body" sz="quarter" idx="28" hasCustomPrompt="1"/>
          </p:nvPr>
        </p:nvSpPr>
        <p:spPr>
          <a:xfrm>
            <a:off x="5886834" y="4360913"/>
            <a:ext cx="425256" cy="165538"/>
          </a:xfrm>
        </p:spPr>
        <p:txBody>
          <a:bodyPr lIns="0" tIns="0" rIns="0" bIns="0">
            <a:noAutofit/>
          </a:bodyPr>
          <a:lstStyle>
            <a:lvl1pPr marL="0" indent="0" algn="ctr">
              <a:lnSpc>
                <a:spcPts val="1400"/>
              </a:lnSpc>
              <a:buNone/>
              <a:defRPr sz="1000">
                <a:solidFill>
                  <a:schemeClr val="bg1">
                    <a:lumMod val="95000"/>
                  </a:schemeClr>
                </a:solidFill>
              </a:defRPr>
            </a:lvl1pPr>
          </a:lstStyle>
          <a:p>
            <a:pPr lvl="0"/>
            <a:r>
              <a:rPr lang="en-US" dirty="0"/>
              <a:t>50%</a:t>
            </a:r>
          </a:p>
        </p:txBody>
      </p:sp>
      <p:sp>
        <p:nvSpPr>
          <p:cNvPr id="80" name="Rectangle 79"/>
          <p:cNvSpPr/>
          <p:nvPr userDrawn="1"/>
        </p:nvSpPr>
        <p:spPr>
          <a:xfrm>
            <a:off x="4901776" y="4206671"/>
            <a:ext cx="2182982" cy="6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81" name="Rectangle 80"/>
          <p:cNvSpPr/>
          <p:nvPr userDrawn="1"/>
        </p:nvSpPr>
        <p:spPr>
          <a:xfrm>
            <a:off x="4901772" y="4205699"/>
            <a:ext cx="1197403" cy="65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82" name="Text Placeholder 5"/>
          <p:cNvSpPr>
            <a:spLocks noGrp="1"/>
          </p:cNvSpPr>
          <p:nvPr userDrawn="1">
            <p:ph type="body" sz="quarter" idx="29" hasCustomPrompt="1"/>
          </p:nvPr>
        </p:nvSpPr>
        <p:spPr>
          <a:xfrm>
            <a:off x="4907503" y="4637570"/>
            <a:ext cx="1299981" cy="211548"/>
          </a:xfrm>
        </p:spPr>
        <p:txBody>
          <a:bodyPr lIns="0" tIns="0" rIns="0" bIns="0">
            <a:normAutofit/>
          </a:bodyPr>
          <a:lstStyle>
            <a:lvl1pPr marL="0" indent="0" algn="l">
              <a:lnSpc>
                <a:spcPct val="100000"/>
              </a:lnSpc>
              <a:spcBef>
                <a:spcPts val="200"/>
              </a:spcBef>
              <a:buNone/>
              <a:defRPr sz="1000" baseline="0">
                <a:solidFill>
                  <a:schemeClr val="bg1">
                    <a:lumMod val="95000"/>
                  </a:schemeClr>
                </a:solidFill>
              </a:defRPr>
            </a:lvl1pPr>
          </a:lstStyle>
          <a:p>
            <a:pPr lvl="0"/>
            <a:r>
              <a:rPr lang="en-US" dirty="0"/>
              <a:t>Adobe Photoshop</a:t>
            </a:r>
          </a:p>
        </p:txBody>
      </p:sp>
      <p:sp>
        <p:nvSpPr>
          <p:cNvPr id="83" name="Text Placeholder 5"/>
          <p:cNvSpPr>
            <a:spLocks noGrp="1"/>
          </p:cNvSpPr>
          <p:nvPr userDrawn="1">
            <p:ph type="body" sz="quarter" idx="30" hasCustomPrompt="1"/>
          </p:nvPr>
        </p:nvSpPr>
        <p:spPr>
          <a:xfrm>
            <a:off x="6698636" y="5018196"/>
            <a:ext cx="425256" cy="165538"/>
          </a:xfrm>
        </p:spPr>
        <p:txBody>
          <a:bodyPr lIns="0" tIns="0" rIns="0" bIns="0">
            <a:noAutofit/>
          </a:bodyPr>
          <a:lstStyle>
            <a:lvl1pPr marL="0" indent="0" algn="ctr">
              <a:lnSpc>
                <a:spcPts val="1400"/>
              </a:lnSpc>
              <a:buNone/>
              <a:defRPr sz="1000">
                <a:solidFill>
                  <a:schemeClr val="bg1">
                    <a:lumMod val="95000"/>
                  </a:schemeClr>
                </a:solidFill>
              </a:defRPr>
            </a:lvl1pPr>
          </a:lstStyle>
          <a:p>
            <a:pPr lvl="0"/>
            <a:r>
              <a:rPr lang="en-US" dirty="0"/>
              <a:t>90%</a:t>
            </a:r>
          </a:p>
        </p:txBody>
      </p:sp>
      <p:sp>
        <p:nvSpPr>
          <p:cNvPr id="85" name="Rectangle 84"/>
          <p:cNvSpPr/>
          <p:nvPr userDrawn="1"/>
        </p:nvSpPr>
        <p:spPr>
          <a:xfrm>
            <a:off x="4901776" y="4863958"/>
            <a:ext cx="2182982" cy="6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86" name="Rectangle 85"/>
          <p:cNvSpPr/>
          <p:nvPr userDrawn="1"/>
        </p:nvSpPr>
        <p:spPr>
          <a:xfrm>
            <a:off x="4901772" y="4862986"/>
            <a:ext cx="2016339" cy="65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a:endParaRPr lang="en-GB"/>
          </a:p>
        </p:txBody>
      </p:sp>
      <p:sp>
        <p:nvSpPr>
          <p:cNvPr id="34" name="Text Placeholder 5"/>
          <p:cNvSpPr>
            <a:spLocks noGrp="1"/>
          </p:cNvSpPr>
          <p:nvPr userDrawn="1">
            <p:ph type="body" sz="quarter" idx="31" hasCustomPrompt="1"/>
          </p:nvPr>
        </p:nvSpPr>
        <p:spPr>
          <a:xfrm>
            <a:off x="5264150" y="5810541"/>
            <a:ext cx="1186558" cy="197056"/>
          </a:xfrm>
        </p:spPr>
        <p:txBody>
          <a:bodyPr lIns="0" tIns="0" rIns="0" bIns="0">
            <a:normAutofit/>
          </a:bodyPr>
          <a:lstStyle>
            <a:lvl1pPr marL="0" indent="0">
              <a:lnSpc>
                <a:spcPts val="1400"/>
              </a:lnSpc>
              <a:buNone/>
              <a:defRPr sz="1000">
                <a:solidFill>
                  <a:schemeClr val="bg1">
                    <a:lumMod val="95000"/>
                  </a:schemeClr>
                </a:solidFill>
              </a:defRPr>
            </a:lvl1pPr>
          </a:lstStyle>
          <a:p>
            <a:pPr lvl="0"/>
            <a:r>
              <a:rPr lang="en-US" dirty="0"/>
              <a:t>agam_banda90</a:t>
            </a:r>
          </a:p>
        </p:txBody>
      </p:sp>
      <p:sp>
        <p:nvSpPr>
          <p:cNvPr id="37" name="Text Placeholder 5"/>
          <p:cNvSpPr>
            <a:spLocks noGrp="1"/>
          </p:cNvSpPr>
          <p:nvPr userDrawn="1">
            <p:ph type="body" sz="quarter" idx="32" hasCustomPrompt="1"/>
          </p:nvPr>
        </p:nvSpPr>
        <p:spPr>
          <a:xfrm>
            <a:off x="5264150" y="6163676"/>
            <a:ext cx="1415098" cy="197056"/>
          </a:xfrm>
        </p:spPr>
        <p:txBody>
          <a:bodyPr lIns="0" tIns="0" rIns="0" bIns="0">
            <a:normAutofit/>
          </a:bodyPr>
          <a:lstStyle>
            <a:lvl1pPr marL="0" indent="0">
              <a:lnSpc>
                <a:spcPts val="1400"/>
              </a:lnSpc>
              <a:buNone/>
              <a:defRPr sz="1000">
                <a:solidFill>
                  <a:schemeClr val="bg1">
                    <a:lumMod val="95000"/>
                  </a:schemeClr>
                </a:solidFill>
              </a:defRPr>
            </a:lvl1pPr>
          </a:lstStyle>
          <a:p>
            <a:pPr lvl="0"/>
            <a:r>
              <a:rPr lang="en-US" dirty="0"/>
              <a:t>banda_keren1990</a:t>
            </a:r>
          </a:p>
        </p:txBody>
      </p:sp>
      <p:sp>
        <p:nvSpPr>
          <p:cNvPr id="29" name="Shape 486"/>
          <p:cNvSpPr/>
          <p:nvPr/>
        </p:nvSpPr>
        <p:spPr>
          <a:xfrm>
            <a:off x="4867903" y="5793908"/>
            <a:ext cx="238191" cy="240442"/>
          </a:xfrm>
          <a:prstGeom prst="ellipse">
            <a:avLst/>
          </a:prstGeom>
          <a:solidFill>
            <a:srgbClr val="00B050"/>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38" name="Shape 1186"/>
          <p:cNvSpPr/>
          <p:nvPr userDrawn="1"/>
        </p:nvSpPr>
        <p:spPr>
          <a:xfrm>
            <a:off x="4921641" y="5843354"/>
            <a:ext cx="137633" cy="12114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lnSpc>
                <a:spcPct val="100000"/>
              </a:lnSpc>
              <a:spcBef>
                <a:spcPts val="4499"/>
              </a:spcBef>
              <a:defRPr sz="2500">
                <a:latin typeface="Aleo Light"/>
                <a:ea typeface="Aleo Light"/>
                <a:cs typeface="Aleo Light"/>
                <a:sym typeface="Aleo Light"/>
              </a:defRPr>
            </a:pPr>
            <a:endParaRPr dirty="0">
              <a:solidFill>
                <a:schemeClr val="bg1">
                  <a:lumMod val="95000"/>
                </a:schemeClr>
              </a:solidFill>
            </a:endParaRPr>
          </a:p>
        </p:txBody>
      </p:sp>
      <p:sp>
        <p:nvSpPr>
          <p:cNvPr id="32" name="Shape 490"/>
          <p:cNvSpPr/>
          <p:nvPr/>
        </p:nvSpPr>
        <p:spPr>
          <a:xfrm>
            <a:off x="4867903" y="6138071"/>
            <a:ext cx="238191" cy="240442"/>
          </a:xfrm>
          <a:prstGeom prst="ellipse">
            <a:avLst/>
          </a:prstGeom>
          <a:solidFill>
            <a:srgbClr val="00B050"/>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
        <p:nvSpPr>
          <p:cNvPr id="39" name="Shape 384"/>
          <p:cNvSpPr/>
          <p:nvPr userDrawn="1"/>
        </p:nvSpPr>
        <p:spPr>
          <a:xfrm>
            <a:off x="4940684" y="6212124"/>
            <a:ext cx="95264" cy="97412"/>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bg1">
                  <a:lumMod val="95000"/>
                </a:schemeClr>
              </a:solidFill>
            </a:endParaRPr>
          </a:p>
        </p:txBody>
      </p:sp>
    </p:spTree>
    <p:extLst>
      <p:ext uri="{BB962C8B-B14F-4D97-AF65-F5344CB8AC3E}">
        <p14:creationId xmlns:p14="http://schemas.microsoft.com/office/powerpoint/2010/main" val="414407444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wipe(left)">
                                      <p:cBhvr>
                                        <p:cTn id="18" dur="500"/>
                                        <p:tgtEl>
                                          <p:spTgt spid="43">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wipe(left)">
                                      <p:cBhvr>
                                        <p:cTn id="22" dur="500"/>
                                        <p:tgtEl>
                                          <p:spTgt spid="44">
                                            <p:txEl>
                                              <p:pRg st="0" end="0"/>
                                            </p:txEl>
                                          </p:spTgt>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fade">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77">
                                            <p:txEl>
                                              <p:pRg st="0" end="0"/>
                                            </p:txEl>
                                          </p:spTgt>
                                        </p:tgtEl>
                                        <p:attrNameLst>
                                          <p:attrName>style.visibility</p:attrName>
                                        </p:attrNameLst>
                                      </p:cBhvr>
                                      <p:to>
                                        <p:strVal val="visible"/>
                                      </p:to>
                                    </p:set>
                                    <p:animEffect transition="in" filter="fade">
                                      <p:cBhvr>
                                        <p:cTn id="51" dur="500"/>
                                        <p:tgtEl>
                                          <p:spTgt spid="77">
                                            <p:txEl>
                                              <p:pRg st="0" end="0"/>
                                            </p:txEl>
                                          </p:spTgt>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left)">
                                      <p:cBhvr>
                                        <p:cTn id="55" dur="500"/>
                                        <p:tgtEl>
                                          <p:spTgt spid="80"/>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8">
                                            <p:txEl>
                                              <p:pRg st="0" end="0"/>
                                            </p:txEl>
                                          </p:spTgt>
                                        </p:tgtEl>
                                        <p:attrNameLst>
                                          <p:attrName>style.visibility</p:attrName>
                                        </p:attrNameLst>
                                      </p:cBhvr>
                                      <p:to>
                                        <p:strVal val="visible"/>
                                      </p:to>
                                    </p:set>
                                    <p:animEffect transition="in" filter="fade">
                                      <p:cBhvr>
                                        <p:cTn id="63" dur="500"/>
                                        <p:tgtEl>
                                          <p:spTgt spid="78">
                                            <p:txEl>
                                              <p:pRg st="0" end="0"/>
                                            </p:txEl>
                                          </p:spTgt>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82">
                                            <p:txEl>
                                              <p:pRg st="0" end="0"/>
                                            </p:txEl>
                                          </p:spTgt>
                                        </p:tgtEl>
                                        <p:attrNameLst>
                                          <p:attrName>style.visibility</p:attrName>
                                        </p:attrNameLst>
                                      </p:cBhvr>
                                      <p:to>
                                        <p:strVal val="visible"/>
                                      </p:to>
                                    </p:set>
                                    <p:animEffect transition="in" filter="fade">
                                      <p:cBhvr>
                                        <p:cTn id="67" dur="500"/>
                                        <p:tgtEl>
                                          <p:spTgt spid="82">
                                            <p:txEl>
                                              <p:pRg st="0" end="0"/>
                                            </p:txEl>
                                          </p:spTgt>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wipe(left)">
                                      <p:cBhvr>
                                        <p:cTn id="71" dur="500"/>
                                        <p:tgtEl>
                                          <p:spTgt spid="85"/>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left)">
                                      <p:cBhvr>
                                        <p:cTn id="75" dur="500"/>
                                        <p:tgtEl>
                                          <p:spTgt spid="8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83">
                                            <p:txEl>
                                              <p:pRg st="0" end="0"/>
                                            </p:txEl>
                                          </p:spTgt>
                                        </p:tgtEl>
                                        <p:attrNameLst>
                                          <p:attrName>style.visibility</p:attrName>
                                        </p:attrNameLst>
                                      </p:cBhvr>
                                      <p:to>
                                        <p:strVal val="visible"/>
                                      </p:to>
                                    </p:set>
                                    <p:animEffect transition="in" filter="fade">
                                      <p:cBhvr>
                                        <p:cTn id="79" dur="500"/>
                                        <p:tgtEl>
                                          <p:spTgt spid="83">
                                            <p:txEl>
                                              <p:pRg st="0" end="0"/>
                                            </p:txEl>
                                          </p:spTgt>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Effect transition="in" filter="wipe(left)">
                                      <p:cBhvr>
                                        <p:cTn id="83" dur="500"/>
                                        <p:tgtEl>
                                          <p:spTgt spid="34">
                                            <p:txEl>
                                              <p:pRg st="0" end="0"/>
                                            </p:txEl>
                                          </p:spTgt>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wipe(left)">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25" grpId="0" animBg="1"/>
      <p:bldP spid="2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0" grpId="0" animBg="1"/>
      <p:bldP spid="81" grpId="0" animBg="1"/>
      <p:bldP spid="82" grpId="0" build="p">
        <p:tmplLst>
          <p:tmpl lvl="1">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5" grpId="0" animBg="1"/>
      <p:bldP spid="86"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264972"/>
      </p:ext>
    </p:extLst>
  </p:cSld>
  <p:clrMapOvr>
    <a:masterClrMapping/>
  </p:clrMapOvr>
  <p:transition spd="slow">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Picture Placeholder 6"/>
          <p:cNvSpPr>
            <a:spLocks noGrp="1"/>
          </p:cNvSpPr>
          <p:nvPr>
            <p:ph type="pic" sz="quarter" idx="19" hasCustomPrompt="1"/>
          </p:nvPr>
        </p:nvSpPr>
        <p:spPr>
          <a:xfrm>
            <a:off x="1314275" y="2453344"/>
            <a:ext cx="1813088" cy="1813856"/>
          </a:xfrm>
          <a:prstGeom prst="ellipse">
            <a:avLst/>
          </a:prstGeom>
          <a:noFill/>
          <a:ln w="9525">
            <a:solidFill>
              <a:schemeClr val="accent4"/>
            </a:solidFill>
          </a:ln>
          <a:effectLst/>
        </p:spPr>
        <p:txBody>
          <a:bodyPr>
            <a:normAutofit/>
          </a:bodyPr>
          <a:lstStyle>
            <a:lvl1pPr marL="0" indent="0" algn="ctr" rtl="1">
              <a:buNone/>
              <a:defRPr sz="14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GB" dirty="0"/>
          </a:p>
        </p:txBody>
      </p:sp>
      <p:sp>
        <p:nvSpPr>
          <p:cNvPr id="27" name="Picture Placeholder 6"/>
          <p:cNvSpPr>
            <a:spLocks noGrp="1"/>
          </p:cNvSpPr>
          <p:nvPr>
            <p:ph type="pic" sz="quarter" idx="23" hasCustomPrompt="1"/>
          </p:nvPr>
        </p:nvSpPr>
        <p:spPr>
          <a:xfrm>
            <a:off x="9093371" y="2453344"/>
            <a:ext cx="1813088" cy="1813856"/>
          </a:xfrm>
          <a:prstGeom prst="ellipse">
            <a:avLst/>
          </a:prstGeom>
          <a:noFill/>
          <a:ln w="9525">
            <a:solidFill>
              <a:schemeClr val="accent5"/>
            </a:solidFill>
          </a:ln>
          <a:effectLst/>
        </p:spPr>
        <p:txBody>
          <a:bodyPr>
            <a:normAutofit/>
          </a:bodyPr>
          <a:lstStyle>
            <a:lvl1pPr marL="0" indent="0" algn="ctr" rtl="1">
              <a:buNone/>
              <a:defRPr sz="14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GB" dirty="0"/>
          </a:p>
        </p:txBody>
      </p:sp>
      <p:sp>
        <p:nvSpPr>
          <p:cNvPr id="31" name="Picture Placeholder 6"/>
          <p:cNvSpPr>
            <a:spLocks noGrp="1"/>
          </p:cNvSpPr>
          <p:nvPr>
            <p:ph type="pic" sz="quarter" idx="27" hasCustomPrompt="1"/>
          </p:nvPr>
        </p:nvSpPr>
        <p:spPr>
          <a:xfrm>
            <a:off x="6579425" y="2453344"/>
            <a:ext cx="1813088" cy="1813856"/>
          </a:xfrm>
          <a:prstGeom prst="ellipse">
            <a:avLst/>
          </a:prstGeom>
          <a:noFill/>
          <a:ln w="9525">
            <a:solidFill>
              <a:schemeClr val="accent3"/>
            </a:solidFill>
          </a:ln>
          <a:effectLst/>
        </p:spPr>
        <p:txBody>
          <a:bodyPr>
            <a:normAutofit/>
          </a:bodyPr>
          <a:lstStyle>
            <a:lvl1pPr marL="0" indent="0" algn="ctr" rtl="1">
              <a:buNone/>
              <a:defRPr sz="14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GB" dirty="0"/>
          </a:p>
        </p:txBody>
      </p:sp>
      <p:sp>
        <p:nvSpPr>
          <p:cNvPr id="35" name="Picture Placeholder 6"/>
          <p:cNvSpPr>
            <a:spLocks noGrp="1"/>
          </p:cNvSpPr>
          <p:nvPr>
            <p:ph type="pic" sz="quarter" idx="31" hasCustomPrompt="1"/>
          </p:nvPr>
        </p:nvSpPr>
        <p:spPr>
          <a:xfrm>
            <a:off x="3860511" y="2453344"/>
            <a:ext cx="1813088" cy="1813856"/>
          </a:xfrm>
          <a:prstGeom prst="ellipse">
            <a:avLst/>
          </a:prstGeom>
          <a:noFill/>
          <a:ln w="9525">
            <a:solidFill>
              <a:schemeClr val="accent2"/>
            </a:solidFill>
          </a:ln>
          <a:effectLst/>
        </p:spPr>
        <p:txBody>
          <a:bodyPr>
            <a:normAutofit/>
          </a:bodyPr>
          <a:lstStyle>
            <a:lvl1pPr marL="0" indent="0" algn="ctr" rtl="1">
              <a:buNone/>
              <a:defRPr sz="14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GB" dirty="0"/>
          </a:p>
        </p:txBody>
      </p:sp>
    </p:spTree>
    <p:extLst>
      <p:ext uri="{BB962C8B-B14F-4D97-AF65-F5344CB8AC3E}">
        <p14:creationId xmlns:p14="http://schemas.microsoft.com/office/powerpoint/2010/main" val="116947110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P spid="31" grpId="0" animBg="1"/>
      <p:bldP spid="3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Meet_the_team">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9675812" y="2133600"/>
            <a:ext cx="1828800" cy="1824566"/>
          </a:xfrm>
        </p:spPr>
        <p:txBody>
          <a:bodyPr>
            <a:normAutofit/>
          </a:bodyPr>
          <a:lstStyle>
            <a:lvl1pPr marL="0" indent="0">
              <a:buNone/>
              <a:defRPr sz="1500">
                <a:solidFill>
                  <a:schemeClr val="bg1"/>
                </a:solidFill>
                <a:latin typeface="Calibri Light"/>
                <a:cs typeface="Calibri Light"/>
              </a:defRPr>
            </a:lvl1pPr>
          </a:lstStyle>
          <a:p>
            <a:endParaRPr lang="id-ID" dirty="0"/>
          </a:p>
        </p:txBody>
      </p:sp>
    </p:spTree>
    <p:extLst>
      <p:ext uri="{BB962C8B-B14F-4D97-AF65-F5344CB8AC3E}">
        <p14:creationId xmlns:p14="http://schemas.microsoft.com/office/powerpoint/2010/main" val="4209183355"/>
      </p:ext>
    </p:extLst>
  </p:cSld>
  <p:clrMapOvr>
    <a:masterClrMapping/>
  </p:clrMapOvr>
  <p:transition spd="slow">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Meet_the_team">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912812" y="3733800"/>
            <a:ext cx="6706384" cy="1824566"/>
          </a:xfrm>
        </p:spPr>
        <p:txBody>
          <a:bodyPr>
            <a:normAutofit/>
          </a:bodyPr>
          <a:lstStyle>
            <a:lvl1pPr marL="0" indent="0">
              <a:buNone/>
              <a:defRPr sz="1500">
                <a:solidFill>
                  <a:schemeClr val="bg1"/>
                </a:solidFill>
                <a:latin typeface="Calibri Light"/>
                <a:cs typeface="Calibri Light"/>
              </a:defRPr>
            </a:lvl1pPr>
          </a:lstStyle>
          <a:p>
            <a:endParaRPr lang="id-ID" dirty="0"/>
          </a:p>
        </p:txBody>
      </p:sp>
    </p:spTree>
    <p:extLst>
      <p:ext uri="{BB962C8B-B14F-4D97-AF65-F5344CB8AC3E}">
        <p14:creationId xmlns:p14="http://schemas.microsoft.com/office/powerpoint/2010/main" val="4209183355"/>
      </p:ext>
    </p:extLst>
  </p:cSld>
  <p:clrMapOvr>
    <a:masterClrMapping/>
  </p:clrMapOvr>
  <p:transition spd="slow">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209652" y="2743200"/>
            <a:ext cx="2843043" cy="3108960"/>
          </a:xfrm>
        </p:spPr>
        <p:txBody>
          <a:bodyPr>
            <a:normAutofit/>
          </a:bodyPr>
          <a:lstStyle>
            <a:lvl1pPr marL="0" indent="0" algn="r" rtl="1">
              <a:buNone/>
              <a:defRPr sz="1800">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Tree>
    <p:extLst>
      <p:ext uri="{BB962C8B-B14F-4D97-AF65-F5344CB8AC3E}">
        <p14:creationId xmlns:p14="http://schemas.microsoft.com/office/powerpoint/2010/main" val="2202059074"/>
      </p:ext>
    </p:extLst>
  </p:cSld>
  <p:clrMapOvr>
    <a:masterClrMapping/>
  </p:clrMapOvr>
  <p:transition spd="slow">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2438113" y="3184498"/>
            <a:ext cx="2438112" cy="1640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sz="3100" dirty="0"/>
          </a:p>
        </p:txBody>
      </p:sp>
      <p:sp>
        <p:nvSpPr>
          <p:cNvPr id="7" name="Rectangle 6"/>
          <p:cNvSpPr/>
          <p:nvPr userDrawn="1"/>
        </p:nvSpPr>
        <p:spPr>
          <a:xfrm>
            <a:off x="7312602" y="3184498"/>
            <a:ext cx="2438112" cy="164025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sz="3100" dirty="0"/>
          </a:p>
        </p:txBody>
      </p:sp>
      <p:sp>
        <p:nvSpPr>
          <p:cNvPr id="8" name="Rectangle 7"/>
          <p:cNvSpPr/>
          <p:nvPr userDrawn="1"/>
        </p:nvSpPr>
        <p:spPr>
          <a:xfrm>
            <a:off x="0" y="4824750"/>
            <a:ext cx="2438112" cy="20332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sz="3100" dirty="0"/>
          </a:p>
        </p:txBody>
      </p:sp>
      <p:sp>
        <p:nvSpPr>
          <p:cNvPr id="9" name="Rectangle 8"/>
          <p:cNvSpPr/>
          <p:nvPr userDrawn="1"/>
        </p:nvSpPr>
        <p:spPr>
          <a:xfrm>
            <a:off x="4876226" y="4824750"/>
            <a:ext cx="2438112" cy="20332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sz="3100" dirty="0"/>
          </a:p>
        </p:txBody>
      </p:sp>
      <p:sp>
        <p:nvSpPr>
          <p:cNvPr id="10" name="Rectangle 9"/>
          <p:cNvSpPr/>
          <p:nvPr userDrawn="1"/>
        </p:nvSpPr>
        <p:spPr>
          <a:xfrm>
            <a:off x="9750712" y="4824750"/>
            <a:ext cx="2438112" cy="20332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sz="3100" dirty="0"/>
          </a:p>
        </p:txBody>
      </p:sp>
      <p:sp>
        <p:nvSpPr>
          <p:cNvPr id="19" name="Picture Placeholder 18"/>
          <p:cNvSpPr>
            <a:spLocks noGrp="1"/>
          </p:cNvSpPr>
          <p:nvPr>
            <p:ph type="pic" sz="quarter" idx="11"/>
          </p:nvPr>
        </p:nvSpPr>
        <p:spPr>
          <a:xfrm>
            <a:off x="0" y="4800600"/>
            <a:ext cx="2437765" cy="2057400"/>
          </a:xfrm>
        </p:spPr>
        <p:txBody>
          <a:bodyPr/>
          <a:lstStyle/>
          <a:p>
            <a:endParaRPr lang="en-US"/>
          </a:p>
        </p:txBody>
      </p:sp>
      <p:sp>
        <p:nvSpPr>
          <p:cNvPr id="21" name="Picture Placeholder 20"/>
          <p:cNvSpPr>
            <a:spLocks noGrp="1"/>
          </p:cNvSpPr>
          <p:nvPr>
            <p:ph type="pic" sz="quarter" idx="12"/>
          </p:nvPr>
        </p:nvSpPr>
        <p:spPr>
          <a:xfrm>
            <a:off x="4875530" y="4800600"/>
            <a:ext cx="2437765" cy="2057400"/>
          </a:xfrm>
        </p:spPr>
        <p:txBody>
          <a:bodyPr/>
          <a:lstStyle/>
          <a:p>
            <a:endParaRPr lang="en-US"/>
          </a:p>
        </p:txBody>
      </p:sp>
      <p:sp>
        <p:nvSpPr>
          <p:cNvPr id="23" name="Picture Placeholder 22"/>
          <p:cNvSpPr>
            <a:spLocks noGrp="1"/>
          </p:cNvSpPr>
          <p:nvPr>
            <p:ph type="pic" sz="quarter" idx="13"/>
          </p:nvPr>
        </p:nvSpPr>
        <p:spPr>
          <a:xfrm>
            <a:off x="9751060" y="4800600"/>
            <a:ext cx="2437765" cy="2057400"/>
          </a:xfrm>
        </p:spPr>
        <p:txBody>
          <a:bodyPr/>
          <a:lstStyle/>
          <a:p>
            <a:endParaRPr lang="en-US"/>
          </a:p>
        </p:txBody>
      </p:sp>
    </p:spTree>
  </p:cSld>
  <p:clrMapOvr>
    <a:masterClrMapping/>
  </p:clrMapOvr>
  <p:transition spd="slow">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5" name="Picture Placeholder 2"/>
          <p:cNvSpPr>
            <a:spLocks noGrp="1"/>
          </p:cNvSpPr>
          <p:nvPr>
            <p:ph type="pic" sz="quarter" idx="27"/>
          </p:nvPr>
        </p:nvSpPr>
        <p:spPr>
          <a:xfrm>
            <a:off x="0" y="4012518"/>
            <a:ext cx="4434146" cy="2845481"/>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36" name="Picture Placeholder 2"/>
          <p:cNvSpPr>
            <a:spLocks noGrp="1"/>
          </p:cNvSpPr>
          <p:nvPr>
            <p:ph type="pic" sz="quarter" idx="28"/>
          </p:nvPr>
        </p:nvSpPr>
        <p:spPr>
          <a:xfrm>
            <a:off x="7754679" y="2209769"/>
            <a:ext cx="3209544" cy="1737360"/>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33" name="Picture Placeholder 2"/>
          <p:cNvSpPr>
            <a:spLocks noGrp="1"/>
          </p:cNvSpPr>
          <p:nvPr>
            <p:ph type="pic" sz="quarter" idx="25"/>
          </p:nvPr>
        </p:nvSpPr>
        <p:spPr>
          <a:xfrm>
            <a:off x="4488773" y="4012519"/>
            <a:ext cx="3209544" cy="1737360"/>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34" name="Picture Placeholder 2"/>
          <p:cNvSpPr>
            <a:spLocks noGrp="1"/>
          </p:cNvSpPr>
          <p:nvPr>
            <p:ph type="pic" sz="quarter" idx="26"/>
          </p:nvPr>
        </p:nvSpPr>
        <p:spPr>
          <a:xfrm>
            <a:off x="4488773" y="0"/>
            <a:ext cx="3209544" cy="3947129"/>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32" name="Picture Placeholder 2"/>
          <p:cNvSpPr>
            <a:spLocks noGrp="1"/>
          </p:cNvSpPr>
          <p:nvPr>
            <p:ph type="pic" sz="quarter" idx="24"/>
          </p:nvPr>
        </p:nvSpPr>
        <p:spPr>
          <a:xfrm>
            <a:off x="7754679" y="4012519"/>
            <a:ext cx="3209544" cy="1737360"/>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3" name="Picture Placeholder 2"/>
          <p:cNvSpPr>
            <a:spLocks noGrp="1"/>
          </p:cNvSpPr>
          <p:nvPr>
            <p:ph type="pic" sz="quarter" idx="22"/>
          </p:nvPr>
        </p:nvSpPr>
        <p:spPr>
          <a:xfrm>
            <a:off x="1225587" y="2209769"/>
            <a:ext cx="3209544" cy="1737360"/>
          </a:xfr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0" name="Text Placeholder 17"/>
          <p:cNvSpPr>
            <a:spLocks noGrp="1"/>
          </p:cNvSpPr>
          <p:nvPr>
            <p:ph type="body" sz="quarter" idx="21"/>
          </p:nvPr>
        </p:nvSpPr>
        <p:spPr>
          <a:xfrm>
            <a:off x="5648306" y="1783082"/>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24" name="Shape 575"/>
          <p:cNvSpPr/>
          <p:nvPr userDrawn="1"/>
        </p:nvSpPr>
        <p:spPr>
          <a:xfrm>
            <a:off x="4202037" y="1894290"/>
            <a:ext cx="232109" cy="111343"/>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5" name="Shape 576"/>
          <p:cNvSpPr/>
          <p:nvPr userDrawn="1"/>
        </p:nvSpPr>
        <p:spPr>
          <a:xfrm>
            <a:off x="7460654" y="1894290"/>
            <a:ext cx="232109" cy="111343"/>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6" name="Shape 577"/>
          <p:cNvSpPr/>
          <p:nvPr userDrawn="1"/>
        </p:nvSpPr>
        <p:spPr>
          <a:xfrm>
            <a:off x="10731663" y="1894290"/>
            <a:ext cx="232109" cy="111343"/>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7" name="Shape 578"/>
          <p:cNvSpPr/>
          <p:nvPr userDrawn="1"/>
        </p:nvSpPr>
        <p:spPr>
          <a:xfrm>
            <a:off x="4213600" y="5924011"/>
            <a:ext cx="232109" cy="13471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8" name="Shape 579"/>
          <p:cNvSpPr/>
          <p:nvPr userDrawn="1"/>
        </p:nvSpPr>
        <p:spPr>
          <a:xfrm>
            <a:off x="7472217" y="5924011"/>
            <a:ext cx="232109" cy="13471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9" name="Shape 580"/>
          <p:cNvSpPr/>
          <p:nvPr userDrawn="1"/>
        </p:nvSpPr>
        <p:spPr>
          <a:xfrm>
            <a:off x="10743226" y="5924011"/>
            <a:ext cx="232109" cy="13471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30" name="Text Placeholder 17"/>
          <p:cNvSpPr>
            <a:spLocks noGrp="1"/>
          </p:cNvSpPr>
          <p:nvPr>
            <p:ph type="body" sz="quarter" idx="23"/>
          </p:nvPr>
        </p:nvSpPr>
        <p:spPr>
          <a:xfrm>
            <a:off x="2384803" y="1783082"/>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37" name="Text Placeholder 17"/>
          <p:cNvSpPr>
            <a:spLocks noGrp="1"/>
          </p:cNvSpPr>
          <p:nvPr>
            <p:ph type="body" sz="quarter" idx="29"/>
          </p:nvPr>
        </p:nvSpPr>
        <p:spPr>
          <a:xfrm>
            <a:off x="5648306" y="5845371"/>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38" name="Text Placeholder 17"/>
          <p:cNvSpPr>
            <a:spLocks noGrp="1"/>
          </p:cNvSpPr>
          <p:nvPr>
            <p:ph type="body" sz="quarter" idx="30"/>
          </p:nvPr>
        </p:nvSpPr>
        <p:spPr>
          <a:xfrm>
            <a:off x="2384803" y="5845371"/>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39" name="Text Placeholder 17"/>
          <p:cNvSpPr>
            <a:spLocks noGrp="1"/>
          </p:cNvSpPr>
          <p:nvPr>
            <p:ph type="body" sz="quarter" idx="31"/>
          </p:nvPr>
        </p:nvSpPr>
        <p:spPr>
          <a:xfrm>
            <a:off x="8898918" y="1783082"/>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
        <p:nvSpPr>
          <p:cNvPr id="40" name="Text Placeholder 17"/>
          <p:cNvSpPr>
            <a:spLocks noGrp="1"/>
          </p:cNvSpPr>
          <p:nvPr>
            <p:ph type="body" sz="quarter" idx="32"/>
          </p:nvPr>
        </p:nvSpPr>
        <p:spPr>
          <a:xfrm>
            <a:off x="8898918" y="5845371"/>
            <a:ext cx="1689497" cy="274417"/>
          </a:xfrm>
        </p:spPr>
        <p:txBody>
          <a:bodyPr lIns="0" tIns="0" rIns="0" bIns="0" anchor="ctr">
            <a:noAutofit/>
          </a:bodyPr>
          <a:lstStyle>
            <a:lvl1pPr marL="0" indent="0" algn="r" rtl="1">
              <a:lnSpc>
                <a:spcPct val="150000"/>
              </a:lnSpc>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endParaRPr lang="en-US" dirty="0"/>
          </a:p>
        </p:txBody>
      </p:sp>
    </p:spTree>
    <p:extLst>
      <p:ext uri="{BB962C8B-B14F-4D97-AF65-F5344CB8AC3E}">
        <p14:creationId xmlns:p14="http://schemas.microsoft.com/office/powerpoint/2010/main" val="227555071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9"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000"/>
                            </p:stCondLst>
                            <p:childTnLst>
                              <p:par>
                                <p:cTn id="37" presetID="9" presetClass="entr" presetSubtype="0" fill="hold" grpId="0" nodeType="afterEffect" nodePh="1">
                                  <p:stCondLst>
                                    <p:cond delay="0"/>
                                  </p:stCondLst>
                                  <p:endCondLst>
                                    <p:cond evt="begin" delay="0">
                                      <p:tn val="37"/>
                                    </p:cond>
                                  </p:endCondLst>
                                  <p:childTnLst>
                                    <p:set>
                                      <p:cBhvr>
                                        <p:cTn id="38" dur="1" fill="hold">
                                          <p:stCondLst>
                                            <p:cond delay="0"/>
                                          </p:stCondLst>
                                        </p:cTn>
                                        <p:tgtEl>
                                          <p:spTgt spid="39">
                                            <p:txEl>
                                              <p:pRg st="0" end="0"/>
                                            </p:txEl>
                                          </p:spTgt>
                                        </p:tgtEl>
                                        <p:attrNameLst>
                                          <p:attrName>style.visibility</p:attrName>
                                        </p:attrNameLst>
                                      </p:cBhvr>
                                      <p:to>
                                        <p:strVal val="visible"/>
                                      </p:to>
                                    </p:set>
                                    <p:animEffect transition="in" filter="dissolve">
                                      <p:cBhvr>
                                        <p:cTn id="39" dur="500"/>
                                        <p:tgtEl>
                                          <p:spTgt spid="39">
                                            <p:txEl>
                                              <p:pRg st="0" end="0"/>
                                            </p:txEl>
                                          </p:spTgt>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par>
                          <p:cTn id="48" fill="hold">
                            <p:stCondLst>
                              <p:cond delay="5500"/>
                            </p:stCondLst>
                            <p:childTnLst>
                              <p:par>
                                <p:cTn id="49" presetID="9" presetClass="entr" presetSubtype="0" fill="hold" grpId="0" nodeType="afterEffect" nodePh="1">
                                  <p:stCondLst>
                                    <p:cond delay="0"/>
                                  </p:stCondLst>
                                  <p:endCondLst>
                                    <p:cond evt="begin" delay="0">
                                      <p:tn val="49"/>
                                    </p:cond>
                                  </p:end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dissolve">
                                      <p:cBhvr>
                                        <p:cTn id="51" dur="500"/>
                                        <p:tgtEl>
                                          <p:spTgt spid="38">
                                            <p:txEl>
                                              <p:pRg st="0" end="0"/>
                                            </p:txEl>
                                          </p:spTgt>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childTnLst>
                          </p:cTn>
                        </p:par>
                        <p:par>
                          <p:cTn id="60" fill="hold">
                            <p:stCondLst>
                              <p:cond delay="7000"/>
                            </p:stCondLst>
                            <p:childTnLst>
                              <p:par>
                                <p:cTn id="61" presetID="9" presetClass="entr" presetSubtype="0" fill="hold" grpId="0" nodeType="afterEffect" nodePh="1">
                                  <p:stCondLst>
                                    <p:cond delay="0"/>
                                  </p:stCondLst>
                                  <p:endCondLst>
                                    <p:cond evt="begin" delay="0">
                                      <p:tn val="61"/>
                                    </p:cond>
                                  </p:end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dissolve">
                                      <p:cBhvr>
                                        <p:cTn id="63" dur="500"/>
                                        <p:tgtEl>
                                          <p:spTgt spid="37">
                                            <p:txEl>
                                              <p:pRg st="0" end="0"/>
                                            </p:txEl>
                                          </p:spTgt>
                                        </p:tgtEl>
                                      </p:cBhvr>
                                    </p:animEffect>
                                  </p:childTnLst>
                                </p:cTn>
                              </p:par>
                            </p:childTnLst>
                          </p:cTn>
                        </p:par>
                        <p:par>
                          <p:cTn id="64" fill="hold">
                            <p:stCondLst>
                              <p:cond delay="7500"/>
                            </p:stCondLst>
                            <p:childTnLst>
                              <p:par>
                                <p:cTn id="65" presetID="10" presetClass="entr" presetSubtype="0" fill="hold" grpId="0" nodeType="afterEffect" nodePh="1">
                                  <p:stCondLst>
                                    <p:cond delay="0"/>
                                  </p:stCondLst>
                                  <p:endCondLst>
                                    <p:cond evt="begin" delay="0">
                                      <p:tn val="65"/>
                                    </p:cond>
                                  </p:end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8500"/>
                            </p:stCondLst>
                            <p:childTnLst>
                              <p:par>
                                <p:cTn id="73" presetID="9"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0">
                                            <p:txEl>
                                              <p:pRg st="0" end="0"/>
                                            </p:txEl>
                                          </p:spTgt>
                                        </p:tgtEl>
                                        <p:attrNameLst>
                                          <p:attrName>style.visibility</p:attrName>
                                        </p:attrNameLst>
                                      </p:cBhvr>
                                      <p:to>
                                        <p:strVal val="visible"/>
                                      </p:to>
                                    </p:set>
                                    <p:animEffect transition="in" filter="dissolve">
                                      <p:cBhvr>
                                        <p:cTn id="75"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3" grpId="0"/>
      <p:bldP spid="34" grpId="0"/>
      <p:bldP spid="32" grpId="0"/>
      <p:bldP spid="3" grpId="0"/>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24" grpId="0" animBg="1"/>
      <p:bldP spid="25" grpId="0" animBg="1"/>
      <p:bldP spid="26" grpId="0" animBg="1"/>
      <p:bldP spid="27" grpId="0" animBg="1"/>
      <p:bldP spid="28" grpId="0" animBg="1"/>
      <p:bldP spid="29" grpId="0" animBg="1"/>
      <p:bldP spid="3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3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dissolve">
                      <p:cBhvr>
                        <p:cTn dur="500"/>
                        <p:tgtEl>
                          <p:spTgt spid="38"/>
                        </p:tgtEl>
                      </p:cBhvr>
                    </p:animEffect>
                  </p:childTnLst>
                </p:cTn>
              </p:par>
            </p:tnLst>
          </p:tmpl>
        </p:tmplLst>
      </p:bldP>
      <p:bldP spid="3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9" name="Content Placeholder 20"/>
          <p:cNvSpPr>
            <a:spLocks noGrp="1"/>
          </p:cNvSpPr>
          <p:nvPr>
            <p:ph sz="quarter" idx="16" hasCustomPrompt="1"/>
          </p:nvPr>
        </p:nvSpPr>
        <p:spPr>
          <a:xfrm>
            <a:off x="3244907" y="5493050"/>
            <a:ext cx="1600201"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اسم</a:t>
            </a:r>
            <a:endParaRPr lang="en-GB" dirty="0"/>
          </a:p>
        </p:txBody>
      </p:sp>
      <p:sp>
        <p:nvSpPr>
          <p:cNvPr id="10" name="Text Placeholder 17"/>
          <p:cNvSpPr>
            <a:spLocks noGrp="1"/>
          </p:cNvSpPr>
          <p:nvPr>
            <p:ph type="body" sz="quarter" idx="21" hasCustomPrompt="1"/>
          </p:nvPr>
        </p:nvSpPr>
        <p:spPr>
          <a:xfrm>
            <a:off x="1283518" y="4628723"/>
            <a:ext cx="3561590" cy="685800"/>
          </a:xfrm>
        </p:spPr>
        <p:txBody>
          <a:bodyPr lIns="0" tIns="0" rIns="0" bIns="0">
            <a:normAutofit/>
          </a:bodyPr>
          <a:lstStyle>
            <a:lvl1pPr marL="0" marR="0" indent="0" algn="justLow" defTabSz="1172078" rtl="1" eaLnBrk="1" fontAlgn="auto" latinLnBrk="0" hangingPunct="1">
              <a:lnSpc>
                <a:spcPts val="1500"/>
              </a:lnSpc>
              <a:spcBef>
                <a:spcPts val="1500"/>
              </a:spcBef>
              <a:spcAft>
                <a:spcPts val="0"/>
              </a:spcAft>
              <a:buClrTx/>
              <a:buSzTx/>
              <a:buFont typeface="Arial" pitchFamily="34" charset="0"/>
              <a:buNone/>
              <a:tabLst/>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ts val="1500"/>
              </a:lnSpc>
              <a:spcBef>
                <a:spcPts val="1500"/>
              </a:spcBef>
              <a:spcAft>
                <a:spcPts val="0"/>
              </a:spcAft>
              <a:buClrTx/>
              <a:buSzTx/>
              <a:buFont typeface="Arial" pitchFamily="34" charset="0"/>
              <a:buNone/>
              <a:tabLst/>
              <a:defRPr/>
            </a:pPr>
            <a:r>
              <a:rPr lang="ar-EG" dirty="0"/>
              <a:t>هذا النص هو مثال لنص يمكن أن يستبدل في نفس المساحة، لقد تم توليد هذا النص من مولد النص العربي، حيث يمكنك أن تولد مثل هذا النص</a:t>
            </a:r>
          </a:p>
        </p:txBody>
      </p:sp>
      <p:sp>
        <p:nvSpPr>
          <p:cNvPr id="60" name="Text Placeholder 17"/>
          <p:cNvSpPr>
            <a:spLocks noGrp="1"/>
          </p:cNvSpPr>
          <p:nvPr>
            <p:ph type="body" sz="quarter" idx="25" hasCustomPrompt="1"/>
          </p:nvPr>
        </p:nvSpPr>
        <p:spPr>
          <a:xfrm>
            <a:off x="3244904" y="5760720"/>
            <a:ext cx="1583670" cy="228600"/>
          </a:xfrm>
        </p:spPr>
        <p:txBody>
          <a:bodyPr lIns="0" tIns="0" rIns="0" bIns="0">
            <a:normAutofit/>
          </a:bodyPr>
          <a:lstStyle>
            <a:lvl1pPr marL="0" indent="0" algn="r" rtl="1">
              <a:lnSpc>
                <a:spcPts val="1500"/>
              </a:lnSpc>
              <a:buNone/>
              <a:defRPr sz="10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a:t>أضف وصف هنا</a:t>
            </a:r>
            <a:endParaRPr lang="en-US" dirty="0"/>
          </a:p>
        </p:txBody>
      </p:sp>
      <p:sp>
        <p:nvSpPr>
          <p:cNvPr id="61" name="Content Placeholder 20"/>
          <p:cNvSpPr>
            <a:spLocks noGrp="1"/>
          </p:cNvSpPr>
          <p:nvPr>
            <p:ph sz="quarter" idx="26" hasCustomPrompt="1"/>
          </p:nvPr>
        </p:nvSpPr>
        <p:spPr>
          <a:xfrm>
            <a:off x="3260313" y="3572809"/>
            <a:ext cx="1600201"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اسم</a:t>
            </a:r>
            <a:endParaRPr lang="en-GB" dirty="0"/>
          </a:p>
        </p:txBody>
      </p:sp>
      <p:sp>
        <p:nvSpPr>
          <p:cNvPr id="25" name="Picture Placeholder 2">
            <a:extLst>
              <a:ext uri="{FF2B5EF4-FFF2-40B4-BE49-F238E27FC236}">
                <a16:creationId xmlns:a16="http://schemas.microsoft.com/office/drawing/2014/main" id="{3CF434D9-C53D-40EF-BCA4-782757AAA99E}"/>
              </a:ext>
            </a:extLst>
          </p:cNvPr>
          <p:cNvSpPr>
            <a:spLocks noGrp="1"/>
          </p:cNvSpPr>
          <p:nvPr>
            <p:ph type="pic" sz="quarter" idx="36" hasCustomPrompt="1"/>
          </p:nvPr>
        </p:nvSpPr>
        <p:spPr>
          <a:xfrm>
            <a:off x="10227730" y="2634595"/>
            <a:ext cx="853218" cy="850392"/>
          </a:xfrm>
          <a:prstGeom prst="ellipse">
            <a:avLst/>
          </a:prstGeom>
          <a:ln w="19050">
            <a:noFill/>
          </a:ln>
        </p:spPr>
        <p:txBody>
          <a:bodyPr anchor="ctr">
            <a:normAutofit/>
          </a:bodyPr>
          <a:lstStyle>
            <a:lvl1pPr marL="0" marR="0" indent="0" algn="ctr" defTabSz="1172078" rtl="1" eaLnBrk="1" fontAlgn="auto" latinLnBrk="0" hangingPunct="1">
              <a:lnSpc>
                <a:spcPct val="100000"/>
              </a:lnSpc>
              <a:spcBef>
                <a:spcPct val="20000"/>
              </a:spcBef>
              <a:spcAft>
                <a:spcPts val="0"/>
              </a:spcAft>
              <a:buClrTx/>
              <a:buSzTx/>
              <a:buFont typeface="Arial" pitchFamily="34" charset="0"/>
              <a:buNone/>
              <a:tabLst/>
              <a:defRPr sz="1050">
                <a:solidFill>
                  <a:schemeClr val="bg1">
                    <a:lumMod val="50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l" defTabSz="1172078" rtl="0" eaLnBrk="1" fontAlgn="auto" latinLnBrk="0" hangingPunct="1">
              <a:lnSpc>
                <a:spcPct val="100000"/>
              </a:lnSpc>
              <a:spcBef>
                <a:spcPct val="20000"/>
              </a:spcBef>
              <a:spcAft>
                <a:spcPts val="0"/>
              </a:spcAft>
              <a:buClrTx/>
              <a:buSzTx/>
              <a:buFont typeface="Arial" pitchFamily="34" charset="0"/>
              <a:buNone/>
              <a:tabLst/>
              <a:defRPr/>
            </a:pPr>
            <a:r>
              <a:rPr lang="ar-EG" dirty="0"/>
              <a:t>أضف صورة</a:t>
            </a:r>
            <a:endParaRPr lang="en-US" dirty="0"/>
          </a:p>
          <a:p>
            <a:endParaRPr lang="en-US" dirty="0"/>
          </a:p>
        </p:txBody>
      </p:sp>
      <p:sp>
        <p:nvSpPr>
          <p:cNvPr id="27" name="Picture Placeholder 2">
            <a:extLst>
              <a:ext uri="{FF2B5EF4-FFF2-40B4-BE49-F238E27FC236}">
                <a16:creationId xmlns:a16="http://schemas.microsoft.com/office/drawing/2014/main" id="{699908D4-FF60-4945-8CC9-D050187CA551}"/>
              </a:ext>
            </a:extLst>
          </p:cNvPr>
          <p:cNvSpPr>
            <a:spLocks noGrp="1"/>
          </p:cNvSpPr>
          <p:nvPr>
            <p:ph type="pic" sz="quarter" idx="37" hasCustomPrompt="1"/>
          </p:nvPr>
        </p:nvSpPr>
        <p:spPr>
          <a:xfrm>
            <a:off x="10225243" y="4563127"/>
            <a:ext cx="853218" cy="850392"/>
          </a:xfrm>
          <a:prstGeom prst="ellipse">
            <a:avLst/>
          </a:prstGeom>
          <a:ln w="19050">
            <a:noFill/>
          </a:ln>
        </p:spPr>
        <p:txBody>
          <a:bodyPr>
            <a:normAutofit/>
          </a:bodyPr>
          <a:lstStyle>
            <a:lvl1pPr marL="0" indent="0" algn="ctr" rtl="1">
              <a:buNone/>
              <a:defRPr sz="1200">
                <a:solidFill>
                  <a:schemeClr val="bg1">
                    <a:lumMod val="50000"/>
                  </a:schemeClr>
                </a:solidFill>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US" dirty="0"/>
          </a:p>
        </p:txBody>
      </p:sp>
      <p:sp>
        <p:nvSpPr>
          <p:cNvPr id="31" name="Picture Placeholder 2">
            <a:extLst>
              <a:ext uri="{FF2B5EF4-FFF2-40B4-BE49-F238E27FC236}">
                <a16:creationId xmlns:a16="http://schemas.microsoft.com/office/drawing/2014/main" id="{EE209716-3D2B-4A3A-BA86-64431FDCBAA6}"/>
              </a:ext>
            </a:extLst>
          </p:cNvPr>
          <p:cNvSpPr>
            <a:spLocks noGrp="1"/>
          </p:cNvSpPr>
          <p:nvPr>
            <p:ph type="pic" sz="quarter" idx="29" hasCustomPrompt="1"/>
          </p:nvPr>
        </p:nvSpPr>
        <p:spPr>
          <a:xfrm>
            <a:off x="5172831" y="2634595"/>
            <a:ext cx="853218" cy="850392"/>
          </a:xfrm>
          <a:prstGeom prst="ellipse">
            <a:avLst/>
          </a:prstGeom>
          <a:ln w="19050">
            <a:noFill/>
          </a:ln>
        </p:spPr>
        <p:txBody>
          <a:bodyPr anchor="ctr">
            <a:normAutofit/>
          </a:bodyPr>
          <a:lstStyle>
            <a:lvl1pPr marL="0" indent="0" algn="r" rtl="1">
              <a:buNone/>
              <a:defRPr sz="1000">
                <a:solidFill>
                  <a:schemeClr val="tx1">
                    <a:lumMod val="95000"/>
                    <a:lumOff val="5000"/>
                  </a:schemeClr>
                </a:solidFill>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US" dirty="0"/>
          </a:p>
        </p:txBody>
      </p:sp>
      <p:sp>
        <p:nvSpPr>
          <p:cNvPr id="33" name="Picture Placeholder 2">
            <a:extLst>
              <a:ext uri="{FF2B5EF4-FFF2-40B4-BE49-F238E27FC236}">
                <a16:creationId xmlns:a16="http://schemas.microsoft.com/office/drawing/2014/main" id="{E6939BCE-8DAF-473C-81A6-4CDE9AFCB6EA}"/>
              </a:ext>
            </a:extLst>
          </p:cNvPr>
          <p:cNvSpPr>
            <a:spLocks noGrp="1"/>
          </p:cNvSpPr>
          <p:nvPr>
            <p:ph type="pic" sz="quarter" idx="24" hasCustomPrompt="1"/>
          </p:nvPr>
        </p:nvSpPr>
        <p:spPr>
          <a:xfrm>
            <a:off x="5170343" y="4561540"/>
            <a:ext cx="853218" cy="850392"/>
          </a:xfrm>
          <a:prstGeom prst="ellipse">
            <a:avLst/>
          </a:prstGeom>
          <a:ln w="19050">
            <a:noFill/>
          </a:ln>
        </p:spPr>
        <p:txBody>
          <a:bodyPr>
            <a:normAutofit/>
          </a:bodyPr>
          <a:lstStyle>
            <a:lvl1pPr marL="0" indent="0" algn="ctr" rtl="1">
              <a:buNone/>
              <a:defRPr sz="1200">
                <a:solidFill>
                  <a:schemeClr val="bg1">
                    <a:lumMod val="50000"/>
                  </a:schemeClr>
                </a:solidFill>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en-US" dirty="0"/>
          </a:p>
        </p:txBody>
      </p:sp>
      <p:sp>
        <p:nvSpPr>
          <p:cNvPr id="62" name="Text Placeholder 17"/>
          <p:cNvSpPr>
            <a:spLocks noGrp="1"/>
          </p:cNvSpPr>
          <p:nvPr>
            <p:ph type="body" sz="quarter" idx="27" hasCustomPrompt="1"/>
          </p:nvPr>
        </p:nvSpPr>
        <p:spPr>
          <a:xfrm>
            <a:off x="1283518" y="2708483"/>
            <a:ext cx="3561590" cy="685800"/>
          </a:xfrm>
        </p:spPr>
        <p:txBody>
          <a:bodyPr lIns="0" tIns="0" rIns="0" bIns="0">
            <a:normAutofit/>
          </a:bodyPr>
          <a:lstStyle>
            <a:lvl1pPr marL="0" indent="0" algn="justLow" rtl="1">
              <a:lnSpc>
                <a:spcPts val="1500"/>
              </a:lnSpc>
              <a:spcBef>
                <a:spcPts val="1500"/>
              </a:spcBef>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هذا النص هو مثال لنص يمكن أن يستبدل في نفس المساحة، لقد تم توليد هذا النص من مولد النص العربي، حيث يمكنك أن تولد مثل هذا النص</a:t>
            </a:r>
          </a:p>
        </p:txBody>
      </p:sp>
      <p:sp>
        <p:nvSpPr>
          <p:cNvPr id="63" name="Text Placeholder 17"/>
          <p:cNvSpPr>
            <a:spLocks noGrp="1"/>
          </p:cNvSpPr>
          <p:nvPr>
            <p:ph type="body" sz="quarter" idx="28" hasCustomPrompt="1"/>
          </p:nvPr>
        </p:nvSpPr>
        <p:spPr>
          <a:xfrm>
            <a:off x="3260310" y="3840480"/>
            <a:ext cx="1583670" cy="228600"/>
          </a:xfrm>
        </p:spPr>
        <p:txBody>
          <a:bodyPr lIns="0" tIns="0" rIns="0" bIns="0">
            <a:normAutofit/>
          </a:bodyPr>
          <a:lstStyle>
            <a:lvl1pPr marL="0" indent="0" algn="r" rtl="1">
              <a:lnSpc>
                <a:spcPts val="1500"/>
              </a:lnSpc>
              <a:buNone/>
              <a:defRPr sz="10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وصف هنا</a:t>
            </a:r>
            <a:endParaRPr lang="en-US" dirty="0"/>
          </a:p>
        </p:txBody>
      </p:sp>
      <p:sp>
        <p:nvSpPr>
          <p:cNvPr id="65" name="Content Placeholder 20"/>
          <p:cNvSpPr>
            <a:spLocks noGrp="1"/>
          </p:cNvSpPr>
          <p:nvPr>
            <p:ph sz="quarter" idx="30" hasCustomPrompt="1"/>
          </p:nvPr>
        </p:nvSpPr>
        <p:spPr>
          <a:xfrm>
            <a:off x="8284401" y="5493050"/>
            <a:ext cx="1600201"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اسم</a:t>
            </a:r>
            <a:endParaRPr lang="en-GB" dirty="0"/>
          </a:p>
        </p:txBody>
      </p:sp>
      <p:sp>
        <p:nvSpPr>
          <p:cNvPr id="66" name="Text Placeholder 17"/>
          <p:cNvSpPr>
            <a:spLocks noGrp="1"/>
          </p:cNvSpPr>
          <p:nvPr>
            <p:ph type="body" sz="quarter" idx="31" hasCustomPrompt="1"/>
          </p:nvPr>
        </p:nvSpPr>
        <p:spPr>
          <a:xfrm>
            <a:off x="6323012" y="4628723"/>
            <a:ext cx="3561590" cy="685800"/>
          </a:xfrm>
        </p:spPr>
        <p:txBody>
          <a:bodyPr lIns="0" tIns="0" rIns="0" bIns="0">
            <a:normAutofit/>
          </a:bodyPr>
          <a:lstStyle>
            <a:lvl1pPr marL="0" marR="0" indent="0" algn="justLow" defTabSz="1172078" rtl="1" eaLnBrk="1" fontAlgn="auto" latinLnBrk="0" hangingPunct="1">
              <a:lnSpc>
                <a:spcPts val="1500"/>
              </a:lnSpc>
              <a:spcBef>
                <a:spcPts val="1500"/>
              </a:spcBef>
              <a:spcAft>
                <a:spcPts val="0"/>
              </a:spcAft>
              <a:buClrTx/>
              <a:buSzTx/>
              <a:buFont typeface="Arial" pitchFamily="34" charset="0"/>
              <a:buNone/>
              <a:tabLst/>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ts val="1500"/>
              </a:lnSpc>
              <a:spcBef>
                <a:spcPts val="1500"/>
              </a:spcBef>
              <a:spcAft>
                <a:spcPts val="0"/>
              </a:spcAft>
              <a:buClrTx/>
              <a:buSzTx/>
              <a:buFont typeface="Arial" pitchFamily="34" charset="0"/>
              <a:buNone/>
              <a:tabLst/>
              <a:defRPr/>
            </a:pPr>
            <a:r>
              <a:rPr lang="ar-EG" dirty="0"/>
              <a:t>هذا النص هو مثال لنص يمكن أن يستبدل في نفس المساحة، لقد تم توليد هذا النص من مولد النص العربي، حيث يمكنك أن تولد مثل هذا النص</a:t>
            </a:r>
          </a:p>
        </p:txBody>
      </p:sp>
      <p:sp>
        <p:nvSpPr>
          <p:cNvPr id="67" name="Text Placeholder 17"/>
          <p:cNvSpPr>
            <a:spLocks noGrp="1"/>
          </p:cNvSpPr>
          <p:nvPr>
            <p:ph type="body" sz="quarter" idx="32" hasCustomPrompt="1"/>
          </p:nvPr>
        </p:nvSpPr>
        <p:spPr>
          <a:xfrm>
            <a:off x="8284398" y="5760720"/>
            <a:ext cx="1583670" cy="228600"/>
          </a:xfrm>
        </p:spPr>
        <p:txBody>
          <a:bodyPr lIns="0" tIns="0" rIns="0" bIns="0">
            <a:normAutofit/>
          </a:bodyPr>
          <a:lstStyle>
            <a:lvl1pPr marL="0" indent="0" algn="r" rtl="1">
              <a:lnSpc>
                <a:spcPts val="1500"/>
              </a:lnSpc>
              <a:buNone/>
              <a:defRPr sz="10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وصف هنا</a:t>
            </a:r>
            <a:endParaRPr lang="en-US" dirty="0"/>
          </a:p>
        </p:txBody>
      </p:sp>
      <p:sp>
        <p:nvSpPr>
          <p:cNvPr id="68" name="Content Placeholder 20"/>
          <p:cNvSpPr>
            <a:spLocks noGrp="1"/>
          </p:cNvSpPr>
          <p:nvPr>
            <p:ph sz="quarter" idx="33" hasCustomPrompt="1"/>
          </p:nvPr>
        </p:nvSpPr>
        <p:spPr>
          <a:xfrm>
            <a:off x="8299807" y="3572809"/>
            <a:ext cx="1600201" cy="228600"/>
          </a:xfrm>
        </p:spPr>
        <p:txBody>
          <a:bodyPr lIns="0" tIns="0" rIns="0" bIns="0" anchor="ctr">
            <a:normAutofit/>
          </a:bodyPr>
          <a:lstStyle>
            <a:lvl1pPr marL="0" indent="0" algn="r" rtl="1">
              <a:buNone/>
              <a:defRPr sz="1200" b="1">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اسم</a:t>
            </a:r>
            <a:endParaRPr lang="en-GB" dirty="0"/>
          </a:p>
        </p:txBody>
      </p:sp>
      <p:sp>
        <p:nvSpPr>
          <p:cNvPr id="82" name="Text Placeholder 17"/>
          <p:cNvSpPr>
            <a:spLocks noGrp="1"/>
          </p:cNvSpPr>
          <p:nvPr>
            <p:ph type="body" sz="quarter" idx="35" hasCustomPrompt="1"/>
          </p:nvPr>
        </p:nvSpPr>
        <p:spPr>
          <a:xfrm>
            <a:off x="8299804" y="3840480"/>
            <a:ext cx="1583670" cy="228600"/>
          </a:xfrm>
        </p:spPr>
        <p:txBody>
          <a:bodyPr lIns="0" tIns="0" rIns="0" bIns="0">
            <a:normAutofit/>
          </a:bodyPr>
          <a:lstStyle>
            <a:lvl1pPr marL="0" indent="0" algn="r" rtl="1">
              <a:lnSpc>
                <a:spcPts val="1500"/>
              </a:lnSpc>
              <a:buNone/>
              <a:defRPr sz="10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أضف وصف هنا</a:t>
            </a:r>
            <a:endParaRPr lang="en-US" dirty="0"/>
          </a:p>
        </p:txBody>
      </p:sp>
      <p:sp>
        <p:nvSpPr>
          <p:cNvPr id="24" name="Text Placeholder 17">
            <a:extLst>
              <a:ext uri="{FF2B5EF4-FFF2-40B4-BE49-F238E27FC236}">
                <a16:creationId xmlns:a16="http://schemas.microsoft.com/office/drawing/2014/main" id="{D30F988C-25B2-46CF-A5C8-2691926405DD}"/>
              </a:ext>
            </a:extLst>
          </p:cNvPr>
          <p:cNvSpPr>
            <a:spLocks noGrp="1"/>
          </p:cNvSpPr>
          <p:nvPr>
            <p:ph type="body" sz="quarter" idx="38" hasCustomPrompt="1"/>
          </p:nvPr>
        </p:nvSpPr>
        <p:spPr>
          <a:xfrm>
            <a:off x="6346094" y="2708483"/>
            <a:ext cx="3561590" cy="685800"/>
          </a:xfrm>
        </p:spPr>
        <p:txBody>
          <a:bodyPr lIns="0" tIns="0" rIns="0" bIns="0">
            <a:normAutofit/>
          </a:bodyPr>
          <a:lstStyle>
            <a:lvl1pPr marL="0" indent="0" algn="justLow" rtl="1">
              <a:lnSpc>
                <a:spcPts val="1500"/>
              </a:lnSpc>
              <a:spcBef>
                <a:spcPts val="1500"/>
              </a:spcBef>
              <a:buNone/>
              <a:defRPr sz="1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lvl="0"/>
            <a:r>
              <a:rPr lang="ar-EG" dirty="0"/>
              <a:t>هذا النص هو مثال لنص يمكن أن يستبدل في نفس المساحة، لقد تم توليد هذا النص من مولد النص العربي، حيث يمكنك أن تولد مثل هذا النص</a:t>
            </a:r>
          </a:p>
        </p:txBody>
      </p:sp>
      <p:sp>
        <p:nvSpPr>
          <p:cNvPr id="32" name="Shape 700"/>
          <p:cNvSpPr/>
          <p:nvPr userDrawn="1"/>
        </p:nvSpPr>
        <p:spPr>
          <a:xfrm>
            <a:off x="5058438" y="2769033"/>
            <a:ext cx="310504" cy="48093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8" name="Shape 697"/>
          <p:cNvSpPr/>
          <p:nvPr userDrawn="1"/>
        </p:nvSpPr>
        <p:spPr>
          <a:xfrm>
            <a:off x="5062173" y="4695978"/>
            <a:ext cx="306769" cy="48093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9" name="Shape 698"/>
          <p:cNvSpPr/>
          <p:nvPr userDrawn="1"/>
        </p:nvSpPr>
        <p:spPr>
          <a:xfrm>
            <a:off x="10106063" y="2769033"/>
            <a:ext cx="310504" cy="48093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30" name="Shape 699"/>
          <p:cNvSpPr/>
          <p:nvPr userDrawn="1"/>
        </p:nvSpPr>
        <p:spPr>
          <a:xfrm>
            <a:off x="10109796" y="4697565"/>
            <a:ext cx="306769" cy="480934"/>
          </a:xfrm>
          <a:prstGeom prst="rect">
            <a:avLst/>
          </a:prstGeom>
          <a:solidFill>
            <a:srgbClr val="F0534B"/>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Tree>
    <p:extLst>
      <p:ext uri="{BB962C8B-B14F-4D97-AF65-F5344CB8AC3E}">
        <p14:creationId xmlns:p14="http://schemas.microsoft.com/office/powerpoint/2010/main" val="10539899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animEffect transition="in" filter="dissolve">
                                      <p:cBhvr>
                                        <p:cTn id="11" dur="500"/>
                                        <p:tgtEl>
                                          <p:spTgt spid="62">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1">
                                            <p:txEl>
                                              <p:pRg st="0" end="0"/>
                                            </p:txEl>
                                          </p:spTgt>
                                        </p:tgtEl>
                                        <p:attrNameLst>
                                          <p:attrName>style.visibility</p:attrName>
                                        </p:attrNameLst>
                                      </p:cBhvr>
                                      <p:to>
                                        <p:strVal val="visible"/>
                                      </p:to>
                                    </p:set>
                                    <p:animEffect transition="in" filter="dissolve">
                                      <p:cBhvr>
                                        <p:cTn id="15" dur="500"/>
                                        <p:tgtEl>
                                          <p:spTgt spid="61">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
                                            <p:txEl>
                                              <p:pRg st="0" end="0"/>
                                            </p:txEl>
                                          </p:spTgt>
                                        </p:tgtEl>
                                        <p:attrNameLst>
                                          <p:attrName>style.visibility</p:attrName>
                                        </p:attrNameLst>
                                      </p:cBhvr>
                                      <p:to>
                                        <p:strVal val="visible"/>
                                      </p:to>
                                    </p:set>
                                    <p:animEffect transition="in" filter="dissolve">
                                      <p:cBhvr>
                                        <p:cTn id="18" dur="500"/>
                                        <p:tgtEl>
                                          <p:spTgt spid="63">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68">
                                            <p:txEl>
                                              <p:pRg st="0" end="0"/>
                                            </p:txEl>
                                          </p:spTgt>
                                        </p:tgtEl>
                                        <p:attrNameLst>
                                          <p:attrName>style.visibility</p:attrName>
                                        </p:attrNameLst>
                                      </p:cBhvr>
                                      <p:to>
                                        <p:strVal val="visible"/>
                                      </p:to>
                                    </p:set>
                                    <p:animEffect transition="in" filter="dissolve">
                                      <p:cBhvr>
                                        <p:cTn id="26" dur="500"/>
                                        <p:tgtEl>
                                          <p:spTgt spid="68">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2">
                                            <p:txEl>
                                              <p:pRg st="0" end="0"/>
                                            </p:txEl>
                                          </p:spTgt>
                                        </p:tgtEl>
                                        <p:attrNameLst>
                                          <p:attrName>style.visibility</p:attrName>
                                        </p:attrNameLst>
                                      </p:cBhvr>
                                      <p:to>
                                        <p:strVal val="visible"/>
                                      </p:to>
                                    </p:set>
                                    <p:animEffect transition="in" filter="dissolve">
                                      <p:cBhvr>
                                        <p:cTn id="29" dur="500"/>
                                        <p:tgtEl>
                                          <p:spTgt spid="82">
                                            <p:txEl>
                                              <p:pRg st="0" end="0"/>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dissolve">
                                      <p:cBhvr>
                                        <p:cTn id="37" dur="500"/>
                                        <p:tgtEl>
                                          <p:spTgt spid="10">
                                            <p:txEl>
                                              <p:pRg st="0" end="0"/>
                                            </p:txEl>
                                          </p:spTgt>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dissolve">
                                      <p:cBhvr>
                                        <p:cTn id="41" dur="500"/>
                                        <p:tgtEl>
                                          <p:spTgt spid="9">
                                            <p:txEl>
                                              <p:pRg st="0" end="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0">
                                            <p:txEl>
                                              <p:pRg st="0" end="0"/>
                                            </p:txEl>
                                          </p:spTgt>
                                        </p:tgtEl>
                                        <p:attrNameLst>
                                          <p:attrName>style.visibility</p:attrName>
                                        </p:attrNameLst>
                                      </p:cBhvr>
                                      <p:to>
                                        <p:strVal val="visible"/>
                                      </p:to>
                                    </p:set>
                                    <p:animEffect transition="in" filter="dissolve">
                                      <p:cBhvr>
                                        <p:cTn id="44" dur="500"/>
                                        <p:tgtEl>
                                          <p:spTgt spid="60">
                                            <p:txEl>
                                              <p:pRg st="0" end="0"/>
                                            </p:tx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Effect transition="in" filter="dissolve">
                                      <p:cBhvr>
                                        <p:cTn id="52" dur="500"/>
                                        <p:tgtEl>
                                          <p:spTgt spid="66">
                                            <p:txEl>
                                              <p:pRg st="0" end="0"/>
                                            </p:txEl>
                                          </p:spTgt>
                                        </p:tgtEl>
                                      </p:cBhvr>
                                    </p:animEffect>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65">
                                            <p:txEl>
                                              <p:pRg st="0" end="0"/>
                                            </p:txEl>
                                          </p:spTgt>
                                        </p:tgtEl>
                                        <p:attrNameLst>
                                          <p:attrName>style.visibility</p:attrName>
                                        </p:attrNameLst>
                                      </p:cBhvr>
                                      <p:to>
                                        <p:strVal val="visible"/>
                                      </p:to>
                                    </p:set>
                                    <p:animEffect transition="in" filter="dissolve">
                                      <p:cBhvr>
                                        <p:cTn id="56" dur="500"/>
                                        <p:tgtEl>
                                          <p:spTgt spid="65">
                                            <p:txEl>
                                              <p:pRg st="0" end="0"/>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7">
                                            <p:txEl>
                                              <p:pRg st="0" end="0"/>
                                            </p:txEl>
                                          </p:spTgt>
                                        </p:tgtEl>
                                        <p:attrNameLst>
                                          <p:attrName>style.visibility</p:attrName>
                                        </p:attrNameLst>
                                      </p:cBhvr>
                                      <p:to>
                                        <p:strVal val="visible"/>
                                      </p:to>
                                    </p:set>
                                    <p:animEffect transition="in" filter="dissolve">
                                      <p:cBhvr>
                                        <p:cTn id="59" dur="500"/>
                                        <p:tgtEl>
                                          <p:spTgt spid="67">
                                            <p:txEl>
                                              <p:pRg st="0" end="0"/>
                                            </p:txEl>
                                          </p:spTgt>
                                        </p:tgtEl>
                                      </p:cBhvr>
                                    </p:animEffect>
                                  </p:childTnLst>
                                </p:cTn>
                              </p:par>
                            </p:childTnLst>
                          </p:cTn>
                        </p:par>
                        <p:par>
                          <p:cTn id="60" fill="hold">
                            <p:stCondLst>
                              <p:cond delay="5500"/>
                            </p:stCondLst>
                            <p:childTnLst>
                              <p:par>
                                <p:cTn id="61" presetID="9" presetClass="entr" presetSubtype="0"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dissolve">
                                      <p:cBhvr>
                                        <p:cTn id="63" dur="500"/>
                                        <p:tgtEl>
                                          <p:spTgt spid="24">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9"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60" grpId="0" build="p">
        <p:tmplLst>
          <p:tmpl lvl="1">
            <p:tnLst>
              <p:par>
                <p:cTn presetID="9"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dissolve">
                      <p:cBhvr>
                        <p:cTn dur="500"/>
                        <p:tgtEl>
                          <p:spTgt spid="60"/>
                        </p:tgtEl>
                      </p:cBhvr>
                    </p:animEffect>
                  </p:childTnLst>
                </p:cTn>
              </p:par>
            </p:tnLst>
          </p:tmpl>
        </p:tmplLst>
      </p:bldP>
      <p:bldP spid="61" grpId="0" build="p">
        <p:tmplLst>
          <p:tmpl lvl="1">
            <p:tnLst>
              <p:par>
                <p:cTn presetID="9"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dissolve">
                      <p:cBhvr>
                        <p:cTn dur="500"/>
                        <p:tgtEl>
                          <p:spTgt spid="61"/>
                        </p:tgtEl>
                      </p:cBhvr>
                    </p:animEffect>
                  </p:childTnLst>
                </p:cTn>
              </p:par>
            </p:tnLst>
          </p:tmpl>
        </p:tmplLst>
      </p:bldP>
      <p:bldP spid="25" grpId="0"/>
      <p:bldP spid="27" grpId="0"/>
      <p:bldP spid="31" grpId="0"/>
      <p:bldP spid="33" grpId="0"/>
      <p:bldP spid="62" grpId="0" build="p">
        <p:tmplLst>
          <p:tmpl lvl="1">
            <p:tnLst>
              <p:par>
                <p:cTn presetID="9" presetClass="entr" presetSubtype="0" fill="hold" nodeType="afterEffect" nodePh="1">
                  <p:stCondLst>
                    <p:cond delay="0"/>
                  </p:stCondLst>
                  <p:childTnLst>
                    <p:set>
                      <p:cBhvr>
                        <p:cTn dur="1" fill="hold">
                          <p:stCondLst>
                            <p:cond delay="0"/>
                          </p:stCondLst>
                        </p:cTn>
                        <p:tgtEl>
                          <p:spTgt spid="62"/>
                        </p:tgtEl>
                        <p:attrNameLst>
                          <p:attrName>style.visibility</p:attrName>
                        </p:attrNameLst>
                      </p:cBhvr>
                      <p:to>
                        <p:strVal val="visible"/>
                      </p:to>
                    </p:set>
                    <p:animEffect transition="in" filter="dissolve">
                      <p:cBhvr>
                        <p:cTn dur="500"/>
                        <p:tgtEl>
                          <p:spTgt spid="62"/>
                        </p:tgtEl>
                      </p:cBhvr>
                    </p:animEffect>
                  </p:childTnLst>
                </p:cTn>
              </p:par>
            </p:tnLst>
          </p:tmpl>
        </p:tmplLst>
      </p:bldP>
      <p:bldP spid="63" grpId="0" build="p">
        <p:tmplLst>
          <p:tmpl lvl="1">
            <p:tnLst>
              <p:par>
                <p:cTn presetID="9"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dissolve">
                      <p:cBhvr>
                        <p:cTn dur="500"/>
                        <p:tgtEl>
                          <p:spTgt spid="63"/>
                        </p:tgtEl>
                      </p:cBhvr>
                    </p:animEffect>
                  </p:childTnLst>
                </p:cTn>
              </p:par>
            </p:tnLst>
          </p:tmpl>
        </p:tmplLst>
      </p:bldP>
      <p:bldP spid="65" grpId="0" build="p">
        <p:tmplLst>
          <p:tmpl lvl="1">
            <p:tnLst>
              <p:par>
                <p:cTn presetID="9"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dissolve">
                      <p:cBhvr>
                        <p:cTn dur="500"/>
                        <p:tgtEl>
                          <p:spTgt spid="65"/>
                        </p:tgtEl>
                      </p:cBhvr>
                    </p:animEffect>
                  </p:childTnLst>
                </p:cTn>
              </p:par>
            </p:tnLst>
          </p:tmpl>
        </p:tmplLst>
      </p:bldP>
      <p:bldP spid="66" grpId="0" build="p">
        <p:tmplLst>
          <p:tmpl lvl="1">
            <p:tnLst>
              <p:par>
                <p:cTn presetID="9" presetClass="entr" presetSubtype="0" fill="hold" nodeType="afterEffect" nodePh="1">
                  <p:stCondLst>
                    <p:cond delay="0"/>
                  </p:stCondLst>
                  <p:childTnLst>
                    <p:set>
                      <p:cBhvr>
                        <p:cTn dur="1" fill="hold">
                          <p:stCondLst>
                            <p:cond delay="0"/>
                          </p:stCondLst>
                        </p:cTn>
                        <p:tgtEl>
                          <p:spTgt spid="66"/>
                        </p:tgtEl>
                        <p:attrNameLst>
                          <p:attrName>style.visibility</p:attrName>
                        </p:attrNameLst>
                      </p:cBhvr>
                      <p:to>
                        <p:strVal val="visible"/>
                      </p:to>
                    </p:set>
                    <p:animEffect transition="in" filter="dissolve">
                      <p:cBhvr>
                        <p:cTn dur="500"/>
                        <p:tgtEl>
                          <p:spTgt spid="66"/>
                        </p:tgtEl>
                      </p:cBhvr>
                    </p:animEffect>
                  </p:childTnLst>
                </p:cTn>
              </p:par>
            </p:tnLst>
          </p:tmpl>
        </p:tmplLst>
      </p:bldP>
      <p:bldP spid="67" grpId="0" build="p">
        <p:tmplLst>
          <p:tmpl lvl="1">
            <p:tnLst>
              <p:par>
                <p:cTn presetID="9"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dissolve">
                      <p:cBhvr>
                        <p:cTn dur="500"/>
                        <p:tgtEl>
                          <p:spTgt spid="67"/>
                        </p:tgtEl>
                      </p:cBhvr>
                    </p:animEffect>
                  </p:childTnLst>
                </p:cTn>
              </p:par>
            </p:tnLst>
          </p:tmpl>
        </p:tmplLst>
      </p:bldP>
      <p:bldP spid="68" grpId="0" build="p">
        <p:tmplLst>
          <p:tmpl lvl="1">
            <p:tnLst>
              <p:par>
                <p:cTn presetID="9"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dissolve">
                      <p:cBhvr>
                        <p:cTn dur="500"/>
                        <p:tgtEl>
                          <p:spTgt spid="68"/>
                        </p:tgtEl>
                      </p:cBhvr>
                    </p:animEffect>
                  </p:childTnLst>
                </p:cTn>
              </p:par>
            </p:tnLst>
          </p:tmpl>
        </p:tmplLst>
      </p:bldP>
      <p:bldP spid="82" grpId="0" build="p">
        <p:tmplLst>
          <p:tmpl lvl="1">
            <p:tnLst>
              <p:par>
                <p:cTn presetID="9"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dissolve">
                      <p:cBhvr>
                        <p:cTn dur="500"/>
                        <p:tgtEl>
                          <p:spTgt spid="82"/>
                        </p:tgtEl>
                      </p:cBhvr>
                    </p:animEffect>
                  </p:childTnLst>
                </p:cTn>
              </p:par>
            </p:tnLst>
          </p:tmpl>
        </p:tmplLst>
      </p:bldP>
      <p:bldP spid="24" grpId="0" build="p">
        <p:tmplLst>
          <p:tmpl lvl="1">
            <p:tnLst>
              <p:par>
                <p:cTn presetID="9" presetClass="entr" presetSubtype="0" fill="hold" nodeType="afterEffect" nodePh="1">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32" grpId="0" animBg="1"/>
      <p:bldP spid="28" grpId="0" animBg="1"/>
      <p:bldP spid="29" grpId="0" animBg="1"/>
      <p:bldP spid="3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9" name="Picture Placeholder 2"/>
          <p:cNvSpPr>
            <a:spLocks noGrp="1"/>
          </p:cNvSpPr>
          <p:nvPr>
            <p:ph type="pic" sz="quarter" idx="33"/>
          </p:nvPr>
        </p:nvSpPr>
        <p:spPr>
          <a:xfrm>
            <a:off x="6161470" y="2721048"/>
            <a:ext cx="2672173" cy="1588588"/>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8" name="Picture Placeholder 2"/>
          <p:cNvSpPr>
            <a:spLocks noGrp="1"/>
          </p:cNvSpPr>
          <p:nvPr>
            <p:ph type="pic" sz="quarter" idx="32"/>
          </p:nvPr>
        </p:nvSpPr>
        <p:spPr>
          <a:xfrm>
            <a:off x="6161470" y="4400733"/>
            <a:ext cx="2672175" cy="1588586"/>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57" name="Picture Placeholder 2"/>
          <p:cNvSpPr>
            <a:spLocks noGrp="1"/>
          </p:cNvSpPr>
          <p:nvPr>
            <p:ph type="pic" sz="quarter" idx="31"/>
          </p:nvPr>
        </p:nvSpPr>
        <p:spPr>
          <a:xfrm>
            <a:off x="3368501" y="4400735"/>
            <a:ext cx="2668146" cy="1588588"/>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3" name="Picture Placeholder 2"/>
          <p:cNvSpPr>
            <a:spLocks noGrp="1"/>
          </p:cNvSpPr>
          <p:nvPr>
            <p:ph type="pic" sz="quarter" idx="22"/>
          </p:nvPr>
        </p:nvSpPr>
        <p:spPr>
          <a:xfrm>
            <a:off x="3365326" y="2721048"/>
            <a:ext cx="2674499" cy="1588588"/>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16" name="Title 15"/>
          <p:cNvSpPr>
            <a:spLocks noGrp="1"/>
          </p:cNvSpPr>
          <p:nvPr>
            <p:ph type="title"/>
          </p:nvPr>
        </p:nvSpPr>
        <p:spPr>
          <a:xfrm>
            <a:off x="1523603" y="381001"/>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30" name="Text Placeholder 17"/>
          <p:cNvSpPr>
            <a:spLocks noGrp="1"/>
          </p:cNvSpPr>
          <p:nvPr>
            <p:ph type="body" sz="quarter" idx="23" hasCustomPrompt="1"/>
          </p:nvPr>
        </p:nvSpPr>
        <p:spPr>
          <a:xfrm>
            <a:off x="1370013" y="3385310"/>
            <a:ext cx="1524000" cy="838200"/>
          </a:xfrm>
        </p:spPr>
        <p:txBody>
          <a:bodyPr lIns="0" tIns="0" rIns="0" bIns="0" anchor="t">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21" name="Shape 717"/>
          <p:cNvSpPr/>
          <p:nvPr userDrawn="1"/>
        </p:nvSpPr>
        <p:spPr>
          <a:xfrm>
            <a:off x="8833645" y="4793443"/>
            <a:ext cx="166737" cy="844133"/>
          </a:xfrm>
          <a:prstGeom prst="rect">
            <a:avLst/>
          </a:prstGeom>
          <a:solidFill>
            <a:schemeClr val="accent2"/>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1" name="Shape 723"/>
          <p:cNvSpPr/>
          <p:nvPr userDrawn="1"/>
        </p:nvSpPr>
        <p:spPr>
          <a:xfrm>
            <a:off x="3204940" y="3093226"/>
            <a:ext cx="166737" cy="844133"/>
          </a:xfrm>
          <a:prstGeom prst="rect">
            <a:avLst/>
          </a:prstGeom>
          <a:solidFill>
            <a:schemeClr val="accent1"/>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2" name="Shape 724"/>
          <p:cNvSpPr/>
          <p:nvPr userDrawn="1"/>
        </p:nvSpPr>
        <p:spPr>
          <a:xfrm>
            <a:off x="8833645" y="3093226"/>
            <a:ext cx="166737" cy="844133"/>
          </a:xfrm>
          <a:prstGeom prst="rect">
            <a:avLst/>
          </a:prstGeom>
          <a:solidFill>
            <a:schemeClr val="accent5"/>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53" name="Shape 735"/>
          <p:cNvSpPr/>
          <p:nvPr userDrawn="1"/>
        </p:nvSpPr>
        <p:spPr>
          <a:xfrm>
            <a:off x="3204940" y="4793443"/>
            <a:ext cx="166737" cy="844133"/>
          </a:xfrm>
          <a:prstGeom prst="rect">
            <a:avLst/>
          </a:prstGeom>
          <a:solidFill>
            <a:schemeClr val="accent3"/>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60" name="Content Placeholder 20"/>
          <p:cNvSpPr>
            <a:spLocks noGrp="1"/>
          </p:cNvSpPr>
          <p:nvPr>
            <p:ph sz="quarter" idx="16" hasCustomPrompt="1"/>
          </p:nvPr>
        </p:nvSpPr>
        <p:spPr>
          <a:xfrm>
            <a:off x="1664403" y="3078782"/>
            <a:ext cx="12296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r>
              <a:rPr lang="en-GB" dirty="0"/>
              <a:t>Product 1</a:t>
            </a:r>
          </a:p>
        </p:txBody>
      </p:sp>
      <p:sp>
        <p:nvSpPr>
          <p:cNvPr id="61" name="Text Placeholder 17"/>
          <p:cNvSpPr>
            <a:spLocks noGrp="1"/>
          </p:cNvSpPr>
          <p:nvPr>
            <p:ph type="body" sz="quarter" idx="34" hasCustomPrompt="1"/>
          </p:nvPr>
        </p:nvSpPr>
        <p:spPr>
          <a:xfrm>
            <a:off x="1370013" y="5085528"/>
            <a:ext cx="1524000" cy="838200"/>
          </a:xfrm>
        </p:spPr>
        <p:txBody>
          <a:bodyPr lIns="0" tIns="0" rIns="0" bIns="0" anchor="t">
            <a:normAutofit/>
          </a:bodyPr>
          <a:lstStyle>
            <a:lvl1pPr marL="0" indent="0" algn="r">
              <a:lnSpc>
                <a:spcPts val="1500"/>
              </a:lnSpc>
              <a:spcBef>
                <a:spcPts val="1500"/>
              </a:spcBef>
              <a:buNone/>
              <a:defRPr sz="100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2" name="Content Placeholder 20"/>
          <p:cNvSpPr>
            <a:spLocks noGrp="1"/>
          </p:cNvSpPr>
          <p:nvPr>
            <p:ph sz="quarter" idx="35" hasCustomPrompt="1"/>
          </p:nvPr>
        </p:nvSpPr>
        <p:spPr>
          <a:xfrm>
            <a:off x="1664403" y="4779000"/>
            <a:ext cx="1229612" cy="228600"/>
          </a:xfrm>
        </p:spPr>
        <p:txBody>
          <a:bodyPr lIns="0" tIns="0" rIns="0" bIns="0" anchor="ctr">
            <a:normAutofit/>
          </a:bodyPr>
          <a:lstStyle>
            <a:lvl1pPr marL="0" indent="0" algn="r">
              <a:buNone/>
              <a:defRPr sz="1200" b="1">
                <a:solidFill>
                  <a:schemeClr val="tx1">
                    <a:lumMod val="65000"/>
                    <a:lumOff val="35000"/>
                  </a:schemeClr>
                </a:solidFill>
                <a:latin typeface="Source Sans Pro Light"/>
              </a:defRPr>
            </a:lvl1pPr>
          </a:lstStyle>
          <a:p>
            <a:pPr lvl="0"/>
            <a:r>
              <a:rPr lang="en-GB" dirty="0"/>
              <a:t>Product 1</a:t>
            </a:r>
          </a:p>
        </p:txBody>
      </p:sp>
      <p:sp>
        <p:nvSpPr>
          <p:cNvPr id="63" name="Text Placeholder 17"/>
          <p:cNvSpPr>
            <a:spLocks noGrp="1"/>
          </p:cNvSpPr>
          <p:nvPr>
            <p:ph type="body" sz="quarter" idx="36" hasCustomPrompt="1"/>
          </p:nvPr>
        </p:nvSpPr>
        <p:spPr>
          <a:xfrm>
            <a:off x="9294812" y="3385310"/>
            <a:ext cx="1524000" cy="838200"/>
          </a:xfrm>
        </p:spPr>
        <p:txBody>
          <a:bodyPr lIns="0" tIns="0" rIns="0" bIns="0" anchor="t">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4" name="Content Placeholder 20"/>
          <p:cNvSpPr>
            <a:spLocks noGrp="1"/>
          </p:cNvSpPr>
          <p:nvPr>
            <p:ph sz="quarter" idx="37" hasCustomPrompt="1"/>
          </p:nvPr>
        </p:nvSpPr>
        <p:spPr>
          <a:xfrm>
            <a:off x="9294815" y="3078782"/>
            <a:ext cx="12296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a:t>Product 1</a:t>
            </a:r>
          </a:p>
        </p:txBody>
      </p:sp>
      <p:sp>
        <p:nvSpPr>
          <p:cNvPr id="65" name="Text Placeholder 17"/>
          <p:cNvSpPr>
            <a:spLocks noGrp="1"/>
          </p:cNvSpPr>
          <p:nvPr>
            <p:ph type="body" sz="quarter" idx="38" hasCustomPrompt="1"/>
          </p:nvPr>
        </p:nvSpPr>
        <p:spPr>
          <a:xfrm>
            <a:off x="9294812" y="5085528"/>
            <a:ext cx="1524000" cy="838200"/>
          </a:xfrm>
        </p:spPr>
        <p:txBody>
          <a:bodyPr lIns="0" tIns="0" rIns="0" bIns="0" anchor="t">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temp</a:t>
            </a:r>
          </a:p>
          <a:p>
            <a:pPr lvl="0"/>
            <a:endParaRPr lang="en-US" dirty="0"/>
          </a:p>
        </p:txBody>
      </p:sp>
      <p:sp>
        <p:nvSpPr>
          <p:cNvPr id="66" name="Content Placeholder 20"/>
          <p:cNvSpPr>
            <a:spLocks noGrp="1"/>
          </p:cNvSpPr>
          <p:nvPr>
            <p:ph sz="quarter" idx="39" hasCustomPrompt="1"/>
          </p:nvPr>
        </p:nvSpPr>
        <p:spPr>
          <a:xfrm>
            <a:off x="9294815" y="4779000"/>
            <a:ext cx="1229612"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a:t>Product 1</a:t>
            </a:r>
          </a:p>
        </p:txBody>
      </p:sp>
    </p:spTree>
    <p:extLst>
      <p:ext uri="{BB962C8B-B14F-4D97-AF65-F5344CB8AC3E}">
        <p14:creationId xmlns:p14="http://schemas.microsoft.com/office/powerpoint/2010/main" val="360014558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Effect transition="in" filter="dissolve">
                                      <p:cBhvr>
                                        <p:cTn id="19" dur="500"/>
                                        <p:tgtEl>
                                          <p:spTgt spid="60">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dissolve">
                                      <p:cBhvr>
                                        <p:cTn id="22" dur="500"/>
                                        <p:tgtEl>
                                          <p:spTgt spid="30">
                                            <p:txEl>
                                              <p:pRg st="0" end="0"/>
                                            </p:txEl>
                                          </p:spTgt>
                                        </p:tgtEl>
                                      </p:cBhvr>
                                    </p:animEffect>
                                  </p:childTnLst>
                                </p:cTn>
                              </p:par>
                            </p:childTnLst>
                          </p:cTn>
                        </p:par>
                        <p:par>
                          <p:cTn id="23" fill="hold">
                            <p:stCondLst>
                              <p:cond delay="2000"/>
                            </p:stCondLst>
                            <p:childTnLst>
                              <p:par>
                                <p:cTn id="24" presetID="9" presetClass="entr" presetSubtype="0" fill="hold" grpId="0" nodeType="afterEffect" nodePh="1">
                                  <p:stCondLst>
                                    <p:cond delay="0"/>
                                  </p:stCondLst>
                                  <p:endCondLst>
                                    <p:cond evt="begin" delay="0">
                                      <p:tn val="24"/>
                                    </p:cond>
                                  </p:endCondLst>
                                  <p:childTnLst>
                                    <p:set>
                                      <p:cBhvr>
                                        <p:cTn id="25" dur="1" fill="hold">
                                          <p:stCondLst>
                                            <p:cond delay="0"/>
                                          </p:stCondLst>
                                        </p:cTn>
                                        <p:tgtEl>
                                          <p:spTgt spid="59"/>
                                        </p:tgtEl>
                                        <p:attrNameLst>
                                          <p:attrName>style.visibility</p:attrName>
                                        </p:attrNameLst>
                                      </p:cBhvr>
                                      <p:to>
                                        <p:strVal val="visible"/>
                                      </p:to>
                                    </p:set>
                                    <p:animEffect transition="in" filter="dissolve">
                                      <p:cBhvr>
                                        <p:cTn id="26" dur="500"/>
                                        <p:tgtEl>
                                          <p:spTgt spid="5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64">
                                            <p:txEl>
                                              <p:pRg st="0" end="0"/>
                                            </p:txEl>
                                          </p:spTgt>
                                        </p:tgtEl>
                                        <p:attrNameLst>
                                          <p:attrName>style.visibility</p:attrName>
                                        </p:attrNameLst>
                                      </p:cBhvr>
                                      <p:to>
                                        <p:strVal val="visible"/>
                                      </p:to>
                                    </p:set>
                                    <p:animEffect transition="in" filter="dissolve">
                                      <p:cBhvr>
                                        <p:cTn id="34" dur="500"/>
                                        <p:tgtEl>
                                          <p:spTgt spid="64">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3">
                                            <p:txEl>
                                              <p:pRg st="0" end="0"/>
                                            </p:txEl>
                                          </p:spTgt>
                                        </p:tgtEl>
                                        <p:attrNameLst>
                                          <p:attrName>style.visibility</p:attrName>
                                        </p:attrNameLst>
                                      </p:cBhvr>
                                      <p:to>
                                        <p:strVal val="visible"/>
                                      </p:to>
                                    </p:set>
                                    <p:animEffect transition="in" filter="dissolve">
                                      <p:cBhvr>
                                        <p:cTn id="37" dur="500"/>
                                        <p:tgtEl>
                                          <p:spTgt spid="63">
                                            <p:txEl>
                                              <p:pRg st="0" end="0"/>
                                            </p:txEl>
                                          </p:spTgt>
                                        </p:tgtEl>
                                      </p:cBhvr>
                                    </p:animEffect>
                                  </p:childTnLst>
                                </p:cTn>
                              </p:par>
                            </p:childTnLst>
                          </p:cTn>
                        </p:par>
                        <p:par>
                          <p:cTn id="38" fill="hold">
                            <p:stCondLst>
                              <p:cond delay="3500"/>
                            </p:stCondLst>
                            <p:childTnLst>
                              <p:par>
                                <p:cTn id="39" presetID="9" presetClass="entr" presetSubtype="0" fill="hold" grpId="0" nodeType="afterEffect" nodePh="1">
                                  <p:stCondLst>
                                    <p:cond delay="0"/>
                                  </p:stCondLst>
                                  <p:endCondLst>
                                    <p:cond evt="begin" delay="0">
                                      <p:tn val="39"/>
                                    </p:cond>
                                  </p:end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62">
                                            <p:txEl>
                                              <p:pRg st="0" end="0"/>
                                            </p:txEl>
                                          </p:spTgt>
                                        </p:tgtEl>
                                        <p:attrNameLst>
                                          <p:attrName>style.visibility</p:attrName>
                                        </p:attrNameLst>
                                      </p:cBhvr>
                                      <p:to>
                                        <p:strVal val="visible"/>
                                      </p:to>
                                    </p:set>
                                    <p:animEffect transition="in" filter="dissolve">
                                      <p:cBhvr>
                                        <p:cTn id="49" dur="500"/>
                                        <p:tgtEl>
                                          <p:spTgt spid="62">
                                            <p:txEl>
                                              <p:pRg st="0" end="0"/>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1">
                                            <p:txEl>
                                              <p:pRg st="0" end="0"/>
                                            </p:txEl>
                                          </p:spTgt>
                                        </p:tgtEl>
                                        <p:attrNameLst>
                                          <p:attrName>style.visibility</p:attrName>
                                        </p:attrNameLst>
                                      </p:cBhvr>
                                      <p:to>
                                        <p:strVal val="visible"/>
                                      </p:to>
                                    </p:set>
                                    <p:animEffect transition="in" filter="dissolve">
                                      <p:cBhvr>
                                        <p:cTn id="52" dur="500"/>
                                        <p:tgtEl>
                                          <p:spTgt spid="61">
                                            <p:txEl>
                                              <p:pRg st="0" end="0"/>
                                            </p:txEl>
                                          </p:spTgt>
                                        </p:tgtEl>
                                      </p:cBhvr>
                                    </p:animEffect>
                                  </p:childTnLst>
                                </p:cTn>
                              </p:par>
                            </p:childTnLst>
                          </p:cTn>
                        </p:par>
                        <p:par>
                          <p:cTn id="53" fill="hold">
                            <p:stCondLst>
                              <p:cond delay="5000"/>
                            </p:stCondLst>
                            <p:childTnLst>
                              <p:par>
                                <p:cTn id="54" presetID="9" presetClass="entr" presetSubtype="0" fill="hold" grpId="0" nodeType="afterEffect" nodePh="1">
                                  <p:stCondLst>
                                    <p:cond delay="0"/>
                                  </p:stCondLst>
                                  <p:endCondLst>
                                    <p:cond evt="begin" delay="0">
                                      <p:tn val="54"/>
                                    </p:cond>
                                  </p:endCondLst>
                                  <p:childTnLst>
                                    <p:set>
                                      <p:cBhvr>
                                        <p:cTn id="55" dur="1" fill="hold">
                                          <p:stCondLst>
                                            <p:cond delay="0"/>
                                          </p:stCondLst>
                                        </p:cTn>
                                        <p:tgtEl>
                                          <p:spTgt spid="58"/>
                                        </p:tgtEl>
                                        <p:attrNameLst>
                                          <p:attrName>style.visibility</p:attrName>
                                        </p:attrNameLst>
                                      </p:cBhvr>
                                      <p:to>
                                        <p:strVal val="visible"/>
                                      </p:to>
                                    </p:set>
                                    <p:animEffect transition="in" filter="dissolve">
                                      <p:cBhvr>
                                        <p:cTn id="56" dur="500"/>
                                        <p:tgtEl>
                                          <p:spTgt spid="58"/>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6000"/>
                            </p:stCondLst>
                            <p:childTnLst>
                              <p:par>
                                <p:cTn id="62" presetID="9" presetClass="entr" presetSubtype="0" fill="hold" grpId="0" nodeType="afterEffect">
                                  <p:stCondLst>
                                    <p:cond delay="0"/>
                                  </p:stCondLst>
                                  <p:childTnLst>
                                    <p:set>
                                      <p:cBhvr>
                                        <p:cTn id="63" dur="1" fill="hold">
                                          <p:stCondLst>
                                            <p:cond delay="0"/>
                                          </p:stCondLst>
                                        </p:cTn>
                                        <p:tgtEl>
                                          <p:spTgt spid="66">
                                            <p:txEl>
                                              <p:pRg st="0" end="0"/>
                                            </p:txEl>
                                          </p:spTgt>
                                        </p:tgtEl>
                                        <p:attrNameLst>
                                          <p:attrName>style.visibility</p:attrName>
                                        </p:attrNameLst>
                                      </p:cBhvr>
                                      <p:to>
                                        <p:strVal val="visible"/>
                                      </p:to>
                                    </p:set>
                                    <p:animEffect transition="in" filter="dissolve">
                                      <p:cBhvr>
                                        <p:cTn id="64" dur="500"/>
                                        <p:tgtEl>
                                          <p:spTgt spid="66">
                                            <p:txEl>
                                              <p:pRg st="0" end="0"/>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5">
                                            <p:txEl>
                                              <p:pRg st="0" end="0"/>
                                            </p:txEl>
                                          </p:spTgt>
                                        </p:tgtEl>
                                        <p:attrNameLst>
                                          <p:attrName>style.visibility</p:attrName>
                                        </p:attrNameLst>
                                      </p:cBhvr>
                                      <p:to>
                                        <p:strVal val="visible"/>
                                      </p:to>
                                    </p:set>
                                    <p:animEffect transition="in" filter="dissolve">
                                      <p:cBhvr>
                                        <p:cTn id="67"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8" grpId="0"/>
      <p:bldP spid="57" grpId="0"/>
      <p:bldP spid="3" grpId="0"/>
      <p:bldP spid="16" grpId="0"/>
      <p:bldP spid="30" grpId="0" build="p">
        <p:tmplLst>
          <p:tmpl lvl="1">
            <p:tnLst>
              <p:par>
                <p:cTn presetID="9"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21" grpId="0" animBg="1"/>
      <p:bldP spid="41" grpId="0" animBg="1"/>
      <p:bldP spid="42" grpId="0" animBg="1"/>
      <p:bldP spid="53" grpId="0" animBg="1"/>
      <p:bldP spid="60" grpId="0" build="p">
        <p:tmplLst>
          <p:tmpl lvl="1">
            <p:tnLst>
              <p:par>
                <p:cTn presetID="9"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dissolve">
                      <p:cBhvr>
                        <p:cTn dur="500"/>
                        <p:tgtEl>
                          <p:spTgt spid="60"/>
                        </p:tgtEl>
                      </p:cBhvr>
                    </p:animEffect>
                  </p:childTnLst>
                </p:cTn>
              </p:par>
            </p:tnLst>
          </p:tmpl>
        </p:tmplLst>
      </p:bldP>
      <p:bldP spid="61" grpId="0" build="p">
        <p:tmplLst>
          <p:tmpl lvl="1">
            <p:tnLst>
              <p:par>
                <p:cTn presetID="9"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dissolve">
                      <p:cBhvr>
                        <p:cTn dur="500"/>
                        <p:tgtEl>
                          <p:spTgt spid="61"/>
                        </p:tgtEl>
                      </p:cBhvr>
                    </p:animEffect>
                  </p:childTnLst>
                </p:cTn>
              </p:par>
            </p:tnLst>
          </p:tmpl>
        </p:tmplLst>
      </p:bldP>
      <p:bldP spid="62" grpId="0" build="p">
        <p:tmplLst>
          <p:tmpl lvl="1">
            <p:tnLst>
              <p:par>
                <p:cTn presetID="9"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dissolve">
                      <p:cBhvr>
                        <p:cTn dur="500"/>
                        <p:tgtEl>
                          <p:spTgt spid="62"/>
                        </p:tgtEl>
                      </p:cBhvr>
                    </p:animEffect>
                  </p:childTnLst>
                </p:cTn>
              </p:par>
            </p:tnLst>
          </p:tmpl>
        </p:tmplLst>
      </p:bldP>
      <p:bldP spid="63" grpId="0" build="p">
        <p:tmplLst>
          <p:tmpl lvl="1">
            <p:tnLst>
              <p:par>
                <p:cTn presetID="9"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dissolve">
                      <p:cBhvr>
                        <p:cTn dur="500"/>
                        <p:tgtEl>
                          <p:spTgt spid="63"/>
                        </p:tgtEl>
                      </p:cBhvr>
                    </p:animEffect>
                  </p:childTnLst>
                </p:cTn>
              </p:par>
            </p:tnLst>
          </p:tmpl>
        </p:tmplLst>
      </p:bldP>
      <p:bldP spid="64" grpId="0" build="p">
        <p:tmplLst>
          <p:tmpl lvl="1">
            <p:tnLst>
              <p:par>
                <p:cTn presetID="9"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dissolve">
                      <p:cBhvr>
                        <p:cTn dur="500"/>
                        <p:tgtEl>
                          <p:spTgt spid="64"/>
                        </p:tgtEl>
                      </p:cBhvr>
                    </p:animEffect>
                  </p:childTnLst>
                </p:cTn>
              </p:par>
            </p:tnLst>
          </p:tmpl>
        </p:tmplLst>
      </p:bldP>
      <p:bldP spid="65" grpId="0" build="p">
        <p:tmplLst>
          <p:tmpl lvl="1">
            <p:tnLst>
              <p:par>
                <p:cTn presetID="9"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dissolve">
                      <p:cBhvr>
                        <p:cTn dur="500"/>
                        <p:tgtEl>
                          <p:spTgt spid="65"/>
                        </p:tgtEl>
                      </p:cBhvr>
                    </p:animEffect>
                  </p:childTnLst>
                </p:cTn>
              </p:par>
            </p:tnLst>
          </p:tmpl>
        </p:tmplLst>
      </p:bldP>
      <p:bldP spid="66" grpId="0" build="p">
        <p:tmplLst>
          <p:tmpl lvl="1">
            <p:tnLst>
              <p:par>
                <p:cTn presetID="9"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dissolve">
                      <p:cBhvr>
                        <p:cTn dur="500"/>
                        <p:tgtEl>
                          <p:spTgt spid="6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750431" y="2006224"/>
            <a:ext cx="10701607" cy="4163820"/>
          </a:xfrm>
        </p:spPr>
        <p:txBody>
          <a:bodyPr/>
          <a:lstStyle/>
          <a:p>
            <a:endParaRPr lang="en-US"/>
          </a:p>
        </p:txBody>
      </p:sp>
    </p:spTree>
    <p:extLst>
      <p:ext uri="{BB962C8B-B14F-4D97-AF65-F5344CB8AC3E}">
        <p14:creationId xmlns:p14="http://schemas.microsoft.com/office/powerpoint/2010/main" val="931457164"/>
      </p:ext>
    </p:extLst>
  </p:cSld>
  <p:clrMapOvr>
    <a:masterClrMapping/>
  </p:clrMapOvr>
  <p:transition spd="slow">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p:cNvSpPr/>
          <p:nvPr userDrawn="1"/>
        </p:nvSpPr>
        <p:spPr>
          <a:xfrm>
            <a:off x="1144" y="6096002"/>
            <a:ext cx="9293671"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sp>
        <p:nvSpPr>
          <p:cNvPr id="78" name="Picture Placeholder 2"/>
          <p:cNvSpPr>
            <a:spLocks noGrp="1"/>
          </p:cNvSpPr>
          <p:nvPr>
            <p:ph type="pic" sz="quarter" idx="22"/>
          </p:nvPr>
        </p:nvSpPr>
        <p:spPr>
          <a:xfrm>
            <a:off x="1145" y="2061941"/>
            <a:ext cx="2388257" cy="2388878"/>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79" name="Picture Placeholder 2"/>
          <p:cNvSpPr>
            <a:spLocks noGrp="1"/>
          </p:cNvSpPr>
          <p:nvPr>
            <p:ph type="pic" sz="quarter" idx="23"/>
          </p:nvPr>
        </p:nvSpPr>
        <p:spPr>
          <a:xfrm>
            <a:off x="4903283" y="2061942"/>
            <a:ext cx="2388257" cy="2388880"/>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80" name="Picture Placeholder 2"/>
          <p:cNvSpPr>
            <a:spLocks noGrp="1"/>
          </p:cNvSpPr>
          <p:nvPr>
            <p:ph type="pic" sz="quarter" idx="24"/>
          </p:nvPr>
        </p:nvSpPr>
        <p:spPr>
          <a:xfrm>
            <a:off x="9799429" y="2061944"/>
            <a:ext cx="2388255" cy="2388877"/>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81" name="Picture Placeholder 2"/>
          <p:cNvSpPr>
            <a:spLocks noGrp="1"/>
          </p:cNvSpPr>
          <p:nvPr>
            <p:ph type="pic" sz="quarter" idx="25"/>
          </p:nvPr>
        </p:nvSpPr>
        <p:spPr>
          <a:xfrm>
            <a:off x="7351475" y="4510423"/>
            <a:ext cx="2388169" cy="2347579"/>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82" name="Picture Placeholder 2"/>
          <p:cNvSpPr>
            <a:spLocks noGrp="1"/>
          </p:cNvSpPr>
          <p:nvPr>
            <p:ph type="pic" sz="quarter" idx="26"/>
          </p:nvPr>
        </p:nvSpPr>
        <p:spPr>
          <a:xfrm>
            <a:off x="2455326" y="4507680"/>
            <a:ext cx="2388169" cy="2350324"/>
          </a:xfr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16" name="Title 15"/>
          <p:cNvSpPr>
            <a:spLocks noGrp="1"/>
          </p:cNvSpPr>
          <p:nvPr>
            <p:ph type="title"/>
          </p:nvPr>
        </p:nvSpPr>
        <p:spPr>
          <a:xfrm>
            <a:off x="1523603" y="381001"/>
            <a:ext cx="9141619" cy="535812"/>
          </a:xfrm>
        </p:spPr>
        <p:txBody>
          <a:bodyPr>
            <a:noAutofit/>
          </a:bodyPr>
          <a:lstStyle>
            <a:lvl1pPr algn="ctr">
              <a:defRPr sz="2700" b="0">
                <a:solidFill>
                  <a:schemeClr val="tx1">
                    <a:lumMod val="65000"/>
                    <a:lumOff val="35000"/>
                  </a:schemeClr>
                </a:solidFill>
                <a:latin typeface="Source Sans Pro Light"/>
              </a:defRPr>
            </a:lvl1pPr>
          </a:lstStyle>
          <a:p>
            <a:r>
              <a:rPr lang="en-US" dirty="0"/>
              <a:t>Click to edit Master title style</a:t>
            </a:r>
            <a:endParaRPr lang="en-GB" dirty="0"/>
          </a:p>
        </p:txBody>
      </p:sp>
      <p:sp>
        <p:nvSpPr>
          <p:cNvPr id="21" name="Text Placeholder 17"/>
          <p:cNvSpPr>
            <a:spLocks noGrp="1"/>
          </p:cNvSpPr>
          <p:nvPr>
            <p:ph type="body" sz="quarter" idx="18" hasCustomPrompt="1"/>
          </p:nvPr>
        </p:nvSpPr>
        <p:spPr>
          <a:xfrm>
            <a:off x="1523603" y="996517"/>
            <a:ext cx="9141619" cy="248083"/>
          </a:xfrm>
        </p:spPr>
        <p:txBody>
          <a:bodyPr lIns="0" tIns="0" rIns="0" bIns="0">
            <a:normAutofit/>
          </a:bodyPr>
          <a:lstStyle>
            <a:lvl1pPr marL="0" indent="0" algn="ctr">
              <a:lnSpc>
                <a:spcPts val="1400"/>
              </a:lnSpc>
              <a:buNone/>
              <a:defRPr sz="1000">
                <a:solidFill>
                  <a:schemeClr val="tx1">
                    <a:lumMod val="65000"/>
                    <a:lumOff val="35000"/>
                  </a:schemeClr>
                </a:solidFill>
                <a:latin typeface="Source Sans Pro Light"/>
              </a:defRPr>
            </a:lvl1pPr>
          </a:lstStyle>
          <a:p>
            <a:pPr lvl="0"/>
            <a:r>
              <a:rPr lang="en-GB" dirty="0"/>
              <a:t>write your relevant text here</a:t>
            </a:r>
          </a:p>
        </p:txBody>
      </p:sp>
      <p:sp>
        <p:nvSpPr>
          <p:cNvPr id="23" name="Shape 583"/>
          <p:cNvSpPr/>
          <p:nvPr userDrawn="1"/>
        </p:nvSpPr>
        <p:spPr>
          <a:xfrm>
            <a:off x="2455238" y="2061941"/>
            <a:ext cx="2388257" cy="2388878"/>
          </a:xfrm>
          <a:prstGeom prst="rect">
            <a:avLst/>
          </a:prstGeom>
          <a:solidFill>
            <a:schemeClr val="accent1"/>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1" name="Shape 585"/>
          <p:cNvSpPr/>
          <p:nvPr userDrawn="1"/>
        </p:nvSpPr>
        <p:spPr>
          <a:xfrm rot="10800000">
            <a:off x="1144" y="4510335"/>
            <a:ext cx="2388257" cy="2347666"/>
          </a:xfrm>
          <a:prstGeom prst="rect">
            <a:avLst/>
          </a:prstGeom>
          <a:solidFill>
            <a:schemeClr val="accent4"/>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3" name="Shape 587"/>
          <p:cNvSpPr/>
          <p:nvPr userDrawn="1"/>
        </p:nvSpPr>
        <p:spPr>
          <a:xfrm>
            <a:off x="7351387" y="2061941"/>
            <a:ext cx="2388257" cy="2388878"/>
          </a:xfrm>
          <a:prstGeom prst="rect">
            <a:avLst/>
          </a:prstGeom>
          <a:solidFill>
            <a:schemeClr val="accent5"/>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5" name="Shape 589"/>
          <p:cNvSpPr/>
          <p:nvPr userDrawn="1"/>
        </p:nvSpPr>
        <p:spPr>
          <a:xfrm rot="10800000">
            <a:off x="4903283" y="4510335"/>
            <a:ext cx="2388257" cy="2347666"/>
          </a:xfrm>
          <a:prstGeom prst="rect">
            <a:avLst/>
          </a:prstGeom>
          <a:solidFill>
            <a:schemeClr val="accent2"/>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47" name="Shape 591"/>
          <p:cNvSpPr/>
          <p:nvPr userDrawn="1"/>
        </p:nvSpPr>
        <p:spPr>
          <a:xfrm rot="10800000">
            <a:off x="9799432" y="4510335"/>
            <a:ext cx="2388257" cy="2347666"/>
          </a:xfrm>
          <a:prstGeom prst="rect">
            <a:avLst/>
          </a:prstGeom>
          <a:solidFill>
            <a:schemeClr val="accent3"/>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nvGrpSpPr>
          <p:cNvPr id="3" name="Group 599"/>
          <p:cNvGrpSpPr/>
          <p:nvPr userDrawn="1"/>
        </p:nvGrpSpPr>
        <p:grpSpPr>
          <a:xfrm>
            <a:off x="2799919" y="2053956"/>
            <a:ext cx="512796" cy="512930"/>
            <a:chOff x="0" y="0"/>
            <a:chExt cx="1025858" cy="1025858"/>
          </a:xfrm>
        </p:grpSpPr>
        <p:sp>
          <p:nvSpPr>
            <p:cNvPr id="52" name="Shape 597"/>
            <p:cNvSpPr/>
            <p:nvPr/>
          </p:nvSpPr>
          <p:spPr>
            <a:xfrm>
              <a:off x="0" y="0"/>
              <a:ext cx="1025859" cy="10258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53" name="Shape 598"/>
            <p:cNvSpPr/>
            <p:nvPr/>
          </p:nvSpPr>
          <p:spPr>
            <a:xfrm>
              <a:off x="401490" y="322808"/>
              <a:ext cx="222878" cy="380243"/>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w="12700" cap="flat">
              <a:noFill/>
              <a:miter lim="400000"/>
            </a:ln>
            <a:effectLst/>
          </p:spPr>
          <p:txBody>
            <a:bodyPr wrap="square" lIns="38100" tIns="38100" rIns="38100" bIns="381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grpSp>
        <p:nvGrpSpPr>
          <p:cNvPr id="4" name="Group 605"/>
          <p:cNvGrpSpPr/>
          <p:nvPr userDrawn="1"/>
        </p:nvGrpSpPr>
        <p:grpSpPr>
          <a:xfrm>
            <a:off x="7699064" y="2053956"/>
            <a:ext cx="512796" cy="512930"/>
            <a:chOff x="0" y="0"/>
            <a:chExt cx="1025858" cy="1025858"/>
          </a:xfrm>
        </p:grpSpPr>
        <p:sp>
          <p:nvSpPr>
            <p:cNvPr id="58" name="Shape 603"/>
            <p:cNvSpPr/>
            <p:nvPr/>
          </p:nvSpPr>
          <p:spPr>
            <a:xfrm>
              <a:off x="0" y="0"/>
              <a:ext cx="1025859" cy="10258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59" name="Shape 604"/>
            <p:cNvSpPr/>
            <p:nvPr/>
          </p:nvSpPr>
          <p:spPr>
            <a:xfrm>
              <a:off x="401490" y="322808"/>
              <a:ext cx="222878" cy="380243"/>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5"/>
            </a:solidFill>
            <a:ln w="12700" cap="flat">
              <a:noFill/>
              <a:miter lim="400000"/>
            </a:ln>
            <a:effectLst/>
          </p:spPr>
          <p:txBody>
            <a:bodyPr wrap="square" lIns="38100" tIns="38100" rIns="38100" bIns="381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grpSp>
        <p:nvGrpSpPr>
          <p:cNvPr id="5" name="Group 611"/>
          <p:cNvGrpSpPr/>
          <p:nvPr userDrawn="1"/>
        </p:nvGrpSpPr>
        <p:grpSpPr>
          <a:xfrm>
            <a:off x="10147139" y="4507677"/>
            <a:ext cx="512796" cy="512930"/>
            <a:chOff x="0" y="0"/>
            <a:chExt cx="1025858" cy="1025858"/>
          </a:xfrm>
        </p:grpSpPr>
        <p:sp>
          <p:nvSpPr>
            <p:cNvPr id="64" name="Shape 609"/>
            <p:cNvSpPr/>
            <p:nvPr/>
          </p:nvSpPr>
          <p:spPr>
            <a:xfrm>
              <a:off x="0" y="0"/>
              <a:ext cx="1025859" cy="10258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65" name="Shape 610"/>
            <p:cNvSpPr/>
            <p:nvPr/>
          </p:nvSpPr>
          <p:spPr>
            <a:xfrm rot="5400000">
              <a:off x="401490" y="322808"/>
              <a:ext cx="222878" cy="380243"/>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grpSp>
        <p:nvGrpSpPr>
          <p:cNvPr id="6" name="Group 617"/>
          <p:cNvGrpSpPr/>
          <p:nvPr userDrawn="1"/>
        </p:nvGrpSpPr>
        <p:grpSpPr>
          <a:xfrm>
            <a:off x="5248111" y="4507677"/>
            <a:ext cx="512796" cy="512930"/>
            <a:chOff x="0" y="0"/>
            <a:chExt cx="1025858" cy="1025858"/>
          </a:xfrm>
        </p:grpSpPr>
        <p:sp>
          <p:nvSpPr>
            <p:cNvPr id="70" name="Shape 615"/>
            <p:cNvSpPr/>
            <p:nvPr/>
          </p:nvSpPr>
          <p:spPr>
            <a:xfrm>
              <a:off x="0" y="0"/>
              <a:ext cx="1025859" cy="10258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71" name="Shape 616"/>
            <p:cNvSpPr/>
            <p:nvPr/>
          </p:nvSpPr>
          <p:spPr>
            <a:xfrm rot="10800000">
              <a:off x="401490" y="322808"/>
              <a:ext cx="222878" cy="380243"/>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2"/>
            </a:solidFill>
            <a:ln w="12700" cap="flat">
              <a:noFill/>
              <a:miter lim="400000"/>
            </a:ln>
            <a:effectLst/>
          </p:spPr>
          <p:txBody>
            <a:bodyPr wrap="square" lIns="38100" tIns="38100" rIns="38100" bIns="381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grpSp>
        <p:nvGrpSpPr>
          <p:cNvPr id="7" name="Group 623"/>
          <p:cNvGrpSpPr/>
          <p:nvPr userDrawn="1"/>
        </p:nvGrpSpPr>
        <p:grpSpPr>
          <a:xfrm>
            <a:off x="348850" y="4507677"/>
            <a:ext cx="512796" cy="512930"/>
            <a:chOff x="0" y="0"/>
            <a:chExt cx="1025858" cy="1025858"/>
          </a:xfrm>
        </p:grpSpPr>
        <p:sp>
          <p:nvSpPr>
            <p:cNvPr id="76" name="Shape 621"/>
            <p:cNvSpPr/>
            <p:nvPr/>
          </p:nvSpPr>
          <p:spPr>
            <a:xfrm>
              <a:off x="0" y="0"/>
              <a:ext cx="1025859" cy="1025859"/>
            </a:xfrm>
            <a:prstGeom prst="rect">
              <a:avLst/>
            </a:prstGeom>
            <a:solidFill>
              <a:srgbClr val="FFFFFF"/>
            </a:solidFill>
            <a:ln w="12700" cap="flat">
              <a:noFill/>
              <a:miter lim="400000"/>
            </a:ln>
            <a:effectLst/>
          </p:spPr>
          <p:txBody>
            <a:bodyPr wrap="square" lIns="50800" tIns="50800" rIns="50800" bIns="508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77" name="Shape 622"/>
            <p:cNvSpPr/>
            <p:nvPr/>
          </p:nvSpPr>
          <p:spPr>
            <a:xfrm rot="10800000">
              <a:off x="401490" y="322808"/>
              <a:ext cx="222878" cy="380243"/>
            </a:xfrm>
            <a:custGeom>
              <a:avLst/>
              <a:gdLst/>
              <a:ahLst/>
              <a:cxnLst>
                <a:cxn ang="0">
                  <a:pos x="wd2" y="hd2"/>
                </a:cxn>
                <a:cxn ang="5400000">
                  <a:pos x="wd2" y="hd2"/>
                </a:cxn>
                <a:cxn ang="10800000">
                  <a:pos x="wd2" y="hd2"/>
                </a:cxn>
                <a:cxn ang="16200000">
                  <a:pos x="wd2" y="hd2"/>
                </a:cxn>
              </a:cxnLst>
              <a:rect l="0" t="0"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4"/>
            </a:solidFill>
            <a:ln w="12700" cap="flat">
              <a:noFill/>
              <a:miter lim="400000"/>
            </a:ln>
            <a:effectLst/>
          </p:spPr>
          <p:txBody>
            <a:bodyPr wrap="square" lIns="38100" tIns="38100" rIns="38100" bIns="38100"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grpSp>
      <p:sp>
        <p:nvSpPr>
          <p:cNvPr id="83" name="Content Placeholder 20"/>
          <p:cNvSpPr>
            <a:spLocks noGrp="1"/>
          </p:cNvSpPr>
          <p:nvPr>
            <p:ph sz="quarter" idx="16"/>
          </p:nvPr>
        </p:nvSpPr>
        <p:spPr>
          <a:xfrm>
            <a:off x="2759889" y="2872114"/>
            <a:ext cx="1871281" cy="228600"/>
          </a:xfrm>
        </p:spPr>
        <p:txBody>
          <a:bodyPr lIns="0" tIns="0" rIns="0" bIns="0" anchor="ctr">
            <a:normAutofit/>
          </a:bodyPr>
          <a:lstStyle>
            <a:lvl1pPr marL="0" indent="0" algn="l">
              <a:buNone/>
              <a:defRPr sz="1200" b="1">
                <a:solidFill>
                  <a:schemeClr val="bg1"/>
                </a:solidFill>
                <a:latin typeface="Source Sans Pro Light"/>
              </a:defRPr>
            </a:lvl1pPr>
          </a:lstStyle>
          <a:p>
            <a:pPr lvl="0"/>
            <a:endParaRPr lang="en-GB" dirty="0"/>
          </a:p>
        </p:txBody>
      </p:sp>
      <p:sp>
        <p:nvSpPr>
          <p:cNvPr id="84" name="Text Placeholder 17"/>
          <p:cNvSpPr>
            <a:spLocks noGrp="1"/>
          </p:cNvSpPr>
          <p:nvPr>
            <p:ph type="body" sz="quarter" idx="21"/>
          </p:nvPr>
        </p:nvSpPr>
        <p:spPr>
          <a:xfrm>
            <a:off x="2759892" y="3176960"/>
            <a:ext cx="1923530" cy="1143000"/>
          </a:xfrm>
        </p:spPr>
        <p:txBody>
          <a:bodyPr lIns="0" tIns="0" rIns="0" bIns="0">
            <a:normAutofit/>
          </a:bodyPr>
          <a:lstStyle>
            <a:lvl1pPr marL="0" indent="0" algn="l">
              <a:lnSpc>
                <a:spcPts val="1500"/>
              </a:lnSpc>
              <a:spcBef>
                <a:spcPts val="1500"/>
              </a:spcBef>
              <a:buNone/>
              <a:defRPr sz="1000">
                <a:solidFill>
                  <a:schemeClr val="bg1"/>
                </a:solidFill>
                <a:latin typeface="Source Sans Pro Light"/>
              </a:defRPr>
            </a:lvl1pPr>
          </a:lstStyle>
          <a:p>
            <a:pPr lvl="0"/>
            <a:endParaRPr lang="en-US" dirty="0"/>
          </a:p>
        </p:txBody>
      </p:sp>
      <p:sp>
        <p:nvSpPr>
          <p:cNvPr id="85" name="Content Placeholder 20"/>
          <p:cNvSpPr>
            <a:spLocks noGrp="1"/>
          </p:cNvSpPr>
          <p:nvPr>
            <p:ph sz="quarter" idx="27"/>
          </p:nvPr>
        </p:nvSpPr>
        <p:spPr>
          <a:xfrm>
            <a:off x="7659033" y="2872114"/>
            <a:ext cx="1871281" cy="228600"/>
          </a:xfrm>
        </p:spPr>
        <p:txBody>
          <a:bodyPr lIns="0" tIns="0" rIns="0" bIns="0" anchor="ctr">
            <a:normAutofit/>
          </a:bodyPr>
          <a:lstStyle>
            <a:lvl1pPr marL="0" indent="0" algn="l">
              <a:buNone/>
              <a:defRPr sz="1200" b="1">
                <a:solidFill>
                  <a:schemeClr val="bg1"/>
                </a:solidFill>
                <a:latin typeface="Source Sans Pro Light"/>
              </a:defRPr>
            </a:lvl1pPr>
          </a:lstStyle>
          <a:p>
            <a:pPr lvl="0"/>
            <a:endParaRPr lang="en-GB" dirty="0"/>
          </a:p>
        </p:txBody>
      </p:sp>
      <p:sp>
        <p:nvSpPr>
          <p:cNvPr id="86" name="Text Placeholder 17"/>
          <p:cNvSpPr>
            <a:spLocks noGrp="1"/>
          </p:cNvSpPr>
          <p:nvPr>
            <p:ph type="body" sz="quarter" idx="28"/>
          </p:nvPr>
        </p:nvSpPr>
        <p:spPr>
          <a:xfrm>
            <a:off x="7659033" y="3176960"/>
            <a:ext cx="1923530" cy="1143000"/>
          </a:xfrm>
        </p:spPr>
        <p:txBody>
          <a:bodyPr lIns="0" tIns="0" rIns="0" bIns="0">
            <a:normAutofit/>
          </a:bodyPr>
          <a:lstStyle>
            <a:lvl1pPr marL="0" indent="0" algn="l">
              <a:lnSpc>
                <a:spcPts val="1500"/>
              </a:lnSpc>
              <a:spcBef>
                <a:spcPts val="1500"/>
              </a:spcBef>
              <a:buNone/>
              <a:defRPr sz="1000">
                <a:solidFill>
                  <a:schemeClr val="bg1"/>
                </a:solidFill>
                <a:latin typeface="Source Sans Pro Light"/>
              </a:defRPr>
            </a:lvl1pPr>
          </a:lstStyle>
          <a:p>
            <a:pPr lvl="0"/>
            <a:endParaRPr lang="en-US" dirty="0"/>
          </a:p>
        </p:txBody>
      </p:sp>
      <p:sp>
        <p:nvSpPr>
          <p:cNvPr id="87" name="Content Placeholder 20"/>
          <p:cNvSpPr>
            <a:spLocks noGrp="1"/>
          </p:cNvSpPr>
          <p:nvPr>
            <p:ph sz="quarter" idx="29"/>
          </p:nvPr>
        </p:nvSpPr>
        <p:spPr>
          <a:xfrm>
            <a:off x="10107107" y="5295853"/>
            <a:ext cx="1871281" cy="228600"/>
          </a:xfrm>
        </p:spPr>
        <p:txBody>
          <a:bodyPr lIns="0" tIns="0" rIns="0" bIns="0" anchor="ctr">
            <a:normAutofit/>
          </a:bodyPr>
          <a:lstStyle>
            <a:lvl1pPr marL="0" indent="0" algn="l">
              <a:buNone/>
              <a:defRPr sz="1200" b="1">
                <a:solidFill>
                  <a:schemeClr val="bg1"/>
                </a:solidFill>
                <a:latin typeface="Source Sans Pro Light"/>
              </a:defRPr>
            </a:lvl1pPr>
          </a:lstStyle>
          <a:p>
            <a:pPr lvl="0"/>
            <a:endParaRPr lang="en-GB" dirty="0"/>
          </a:p>
        </p:txBody>
      </p:sp>
      <p:sp>
        <p:nvSpPr>
          <p:cNvPr id="88" name="Text Placeholder 17"/>
          <p:cNvSpPr>
            <a:spLocks noGrp="1"/>
          </p:cNvSpPr>
          <p:nvPr>
            <p:ph type="body" sz="quarter" idx="30"/>
          </p:nvPr>
        </p:nvSpPr>
        <p:spPr>
          <a:xfrm>
            <a:off x="10107110" y="5600700"/>
            <a:ext cx="1923530" cy="1143000"/>
          </a:xfrm>
        </p:spPr>
        <p:txBody>
          <a:bodyPr lIns="0" tIns="0" rIns="0" bIns="0">
            <a:normAutofit/>
          </a:bodyPr>
          <a:lstStyle>
            <a:lvl1pPr marL="0" indent="0" algn="l">
              <a:lnSpc>
                <a:spcPts val="1500"/>
              </a:lnSpc>
              <a:spcBef>
                <a:spcPts val="1500"/>
              </a:spcBef>
              <a:buNone/>
              <a:defRPr sz="1000">
                <a:solidFill>
                  <a:schemeClr val="bg1"/>
                </a:solidFill>
                <a:latin typeface="Source Sans Pro Light"/>
              </a:defRPr>
            </a:lvl1pPr>
          </a:lstStyle>
          <a:p>
            <a:pPr lvl="0"/>
            <a:endParaRPr lang="en-US" dirty="0"/>
          </a:p>
        </p:txBody>
      </p:sp>
      <p:sp>
        <p:nvSpPr>
          <p:cNvPr id="89" name="Content Placeholder 20"/>
          <p:cNvSpPr>
            <a:spLocks noGrp="1"/>
          </p:cNvSpPr>
          <p:nvPr>
            <p:ph sz="quarter" idx="31"/>
          </p:nvPr>
        </p:nvSpPr>
        <p:spPr>
          <a:xfrm>
            <a:off x="308934" y="5295853"/>
            <a:ext cx="1871281" cy="228600"/>
          </a:xfrm>
        </p:spPr>
        <p:txBody>
          <a:bodyPr lIns="0" tIns="0" rIns="0" bIns="0" anchor="ctr">
            <a:normAutofit/>
          </a:bodyPr>
          <a:lstStyle>
            <a:lvl1pPr marL="0" indent="0" algn="l">
              <a:buNone/>
              <a:defRPr sz="1200" b="1">
                <a:solidFill>
                  <a:schemeClr val="bg1"/>
                </a:solidFill>
                <a:latin typeface="Source Sans Pro Light"/>
              </a:defRPr>
            </a:lvl1pPr>
          </a:lstStyle>
          <a:p>
            <a:pPr lvl="0"/>
            <a:endParaRPr lang="en-GB" dirty="0"/>
          </a:p>
        </p:txBody>
      </p:sp>
      <p:sp>
        <p:nvSpPr>
          <p:cNvPr id="90" name="Text Placeholder 17"/>
          <p:cNvSpPr>
            <a:spLocks noGrp="1"/>
          </p:cNvSpPr>
          <p:nvPr>
            <p:ph type="body" sz="quarter" idx="32"/>
          </p:nvPr>
        </p:nvSpPr>
        <p:spPr>
          <a:xfrm>
            <a:off x="308937" y="5600700"/>
            <a:ext cx="1923530" cy="1143000"/>
          </a:xfrm>
        </p:spPr>
        <p:txBody>
          <a:bodyPr lIns="0" tIns="0" rIns="0" bIns="0">
            <a:normAutofit/>
          </a:bodyPr>
          <a:lstStyle>
            <a:lvl1pPr marL="0" indent="0" algn="l">
              <a:lnSpc>
                <a:spcPts val="1500"/>
              </a:lnSpc>
              <a:spcBef>
                <a:spcPts val="1500"/>
              </a:spcBef>
              <a:buNone/>
              <a:defRPr sz="1000">
                <a:solidFill>
                  <a:schemeClr val="bg1"/>
                </a:solidFill>
                <a:latin typeface="Source Sans Pro Light"/>
              </a:defRPr>
            </a:lvl1pPr>
          </a:lstStyle>
          <a:p>
            <a:pPr lvl="0"/>
            <a:endParaRPr lang="en-US" dirty="0"/>
          </a:p>
        </p:txBody>
      </p:sp>
      <p:sp>
        <p:nvSpPr>
          <p:cNvPr id="91" name="Content Placeholder 20"/>
          <p:cNvSpPr>
            <a:spLocks noGrp="1"/>
          </p:cNvSpPr>
          <p:nvPr>
            <p:ph sz="quarter" idx="33"/>
          </p:nvPr>
        </p:nvSpPr>
        <p:spPr>
          <a:xfrm>
            <a:off x="5208078" y="5295853"/>
            <a:ext cx="1871281" cy="228600"/>
          </a:xfrm>
        </p:spPr>
        <p:txBody>
          <a:bodyPr lIns="0" tIns="0" rIns="0" bIns="0" anchor="ctr">
            <a:normAutofit/>
          </a:bodyPr>
          <a:lstStyle>
            <a:lvl1pPr marL="0" indent="0" algn="l">
              <a:buNone/>
              <a:defRPr sz="1200" b="1">
                <a:solidFill>
                  <a:schemeClr val="bg1"/>
                </a:solidFill>
                <a:latin typeface="Source Sans Pro Light"/>
              </a:defRPr>
            </a:lvl1pPr>
          </a:lstStyle>
          <a:p>
            <a:pPr lvl="0"/>
            <a:endParaRPr lang="en-GB" dirty="0"/>
          </a:p>
        </p:txBody>
      </p:sp>
      <p:sp>
        <p:nvSpPr>
          <p:cNvPr id="92" name="Text Placeholder 17"/>
          <p:cNvSpPr>
            <a:spLocks noGrp="1"/>
          </p:cNvSpPr>
          <p:nvPr>
            <p:ph type="body" sz="quarter" idx="34"/>
          </p:nvPr>
        </p:nvSpPr>
        <p:spPr>
          <a:xfrm>
            <a:off x="5208081" y="5600700"/>
            <a:ext cx="1923530" cy="1143000"/>
          </a:xfrm>
        </p:spPr>
        <p:txBody>
          <a:bodyPr lIns="0" tIns="0" rIns="0" bIns="0">
            <a:normAutofit/>
          </a:bodyPr>
          <a:lstStyle>
            <a:lvl1pPr marL="0" indent="0" algn="l">
              <a:lnSpc>
                <a:spcPts val="1500"/>
              </a:lnSpc>
              <a:spcBef>
                <a:spcPts val="1500"/>
              </a:spcBef>
              <a:buNone/>
              <a:defRPr sz="1000">
                <a:solidFill>
                  <a:schemeClr val="bg1"/>
                </a:solidFill>
                <a:latin typeface="Source Sans Pro Light"/>
              </a:defRPr>
            </a:lvl1pPr>
          </a:lstStyle>
          <a:p>
            <a:pPr lvl="0"/>
            <a:endParaRPr lang="en-US" dirty="0"/>
          </a:p>
        </p:txBody>
      </p:sp>
    </p:spTree>
    <p:extLst>
      <p:ext uri="{BB962C8B-B14F-4D97-AF65-F5344CB8AC3E}">
        <p14:creationId xmlns:p14="http://schemas.microsoft.com/office/powerpoint/2010/main" val="122463637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dissolv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84">
                                            <p:txEl>
                                              <p:pRg st="0" end="0"/>
                                            </p:txEl>
                                          </p:spTgt>
                                        </p:tgtEl>
                                        <p:attrNameLst>
                                          <p:attrName>style.visibility</p:attrName>
                                        </p:attrNameLst>
                                      </p:cBhvr>
                                      <p:to>
                                        <p:strVal val="visible"/>
                                      </p:to>
                                    </p:set>
                                    <p:animEffect transition="in" filter="fade">
                                      <p:cBhvr>
                                        <p:cTn id="30" dur="500"/>
                                        <p:tgtEl>
                                          <p:spTgt spid="84">
                                            <p:txEl>
                                              <p:pRg st="0" end="0"/>
                                            </p:txEl>
                                          </p:spTgt>
                                        </p:tgtEl>
                                      </p:cBhvr>
                                    </p:animEffect>
                                  </p:childTnLst>
                                </p:cTn>
                              </p:par>
                            </p:childTnLst>
                          </p:cTn>
                        </p:par>
                        <p:par>
                          <p:cTn id="31" fill="hold">
                            <p:stCondLst>
                              <p:cond delay="3000"/>
                            </p:stCondLst>
                            <p:childTnLst>
                              <p:par>
                                <p:cTn id="32" presetID="10" presetClass="entr" presetSubtype="0" fill="hold" grpId="0" nodeType="afterEffect" nodePh="1">
                                  <p:stCondLst>
                                    <p:cond delay="0"/>
                                  </p:stCondLst>
                                  <p:endCondLst>
                                    <p:cond evt="begin" delay="0">
                                      <p:tn val="32"/>
                                    </p:cond>
                                  </p:end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4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85">
                                            <p:txEl>
                                              <p:pRg st="0" end="0"/>
                                            </p:txEl>
                                          </p:spTgt>
                                        </p:tgtEl>
                                        <p:attrNameLst>
                                          <p:attrName>style.visibility</p:attrName>
                                        </p:attrNameLst>
                                      </p:cBhvr>
                                      <p:to>
                                        <p:strVal val="visible"/>
                                      </p:to>
                                    </p:set>
                                    <p:animEffect transition="in" filter="fade">
                                      <p:cBhvr>
                                        <p:cTn id="46" dur="500"/>
                                        <p:tgtEl>
                                          <p:spTgt spid="85">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86">
                                            <p:txEl>
                                              <p:pRg st="0" end="0"/>
                                            </p:txEl>
                                          </p:spTgt>
                                        </p:tgtEl>
                                        <p:attrNameLst>
                                          <p:attrName>style.visibility</p:attrName>
                                        </p:attrNameLst>
                                      </p:cBhvr>
                                      <p:to>
                                        <p:strVal val="visible"/>
                                      </p:to>
                                    </p:set>
                                    <p:animEffect transition="in" filter="fade">
                                      <p:cBhvr>
                                        <p:cTn id="49" dur="500"/>
                                        <p:tgtEl>
                                          <p:spTgt spid="86">
                                            <p:txEl>
                                              <p:pRg st="0" end="0"/>
                                            </p:txEl>
                                          </p:spTgt>
                                        </p:tgtEl>
                                      </p:cBhvr>
                                    </p:animEffect>
                                  </p:childTnLst>
                                </p:cTn>
                              </p:par>
                            </p:childTnLst>
                          </p:cTn>
                        </p:par>
                        <p:par>
                          <p:cTn id="50" fill="hold">
                            <p:stCondLst>
                              <p:cond delay="5000"/>
                            </p:stCondLst>
                            <p:childTnLst>
                              <p:par>
                                <p:cTn id="51" presetID="10" presetClass="entr" presetSubtype="0" fill="hold" grpId="0" nodeType="afterEffect" nodePh="1">
                                  <p:stCondLst>
                                    <p:cond delay="0"/>
                                  </p:stCondLst>
                                  <p:endCondLst>
                                    <p:cond evt="begin" delay="0">
                                      <p:tn val="51"/>
                                    </p:cond>
                                  </p:end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childTnLst>
                          </p:cTn>
                        </p:par>
                        <p:par>
                          <p:cTn id="54" fill="hold">
                            <p:stCondLst>
                              <p:cond delay="5500"/>
                            </p:stCondLst>
                            <p:childTnLst>
                              <p:par>
                                <p:cTn id="55" presetID="9"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dissolve">
                                      <p:cBhvr>
                                        <p:cTn id="57" dur="500"/>
                                        <p:tgtEl>
                                          <p:spTgt spid="47"/>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par>
                          <p:cTn id="62" fill="hold">
                            <p:stCondLst>
                              <p:cond delay="6500"/>
                            </p:stCondLst>
                            <p:childTnLst>
                              <p:par>
                                <p:cTn id="63" presetID="10" presetClass="entr" presetSubtype="0" fill="hold" grpId="0" nodeType="afterEffect" nodePh="1">
                                  <p:stCondLst>
                                    <p:cond delay="0"/>
                                  </p:stCondLst>
                                  <p:endCondLst>
                                    <p:cond evt="begin" delay="0">
                                      <p:tn val="63"/>
                                    </p:cond>
                                  </p:endCondLst>
                                  <p:childTnLst>
                                    <p:set>
                                      <p:cBhvr>
                                        <p:cTn id="64" dur="1" fill="hold">
                                          <p:stCondLst>
                                            <p:cond delay="0"/>
                                          </p:stCondLst>
                                        </p:cTn>
                                        <p:tgtEl>
                                          <p:spTgt spid="87">
                                            <p:txEl>
                                              <p:pRg st="0" end="0"/>
                                            </p:txEl>
                                          </p:spTgt>
                                        </p:tgtEl>
                                        <p:attrNameLst>
                                          <p:attrName>style.visibility</p:attrName>
                                        </p:attrNameLst>
                                      </p:cBhvr>
                                      <p:to>
                                        <p:strVal val="visible"/>
                                      </p:to>
                                    </p:set>
                                    <p:animEffect transition="in" filter="fade">
                                      <p:cBhvr>
                                        <p:cTn id="65" dur="500"/>
                                        <p:tgtEl>
                                          <p:spTgt spid="87">
                                            <p:txEl>
                                              <p:pRg st="0" end="0"/>
                                            </p:txEl>
                                          </p:spTgt>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88">
                                            <p:txEl>
                                              <p:pRg st="0" end="0"/>
                                            </p:txEl>
                                          </p:spTgt>
                                        </p:tgtEl>
                                        <p:attrNameLst>
                                          <p:attrName>style.visibility</p:attrName>
                                        </p:attrNameLst>
                                      </p:cBhvr>
                                      <p:to>
                                        <p:strVal val="visible"/>
                                      </p:to>
                                    </p:set>
                                    <p:animEffect transition="in" filter="fade">
                                      <p:cBhvr>
                                        <p:cTn id="68" dur="500"/>
                                        <p:tgtEl>
                                          <p:spTgt spid="88">
                                            <p:txEl>
                                              <p:pRg st="0" end="0"/>
                                            </p:txEl>
                                          </p:spTgt>
                                        </p:tgtEl>
                                      </p:cBhvr>
                                    </p:animEffect>
                                  </p:childTnLst>
                                </p:cTn>
                              </p:par>
                            </p:childTnLst>
                          </p:cTn>
                        </p:par>
                        <p:par>
                          <p:cTn id="69" fill="hold">
                            <p:stCondLst>
                              <p:cond delay="7000"/>
                            </p:stCondLst>
                            <p:childTnLst>
                              <p:par>
                                <p:cTn id="70" presetID="10" presetClass="entr" presetSubtype="0" fill="hold" grpId="0" nodeType="afterEffect" nodePh="1">
                                  <p:stCondLst>
                                    <p:cond delay="0"/>
                                  </p:stCondLst>
                                  <p:endCondLst>
                                    <p:cond evt="begin" delay="0">
                                      <p:tn val="70"/>
                                    </p:cond>
                                  </p:end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par>
                          <p:cTn id="73" fill="hold">
                            <p:stCondLst>
                              <p:cond delay="7500"/>
                            </p:stCondLst>
                            <p:childTnLst>
                              <p:par>
                                <p:cTn id="74" presetID="9" presetClass="entr" presetSubtype="0"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dissolve">
                                      <p:cBhvr>
                                        <p:cTn id="76" dur="500"/>
                                        <p:tgtEl>
                                          <p:spTgt spid="45"/>
                                        </p:tgtEl>
                                      </p:cBhvr>
                                    </p:animEffect>
                                  </p:childTnLst>
                                </p:cTn>
                              </p:par>
                            </p:childTnLst>
                          </p:cTn>
                        </p:par>
                        <p:par>
                          <p:cTn id="77" fill="hold">
                            <p:stCondLst>
                              <p:cond delay="8000"/>
                            </p:stCondLst>
                            <p:childTnLst>
                              <p:par>
                                <p:cTn id="78" presetID="10" presetClass="entr" presetSubtype="0"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childTnLst>
                          </p:cTn>
                        </p:par>
                        <p:par>
                          <p:cTn id="81" fill="hold">
                            <p:stCondLst>
                              <p:cond delay="8500"/>
                            </p:stCondLst>
                            <p:childTnLst>
                              <p:par>
                                <p:cTn id="82" presetID="10" presetClass="entr" presetSubtype="0" fill="hold" grpId="0" nodeType="afterEffect" nodePh="1">
                                  <p:stCondLst>
                                    <p:cond delay="0"/>
                                  </p:stCondLst>
                                  <p:endCondLst>
                                    <p:cond evt="begin" delay="0">
                                      <p:tn val="82"/>
                                    </p:cond>
                                  </p:endCondLst>
                                  <p:childTnLst>
                                    <p:set>
                                      <p:cBhvr>
                                        <p:cTn id="83" dur="1" fill="hold">
                                          <p:stCondLst>
                                            <p:cond delay="0"/>
                                          </p:stCondLst>
                                        </p:cTn>
                                        <p:tgtEl>
                                          <p:spTgt spid="91">
                                            <p:txEl>
                                              <p:pRg st="0" end="0"/>
                                            </p:txEl>
                                          </p:spTgt>
                                        </p:tgtEl>
                                        <p:attrNameLst>
                                          <p:attrName>style.visibility</p:attrName>
                                        </p:attrNameLst>
                                      </p:cBhvr>
                                      <p:to>
                                        <p:strVal val="visible"/>
                                      </p:to>
                                    </p:set>
                                    <p:animEffect transition="in" filter="fade">
                                      <p:cBhvr>
                                        <p:cTn id="84" dur="500"/>
                                        <p:tgtEl>
                                          <p:spTgt spid="91">
                                            <p:txEl>
                                              <p:pRg st="0" end="0"/>
                                            </p:txEl>
                                          </p:spTgt>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92">
                                            <p:txEl>
                                              <p:pRg st="0" end="0"/>
                                            </p:txEl>
                                          </p:spTgt>
                                        </p:tgtEl>
                                        <p:attrNameLst>
                                          <p:attrName>style.visibility</p:attrName>
                                        </p:attrNameLst>
                                      </p:cBhvr>
                                      <p:to>
                                        <p:strVal val="visible"/>
                                      </p:to>
                                    </p:set>
                                    <p:animEffect transition="in" filter="fade">
                                      <p:cBhvr>
                                        <p:cTn id="87" dur="500"/>
                                        <p:tgtEl>
                                          <p:spTgt spid="92">
                                            <p:txEl>
                                              <p:pRg st="0" end="0"/>
                                            </p:txEl>
                                          </p:spTgt>
                                        </p:tgtEl>
                                      </p:cBhvr>
                                    </p:animEffect>
                                  </p:childTnLst>
                                </p:cTn>
                              </p:par>
                            </p:childTnLst>
                          </p:cTn>
                        </p:par>
                        <p:par>
                          <p:cTn id="88" fill="hold">
                            <p:stCondLst>
                              <p:cond delay="9000"/>
                            </p:stCondLst>
                            <p:childTnLst>
                              <p:par>
                                <p:cTn id="89" presetID="10" presetClass="entr" presetSubtype="0" fill="hold" grpId="0" nodeType="afterEffect" nodePh="1">
                                  <p:stCondLst>
                                    <p:cond delay="0"/>
                                  </p:stCondLst>
                                  <p:endCondLst>
                                    <p:cond evt="begin" delay="0">
                                      <p:tn val="89"/>
                                    </p:cond>
                                  </p:endCondLst>
                                  <p:childTnLst>
                                    <p:set>
                                      <p:cBhvr>
                                        <p:cTn id="90" dur="1" fill="hold">
                                          <p:stCondLst>
                                            <p:cond delay="0"/>
                                          </p:stCondLst>
                                        </p:cTn>
                                        <p:tgtEl>
                                          <p:spTgt spid="82"/>
                                        </p:tgtEl>
                                        <p:attrNameLst>
                                          <p:attrName>style.visibility</p:attrName>
                                        </p:attrNameLst>
                                      </p:cBhvr>
                                      <p:to>
                                        <p:strVal val="visible"/>
                                      </p:to>
                                    </p:set>
                                    <p:animEffect transition="in" filter="fade">
                                      <p:cBhvr>
                                        <p:cTn id="91" dur="500"/>
                                        <p:tgtEl>
                                          <p:spTgt spid="82"/>
                                        </p:tgtEl>
                                      </p:cBhvr>
                                    </p:animEffect>
                                  </p:childTnLst>
                                </p:cTn>
                              </p:par>
                            </p:childTnLst>
                          </p:cTn>
                        </p:par>
                        <p:par>
                          <p:cTn id="92" fill="hold">
                            <p:stCondLst>
                              <p:cond delay="9500"/>
                            </p:stCondLst>
                            <p:childTnLst>
                              <p:par>
                                <p:cTn id="93" presetID="9"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dissolve">
                                      <p:cBhvr>
                                        <p:cTn id="95" dur="500"/>
                                        <p:tgtEl>
                                          <p:spTgt spid="41"/>
                                        </p:tgtEl>
                                      </p:cBhvr>
                                    </p:animEffect>
                                  </p:childTnLst>
                                </p:cTn>
                              </p:par>
                            </p:childTnLst>
                          </p:cTn>
                        </p:par>
                        <p:par>
                          <p:cTn id="96" fill="hold">
                            <p:stCondLst>
                              <p:cond delay="10000"/>
                            </p:stCondLst>
                            <p:childTnLst>
                              <p:par>
                                <p:cTn id="97" presetID="10" presetClass="entr" presetSubtype="0"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childTnLst>
                                </p:cTn>
                              </p:par>
                            </p:childTnLst>
                          </p:cTn>
                        </p:par>
                        <p:par>
                          <p:cTn id="100" fill="hold">
                            <p:stCondLst>
                              <p:cond delay="10500"/>
                            </p:stCondLst>
                            <p:childTnLst>
                              <p:par>
                                <p:cTn id="101" presetID="10" presetClass="entr" presetSubtype="0" fill="hold" grpId="0" nodeType="afterEffect" nodePh="1">
                                  <p:stCondLst>
                                    <p:cond delay="0"/>
                                  </p:stCondLst>
                                  <p:endCondLst>
                                    <p:cond evt="begin" delay="0">
                                      <p:tn val="101"/>
                                    </p:cond>
                                  </p:endCondLst>
                                  <p:childTnLst>
                                    <p:set>
                                      <p:cBhvr>
                                        <p:cTn id="102" dur="1" fill="hold">
                                          <p:stCondLst>
                                            <p:cond delay="0"/>
                                          </p:stCondLst>
                                        </p:cTn>
                                        <p:tgtEl>
                                          <p:spTgt spid="89">
                                            <p:txEl>
                                              <p:pRg st="0" end="0"/>
                                            </p:txEl>
                                          </p:spTgt>
                                        </p:tgtEl>
                                        <p:attrNameLst>
                                          <p:attrName>style.visibility</p:attrName>
                                        </p:attrNameLst>
                                      </p:cBhvr>
                                      <p:to>
                                        <p:strVal val="visible"/>
                                      </p:to>
                                    </p:set>
                                    <p:animEffect transition="in" filter="fade">
                                      <p:cBhvr>
                                        <p:cTn id="103" dur="500"/>
                                        <p:tgtEl>
                                          <p:spTgt spid="89">
                                            <p:txEl>
                                              <p:pRg st="0" end="0"/>
                                            </p:txEl>
                                          </p:spTgt>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90">
                                            <p:txEl>
                                              <p:pRg st="0" end="0"/>
                                            </p:txEl>
                                          </p:spTgt>
                                        </p:tgtEl>
                                        <p:attrNameLst>
                                          <p:attrName>style.visibility</p:attrName>
                                        </p:attrNameLst>
                                      </p:cBhvr>
                                      <p:to>
                                        <p:strVal val="visible"/>
                                      </p:to>
                                    </p:set>
                                    <p:animEffect transition="in" filter="fade">
                                      <p:cBhvr>
                                        <p:cTn id="106"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16" grpId="0"/>
      <p:bldP spid="21" grpId="0" build="p">
        <p:tmplLst>
          <p:tmpl lvl="1">
            <p:tnLst>
              <p:par>
                <p:cTn presetID="9"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dissolve">
                      <p:cBhvr>
                        <p:cTn dur="500"/>
                        <p:tgtEl>
                          <p:spTgt spid="21"/>
                        </p:tgtEl>
                      </p:cBhvr>
                    </p:animEffect>
                  </p:childTnLst>
                </p:cTn>
              </p:par>
            </p:tnLst>
          </p:tmpl>
        </p:tmplLst>
      </p:bldP>
      <p:bldP spid="23" grpId="0" animBg="1"/>
      <p:bldP spid="41" grpId="0" animBg="1"/>
      <p:bldP spid="43" grpId="0" animBg="1"/>
      <p:bldP spid="45" grpId="0" animBg="1"/>
      <p:bldP spid="47" grpId="0" animBg="1"/>
      <p:bldP spid="83"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ptop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11718"/>
      </p:ext>
    </p:extLst>
  </p:cSld>
  <p:clrMapOvr>
    <a:masterClrMapping/>
  </p:clrMapOvr>
  <p:transition spd="slow">
    <p:cover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865813" y="0"/>
            <a:ext cx="6323012" cy="6858000"/>
          </a:xfrm>
        </p:spPr>
        <p:txBody>
          <a:bodyPr/>
          <a:lstStyle/>
          <a:p>
            <a:endParaRPr lang="en-US"/>
          </a:p>
        </p:txBody>
      </p:sp>
    </p:spTree>
  </p:cSld>
  <p:clrMapOvr>
    <a:masterClrMapping/>
  </p:clrMapOvr>
  <p:transition spd="slow">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9" name="Picture Placeholder 11"/>
          <p:cNvSpPr>
            <a:spLocks noGrp="1"/>
          </p:cNvSpPr>
          <p:nvPr>
            <p:ph type="pic" sz="quarter" idx="13" hasCustomPrompt="1"/>
          </p:nvPr>
        </p:nvSpPr>
        <p:spPr>
          <a:xfrm>
            <a:off x="3503611" y="4442692"/>
            <a:ext cx="2576274" cy="1699491"/>
          </a:xfrm>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1600">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p:txBody>
      </p:sp>
      <p:sp>
        <p:nvSpPr>
          <p:cNvPr id="12" name="Picture Placeholder 11"/>
          <p:cNvSpPr>
            <a:spLocks noGrp="1"/>
          </p:cNvSpPr>
          <p:nvPr>
            <p:ph type="pic" sz="quarter" idx="10" hasCustomPrompt="1"/>
          </p:nvPr>
        </p:nvSpPr>
        <p:spPr>
          <a:xfrm>
            <a:off x="761125" y="811572"/>
            <a:ext cx="2576274" cy="1699491"/>
          </a:xfrm>
        </p:spPr>
        <p:txBody>
          <a:bodyPr>
            <a:normAutofit/>
          </a:bodyPr>
          <a:lstStyle>
            <a:lvl1pPr marL="0" indent="0" algn="r" rtl="1">
              <a:buNone/>
              <a:defRPr sz="1600">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
        <p:nvSpPr>
          <p:cNvPr id="15" name="Picture Placeholder 14"/>
          <p:cNvSpPr>
            <a:spLocks noGrp="1"/>
          </p:cNvSpPr>
          <p:nvPr>
            <p:ph type="pic" sz="quarter" idx="11" hasCustomPrompt="1"/>
          </p:nvPr>
        </p:nvSpPr>
        <p:spPr>
          <a:xfrm>
            <a:off x="761124" y="2689197"/>
            <a:ext cx="2576274" cy="3452985"/>
          </a:xfrm>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1600">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p:txBody>
      </p:sp>
      <p:sp>
        <p:nvSpPr>
          <p:cNvPr id="18" name="Picture Placeholder 14"/>
          <p:cNvSpPr>
            <a:spLocks noGrp="1"/>
          </p:cNvSpPr>
          <p:nvPr>
            <p:ph type="pic" sz="quarter" idx="12" hasCustomPrompt="1"/>
          </p:nvPr>
        </p:nvSpPr>
        <p:spPr>
          <a:xfrm>
            <a:off x="3503612" y="811572"/>
            <a:ext cx="2576274" cy="3452985"/>
          </a:xfrm>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1600">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p:txBody>
      </p:sp>
    </p:spTree>
    <p:extLst>
      <p:ext uri="{BB962C8B-B14F-4D97-AF65-F5344CB8AC3E}">
        <p14:creationId xmlns:p14="http://schemas.microsoft.com/office/powerpoint/2010/main" val="150279809"/>
      </p:ext>
    </p:extLst>
  </p:cSld>
  <p:clrMapOvr>
    <a:masterClrMapping/>
  </p:clrMapOvr>
  <p:transition spd="slow">
    <p:cover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15" name="Picture Placeholder 13"/>
          <p:cNvSpPr>
            <a:spLocks noGrp="1"/>
          </p:cNvSpPr>
          <p:nvPr>
            <p:ph type="pic" sz="quarter" idx="11" hasCustomPrompt="1"/>
          </p:nvPr>
        </p:nvSpPr>
        <p:spPr>
          <a:xfrm>
            <a:off x="6197286" y="1699657"/>
            <a:ext cx="2286000" cy="2286000"/>
          </a:xfrm>
          <a:effectLst/>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1600">
                <a:ln>
                  <a:noFill/>
                </a:ln>
                <a:solidFill>
                  <a:schemeClr val="bg1">
                    <a:lumMod val="8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a:p>
            <a:endParaRPr lang="en-US" dirty="0"/>
          </a:p>
        </p:txBody>
      </p:sp>
      <p:sp>
        <p:nvSpPr>
          <p:cNvPr id="17" name="Picture Placeholder 13"/>
          <p:cNvSpPr>
            <a:spLocks noGrp="1"/>
          </p:cNvSpPr>
          <p:nvPr>
            <p:ph type="pic" sz="quarter" idx="13" hasCustomPrompt="1"/>
          </p:nvPr>
        </p:nvSpPr>
        <p:spPr>
          <a:xfrm>
            <a:off x="1399775" y="1709920"/>
            <a:ext cx="4693944" cy="4690877"/>
          </a:xfrm>
          <a:effectLst/>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2400">
                <a:ln>
                  <a:noFill/>
                </a:ln>
                <a:solidFill>
                  <a:schemeClr val="bg1">
                    <a:lumMod val="85000"/>
                  </a:schemeClr>
                </a:solidFill>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
        <p:nvSpPr>
          <p:cNvPr id="13" name="Picture Placeholder 13"/>
          <p:cNvSpPr>
            <a:spLocks noGrp="1"/>
          </p:cNvSpPr>
          <p:nvPr>
            <p:ph type="pic" sz="quarter" idx="16" hasCustomPrompt="1"/>
          </p:nvPr>
        </p:nvSpPr>
        <p:spPr>
          <a:xfrm>
            <a:off x="8574467" y="4100945"/>
            <a:ext cx="2286000" cy="2286000"/>
          </a:xfrm>
          <a:effectLst/>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1600">
                <a:ln>
                  <a:noFill/>
                </a:ln>
                <a:solidFill>
                  <a:schemeClr val="bg1">
                    <a:lumMod val="8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p:txBody>
      </p:sp>
      <p:sp>
        <p:nvSpPr>
          <p:cNvPr id="11" name="Rectangle 10"/>
          <p:cNvSpPr/>
          <p:nvPr userDrawn="1"/>
        </p:nvSpPr>
        <p:spPr>
          <a:xfrm>
            <a:off x="8574467" y="1683330"/>
            <a:ext cx="2286000" cy="228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202205" y="4100945"/>
            <a:ext cx="2286000" cy="2286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32417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6"/>
          <p:cNvSpPr>
            <a:spLocks noGrp="1"/>
          </p:cNvSpPr>
          <p:nvPr>
            <p:ph type="pic" sz="quarter" idx="19"/>
          </p:nvPr>
        </p:nvSpPr>
        <p:spPr>
          <a:xfrm>
            <a:off x="4609765" y="2239995"/>
            <a:ext cx="2894220" cy="2895445"/>
          </a:xfrm>
          <a:prstGeom prst="ellipse">
            <a:avLst/>
          </a:prstGeom>
          <a:noFill/>
          <a:ln w="6350">
            <a:solidFill>
              <a:schemeClr val="accent5"/>
            </a:solidFill>
          </a:ln>
          <a:effectLst/>
        </p:spPr>
        <p:txBody>
          <a:bodyPr>
            <a:normAutofit/>
          </a:bodyPr>
          <a:lstStyle>
            <a:lvl1pPr>
              <a:defRPr sz="1400"/>
            </a:lvl1pPr>
          </a:lstStyle>
          <a:p>
            <a:endParaRPr lang="en-GB" dirty="0"/>
          </a:p>
        </p:txBody>
      </p:sp>
      <p:sp>
        <p:nvSpPr>
          <p:cNvPr id="21" name="Content Placeholder 20"/>
          <p:cNvSpPr>
            <a:spLocks noGrp="1"/>
          </p:cNvSpPr>
          <p:nvPr>
            <p:ph sz="quarter" idx="16" hasCustomPrompt="1"/>
          </p:nvPr>
        </p:nvSpPr>
        <p:spPr>
          <a:xfrm>
            <a:off x="917477" y="2343501"/>
            <a:ext cx="3240459" cy="223856"/>
          </a:xfrm>
        </p:spPr>
        <p:txBody>
          <a:bodyPr lIns="0" tIns="0" rIns="0" bIns="0">
            <a:noAutofit/>
          </a:bodyPr>
          <a:lstStyle>
            <a:lvl1pPr marL="0" indent="0" algn="r">
              <a:buNone/>
              <a:defRPr sz="1800">
                <a:solidFill>
                  <a:schemeClr val="bg1">
                    <a:lumMod val="50000"/>
                  </a:schemeClr>
                </a:solidFill>
                <a:latin typeface="Source Sans Pro" panose="020B0503030403020204" pitchFamily="34" charset="0"/>
              </a:defRPr>
            </a:lvl1pPr>
          </a:lstStyle>
          <a:p>
            <a:pPr lvl="0"/>
            <a:r>
              <a:rPr lang="id-ID" dirty="0"/>
              <a:t>Write</a:t>
            </a:r>
            <a:endParaRPr lang="en-GB" dirty="0"/>
          </a:p>
        </p:txBody>
      </p:sp>
      <p:sp>
        <p:nvSpPr>
          <p:cNvPr id="26" name="Text Placeholder 17"/>
          <p:cNvSpPr>
            <a:spLocks noGrp="1"/>
          </p:cNvSpPr>
          <p:nvPr>
            <p:ph type="body" sz="quarter" idx="21" hasCustomPrompt="1"/>
          </p:nvPr>
        </p:nvSpPr>
        <p:spPr>
          <a:xfrm>
            <a:off x="1142703" y="2830494"/>
            <a:ext cx="3015234" cy="2285790"/>
          </a:xfrm>
        </p:spPr>
        <p:txBody>
          <a:bodyPr lIns="0" tIns="0" rIns="0" bIns="0">
            <a:normAutofit/>
          </a:bodyPr>
          <a:lstStyle>
            <a:lvl1pPr marL="0" indent="0" algn="r">
              <a:lnSpc>
                <a:spcPts val="1700"/>
              </a:lnSpc>
              <a:buNone/>
              <a:defRPr sz="1200">
                <a:solidFill>
                  <a:schemeClr val="tx2"/>
                </a:solidFill>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
        <p:nvSpPr>
          <p:cNvPr id="19" name="Shape 500"/>
          <p:cNvSpPr/>
          <p:nvPr userDrawn="1"/>
        </p:nvSpPr>
        <p:spPr>
          <a:xfrm flipH="1" flipV="1">
            <a:off x="8092170" y="3076787"/>
            <a:ext cx="2658586" cy="0"/>
          </a:xfrm>
          <a:prstGeom prst="line">
            <a:avLst/>
          </a:prstGeom>
          <a:ln w="12700">
            <a:solidFill>
              <a:schemeClr val="tx2"/>
            </a:solidFill>
            <a:miter lim="400000"/>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22" name="Shape 501"/>
          <p:cNvSpPr/>
          <p:nvPr userDrawn="1"/>
        </p:nvSpPr>
        <p:spPr>
          <a:xfrm flipH="1">
            <a:off x="8092170" y="3076787"/>
            <a:ext cx="1385150" cy="0"/>
          </a:xfrm>
          <a:prstGeom prst="line">
            <a:avLst/>
          </a:prstGeom>
          <a:ln w="12700">
            <a:solidFill>
              <a:srgbClr val="C0392B"/>
            </a:solidFill>
            <a:miter lim="400000"/>
            <a:headEnd type="diamond"/>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27" name="Shape 504"/>
          <p:cNvSpPr/>
          <p:nvPr userDrawn="1"/>
        </p:nvSpPr>
        <p:spPr>
          <a:xfrm flipH="1">
            <a:off x="8092170" y="3849670"/>
            <a:ext cx="2658586" cy="0"/>
          </a:xfrm>
          <a:prstGeom prst="line">
            <a:avLst/>
          </a:prstGeom>
          <a:ln w="12700">
            <a:solidFill>
              <a:schemeClr val="tx2"/>
            </a:solidFill>
            <a:miter lim="400000"/>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28" name="Shape 505"/>
          <p:cNvSpPr/>
          <p:nvPr userDrawn="1"/>
        </p:nvSpPr>
        <p:spPr>
          <a:xfrm flipH="1">
            <a:off x="8092169" y="3849670"/>
            <a:ext cx="2182983" cy="0"/>
          </a:xfrm>
          <a:prstGeom prst="line">
            <a:avLst/>
          </a:prstGeom>
          <a:ln w="12700">
            <a:solidFill>
              <a:srgbClr val="C0392B"/>
            </a:solidFill>
            <a:miter lim="400000"/>
            <a:headEnd type="diamond"/>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29" name="Shape 508"/>
          <p:cNvSpPr/>
          <p:nvPr userDrawn="1"/>
        </p:nvSpPr>
        <p:spPr>
          <a:xfrm flipH="1">
            <a:off x="8092170" y="4615011"/>
            <a:ext cx="2658586" cy="0"/>
          </a:xfrm>
          <a:prstGeom prst="line">
            <a:avLst/>
          </a:prstGeom>
          <a:ln w="12700">
            <a:solidFill>
              <a:schemeClr val="tx2"/>
            </a:solidFill>
            <a:miter lim="400000"/>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30" name="Shape 509"/>
          <p:cNvSpPr/>
          <p:nvPr userDrawn="1"/>
        </p:nvSpPr>
        <p:spPr>
          <a:xfrm flipH="1">
            <a:off x="8092170" y="4615011"/>
            <a:ext cx="978514" cy="0"/>
          </a:xfrm>
          <a:prstGeom prst="line">
            <a:avLst/>
          </a:prstGeom>
          <a:ln w="12700">
            <a:solidFill>
              <a:srgbClr val="C0392B"/>
            </a:solidFill>
            <a:miter lim="400000"/>
            <a:headEnd type="diamond"/>
          </a:ln>
        </p:spPr>
        <p:txBody>
          <a:bodyPr lIns="50800" tIns="50800" rIns="50800" bIns="50800" anchor="ctr"/>
          <a:lstStyle/>
          <a:p>
            <a:pPr lvl="0">
              <a:lnSpc>
                <a:spcPct val="100000"/>
              </a:lnSpc>
              <a:defRPr sz="3200">
                <a:latin typeface="+mn-lt"/>
                <a:ea typeface="+mn-ea"/>
                <a:cs typeface="+mn-cs"/>
                <a:sym typeface="Helvetica Light"/>
              </a:defRPr>
            </a:pPr>
            <a:endParaRPr/>
          </a:p>
        </p:txBody>
      </p:sp>
      <p:sp>
        <p:nvSpPr>
          <p:cNvPr id="33" name="Content Placeholder 20"/>
          <p:cNvSpPr>
            <a:spLocks noGrp="1"/>
          </p:cNvSpPr>
          <p:nvPr>
            <p:ph sz="quarter" idx="22" hasCustomPrompt="1"/>
          </p:nvPr>
        </p:nvSpPr>
        <p:spPr>
          <a:xfrm>
            <a:off x="8038407" y="2343501"/>
            <a:ext cx="1564233" cy="181382"/>
          </a:xfrm>
        </p:spPr>
        <p:txBody>
          <a:bodyPr lIns="0" tIns="0" rIns="0" bIns="0">
            <a:noAutofit/>
          </a:bodyPr>
          <a:lstStyle>
            <a:lvl1pPr marL="0" indent="0" algn="l">
              <a:buNone/>
              <a:defRPr sz="1800">
                <a:solidFill>
                  <a:schemeClr val="bg1">
                    <a:lumMod val="50000"/>
                  </a:schemeClr>
                </a:solidFill>
                <a:latin typeface="Source Sans Pro" panose="020B0503030403020204" pitchFamily="34" charset="0"/>
              </a:defRPr>
            </a:lvl1pPr>
          </a:lstStyle>
          <a:p>
            <a:r>
              <a:rPr lang="id-ID" dirty="0"/>
              <a:t>Write</a:t>
            </a:r>
            <a:endParaRPr lang="en-US" dirty="0"/>
          </a:p>
        </p:txBody>
      </p:sp>
      <p:sp>
        <p:nvSpPr>
          <p:cNvPr id="34" name="Text Placeholder 17"/>
          <p:cNvSpPr>
            <a:spLocks noGrp="1"/>
          </p:cNvSpPr>
          <p:nvPr>
            <p:ph type="body" sz="quarter" idx="23" hasCustomPrompt="1"/>
          </p:nvPr>
        </p:nvSpPr>
        <p:spPr>
          <a:xfrm>
            <a:off x="8092170" y="2803563"/>
            <a:ext cx="1481309" cy="181837"/>
          </a:xfrm>
        </p:spPr>
        <p:txBody>
          <a:bodyPr lIns="0" tIns="0" rIns="0" bIns="0">
            <a:noAutofit/>
          </a:bodyPr>
          <a:lstStyle>
            <a:lvl1pPr marL="0" indent="0" algn="l">
              <a:lnSpc>
                <a:spcPts val="1700"/>
              </a:lnSpc>
              <a:buNone/>
              <a:defRPr sz="1100">
                <a:solidFill>
                  <a:schemeClr val="accent6"/>
                </a:solidFill>
              </a:defRPr>
            </a:lvl1pPr>
          </a:lstStyle>
          <a:p>
            <a:pPr lvl="0"/>
            <a:r>
              <a:rPr lang="en-US" dirty="0"/>
              <a:t>Adobe Photoshop</a:t>
            </a:r>
          </a:p>
        </p:txBody>
      </p:sp>
      <p:sp>
        <p:nvSpPr>
          <p:cNvPr id="35" name="Text Placeholder 17"/>
          <p:cNvSpPr>
            <a:spLocks noGrp="1"/>
          </p:cNvSpPr>
          <p:nvPr>
            <p:ph type="body" sz="quarter" idx="24" hasCustomPrompt="1"/>
          </p:nvPr>
        </p:nvSpPr>
        <p:spPr>
          <a:xfrm>
            <a:off x="9336754" y="3127562"/>
            <a:ext cx="290654" cy="181837"/>
          </a:xfrm>
        </p:spPr>
        <p:txBody>
          <a:bodyPr lIns="0" tIns="0" rIns="0" bIns="0">
            <a:noAutofit/>
          </a:bodyPr>
          <a:lstStyle>
            <a:lvl1pPr marL="0" indent="0" algn="ctr">
              <a:lnSpc>
                <a:spcPts val="1700"/>
              </a:lnSpc>
              <a:buNone/>
              <a:defRPr sz="1100">
                <a:solidFill>
                  <a:schemeClr val="accent6"/>
                </a:solidFill>
              </a:defRPr>
            </a:lvl1pPr>
          </a:lstStyle>
          <a:p>
            <a:pPr lvl="0"/>
            <a:r>
              <a:rPr lang="id-ID" dirty="0"/>
              <a:t>50%</a:t>
            </a:r>
            <a:endParaRPr lang="en-US" dirty="0"/>
          </a:p>
        </p:txBody>
      </p:sp>
      <p:sp>
        <p:nvSpPr>
          <p:cNvPr id="36" name="Text Placeholder 17"/>
          <p:cNvSpPr>
            <a:spLocks noGrp="1"/>
          </p:cNvSpPr>
          <p:nvPr>
            <p:ph type="body" sz="quarter" idx="25" hasCustomPrompt="1"/>
          </p:nvPr>
        </p:nvSpPr>
        <p:spPr>
          <a:xfrm>
            <a:off x="8092170" y="3579238"/>
            <a:ext cx="1481309" cy="181837"/>
          </a:xfrm>
        </p:spPr>
        <p:txBody>
          <a:bodyPr lIns="0" tIns="0" rIns="0" bIns="0">
            <a:noAutofit/>
          </a:bodyPr>
          <a:lstStyle>
            <a:lvl1pPr marL="0" indent="0" algn="l">
              <a:lnSpc>
                <a:spcPts val="1700"/>
              </a:lnSpc>
              <a:buNone/>
              <a:defRPr sz="1100">
                <a:solidFill>
                  <a:schemeClr val="accent6"/>
                </a:solidFill>
              </a:defRPr>
            </a:lvl1pPr>
          </a:lstStyle>
          <a:p>
            <a:pPr lvl="0"/>
            <a:r>
              <a:rPr lang="en-US" dirty="0"/>
              <a:t>Adobe Photoshop</a:t>
            </a:r>
          </a:p>
        </p:txBody>
      </p:sp>
      <p:sp>
        <p:nvSpPr>
          <p:cNvPr id="37" name="Text Placeholder 17"/>
          <p:cNvSpPr>
            <a:spLocks noGrp="1"/>
          </p:cNvSpPr>
          <p:nvPr>
            <p:ph type="body" sz="quarter" idx="26" hasCustomPrompt="1"/>
          </p:nvPr>
        </p:nvSpPr>
        <p:spPr>
          <a:xfrm>
            <a:off x="10149342" y="3903237"/>
            <a:ext cx="290654" cy="181837"/>
          </a:xfrm>
        </p:spPr>
        <p:txBody>
          <a:bodyPr lIns="0" tIns="0" rIns="0" bIns="0">
            <a:noAutofit/>
          </a:bodyPr>
          <a:lstStyle>
            <a:lvl1pPr marL="0" indent="0" algn="ctr">
              <a:lnSpc>
                <a:spcPts val="1700"/>
              </a:lnSpc>
              <a:buNone/>
              <a:defRPr sz="1100">
                <a:solidFill>
                  <a:schemeClr val="accent6"/>
                </a:solidFill>
              </a:defRPr>
            </a:lvl1pPr>
          </a:lstStyle>
          <a:p>
            <a:pPr lvl="0"/>
            <a:r>
              <a:rPr lang="id-ID" dirty="0"/>
              <a:t>50%</a:t>
            </a:r>
            <a:endParaRPr lang="en-US" dirty="0"/>
          </a:p>
        </p:txBody>
      </p:sp>
      <p:sp>
        <p:nvSpPr>
          <p:cNvPr id="38" name="Text Placeholder 17"/>
          <p:cNvSpPr>
            <a:spLocks noGrp="1"/>
          </p:cNvSpPr>
          <p:nvPr>
            <p:ph type="body" sz="quarter" idx="27" hasCustomPrompt="1"/>
          </p:nvPr>
        </p:nvSpPr>
        <p:spPr>
          <a:xfrm>
            <a:off x="8092170" y="4342077"/>
            <a:ext cx="1481309" cy="181837"/>
          </a:xfrm>
        </p:spPr>
        <p:txBody>
          <a:bodyPr lIns="0" tIns="0" rIns="0" bIns="0">
            <a:noAutofit/>
          </a:bodyPr>
          <a:lstStyle>
            <a:lvl1pPr marL="0" indent="0" algn="l">
              <a:lnSpc>
                <a:spcPts val="1700"/>
              </a:lnSpc>
              <a:buNone/>
              <a:defRPr sz="1100">
                <a:solidFill>
                  <a:schemeClr val="accent6"/>
                </a:solidFill>
              </a:defRPr>
            </a:lvl1pPr>
          </a:lstStyle>
          <a:p>
            <a:pPr lvl="0"/>
            <a:r>
              <a:rPr lang="en-US" dirty="0"/>
              <a:t>Adobe Photoshop</a:t>
            </a:r>
          </a:p>
        </p:txBody>
      </p:sp>
      <p:sp>
        <p:nvSpPr>
          <p:cNvPr id="39" name="Text Placeholder 17"/>
          <p:cNvSpPr>
            <a:spLocks noGrp="1"/>
          </p:cNvSpPr>
          <p:nvPr>
            <p:ph type="body" sz="quarter" idx="28" hasCustomPrompt="1"/>
          </p:nvPr>
        </p:nvSpPr>
        <p:spPr>
          <a:xfrm>
            <a:off x="8943157" y="4666076"/>
            <a:ext cx="290654" cy="181837"/>
          </a:xfrm>
        </p:spPr>
        <p:txBody>
          <a:bodyPr lIns="0" tIns="0" rIns="0" bIns="0">
            <a:noAutofit/>
          </a:bodyPr>
          <a:lstStyle>
            <a:lvl1pPr marL="0" indent="0" algn="ctr">
              <a:lnSpc>
                <a:spcPts val="1700"/>
              </a:lnSpc>
              <a:buNone/>
              <a:defRPr sz="1100">
                <a:solidFill>
                  <a:schemeClr val="accent6"/>
                </a:solidFill>
              </a:defRPr>
            </a:lvl1pPr>
          </a:lstStyle>
          <a:p>
            <a:pPr lvl="0"/>
            <a:r>
              <a:rPr lang="id-ID" dirty="0"/>
              <a:t>50%</a:t>
            </a:r>
            <a:endParaRPr lang="en-US" dirty="0"/>
          </a:p>
        </p:txBody>
      </p:sp>
      <p:sp>
        <p:nvSpPr>
          <p:cNvPr id="24" name="Text Placeholder 17"/>
          <p:cNvSpPr>
            <a:spLocks noGrp="1"/>
          </p:cNvSpPr>
          <p:nvPr>
            <p:ph type="body" sz="quarter" idx="29" hasCustomPrompt="1"/>
          </p:nvPr>
        </p:nvSpPr>
        <p:spPr>
          <a:xfrm>
            <a:off x="5229982" y="5375094"/>
            <a:ext cx="1481309" cy="181837"/>
          </a:xfrm>
        </p:spPr>
        <p:txBody>
          <a:bodyPr lIns="0" tIns="0" rIns="0" bIns="0">
            <a:noAutofit/>
          </a:bodyPr>
          <a:lstStyle>
            <a:lvl1pPr marL="0" indent="0" algn="ctr">
              <a:lnSpc>
                <a:spcPts val="1700"/>
              </a:lnSpc>
              <a:buNone/>
              <a:defRPr sz="1400">
                <a:solidFill>
                  <a:schemeClr val="accent6"/>
                </a:solidFill>
              </a:defRPr>
            </a:lvl1pPr>
          </a:lstStyle>
          <a:p>
            <a:pPr lvl="0"/>
            <a:r>
              <a:rPr lang="id-ID" dirty="0"/>
              <a:t>Name</a:t>
            </a:r>
            <a:endParaRPr lang="en-US" dirty="0"/>
          </a:p>
        </p:txBody>
      </p:sp>
      <p:sp>
        <p:nvSpPr>
          <p:cNvPr id="25" name="Text Placeholder 17"/>
          <p:cNvSpPr>
            <a:spLocks noGrp="1"/>
          </p:cNvSpPr>
          <p:nvPr>
            <p:ph type="body" sz="quarter" idx="30" hasCustomPrompt="1"/>
          </p:nvPr>
        </p:nvSpPr>
        <p:spPr>
          <a:xfrm>
            <a:off x="5229982" y="5576648"/>
            <a:ext cx="1481309" cy="181837"/>
          </a:xfrm>
        </p:spPr>
        <p:txBody>
          <a:bodyPr lIns="0" tIns="0" rIns="0" bIns="0">
            <a:noAutofit/>
          </a:bodyPr>
          <a:lstStyle>
            <a:lvl1pPr marL="0" indent="0" algn="ctr">
              <a:lnSpc>
                <a:spcPts val="1700"/>
              </a:lnSpc>
              <a:buNone/>
              <a:defRPr sz="1100">
                <a:solidFill>
                  <a:schemeClr val="accent6"/>
                </a:solidFill>
              </a:defRPr>
            </a:lvl1pPr>
          </a:lstStyle>
          <a:p>
            <a:pPr lvl="0"/>
            <a:r>
              <a:rPr lang="id-ID" dirty="0"/>
              <a:t>Title</a:t>
            </a:r>
            <a:endParaRPr lang="en-US" dirty="0"/>
          </a:p>
        </p:txBody>
      </p:sp>
    </p:spTree>
    <p:extLst>
      <p:ext uri="{BB962C8B-B14F-4D97-AF65-F5344CB8AC3E}">
        <p14:creationId xmlns:p14="http://schemas.microsoft.com/office/powerpoint/2010/main" val="356206173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right)">
                                      <p:cBhvr>
                                        <p:cTn id="20" dur="500"/>
                                        <p:tgtEl>
                                          <p:spTgt spid="21">
                                            <p:txEl>
                                              <p:pRg st="0" end="0"/>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wipe(up)">
                                      <p:cBhvr>
                                        <p:cTn id="24" dur="500"/>
                                        <p:tgtEl>
                                          <p:spTgt spid="26">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3">
                                            <p:txEl>
                                              <p:pRg st="0" end="0"/>
                                            </p:txEl>
                                          </p:spTgt>
                                        </p:tgtEl>
                                        <p:attrNameLst>
                                          <p:attrName>style.visibility</p:attrName>
                                        </p:attrNameLst>
                                      </p:cBhvr>
                                      <p:to>
                                        <p:strVal val="visible"/>
                                      </p:to>
                                    </p:set>
                                    <p:animEffect transition="in" filter="wipe(left)">
                                      <p:cBhvr>
                                        <p:cTn id="28" dur="500"/>
                                        <p:tgtEl>
                                          <p:spTgt spid="3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wipe(left)">
                                      <p:cBhvr>
                                        <p:cTn id="32" dur="500"/>
                                        <p:tgtEl>
                                          <p:spTgt spid="34">
                                            <p:txEl>
                                              <p:pRg st="0" end="0"/>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up)">
                                      <p:cBhvr>
                                        <p:cTn id="44" dur="500"/>
                                        <p:tgtEl>
                                          <p:spTgt spid="35">
                                            <p:txEl>
                                              <p:pRg st="0" end="0"/>
                                            </p:txEl>
                                          </p:spTgt>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wipe(left)">
                                      <p:cBhvr>
                                        <p:cTn id="48" dur="500"/>
                                        <p:tgtEl>
                                          <p:spTgt spid="36">
                                            <p:txEl>
                                              <p:pRg st="0" end="0"/>
                                            </p:txEl>
                                          </p:spTgt>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Effect transition="in" filter="wipe(up)">
                                      <p:cBhvr>
                                        <p:cTn id="60" dur="500"/>
                                        <p:tgtEl>
                                          <p:spTgt spid="37">
                                            <p:txEl>
                                              <p:pRg st="0" end="0"/>
                                            </p:txEl>
                                          </p:spTgt>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wipe(left)">
                                      <p:cBhvr>
                                        <p:cTn id="64" dur="500"/>
                                        <p:tgtEl>
                                          <p:spTgt spid="38">
                                            <p:txEl>
                                              <p:pRg st="0" end="0"/>
                                            </p:txEl>
                                          </p:spTgt>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par>
                          <p:cTn id="73" fill="hold">
                            <p:stCondLst>
                              <p:cond delay="8000"/>
                            </p:stCondLst>
                            <p:childTnLst>
                              <p:par>
                                <p:cTn id="74" presetID="22" presetClass="entr" presetSubtype="1" fill="hold" grpId="0" nodeType="afterEffect">
                                  <p:stCondLst>
                                    <p:cond delay="0"/>
                                  </p:stCondLst>
                                  <p:childTnLst>
                                    <p:set>
                                      <p:cBhvr>
                                        <p:cTn id="75" dur="1" fill="hold">
                                          <p:stCondLst>
                                            <p:cond delay="0"/>
                                          </p:stCondLst>
                                        </p:cTn>
                                        <p:tgtEl>
                                          <p:spTgt spid="39">
                                            <p:txEl>
                                              <p:pRg st="0" end="0"/>
                                            </p:txEl>
                                          </p:spTgt>
                                        </p:tgtEl>
                                        <p:attrNameLst>
                                          <p:attrName>style.visibility</p:attrName>
                                        </p:attrNameLst>
                                      </p:cBhvr>
                                      <p:to>
                                        <p:strVal val="visible"/>
                                      </p:to>
                                    </p:set>
                                    <p:animEffect transition="in" filter="wipe(up)">
                                      <p:cBhvr>
                                        <p:cTn id="7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P spid="19" grpId="0" animBg="1"/>
      <p:bldP spid="22" grpId="0" animBg="1"/>
      <p:bldP spid="27" grpId="0" animBg="1"/>
      <p:bldP spid="28" grpId="0" animBg="1"/>
      <p:bldP spid="29" grpId="0" animBg="1"/>
      <p:bldP spid="30"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2" presetClass="entr" presetSubtype="1"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up)">
                      <p:cBhvr>
                        <p:cTn dur="500"/>
                        <p:tgtEl>
                          <p:spTgt spid="39"/>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143000"/>
            <a:ext cx="12188825" cy="2971800"/>
          </a:xfrm>
        </p:spPr>
        <p:txBody>
          <a:bodyPr>
            <a:normAutofit/>
          </a:bodyPr>
          <a:lstStyle>
            <a:lvl1pPr>
              <a:defRPr sz="1500"/>
            </a:lvl1pPr>
          </a:lstStyle>
          <a:p>
            <a:endParaRPr lang="en-US"/>
          </a:p>
        </p:txBody>
      </p:sp>
    </p:spTree>
    <p:extLst>
      <p:ext uri="{BB962C8B-B14F-4D97-AF65-F5344CB8AC3E}">
        <p14:creationId xmlns:p14="http://schemas.microsoft.com/office/powerpoint/2010/main" val="2892134383"/>
      </p:ext>
    </p:extLst>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10"/>
          <p:cNvSpPr>
            <a:spLocks noGrp="1"/>
          </p:cNvSpPr>
          <p:nvPr>
            <p:ph type="pic" sz="quarter" idx="12"/>
          </p:nvPr>
        </p:nvSpPr>
        <p:spPr>
          <a:xfrm>
            <a:off x="8270424" y="4343400"/>
            <a:ext cx="731330" cy="658368"/>
          </a:xfrm>
          <a:prstGeom prst="ellipse">
            <a:avLst/>
          </a:prstGeom>
        </p:spPr>
        <p:txBody>
          <a:bodyPr/>
          <a:lstStyle/>
          <a:p>
            <a:endParaRPr lang="en-US" dirty="0"/>
          </a:p>
        </p:txBody>
      </p:sp>
      <p:sp>
        <p:nvSpPr>
          <p:cNvPr id="7" name="Picture Placeholder 10"/>
          <p:cNvSpPr>
            <a:spLocks noGrp="1"/>
          </p:cNvSpPr>
          <p:nvPr>
            <p:ph type="pic" sz="quarter" idx="10"/>
          </p:nvPr>
        </p:nvSpPr>
        <p:spPr>
          <a:xfrm>
            <a:off x="1518140" y="4343400"/>
            <a:ext cx="731330" cy="658368"/>
          </a:xfrm>
          <a:prstGeom prst="ellipse">
            <a:avLst/>
          </a:prstGeom>
        </p:spPr>
        <p:txBody>
          <a:bodyPr/>
          <a:lstStyle/>
          <a:p>
            <a:endParaRPr lang="en-US"/>
          </a:p>
        </p:txBody>
      </p:sp>
      <p:sp>
        <p:nvSpPr>
          <p:cNvPr id="8" name="Picture Placeholder 10"/>
          <p:cNvSpPr>
            <a:spLocks noGrp="1"/>
          </p:cNvSpPr>
          <p:nvPr>
            <p:ph type="pic" sz="quarter" idx="11"/>
          </p:nvPr>
        </p:nvSpPr>
        <p:spPr>
          <a:xfrm>
            <a:off x="4894729" y="4343400"/>
            <a:ext cx="731330" cy="658368"/>
          </a:xfrm>
          <a:prstGeom prst="ellipse">
            <a:avLst/>
          </a:prstGeom>
        </p:spPr>
        <p:txBody>
          <a:bodyPr/>
          <a:lstStyle/>
          <a:p>
            <a:endParaRPr lang="en-US"/>
          </a:p>
        </p:txBody>
      </p:sp>
    </p:spTree>
    <p:extLst>
      <p:ext uri="{BB962C8B-B14F-4D97-AF65-F5344CB8AC3E}">
        <p14:creationId xmlns:p14="http://schemas.microsoft.com/office/powerpoint/2010/main" val="2358786620"/>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7688254" y="2734658"/>
            <a:ext cx="2787730" cy="3513742"/>
          </a:xfrm>
          <a:ln w="19050">
            <a:noFill/>
          </a:ln>
        </p:spPr>
        <p:txBody>
          <a:bodyPr>
            <a:normAutofit/>
          </a:bodyPr>
          <a:lstStyle>
            <a:lvl1pPr marL="0" indent="0" algn="ctr" rtl="1">
              <a:buNone/>
              <a:defRPr sz="1600">
                <a:solidFill>
                  <a:schemeClr val="bg1">
                    <a:lumMod val="85000"/>
                  </a:schemeClr>
                </a:solidFill>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Tree>
    <p:extLst>
      <p:ext uri="{BB962C8B-B14F-4D97-AF65-F5344CB8AC3E}">
        <p14:creationId xmlns:p14="http://schemas.microsoft.com/office/powerpoint/2010/main" val="416465819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Shape 216"/>
          <p:cNvSpPr/>
          <p:nvPr/>
        </p:nvSpPr>
        <p:spPr>
          <a:xfrm>
            <a:off x="1212821" y="4643323"/>
            <a:ext cx="4329166" cy="1437437"/>
          </a:xfrm>
          <a:prstGeom prst="rect">
            <a:avLst/>
          </a:prstGeom>
          <a:solidFill>
            <a:srgbClr val="254061"/>
          </a:solidFill>
          <a:ln w="12700" cap="flat">
            <a:noFill/>
            <a:miter lim="400000"/>
          </a:ln>
          <a:effectLst/>
        </p:spPr>
        <p:txBody>
          <a:bodyPr wrap="square" lIns="65115" tIns="65115" rIns="65115" bIns="65115"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15" name="Shape 217"/>
          <p:cNvSpPr/>
          <p:nvPr/>
        </p:nvSpPr>
        <p:spPr>
          <a:xfrm>
            <a:off x="4717539" y="4920665"/>
            <a:ext cx="323118" cy="305270"/>
          </a:xfrm>
          <a:custGeom>
            <a:avLst/>
            <a:gdLst/>
            <a:ahLst/>
            <a:cxnLst>
              <a:cxn ang="0">
                <a:pos x="wd2" y="hd2"/>
              </a:cxn>
              <a:cxn ang="5400000">
                <a:pos x="wd2" y="hd2"/>
              </a:cxn>
              <a:cxn ang="10800000">
                <a:pos x="wd2" y="hd2"/>
              </a:cxn>
              <a:cxn ang="16200000">
                <a:pos x="wd2" y="hd2"/>
              </a:cxn>
            </a:cxnLst>
            <a:rect l="0" t="0" r="r" b="b"/>
            <a:pathLst>
              <a:path w="21431" h="16923"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rgbClr val="FFFFFF"/>
          </a:solidFill>
          <a:ln w="12700" cap="flat">
            <a:noFill/>
            <a:miter lim="400000"/>
          </a:ln>
          <a:effectLst/>
        </p:spPr>
        <p:txBody>
          <a:bodyPr wrap="square" lIns="58603" tIns="58603" rIns="58603" bIns="58603"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7" name="Picture Placeholder 2"/>
          <p:cNvSpPr>
            <a:spLocks noGrp="1"/>
          </p:cNvSpPr>
          <p:nvPr userDrawn="1">
            <p:ph type="pic" sz="quarter" idx="25"/>
          </p:nvPr>
        </p:nvSpPr>
        <p:spPr>
          <a:xfrm>
            <a:off x="1685109" y="4226863"/>
            <a:ext cx="1877079" cy="1691640"/>
          </a:xfrm>
          <a:prstGeom prst="ellipse">
            <a:avLst/>
          </a:prstGeo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11" name="Shape 213"/>
          <p:cNvSpPr/>
          <p:nvPr userDrawn="1"/>
        </p:nvSpPr>
        <p:spPr>
          <a:xfrm>
            <a:off x="1212821" y="2573435"/>
            <a:ext cx="4329166" cy="1437437"/>
          </a:xfrm>
          <a:prstGeom prst="rect">
            <a:avLst/>
          </a:prstGeom>
          <a:solidFill>
            <a:schemeClr val="accent5"/>
          </a:solidFill>
          <a:ln w="12700" cap="flat">
            <a:noFill/>
            <a:miter lim="400000"/>
          </a:ln>
          <a:effectLst/>
        </p:spPr>
        <p:txBody>
          <a:bodyPr wrap="square" lIns="65115" tIns="65115" rIns="65115" bIns="65115"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12" name="Shape 214"/>
          <p:cNvSpPr/>
          <p:nvPr userDrawn="1"/>
        </p:nvSpPr>
        <p:spPr>
          <a:xfrm>
            <a:off x="4717539" y="2851798"/>
            <a:ext cx="323118" cy="309469"/>
          </a:xfrm>
          <a:custGeom>
            <a:avLst/>
            <a:gdLst/>
            <a:ahLst/>
            <a:cxnLst>
              <a:cxn ang="0">
                <a:pos x="wd2" y="hd2"/>
              </a:cxn>
              <a:cxn ang="5400000">
                <a:pos x="wd2" y="hd2"/>
              </a:cxn>
              <a:cxn ang="10800000">
                <a:pos x="wd2" y="hd2"/>
              </a:cxn>
              <a:cxn ang="16200000">
                <a:pos x="wd2" y="hd2"/>
              </a:cxn>
            </a:cxnLst>
            <a:rect l="0" t="0" r="r" b="b"/>
            <a:pathLst>
              <a:path w="21401"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rgbClr val="FFFFFF"/>
          </a:solidFill>
          <a:ln w="12700" cap="flat">
            <a:noFill/>
            <a:miter lim="400000"/>
          </a:ln>
          <a:effectLst/>
        </p:spPr>
        <p:txBody>
          <a:bodyPr wrap="square" lIns="58603" tIns="58603" rIns="58603" bIns="58603" numCol="1" anchor="ctr">
            <a:noAutofit/>
          </a:bodyP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6" name="Picture Placeholder 2"/>
          <p:cNvSpPr>
            <a:spLocks noGrp="1"/>
          </p:cNvSpPr>
          <p:nvPr userDrawn="1">
            <p:ph type="pic" sz="quarter" idx="24"/>
          </p:nvPr>
        </p:nvSpPr>
        <p:spPr>
          <a:xfrm>
            <a:off x="1685465" y="2157589"/>
            <a:ext cx="1877079" cy="1691640"/>
          </a:xfrm>
          <a:prstGeom prst="ellipse">
            <a:avLst/>
          </a:prstGeo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9" name="Content Placeholder 20"/>
          <p:cNvSpPr>
            <a:spLocks noGrp="1"/>
          </p:cNvSpPr>
          <p:nvPr userDrawn="1">
            <p:ph sz="quarter" idx="16" hasCustomPrompt="1"/>
          </p:nvPr>
        </p:nvSpPr>
        <p:spPr>
          <a:xfrm>
            <a:off x="6087637" y="2667000"/>
            <a:ext cx="2971801"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a:t>Vision</a:t>
            </a:r>
          </a:p>
        </p:txBody>
      </p:sp>
      <p:sp>
        <p:nvSpPr>
          <p:cNvPr id="10" name="Text Placeholder 17"/>
          <p:cNvSpPr>
            <a:spLocks noGrp="1"/>
          </p:cNvSpPr>
          <p:nvPr userDrawn="1">
            <p:ph type="body" sz="quarter" idx="21" hasCustomPrompt="1"/>
          </p:nvPr>
        </p:nvSpPr>
        <p:spPr>
          <a:xfrm>
            <a:off x="6087636" y="3048001"/>
            <a:ext cx="5264578" cy="1036838"/>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
        <p:nvSpPr>
          <p:cNvPr id="24" name="Content Placeholder 20"/>
          <p:cNvSpPr>
            <a:spLocks noGrp="1"/>
          </p:cNvSpPr>
          <p:nvPr userDrawn="1">
            <p:ph sz="quarter" idx="22" hasCustomPrompt="1"/>
          </p:nvPr>
        </p:nvSpPr>
        <p:spPr>
          <a:xfrm>
            <a:off x="6094414" y="4754362"/>
            <a:ext cx="2971801" cy="228600"/>
          </a:xfrm>
        </p:spPr>
        <p:txBody>
          <a:bodyPr lIns="0" tIns="0" rIns="0" bIns="0" anchor="ctr">
            <a:normAutofit/>
          </a:bodyPr>
          <a:lstStyle>
            <a:lvl1pPr marL="0" indent="0" algn="l">
              <a:buNone/>
              <a:defRPr sz="1200" b="1">
                <a:solidFill>
                  <a:schemeClr val="tx1">
                    <a:lumMod val="65000"/>
                    <a:lumOff val="35000"/>
                  </a:schemeClr>
                </a:solidFill>
                <a:latin typeface="Source Sans Pro Light"/>
              </a:defRPr>
            </a:lvl1pPr>
          </a:lstStyle>
          <a:p>
            <a:pPr lvl="0"/>
            <a:r>
              <a:rPr lang="en-GB" dirty="0"/>
              <a:t>Vision</a:t>
            </a:r>
          </a:p>
        </p:txBody>
      </p:sp>
      <p:sp>
        <p:nvSpPr>
          <p:cNvPr id="25" name="Text Placeholder 17"/>
          <p:cNvSpPr>
            <a:spLocks noGrp="1"/>
          </p:cNvSpPr>
          <p:nvPr userDrawn="1">
            <p:ph type="body" sz="quarter" idx="23" hasCustomPrompt="1"/>
          </p:nvPr>
        </p:nvSpPr>
        <p:spPr>
          <a:xfrm>
            <a:off x="6094412" y="5135362"/>
            <a:ext cx="5264578" cy="1036838"/>
          </a:xfrm>
        </p:spPr>
        <p:txBody>
          <a:bodyPr lIns="0" tIns="0" rIns="0" bIns="0">
            <a:normAutofit/>
          </a:bodyPr>
          <a:lstStyle>
            <a:lvl1pPr marL="0" indent="0" algn="l">
              <a:lnSpc>
                <a:spcPts val="1500"/>
              </a:lnSpc>
              <a:spcBef>
                <a:spcPts val="1500"/>
              </a:spcBef>
              <a:buNone/>
              <a:defRPr sz="1000">
                <a:solidFill>
                  <a:schemeClr val="tx1">
                    <a:lumMod val="65000"/>
                    <a:lumOff val="35000"/>
                  </a:schemeClr>
                </a:solidFill>
                <a:latin typeface="Source Sans Pro Light"/>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Tree>
    <p:extLst>
      <p:ext uri="{BB962C8B-B14F-4D97-AF65-F5344CB8AC3E}">
        <p14:creationId xmlns:p14="http://schemas.microsoft.com/office/powerpoint/2010/main" val="319055506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dissolve">
                                      <p:cBhvr>
                                        <p:cTn id="15" dur="500"/>
                                        <p:tgtEl>
                                          <p:spTgt spid="10">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dissolve">
                                      <p:cBhvr>
                                        <p:cTn id="23" dur="500"/>
                                        <p:tgtEl>
                                          <p:spTgt spid="24">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9" grpId="0" build="p">
        <p:tmplLst>
          <p:tmpl lvl="1">
            <p:tnLst>
              <p:par>
                <p:cTn presetID="9"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dissolve">
                      <p:cBhvr>
                        <p:cTn dur="500"/>
                        <p:tgtEl>
                          <p:spTgt spid="9"/>
                        </p:tgtEl>
                      </p:cBhvr>
                    </p:animEffect>
                  </p:childTnLst>
                </p:cTn>
              </p:par>
            </p:tnLst>
          </p:tmpl>
        </p:tmplLst>
      </p:bldP>
      <p:bldP spid="10" grpId="0" build="p">
        <p:tmplLst>
          <p:tmpl lvl="1">
            <p:tnLst>
              <p:par>
                <p:cTn presetID="9"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24" grpId="0" build="p">
        <p:tmplLst>
          <p:tmpl lvl="1">
            <p:tnLst>
              <p:par>
                <p:cTn presetID="9"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build="p">
        <p:tmplLst>
          <p:tmpl lvl="1">
            <p:tnLst>
              <p:par>
                <p:cTn presetID="9"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88825" cy="6858000"/>
          </a:xfrm>
        </p:spPr>
        <p:txBody>
          <a:bodyPr anchor="t">
            <a:normAutofit/>
          </a:bodyPr>
          <a:lstStyle>
            <a:lvl1pPr marL="0" indent="0" algn="r" rtl="1">
              <a:buNone/>
              <a:defRPr sz="2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2188825" cy="4343400"/>
          </a:xfrm>
        </p:spPr>
        <p:txBody>
          <a:bodyPr>
            <a:normAutofit/>
          </a:bodyPr>
          <a:lstStyle>
            <a:lvl1pPr marL="0" marR="0" indent="0" algn="r" defTabSz="1172078" rtl="1" eaLnBrk="1" fontAlgn="auto" latinLnBrk="0" hangingPunct="1">
              <a:lnSpc>
                <a:spcPct val="100000"/>
              </a:lnSpc>
              <a:spcBef>
                <a:spcPct val="20000"/>
              </a:spcBef>
              <a:spcAft>
                <a:spcPts val="0"/>
              </a:spcAft>
              <a:buClrTx/>
              <a:buSzTx/>
              <a:buFont typeface="Arial" pitchFamily="34" charset="0"/>
              <a:buNone/>
              <a:tabLst/>
              <a:defRPr sz="2400">
                <a:solidFill>
                  <a:schemeClr val="tx1">
                    <a:lumMod val="65000"/>
                    <a:lumOff val="35000"/>
                  </a:schemeClr>
                </a:solidFill>
                <a:latin typeface="Helvetica Neue W23 for SKY Reg" panose="020B0604020202020204" pitchFamily="34" charset="-78"/>
                <a:cs typeface="Helvetica Neue W23 for SKY Reg" panose="020B0604020202020204" pitchFamily="34" charset="-78"/>
              </a:defRPr>
            </a:lvl1pPr>
          </a:lstStyle>
          <a:p>
            <a:pPr marL="0" marR="0" lvl="0" indent="0" algn="r" defTabSz="1172078" rtl="1" eaLnBrk="1" fontAlgn="auto" latinLnBrk="0" hangingPunct="1">
              <a:lnSpc>
                <a:spcPct val="100000"/>
              </a:lnSpc>
              <a:spcBef>
                <a:spcPct val="20000"/>
              </a:spcBef>
              <a:spcAft>
                <a:spcPts val="0"/>
              </a:spcAft>
              <a:buClrTx/>
              <a:buSzTx/>
              <a:buFont typeface="Arial" pitchFamily="34" charset="0"/>
              <a:buNone/>
              <a:tabLst/>
              <a:defRPr/>
            </a:pPr>
            <a:r>
              <a:rPr lang="ar-EG" dirty="0"/>
              <a:t>أنقر لإضافة صورة</a:t>
            </a:r>
            <a:endParaRPr lang="en-US" dirty="0"/>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17208" tIns="58604" rIns="117208" bIns="58604" rtlCol="0" anchor="ctr">
            <a:normAutofit/>
          </a:bodyPr>
          <a:lstStyle/>
          <a:p>
            <a:r>
              <a:rPr lang="en-US"/>
              <a:t>Click to edit Master title style</a:t>
            </a:r>
          </a:p>
        </p:txBody>
      </p:sp>
      <p:sp>
        <p:nvSpPr>
          <p:cNvPr id="3" name="Text Placeholder 2"/>
          <p:cNvSpPr>
            <a:spLocks noGrp="1"/>
          </p:cNvSpPr>
          <p:nvPr>
            <p:ph type="body" idx="1"/>
          </p:nvPr>
        </p:nvSpPr>
        <p:spPr>
          <a:xfrm>
            <a:off x="609441" y="1600200"/>
            <a:ext cx="10969943" cy="4525963"/>
          </a:xfrm>
          <a:prstGeom prst="rect">
            <a:avLst/>
          </a:prstGeom>
        </p:spPr>
        <p:txBody>
          <a:bodyPr vert="horz" lIns="117208" tIns="58604" rIns="117208" bIns="586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7208" tIns="58604" rIns="117208" bIns="58604" rtlCol="0" anchor="ctr"/>
          <a:lstStyle>
            <a:lvl1pPr algn="l">
              <a:defRPr sz="1500">
                <a:solidFill>
                  <a:schemeClr val="tx1">
                    <a:tint val="75000"/>
                  </a:schemeClr>
                </a:solidFill>
              </a:defRPr>
            </a:lvl1pPr>
          </a:lstStyle>
          <a:p>
            <a:fld id="{59EEC15F-C0F1-4D36-8735-275B51627F31}" type="datetimeFigureOut">
              <a:rPr lang="en-US" smtClean="0"/>
              <a:pPr/>
              <a:t>10/1/2017</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117208" tIns="58604" rIns="117208" bIns="58604"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3"/>
            <a:ext cx="2844059" cy="365125"/>
          </a:xfrm>
          <a:prstGeom prst="rect">
            <a:avLst/>
          </a:prstGeom>
        </p:spPr>
        <p:txBody>
          <a:bodyPr vert="horz" lIns="117208" tIns="58604" rIns="117208" bIns="58604" rtlCol="0" anchor="ctr"/>
          <a:lstStyle>
            <a:lvl1pPr algn="r">
              <a:defRPr sz="1500">
                <a:solidFill>
                  <a:schemeClr val="tx1">
                    <a:tint val="75000"/>
                  </a:schemeClr>
                </a:solidFill>
              </a:defRPr>
            </a:lvl1pPr>
          </a:lstStyle>
          <a:p>
            <a:fld id="{C2F52289-4012-4053-9770-FE82CEB951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68" r:id="rId2"/>
    <p:sldLayoutId id="2147483661" r:id="rId3"/>
    <p:sldLayoutId id="2147483651" r:id="rId4"/>
    <p:sldLayoutId id="2147483662" r:id="rId5"/>
    <p:sldLayoutId id="2147483653" r:id="rId6"/>
    <p:sldLayoutId id="2147483655" r:id="rId7"/>
    <p:sldLayoutId id="2147483649" r:id="rId8"/>
    <p:sldLayoutId id="2147483652" r:id="rId9"/>
    <p:sldLayoutId id="2147483683"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50" r:id="rId21"/>
    <p:sldLayoutId id="2147483656" r:id="rId22"/>
    <p:sldLayoutId id="2147483657" r:id="rId23"/>
    <p:sldLayoutId id="2147483685" r:id="rId24"/>
    <p:sldLayoutId id="2147483658" r:id="rId25"/>
    <p:sldLayoutId id="2147483669" r:id="rId26"/>
    <p:sldLayoutId id="2147483659" r:id="rId27"/>
    <p:sldLayoutId id="2147483660" r:id="rId28"/>
    <p:sldLayoutId id="2147483663" r:id="rId29"/>
    <p:sldLayoutId id="2147483664" r:id="rId30"/>
    <p:sldLayoutId id="2147483665" r:id="rId31"/>
    <p:sldLayoutId id="2147483666" r:id="rId32"/>
    <p:sldLayoutId id="2147483667" r:id="rId33"/>
    <p:sldLayoutId id="2147483681" r:id="rId34"/>
    <p:sldLayoutId id="2147483680" r:id="rId35"/>
    <p:sldLayoutId id="2147483682" r:id="rId36"/>
    <p:sldLayoutId id="2147483684" r:id="rId37"/>
  </p:sldLayoutIdLst>
  <p:transition spd="slow">
    <p:cover dir="r"/>
  </p:transition>
  <p:txStyles>
    <p:titleStyle>
      <a:lvl1pPr algn="ctr" defTabSz="1172078" rtl="0" eaLnBrk="1" latinLnBrk="0" hangingPunct="1">
        <a:spcBef>
          <a:spcPct val="0"/>
        </a:spcBef>
        <a:buNone/>
        <a:defRPr sz="5600" kern="1200">
          <a:solidFill>
            <a:schemeClr val="tx1"/>
          </a:solidFill>
          <a:latin typeface="+mj-lt"/>
          <a:ea typeface="+mj-ea"/>
          <a:cs typeface="+mj-cs"/>
        </a:defRPr>
      </a:lvl1pPr>
    </p:titleStyle>
    <p:bodyStyle>
      <a:lvl1pPr marL="439529" indent="-439529" algn="l" defTabSz="1172078"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313" indent="-366274" algn="l" defTabSz="1172078"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097" indent="-293019" algn="l" defTabSz="1172078"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1136"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7175"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3214"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253"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292"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331" indent="-293019" algn="l" defTabSz="117207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2078" rtl="0" eaLnBrk="1" latinLnBrk="0" hangingPunct="1">
        <a:defRPr sz="2300" kern="1200">
          <a:solidFill>
            <a:schemeClr val="tx1"/>
          </a:solidFill>
          <a:latin typeface="+mn-lt"/>
          <a:ea typeface="+mn-ea"/>
          <a:cs typeface="+mn-cs"/>
        </a:defRPr>
      </a:lvl1pPr>
      <a:lvl2pPr marL="586039" algn="l" defTabSz="1172078" rtl="0" eaLnBrk="1" latinLnBrk="0" hangingPunct="1">
        <a:defRPr sz="2300" kern="1200">
          <a:solidFill>
            <a:schemeClr val="tx1"/>
          </a:solidFill>
          <a:latin typeface="+mn-lt"/>
          <a:ea typeface="+mn-ea"/>
          <a:cs typeface="+mn-cs"/>
        </a:defRPr>
      </a:lvl2pPr>
      <a:lvl3pPr marL="1172078" algn="l" defTabSz="1172078" rtl="0" eaLnBrk="1" latinLnBrk="0" hangingPunct="1">
        <a:defRPr sz="2300" kern="1200">
          <a:solidFill>
            <a:schemeClr val="tx1"/>
          </a:solidFill>
          <a:latin typeface="+mn-lt"/>
          <a:ea typeface="+mn-ea"/>
          <a:cs typeface="+mn-cs"/>
        </a:defRPr>
      </a:lvl3pPr>
      <a:lvl4pPr marL="1758117" algn="l" defTabSz="1172078" rtl="0" eaLnBrk="1" latinLnBrk="0" hangingPunct="1">
        <a:defRPr sz="2300" kern="1200">
          <a:solidFill>
            <a:schemeClr val="tx1"/>
          </a:solidFill>
          <a:latin typeface="+mn-lt"/>
          <a:ea typeface="+mn-ea"/>
          <a:cs typeface="+mn-cs"/>
        </a:defRPr>
      </a:lvl4pPr>
      <a:lvl5pPr marL="2344156" algn="l" defTabSz="1172078" rtl="0" eaLnBrk="1" latinLnBrk="0" hangingPunct="1">
        <a:defRPr sz="2300" kern="1200">
          <a:solidFill>
            <a:schemeClr val="tx1"/>
          </a:solidFill>
          <a:latin typeface="+mn-lt"/>
          <a:ea typeface="+mn-ea"/>
          <a:cs typeface="+mn-cs"/>
        </a:defRPr>
      </a:lvl5pPr>
      <a:lvl6pPr marL="2930195" algn="l" defTabSz="1172078" rtl="0" eaLnBrk="1" latinLnBrk="0" hangingPunct="1">
        <a:defRPr sz="2300" kern="1200">
          <a:solidFill>
            <a:schemeClr val="tx1"/>
          </a:solidFill>
          <a:latin typeface="+mn-lt"/>
          <a:ea typeface="+mn-ea"/>
          <a:cs typeface="+mn-cs"/>
        </a:defRPr>
      </a:lvl6pPr>
      <a:lvl7pPr marL="3516234" algn="l" defTabSz="1172078" rtl="0" eaLnBrk="1" latinLnBrk="0" hangingPunct="1">
        <a:defRPr sz="2300" kern="1200">
          <a:solidFill>
            <a:schemeClr val="tx1"/>
          </a:solidFill>
          <a:latin typeface="+mn-lt"/>
          <a:ea typeface="+mn-ea"/>
          <a:cs typeface="+mn-cs"/>
        </a:defRPr>
      </a:lvl7pPr>
      <a:lvl8pPr marL="4102273" algn="l" defTabSz="1172078" rtl="0" eaLnBrk="1" latinLnBrk="0" hangingPunct="1">
        <a:defRPr sz="2300" kern="1200">
          <a:solidFill>
            <a:schemeClr val="tx1"/>
          </a:solidFill>
          <a:latin typeface="+mn-lt"/>
          <a:ea typeface="+mn-ea"/>
          <a:cs typeface="+mn-cs"/>
        </a:defRPr>
      </a:lvl8pPr>
      <a:lvl9pPr marL="4688312" algn="l" defTabSz="1172078"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10200"/>
            <a:ext cx="12188825" cy="53340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01774" y="2656552"/>
            <a:ext cx="4785285" cy="584775"/>
          </a:xfrm>
          <a:prstGeom prst="rect">
            <a:avLst/>
          </a:prstGeom>
          <a:noFill/>
        </p:spPr>
        <p:txBody>
          <a:bodyPr wrap="none" rtlCol="0">
            <a:spAutoFit/>
          </a:bodyPr>
          <a:lstStyle/>
          <a:p>
            <a:pPr algn="ctr"/>
            <a:r>
              <a:rPr lang="ar-EG" sz="3200" dirty="0">
                <a:solidFill>
                  <a:srgbClr val="F0534B"/>
                </a:solidFill>
                <a:latin typeface="Helvetica Neue W23 for SKY Bd" panose="020B0804020202020204" pitchFamily="34" charset="-78"/>
                <a:ea typeface="Roboto" pitchFamily="2" charset="0"/>
                <a:cs typeface="Helvetica Neue W23 for SKY Bd" panose="020B0804020202020204" pitchFamily="34" charset="-78"/>
              </a:rPr>
              <a:t>قالب أعمال – </a:t>
            </a:r>
            <a:r>
              <a:rPr lang="ar-EG" sz="3200" dirty="0">
                <a:solidFill>
                  <a:schemeClr val="bg1"/>
                </a:solidFill>
                <a:latin typeface="Helvetica Neue W23 for SKY Bd" panose="020B0804020202020204" pitchFamily="34" charset="-78"/>
                <a:ea typeface="Roboto" pitchFamily="2" charset="0"/>
                <a:cs typeface="Helvetica Neue W23 for SKY Bd" panose="020B0804020202020204" pitchFamily="34" charset="-78"/>
              </a:rPr>
              <a:t>عرض تقديمي</a:t>
            </a:r>
            <a:endParaRPr lang="en-US" sz="3200" dirty="0">
              <a:solidFill>
                <a:schemeClr val="bg1"/>
              </a:solidFill>
              <a:latin typeface="Helvetica Neue W23 for SKY Bd" panose="020B0804020202020204" pitchFamily="34" charset="-78"/>
              <a:ea typeface="Roboto" pitchFamily="2" charset="0"/>
              <a:cs typeface="Helvetica Neue W23 for SKY Bd" panose="020B0804020202020204" pitchFamily="34" charset="-78"/>
            </a:endParaRPr>
          </a:p>
        </p:txBody>
      </p:sp>
      <p:sp>
        <p:nvSpPr>
          <p:cNvPr id="12" name="Oval 11"/>
          <p:cNvSpPr/>
          <p:nvPr/>
        </p:nvSpPr>
        <p:spPr>
          <a:xfrm>
            <a:off x="5865812" y="1388225"/>
            <a:ext cx="457200" cy="457200"/>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bg1"/>
                </a:solidFill>
                <a:latin typeface="Sosa" pitchFamily="2" charset="0"/>
              </a:rPr>
              <a:t>E</a:t>
            </a:r>
          </a:p>
        </p:txBody>
      </p:sp>
      <p:sp>
        <p:nvSpPr>
          <p:cNvPr id="23" name="Rectangle 22"/>
          <p:cNvSpPr/>
          <p:nvPr/>
        </p:nvSpPr>
        <p:spPr>
          <a:xfrm>
            <a:off x="3694112" y="5372100"/>
            <a:ext cx="4800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300" dirty="0">
                <a:solidFill>
                  <a:schemeClr val="bg1"/>
                </a:solidFill>
                <a:latin typeface="Helvetica Neue W23 for SKY Reg" panose="020B0604020202020204" pitchFamily="34" charset="-78"/>
                <a:cs typeface="Helvetica Neue W23 for SKY Reg" panose="020B0604020202020204" pitchFamily="34" charset="-78"/>
              </a:rPr>
              <a:t>تعريب بواسطة </a:t>
            </a:r>
            <a:r>
              <a:rPr lang="ar-EG" sz="1400" dirty="0">
                <a:solidFill>
                  <a:schemeClr val="bg1"/>
                </a:solidFill>
                <a:latin typeface="Helvetica Neue W23 for SKY Reg" panose="020B0604020202020204" pitchFamily="34" charset="-78"/>
                <a:cs typeface="Helvetica Neue W23 for SKY Reg" panose="020B0604020202020204" pitchFamily="34" charset="-78"/>
              </a:rPr>
              <a:t> </a:t>
            </a:r>
            <a:r>
              <a:rPr lang="ar-EG" sz="1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ادركها بوربوينت</a:t>
            </a:r>
            <a:endParaRPr lang="en-US" sz="13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4" name="Rectangle 13"/>
          <p:cNvSpPr/>
          <p:nvPr/>
        </p:nvSpPr>
        <p:spPr>
          <a:xfrm>
            <a:off x="5180012" y="1783080"/>
            <a:ext cx="1828800"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500" dirty="0">
                <a:solidFill>
                  <a:srgbClr val="404040"/>
                </a:solidFill>
                <a:latin typeface="Helvetica Neue W23 for SKY Reg" panose="020B0604020202020204" pitchFamily="34" charset="-78"/>
                <a:cs typeface="Helvetica Neue W23 for SKY Reg" panose="020B0604020202020204" pitchFamily="34" charset="-78"/>
              </a:rPr>
              <a:t>بيانات إحصائية</a:t>
            </a:r>
            <a:endParaRPr lang="en-US" sz="1500" dirty="0">
              <a:solidFill>
                <a:srgbClr val="404040"/>
              </a:solidFill>
              <a:latin typeface="Helvetica Neue W23 for SKY Reg" panose="020B0604020202020204" pitchFamily="34" charset="-78"/>
              <a:cs typeface="Helvetica Neue W23 for SKY Reg" panose="020B0604020202020204" pitchFamily="34" charset="-78"/>
            </a:endParaRPr>
          </a:p>
        </p:txBody>
      </p:sp>
      <p:grpSp>
        <p:nvGrpSpPr>
          <p:cNvPr id="33" name="Group 32"/>
          <p:cNvGrpSpPr/>
          <p:nvPr/>
        </p:nvGrpSpPr>
        <p:grpSpPr>
          <a:xfrm>
            <a:off x="4824586" y="4038600"/>
            <a:ext cx="2539652" cy="624548"/>
            <a:chOff x="4601038" y="4162407"/>
            <a:chExt cx="2539652" cy="624548"/>
          </a:xfrm>
        </p:grpSpPr>
        <p:sp>
          <p:nvSpPr>
            <p:cNvPr id="22" name="Oval 21"/>
            <p:cNvSpPr/>
            <p:nvPr/>
          </p:nvSpPr>
          <p:spPr>
            <a:xfrm>
              <a:off x="4601038" y="4162407"/>
              <a:ext cx="624548" cy="624548"/>
            </a:xfrm>
            <a:prstGeom prst="ellipse">
              <a:avLst/>
            </a:prstGeom>
            <a:noFill/>
            <a:ln w="12700">
              <a:solidFill>
                <a:srgbClr val="F05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0534B"/>
                  </a:solidFill>
                  <a:latin typeface="et-line" pitchFamily="2" charset="2"/>
                </a:rPr>
                <a:t></a:t>
              </a:r>
              <a:endParaRPr lang="en-GB" dirty="0">
                <a:solidFill>
                  <a:srgbClr val="F0534B"/>
                </a:solidFill>
                <a:latin typeface="et-line" pitchFamily="2" charset="2"/>
              </a:endParaRPr>
            </a:p>
          </p:txBody>
        </p:sp>
        <p:sp>
          <p:nvSpPr>
            <p:cNvPr id="31" name="Oval 30"/>
            <p:cNvSpPr/>
            <p:nvPr/>
          </p:nvSpPr>
          <p:spPr>
            <a:xfrm>
              <a:off x="5558590" y="4162407"/>
              <a:ext cx="624548" cy="624548"/>
            </a:xfrm>
            <a:prstGeom prst="ellipse">
              <a:avLst/>
            </a:prstGeom>
            <a:noFill/>
            <a:ln w="12700">
              <a:solidFill>
                <a:srgbClr val="F05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0534B"/>
                  </a:solidFill>
                  <a:latin typeface="FontAwesome" pitchFamily="2" charset="0"/>
                </a:rPr>
                <a:t></a:t>
              </a:r>
              <a:endParaRPr lang="en-GB" dirty="0">
                <a:solidFill>
                  <a:srgbClr val="F0534B"/>
                </a:solidFill>
                <a:latin typeface="FontAwesome" pitchFamily="2" charset="0"/>
              </a:endParaRPr>
            </a:p>
          </p:txBody>
        </p:sp>
        <p:sp>
          <p:nvSpPr>
            <p:cNvPr id="32" name="Oval 31"/>
            <p:cNvSpPr/>
            <p:nvPr/>
          </p:nvSpPr>
          <p:spPr>
            <a:xfrm>
              <a:off x="6516142" y="4162407"/>
              <a:ext cx="624548" cy="624548"/>
            </a:xfrm>
            <a:prstGeom prst="ellipse">
              <a:avLst/>
            </a:prstGeom>
            <a:noFill/>
            <a:ln w="12700">
              <a:solidFill>
                <a:srgbClr val="F05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0534B"/>
                  </a:solidFill>
                  <a:latin typeface="FontAwesome" pitchFamily="2" charset="0"/>
                </a:rPr>
                <a:t></a:t>
              </a:r>
              <a:endParaRPr lang="en-GB" dirty="0">
                <a:solidFill>
                  <a:srgbClr val="F0534B"/>
                </a:solidFill>
                <a:latin typeface="FontAwesome" pitchFamily="2" charset="0"/>
              </a:endParaRPr>
            </a:p>
          </p:txBody>
        </p:sp>
      </p:grpSp>
      <p:sp>
        <p:nvSpPr>
          <p:cNvPr id="34" name="TextBox 33"/>
          <p:cNvSpPr txBox="1"/>
          <p:nvPr/>
        </p:nvSpPr>
        <p:spPr>
          <a:xfrm>
            <a:off x="5017835" y="5029200"/>
            <a:ext cx="2153154" cy="307777"/>
          </a:xfrm>
          <a:prstGeom prst="rect">
            <a:avLst/>
          </a:prstGeom>
          <a:noFill/>
        </p:spPr>
        <p:txBody>
          <a:bodyPr wrap="none" rtlCol="0">
            <a:spAutoFit/>
          </a:bodyPr>
          <a:lstStyle/>
          <a:p>
            <a:r>
              <a:rPr lang="en-US" sz="1400" b="1" dirty="0">
                <a:solidFill>
                  <a:srgbClr val="404040"/>
                </a:solidFill>
              </a:rPr>
              <a:t>SEPTEMBER 22</a:t>
            </a:r>
            <a:r>
              <a:rPr lang="en-US" sz="1400" b="1" baseline="30000" dirty="0">
                <a:solidFill>
                  <a:srgbClr val="404040"/>
                </a:solidFill>
              </a:rPr>
              <a:t>ND</a:t>
            </a:r>
            <a:r>
              <a:rPr lang="en-US" sz="1400" b="1" dirty="0">
                <a:solidFill>
                  <a:srgbClr val="404040"/>
                </a:solidFill>
              </a:rPr>
              <a:t>, 2015</a:t>
            </a:r>
            <a:endParaRPr lang="en-US" sz="1400" dirty="0">
              <a:solidFill>
                <a:srgbClr val="404040"/>
              </a:solidFill>
            </a:endParaRPr>
          </a:p>
        </p:txBody>
      </p:sp>
      <p:sp>
        <p:nvSpPr>
          <p:cNvPr id="35" name="Rectangle 34"/>
          <p:cNvSpPr/>
          <p:nvPr/>
        </p:nvSpPr>
        <p:spPr>
          <a:xfrm rot="5400000">
            <a:off x="4499527" y="2340145"/>
            <a:ext cx="45720" cy="196828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133"/>
          <p:cNvSpPr/>
          <p:nvPr/>
        </p:nvSpPr>
        <p:spPr>
          <a:xfrm>
            <a:off x="8674365" y="4511611"/>
            <a:ext cx="0" cy="150388"/>
          </a:xfrm>
          <a:prstGeom prst="line">
            <a:avLst/>
          </a:prstGeom>
          <a:ln w="12700">
            <a:solidFill>
              <a:srgbClr val="DCDEE0"/>
            </a:solidFill>
            <a:miter lim="400000"/>
          </a:ln>
        </p:spPr>
        <p:txBody>
          <a:bodyPr lIns="50800" tIns="50800" rIns="50800" bIns="50800" anchor="ctr"/>
          <a:lstStyle/>
          <a:p>
            <a:pPr lvl="0"/>
            <a:endParaRPr/>
          </a:p>
        </p:txBody>
      </p:sp>
      <p:sp>
        <p:nvSpPr>
          <p:cNvPr id="53" name="Shape 131"/>
          <p:cNvSpPr/>
          <p:nvPr/>
        </p:nvSpPr>
        <p:spPr>
          <a:xfrm>
            <a:off x="5578381" y="4511611"/>
            <a:ext cx="0" cy="150388"/>
          </a:xfrm>
          <a:prstGeom prst="line">
            <a:avLst/>
          </a:prstGeom>
          <a:ln w="12700">
            <a:solidFill>
              <a:srgbClr val="DCDEE0"/>
            </a:solidFill>
            <a:miter lim="400000"/>
          </a:ln>
        </p:spPr>
        <p:txBody>
          <a:bodyPr lIns="50800" tIns="50800" rIns="50800" bIns="50800" anchor="ctr"/>
          <a:lstStyle/>
          <a:p>
            <a:pPr lvl="0"/>
            <a:endParaRPr/>
          </a:p>
        </p:txBody>
      </p:sp>
      <p:sp>
        <p:nvSpPr>
          <p:cNvPr id="54" name="Shape 115"/>
          <p:cNvSpPr/>
          <p:nvPr/>
        </p:nvSpPr>
        <p:spPr>
          <a:xfrm>
            <a:off x="3268416" y="4365159"/>
            <a:ext cx="0" cy="301333"/>
          </a:xfrm>
          <a:prstGeom prst="line">
            <a:avLst/>
          </a:prstGeom>
          <a:ln w="12700">
            <a:solidFill>
              <a:srgbClr val="DCDEE0"/>
            </a:solidFill>
            <a:miter lim="400000"/>
          </a:ln>
        </p:spPr>
        <p:txBody>
          <a:bodyPr lIns="50800" tIns="50800" rIns="50800" bIns="50800" anchor="ctr"/>
          <a:lstStyle/>
          <a:p>
            <a:pPr lvl="0"/>
            <a:endParaRPr/>
          </a:p>
        </p:txBody>
      </p:sp>
      <p:sp>
        <p:nvSpPr>
          <p:cNvPr id="55" name="Shape 129"/>
          <p:cNvSpPr/>
          <p:nvPr/>
        </p:nvSpPr>
        <p:spPr>
          <a:xfrm>
            <a:off x="7134321" y="3330427"/>
            <a:ext cx="0" cy="150388"/>
          </a:xfrm>
          <a:prstGeom prst="line">
            <a:avLst/>
          </a:prstGeom>
          <a:ln w="12700">
            <a:solidFill>
              <a:srgbClr val="DCDEE0"/>
            </a:solidFill>
            <a:miter lim="400000"/>
          </a:ln>
        </p:spPr>
        <p:txBody>
          <a:bodyPr lIns="50800" tIns="50800" rIns="50800" bIns="50800" anchor="ctr"/>
          <a:lstStyle/>
          <a:p>
            <a:pPr lvl="0"/>
            <a:endParaRPr/>
          </a:p>
        </p:txBody>
      </p:sp>
      <p:sp>
        <p:nvSpPr>
          <p:cNvPr id="56" name="Shape 126"/>
          <p:cNvSpPr/>
          <p:nvPr/>
        </p:nvSpPr>
        <p:spPr>
          <a:xfrm>
            <a:off x="3292781" y="3330427"/>
            <a:ext cx="0" cy="150388"/>
          </a:xfrm>
          <a:prstGeom prst="line">
            <a:avLst/>
          </a:prstGeom>
          <a:ln w="12700">
            <a:solidFill>
              <a:srgbClr val="DCDEE0"/>
            </a:solidFill>
            <a:miter lim="400000"/>
          </a:ln>
        </p:spPr>
        <p:txBody>
          <a:bodyPr lIns="50800" tIns="50800" rIns="50800" bIns="50800" anchor="ctr"/>
          <a:lstStyle/>
          <a:p>
            <a:pPr lvl="0"/>
            <a:endParaRPr/>
          </a:p>
        </p:txBody>
      </p:sp>
      <p:sp>
        <p:nvSpPr>
          <p:cNvPr id="57" name="Picture Placeholder 7"/>
          <p:cNvSpPr txBox="1">
            <a:spLocks/>
          </p:cNvSpPr>
          <p:nvPr/>
        </p:nvSpPr>
        <p:spPr>
          <a:xfrm>
            <a:off x="8249432" y="4648235"/>
            <a:ext cx="896112" cy="892907"/>
          </a:xfrm>
          <a:prstGeom prst="rect">
            <a:avLst/>
          </a:prstGeom>
          <a:solidFill>
            <a:schemeClr val="bg1">
              <a:lumMod val="65000"/>
            </a:schemeClr>
          </a:solidFill>
          <a:ln w="38100">
            <a:solidFill>
              <a:schemeClr val="bg1">
                <a:lumMod val="65000"/>
              </a:schemeClr>
            </a:solidFill>
          </a:ln>
        </p:spPr>
        <p:txBody>
          <a:bodyPr vert="horz" lIns="117208" tIns="58604" rIns="117208" bIns="58604" rtlCol="0">
            <a:normAutofit/>
          </a:bodyPr>
          <a:lstStyle>
            <a:lvl1pPr marL="0" indent="0">
              <a:buNone/>
              <a:defRPr sz="1000"/>
            </a:lvl1pPr>
          </a:lstStyle>
          <a:p>
            <a:pPr marR="0" lvl="0" algn="r" defTabSz="1172078" rtl="1" eaLnBrk="1" fontAlgn="auto" latinLnBrk="0" hangingPunct="1">
              <a:lnSpc>
                <a:spcPct val="100000"/>
              </a:lnSpc>
              <a:spcBef>
                <a:spcPct val="20000"/>
              </a:spcBef>
              <a:spcAft>
                <a:spcPts val="0"/>
              </a:spcAft>
              <a:buClrTx/>
              <a:buSzTx/>
              <a:tabLst/>
              <a:defRPr/>
            </a:pPr>
            <a:r>
              <a:rPr lang="ar-EG" dirty="0">
                <a:solidFill>
                  <a:schemeClr val="bg1"/>
                </a:solidFill>
                <a:latin typeface="Helvetica Neue W23 for SKY Reg" panose="020B0604020202020204" pitchFamily="34" charset="-78"/>
                <a:cs typeface="Helvetica Neue W23 for SKY Reg" panose="020B0604020202020204" pitchFamily="34" charset="-78"/>
              </a:rPr>
              <a:t>أنقر للتعديل</a:t>
            </a:r>
            <a:endParaRPr kumimoji="0" lang="en-GB" sz="800" b="0" i="0" u="none" strike="noStrike" kern="1200" cap="none" spc="0" normalizeH="0" baseline="0" noProof="0" dirty="0">
              <a:ln>
                <a:noFill/>
              </a:ln>
              <a:solidFill>
                <a:schemeClr val="bg1"/>
              </a:solidFill>
              <a:effectLst/>
              <a:uLnTx/>
              <a:uFillTx/>
              <a:latin typeface="Helvetica Neue W23 for SKY Reg" panose="020B0604020202020204" pitchFamily="34" charset="-78"/>
              <a:cs typeface="Helvetica Neue W23 for SKY Reg" panose="020B0604020202020204" pitchFamily="34" charset="-78"/>
            </a:endParaRPr>
          </a:p>
        </p:txBody>
      </p:sp>
      <p:sp>
        <p:nvSpPr>
          <p:cNvPr id="58" name="Picture Placeholder 7"/>
          <p:cNvSpPr txBox="1">
            <a:spLocks/>
          </p:cNvSpPr>
          <p:nvPr/>
        </p:nvSpPr>
        <p:spPr>
          <a:xfrm>
            <a:off x="5129636" y="4648235"/>
            <a:ext cx="896112" cy="892907"/>
          </a:xfrm>
          <a:prstGeom prst="rect">
            <a:avLst/>
          </a:prstGeom>
          <a:solidFill>
            <a:schemeClr val="bg1">
              <a:lumMod val="65000"/>
            </a:schemeClr>
          </a:solidFill>
          <a:ln w="38100">
            <a:solidFill>
              <a:schemeClr val="bg1">
                <a:lumMod val="65000"/>
              </a:schemeClr>
            </a:solidFill>
          </a:ln>
        </p:spPr>
        <p:txBody>
          <a:bodyPr vert="horz" lIns="117208" tIns="58604" rIns="117208" bIns="58604" rtlCol="0">
            <a:normAutofit/>
          </a:bodyPr>
          <a:lstStyle>
            <a:lvl1pPr>
              <a:defRPr sz="1000"/>
            </a:lvl1pPr>
          </a:lstStyle>
          <a:p>
            <a:pPr marR="0" lvl="0" algn="r" defTabSz="1172078" rtl="1" eaLnBrk="1" fontAlgn="auto" latinLnBrk="0" hangingPunct="1">
              <a:lnSpc>
                <a:spcPct val="100000"/>
              </a:lnSpc>
              <a:spcBef>
                <a:spcPct val="20000"/>
              </a:spcBef>
              <a:spcAft>
                <a:spcPts val="0"/>
              </a:spcAft>
              <a:buClrTx/>
              <a:buSzTx/>
              <a:tabLst/>
              <a:defRPr/>
            </a:pPr>
            <a:r>
              <a:rPr lang="ar-EG">
                <a:solidFill>
                  <a:schemeClr val="bg1"/>
                </a:solidFill>
                <a:latin typeface="Helvetica Neue W23 for SKY Reg" panose="020B0604020202020204" pitchFamily="34" charset="-78"/>
                <a:cs typeface="Helvetica Neue W23 for SKY Reg" panose="020B0604020202020204" pitchFamily="34" charset="-78"/>
              </a:rPr>
              <a:t>أنقر للتعديل</a:t>
            </a:r>
            <a:endParaRPr kumimoji="0" lang="en-GB" sz="800" b="0" i="0" u="none" strike="noStrike" kern="1200" cap="none" spc="0" normalizeH="0" baseline="0" noProof="0">
              <a:ln>
                <a:noFill/>
              </a:ln>
              <a:solidFill>
                <a:schemeClr val="bg1"/>
              </a:solidFill>
              <a:effectLst/>
              <a:uLnTx/>
              <a:uFillTx/>
              <a:latin typeface="Helvetica Neue W23 for SKY Reg" panose="020B0604020202020204" pitchFamily="34" charset="-78"/>
              <a:cs typeface="Helvetica Neue W23 for SKY Reg" panose="020B0604020202020204" pitchFamily="34" charset="-78"/>
            </a:endParaRPr>
          </a:p>
          <a:p>
            <a:pPr marL="439529" marR="0" lvl="0" indent="-439529" algn="r" defTabSz="1172078" rtl="1" eaLnBrk="1" fontAlgn="auto" latinLnBrk="0" hangingPunct="1">
              <a:lnSpc>
                <a:spcPct val="100000"/>
              </a:lnSpc>
              <a:spcBef>
                <a:spcPct val="20000"/>
              </a:spcBef>
              <a:spcAft>
                <a:spcPts val="0"/>
              </a:spcAft>
              <a:buClrTx/>
              <a:buSzTx/>
              <a:buFont typeface="Arial" pitchFamily="34" charset="0"/>
              <a:buChar char="•"/>
              <a:tabLst/>
              <a:defRPr/>
            </a:pPr>
            <a:endParaRPr kumimoji="0" lang="en-GB"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Picture Placeholder 7"/>
          <p:cNvSpPr txBox="1">
            <a:spLocks/>
          </p:cNvSpPr>
          <p:nvPr/>
        </p:nvSpPr>
        <p:spPr>
          <a:xfrm>
            <a:off x="6682596" y="3487121"/>
            <a:ext cx="896112" cy="892907"/>
          </a:xfrm>
          <a:prstGeom prst="rect">
            <a:avLst/>
          </a:prstGeom>
          <a:solidFill>
            <a:schemeClr val="bg1">
              <a:lumMod val="65000"/>
            </a:schemeClr>
          </a:solidFill>
          <a:ln w="38100">
            <a:solidFill>
              <a:schemeClr val="bg1">
                <a:lumMod val="65000"/>
              </a:schemeClr>
            </a:solidFill>
          </a:ln>
        </p:spPr>
        <p:txBody>
          <a:bodyPr vert="horz" lIns="117208" tIns="58604" rIns="117208" bIns="58604" rtlCol="0">
            <a:normAutofit/>
          </a:bodyPr>
          <a:lstStyle>
            <a:lvl1pPr>
              <a:defRPr sz="1000"/>
            </a:lvl1pPr>
          </a:lstStyle>
          <a:p>
            <a:pPr marR="0" lvl="0" algn="r" defTabSz="1172078" rtl="1" eaLnBrk="1" fontAlgn="auto" latinLnBrk="0" hangingPunct="1">
              <a:lnSpc>
                <a:spcPct val="100000"/>
              </a:lnSpc>
              <a:spcBef>
                <a:spcPct val="20000"/>
              </a:spcBef>
              <a:spcAft>
                <a:spcPts val="0"/>
              </a:spcAft>
              <a:buClrTx/>
              <a:buSzTx/>
              <a:tabLst/>
              <a:defRPr/>
            </a:pPr>
            <a:r>
              <a:rPr lang="ar-EG">
                <a:solidFill>
                  <a:schemeClr val="bg1"/>
                </a:solidFill>
                <a:latin typeface="Helvetica Neue W23 for SKY Reg" panose="020B0604020202020204" pitchFamily="34" charset="-78"/>
                <a:cs typeface="Helvetica Neue W23 for SKY Reg" panose="020B0604020202020204" pitchFamily="34" charset="-78"/>
              </a:rPr>
              <a:t>أنقر للتعديل</a:t>
            </a:r>
            <a:endParaRPr kumimoji="0" lang="en-GB" sz="800" b="0" i="0" u="none" strike="noStrike" kern="1200" cap="none" spc="0" normalizeH="0" baseline="0" noProof="0" dirty="0">
              <a:ln>
                <a:noFill/>
              </a:ln>
              <a:solidFill>
                <a:schemeClr val="bg1"/>
              </a:solidFill>
              <a:effectLst/>
              <a:uLnTx/>
              <a:uFillTx/>
              <a:latin typeface="Helvetica Neue W23 for SKY Reg" panose="020B0604020202020204" pitchFamily="34" charset="-78"/>
              <a:cs typeface="Helvetica Neue W23 for SKY Reg" panose="020B0604020202020204" pitchFamily="34" charset="-78"/>
            </a:endParaRPr>
          </a:p>
        </p:txBody>
      </p:sp>
      <p:sp>
        <p:nvSpPr>
          <p:cNvPr id="60" name="Picture Placeholder 7"/>
          <p:cNvSpPr txBox="1">
            <a:spLocks/>
          </p:cNvSpPr>
          <p:nvPr/>
        </p:nvSpPr>
        <p:spPr>
          <a:xfrm>
            <a:off x="2836100" y="4657760"/>
            <a:ext cx="896112" cy="892907"/>
          </a:xfrm>
          <a:prstGeom prst="rect">
            <a:avLst/>
          </a:prstGeom>
          <a:solidFill>
            <a:schemeClr val="bg1">
              <a:lumMod val="65000"/>
            </a:schemeClr>
          </a:solidFill>
          <a:ln w="38100">
            <a:solidFill>
              <a:schemeClr val="bg1">
                <a:lumMod val="65000"/>
              </a:schemeClr>
            </a:solidFill>
          </a:ln>
        </p:spPr>
        <p:txBody>
          <a:bodyPr vert="horz" lIns="117208" tIns="58604" rIns="117208" bIns="58604" rtlCol="0">
            <a:normAutofit/>
          </a:bodyPr>
          <a:lstStyle>
            <a:lvl1pPr marL="0" indent="0">
              <a:buNone/>
              <a:defRPr sz="1000"/>
            </a:lvl1pPr>
          </a:lstStyle>
          <a:p>
            <a:pPr marR="0" lvl="0" algn="r" defTabSz="1172078" rtl="1" eaLnBrk="1" fontAlgn="auto" latinLnBrk="0" hangingPunct="1">
              <a:lnSpc>
                <a:spcPct val="100000"/>
              </a:lnSpc>
              <a:spcBef>
                <a:spcPct val="20000"/>
              </a:spcBef>
              <a:spcAft>
                <a:spcPts val="0"/>
              </a:spcAft>
              <a:buClrTx/>
              <a:buSzTx/>
              <a:tabLst/>
              <a:defRPr/>
            </a:pPr>
            <a:r>
              <a:rPr lang="ar-EG">
                <a:solidFill>
                  <a:schemeClr val="bg1"/>
                </a:solidFill>
                <a:latin typeface="Helvetica Neue W23 for SKY Reg" panose="020B0604020202020204" pitchFamily="34" charset="-78"/>
                <a:cs typeface="Helvetica Neue W23 for SKY Reg" panose="020B0604020202020204" pitchFamily="34" charset="-78"/>
              </a:rPr>
              <a:t>أنقر للتعديل</a:t>
            </a:r>
            <a:endParaRPr kumimoji="0" lang="en-GB" sz="800" b="0" i="0" u="none" strike="noStrike" kern="1200" cap="none" spc="0" normalizeH="0" baseline="0" noProof="0" dirty="0">
              <a:ln>
                <a:noFill/>
              </a:ln>
              <a:solidFill>
                <a:schemeClr val="bg1"/>
              </a:solidFill>
              <a:effectLst/>
              <a:uLnTx/>
              <a:uFillTx/>
              <a:latin typeface="Helvetica Neue W23 for SKY Reg" panose="020B0604020202020204" pitchFamily="34" charset="-78"/>
              <a:cs typeface="Helvetica Neue W23 for SKY Reg" panose="020B0604020202020204" pitchFamily="34" charset="-78"/>
            </a:endParaRPr>
          </a:p>
        </p:txBody>
      </p:sp>
      <p:sp>
        <p:nvSpPr>
          <p:cNvPr id="61" name="Picture Placeholder 7"/>
          <p:cNvSpPr txBox="1">
            <a:spLocks/>
          </p:cNvSpPr>
          <p:nvPr/>
        </p:nvSpPr>
        <p:spPr>
          <a:xfrm>
            <a:off x="2844083" y="3477596"/>
            <a:ext cx="896112" cy="892907"/>
          </a:xfrm>
          <a:prstGeom prst="rect">
            <a:avLst/>
          </a:prstGeom>
          <a:solidFill>
            <a:schemeClr val="bg1">
              <a:lumMod val="65000"/>
            </a:schemeClr>
          </a:solidFill>
          <a:ln w="38100">
            <a:solidFill>
              <a:schemeClr val="bg1">
                <a:lumMod val="65000"/>
              </a:schemeClr>
            </a:solidFill>
          </a:ln>
        </p:spPr>
        <p:txBody>
          <a:bodyPr vert="horz" lIns="117208" tIns="58604" rIns="117208" bIns="58604" rtlCol="0">
            <a:normAutofit/>
          </a:bodyPr>
          <a:lstStyle>
            <a:lvl1pPr marL="0" indent="0">
              <a:buNone/>
              <a:defRPr sz="1000"/>
            </a:lvl1pPr>
          </a:lstStyle>
          <a:p>
            <a:pPr marR="0" lvl="0" algn="r" defTabSz="1172078" rtl="1" eaLnBrk="1" fontAlgn="auto" latinLnBrk="0" hangingPunct="1">
              <a:lnSpc>
                <a:spcPct val="100000"/>
              </a:lnSpc>
              <a:spcBef>
                <a:spcPct val="20000"/>
              </a:spcBef>
              <a:spcAft>
                <a:spcPts val="0"/>
              </a:spcAft>
              <a:buClrTx/>
              <a:buSzTx/>
              <a:tabLst/>
              <a:defRPr/>
            </a:pPr>
            <a:r>
              <a:rPr lang="ar-EG">
                <a:solidFill>
                  <a:schemeClr val="bg1"/>
                </a:solidFill>
                <a:latin typeface="Helvetica Neue W23 for SKY Reg" panose="020B0604020202020204" pitchFamily="34" charset="-78"/>
                <a:cs typeface="Helvetica Neue W23 for SKY Reg" panose="020B0604020202020204" pitchFamily="34" charset="-78"/>
              </a:rPr>
              <a:t>أنقر للتعديل</a:t>
            </a:r>
            <a:endParaRPr kumimoji="0" lang="en-GB" sz="800" b="0" i="0" u="none" strike="noStrike" kern="1200" cap="none" spc="0" normalizeH="0" baseline="0" noProof="0" dirty="0">
              <a:ln>
                <a:noFill/>
              </a:ln>
              <a:solidFill>
                <a:schemeClr val="bg1"/>
              </a:solidFill>
              <a:effectLst/>
              <a:uLnTx/>
              <a:uFillTx/>
              <a:latin typeface="Helvetica Neue W23 for SKY Reg" panose="020B0604020202020204" pitchFamily="34" charset="-78"/>
              <a:cs typeface="Helvetica Neue W23 for SKY Reg" panose="020B0604020202020204" pitchFamily="34" charset="-78"/>
            </a:endParaRPr>
          </a:p>
        </p:txBody>
      </p:sp>
      <p:sp>
        <p:nvSpPr>
          <p:cNvPr id="62" name="Text Placeholder 17"/>
          <p:cNvSpPr txBox="1">
            <a:spLocks/>
          </p:cNvSpPr>
          <p:nvPr/>
        </p:nvSpPr>
        <p:spPr>
          <a:xfrm>
            <a:off x="5793826" y="2325565"/>
            <a:ext cx="947801" cy="274601"/>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kumimoji="0" lang="en-GB"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63" name="Text Placeholder 19"/>
          <p:cNvSpPr txBox="1">
            <a:spLocks/>
          </p:cNvSpPr>
          <p:nvPr/>
        </p:nvSpPr>
        <p:spPr>
          <a:xfrm>
            <a:off x="5789612" y="2604655"/>
            <a:ext cx="947801" cy="224698"/>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rPr>
              <a:t>مدير العمل</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69" name="Text Placeholder 26"/>
          <p:cNvSpPr txBox="1">
            <a:spLocks/>
          </p:cNvSpPr>
          <p:nvPr/>
        </p:nvSpPr>
        <p:spPr>
          <a:xfrm>
            <a:off x="3798996" y="3582031"/>
            <a:ext cx="975061" cy="228049"/>
          </a:xfrm>
          <a:prstGeom prst="rect">
            <a:avLst/>
          </a:prstGeom>
        </p:spPr>
        <p:txBody>
          <a:bodyPr/>
          <a:lstStyle/>
          <a:p>
            <a:pPr lvl="0" algn="r" defTabSz="914400" rtl="1">
              <a:lnSpc>
                <a:spcPct val="90000"/>
              </a:lnSpc>
              <a:spcBef>
                <a:spcPts val="1000"/>
              </a:spcBef>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lang="en-GB"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70" name="Text Placeholder 27"/>
          <p:cNvSpPr txBox="1">
            <a:spLocks/>
          </p:cNvSpPr>
          <p:nvPr/>
        </p:nvSpPr>
        <p:spPr>
          <a:xfrm>
            <a:off x="3798996" y="3811147"/>
            <a:ext cx="975061" cy="186606"/>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rPr>
              <a:t>نائب المدير</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71" name="Text Placeholder 28"/>
          <p:cNvSpPr txBox="1">
            <a:spLocks/>
          </p:cNvSpPr>
          <p:nvPr/>
        </p:nvSpPr>
        <p:spPr>
          <a:xfrm>
            <a:off x="6050354" y="4775831"/>
            <a:ext cx="981932" cy="245369"/>
          </a:xfrm>
          <a:prstGeom prst="rect">
            <a:avLst/>
          </a:prstGeom>
        </p:spPr>
        <p:txBody>
          <a:bodyPr/>
          <a:lstStyle/>
          <a:p>
            <a:pPr lvl="0" algn="r" defTabSz="914400" rtl="1">
              <a:lnSpc>
                <a:spcPct val="90000"/>
              </a:lnSpc>
              <a:spcBef>
                <a:spcPts val="1000"/>
              </a:spcBef>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lang="en-GB"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72" name="Text Placeholder 29"/>
          <p:cNvSpPr txBox="1">
            <a:spLocks/>
          </p:cNvSpPr>
          <p:nvPr/>
        </p:nvSpPr>
        <p:spPr>
          <a:xfrm>
            <a:off x="6050354" y="5032657"/>
            <a:ext cx="961069" cy="186606"/>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rPr>
              <a:t>مدير علاقات</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73" name="Text Placeholder 30"/>
          <p:cNvSpPr txBox="1">
            <a:spLocks/>
          </p:cNvSpPr>
          <p:nvPr/>
        </p:nvSpPr>
        <p:spPr>
          <a:xfrm>
            <a:off x="9235107" y="4775832"/>
            <a:ext cx="1046452" cy="215260"/>
          </a:xfrm>
          <a:prstGeom prst="rect">
            <a:avLst/>
          </a:prstGeom>
        </p:spPr>
        <p:txBody>
          <a:bodyPr/>
          <a:lstStyle/>
          <a:p>
            <a:pPr lvl="0" algn="r" defTabSz="914400" rtl="1">
              <a:lnSpc>
                <a:spcPct val="90000"/>
              </a:lnSpc>
              <a:spcBef>
                <a:spcPts val="1000"/>
              </a:spcBef>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lang="en-GB"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74" name="Text Placeholder 63"/>
          <p:cNvSpPr txBox="1">
            <a:spLocks/>
          </p:cNvSpPr>
          <p:nvPr/>
        </p:nvSpPr>
        <p:spPr>
          <a:xfrm>
            <a:off x="9235107" y="5032656"/>
            <a:ext cx="1061461" cy="426035"/>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rPr>
              <a:t>مدير العمليات</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75" name="Text Placeholder 64"/>
          <p:cNvSpPr txBox="1">
            <a:spLocks/>
          </p:cNvSpPr>
          <p:nvPr/>
        </p:nvSpPr>
        <p:spPr>
          <a:xfrm>
            <a:off x="3637780" y="4793151"/>
            <a:ext cx="1120435" cy="228049"/>
          </a:xfrm>
          <a:prstGeom prst="rect">
            <a:avLst/>
          </a:prstGeom>
        </p:spPr>
        <p:txBody>
          <a:bodyPr/>
          <a:lstStyle/>
          <a:p>
            <a:pPr lvl="0" algn="r" defTabSz="914400" rtl="1">
              <a:lnSpc>
                <a:spcPct val="90000"/>
              </a:lnSpc>
              <a:spcBef>
                <a:spcPts val="1000"/>
              </a:spcBef>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lang="en-GB"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76" name="Text Placeholder 66"/>
          <p:cNvSpPr txBox="1">
            <a:spLocks/>
          </p:cNvSpPr>
          <p:nvPr/>
        </p:nvSpPr>
        <p:spPr>
          <a:xfrm>
            <a:off x="3825035" y="5062765"/>
            <a:ext cx="922981" cy="156498"/>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مدير خارجي</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77" name="Text Placeholder 67"/>
          <p:cNvSpPr txBox="1">
            <a:spLocks/>
          </p:cNvSpPr>
          <p:nvPr/>
        </p:nvSpPr>
        <p:spPr>
          <a:xfrm>
            <a:off x="7549411" y="3582031"/>
            <a:ext cx="1187083" cy="293797"/>
          </a:xfrm>
          <a:prstGeom prst="rect">
            <a:avLst/>
          </a:prstGeom>
        </p:spPr>
        <p:txBody>
          <a:bodyPr/>
          <a:lstStyle/>
          <a:p>
            <a:pPr lvl="0" algn="r" defTabSz="914400" rtl="1">
              <a:lnSpc>
                <a:spcPct val="90000"/>
              </a:lnSpc>
              <a:spcBef>
                <a:spcPts val="1000"/>
              </a:spcBef>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جون ديوي</a:t>
            </a:r>
            <a:endParaRPr lang="en-GB"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78" name="Text Placeholder 68"/>
          <p:cNvSpPr txBox="1">
            <a:spLocks/>
          </p:cNvSpPr>
          <p:nvPr/>
        </p:nvSpPr>
        <p:spPr>
          <a:xfrm>
            <a:off x="7549411" y="3811147"/>
            <a:ext cx="1187083" cy="240406"/>
          </a:xfrm>
          <a:prstGeom prst="rect">
            <a:avLst/>
          </a:prstGeom>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rPr>
              <a:t>مدير البيانات</a:t>
            </a:r>
            <a:endParaRPr kumimoji="0" lang="en-GB" sz="12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79" name="Shape 113"/>
          <p:cNvSpPr/>
          <p:nvPr/>
        </p:nvSpPr>
        <p:spPr>
          <a:xfrm>
            <a:off x="5220095" y="3197021"/>
            <a:ext cx="0" cy="144680"/>
          </a:xfrm>
          <a:prstGeom prst="line">
            <a:avLst/>
          </a:prstGeom>
          <a:ln w="12700">
            <a:solidFill>
              <a:srgbClr val="DCDEE0"/>
            </a:solidFill>
            <a:miter lim="400000"/>
          </a:ln>
        </p:spPr>
        <p:txBody>
          <a:bodyPr lIns="50800" tIns="50800" rIns="50800" bIns="50800" anchor="ctr"/>
          <a:lstStyle/>
          <a:p>
            <a:pPr lvl="0"/>
            <a:endParaRPr/>
          </a:p>
        </p:txBody>
      </p:sp>
      <p:sp>
        <p:nvSpPr>
          <p:cNvPr id="80" name="Shape 114"/>
          <p:cNvSpPr/>
          <p:nvPr/>
        </p:nvSpPr>
        <p:spPr>
          <a:xfrm>
            <a:off x="7127534" y="4365159"/>
            <a:ext cx="0" cy="150388"/>
          </a:xfrm>
          <a:prstGeom prst="line">
            <a:avLst/>
          </a:prstGeom>
          <a:ln w="12700">
            <a:solidFill>
              <a:srgbClr val="DCDEE0"/>
            </a:solidFill>
            <a:miter lim="400000"/>
          </a:ln>
        </p:spPr>
        <p:txBody>
          <a:bodyPr lIns="50800" tIns="50800" rIns="50800" bIns="50800" anchor="ctr"/>
          <a:lstStyle/>
          <a:p>
            <a:pPr lvl="0"/>
            <a:endParaRPr/>
          </a:p>
        </p:txBody>
      </p:sp>
      <p:sp>
        <p:nvSpPr>
          <p:cNvPr id="81" name="Shape 125"/>
          <p:cNvSpPr/>
          <p:nvPr/>
        </p:nvSpPr>
        <p:spPr>
          <a:xfrm flipV="1">
            <a:off x="3290650" y="3335994"/>
            <a:ext cx="1929067" cy="0"/>
          </a:xfrm>
          <a:prstGeom prst="line">
            <a:avLst/>
          </a:prstGeom>
          <a:ln w="12700">
            <a:solidFill>
              <a:srgbClr val="DCDEE0"/>
            </a:solidFill>
            <a:miter lim="400000"/>
          </a:ln>
        </p:spPr>
        <p:txBody>
          <a:bodyPr lIns="50800" tIns="50800" rIns="50800" bIns="50800" anchor="ctr"/>
          <a:lstStyle/>
          <a:p>
            <a:pPr lvl="0"/>
            <a:endParaRPr/>
          </a:p>
        </p:txBody>
      </p:sp>
      <p:sp>
        <p:nvSpPr>
          <p:cNvPr id="82" name="Shape 128"/>
          <p:cNvSpPr/>
          <p:nvPr/>
        </p:nvSpPr>
        <p:spPr>
          <a:xfrm>
            <a:off x="5221291" y="3335994"/>
            <a:ext cx="1910422" cy="0"/>
          </a:xfrm>
          <a:prstGeom prst="rect">
            <a:avLst/>
          </a:prstGeom>
          <a:ln w="12700">
            <a:solidFill>
              <a:srgbClr val="DCDEE0"/>
            </a:solidFill>
            <a:miter lim="400000"/>
          </a:ln>
        </p:spPr>
        <p:txBody>
          <a:bodyPr lIns="50800" tIns="50800" rIns="50800" bIns="50800" anchor="ctr"/>
          <a:lstStyle/>
          <a:p>
            <a:pPr lvl="0"/>
            <a:endParaRPr/>
          </a:p>
        </p:txBody>
      </p:sp>
      <p:sp>
        <p:nvSpPr>
          <p:cNvPr id="83" name="Shape 130"/>
          <p:cNvSpPr/>
          <p:nvPr/>
        </p:nvSpPr>
        <p:spPr>
          <a:xfrm flipV="1">
            <a:off x="5583526" y="4517178"/>
            <a:ext cx="1542469" cy="0"/>
          </a:xfrm>
          <a:prstGeom prst="line">
            <a:avLst/>
          </a:prstGeom>
          <a:ln w="12700">
            <a:solidFill>
              <a:srgbClr val="DCDEE0"/>
            </a:solidFill>
            <a:miter lim="400000"/>
          </a:ln>
        </p:spPr>
        <p:txBody>
          <a:bodyPr lIns="50800" tIns="50800" rIns="50800" bIns="50800" anchor="ctr"/>
          <a:lstStyle/>
          <a:p>
            <a:pPr lvl="0"/>
            <a:endParaRPr/>
          </a:p>
        </p:txBody>
      </p:sp>
      <p:sp>
        <p:nvSpPr>
          <p:cNvPr id="84" name="Shape 132"/>
          <p:cNvSpPr/>
          <p:nvPr/>
        </p:nvSpPr>
        <p:spPr>
          <a:xfrm>
            <a:off x="7127568" y="4517178"/>
            <a:ext cx="1542469" cy="0"/>
          </a:xfrm>
          <a:prstGeom prst="line">
            <a:avLst/>
          </a:prstGeom>
          <a:ln w="12700">
            <a:solidFill>
              <a:srgbClr val="DCDEE0"/>
            </a:solidFill>
            <a:miter lim="400000"/>
          </a:ln>
        </p:spPr>
        <p:txBody>
          <a:bodyPr lIns="50800" tIns="50800" rIns="50800" bIns="50800" anchor="ctr"/>
          <a:lstStyle/>
          <a:p>
            <a:pPr lvl="0"/>
            <a:endParaRPr/>
          </a:p>
        </p:txBody>
      </p:sp>
      <p:sp>
        <p:nvSpPr>
          <p:cNvPr id="85" name="Picture Placeholder 7"/>
          <p:cNvSpPr txBox="1">
            <a:spLocks/>
          </p:cNvSpPr>
          <p:nvPr/>
        </p:nvSpPr>
        <p:spPr>
          <a:xfrm>
            <a:off x="4782462" y="2286482"/>
            <a:ext cx="896112" cy="892907"/>
          </a:xfrm>
          <a:prstGeom prst="rect">
            <a:avLst/>
          </a:prstGeom>
          <a:solidFill>
            <a:srgbClr val="F0534B"/>
          </a:solidFill>
          <a:ln w="38100">
            <a:solidFill>
              <a:schemeClr val="bg1">
                <a:lumMod val="65000"/>
              </a:schemeClr>
            </a:solidFill>
          </a:ln>
        </p:spPr>
        <p:txBody>
          <a:bodyPr vert="horz" lIns="117208" tIns="58604" rIns="117208" bIns="58604" rtlCol="0">
            <a:normAutofit/>
          </a:bodyPr>
          <a:lstStyle>
            <a:lvl1pPr>
              <a:defRPr sz="1000"/>
            </a:lvl1pPr>
          </a:lstStyle>
          <a:p>
            <a:pPr marR="0" lvl="0" algn="r" defTabSz="1172078" rtl="1" eaLnBrk="1" fontAlgn="auto" latinLnBrk="0" hangingPunct="1">
              <a:lnSpc>
                <a:spcPct val="100000"/>
              </a:lnSpc>
              <a:spcBef>
                <a:spcPct val="20000"/>
              </a:spcBef>
              <a:spcAft>
                <a:spcPts val="0"/>
              </a:spcAft>
              <a:buClrTx/>
              <a:buSzTx/>
              <a:tabLst/>
              <a:defRPr/>
            </a:pPr>
            <a:r>
              <a:rPr lang="ar-EG" dirty="0">
                <a:latin typeface="Helvetica Neue W23 for SKY Reg" panose="020B0604020202020204" pitchFamily="34" charset="-78"/>
                <a:cs typeface="Helvetica Neue W23 for SKY Reg" panose="020B0604020202020204" pitchFamily="34" charset="-78"/>
              </a:rPr>
              <a:t>أنقر للتعديل</a:t>
            </a:r>
            <a:endParaRPr kumimoji="0" lang="en-GB" sz="10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34" name="Rectangle 64">
            <a:extLst>
              <a:ext uri="{FF2B5EF4-FFF2-40B4-BE49-F238E27FC236}">
                <a16:creationId xmlns:a16="http://schemas.microsoft.com/office/drawing/2014/main" id="{BBAEED06-0F3D-4094-89A9-68EF9555990F}"/>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65">
            <a:extLst>
              <a:ext uri="{FF2B5EF4-FFF2-40B4-BE49-F238E27FC236}">
                <a16:creationId xmlns:a16="http://schemas.microsoft.com/office/drawing/2014/main" id="{0871F0A4-F7B0-4849-BAE7-0B3B74D17124}"/>
              </a:ext>
            </a:extLst>
          </p:cNvPr>
          <p:cNvSpPr txBox="1"/>
          <p:nvPr/>
        </p:nvSpPr>
        <p:spPr>
          <a:xfrm flipH="1">
            <a:off x="9401173" y="728514"/>
            <a:ext cx="1976824"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الأشخاص</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6" name="Rectangle 66">
            <a:extLst>
              <a:ext uri="{FF2B5EF4-FFF2-40B4-BE49-F238E27FC236}">
                <a16:creationId xmlns:a16="http://schemas.microsoft.com/office/drawing/2014/main" id="{61807067-4D87-49BA-8C08-D18B3EEE3056}"/>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up)">
                                      <p:cBhvr>
                                        <p:cTn id="13" dur="500"/>
                                        <p:tgtEl>
                                          <p:spTgt spid="79"/>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right)">
                                      <p:cBhvr>
                                        <p:cTn id="17" dur="500"/>
                                        <p:tgtEl>
                                          <p:spTgt spid="8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left)">
                                      <p:cBhvr>
                                        <p:cTn id="31" dur="500"/>
                                        <p:tgtEl>
                                          <p:spTgt spid="82"/>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up)">
                                      <p:cBhvr>
                                        <p:cTn id="55" dur="500"/>
                                        <p:tgtEl>
                                          <p:spTgt spid="80"/>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right)">
                                      <p:cBhvr>
                                        <p:cTn id="59" dur="500"/>
                                        <p:tgtEl>
                                          <p:spTgt spid="83"/>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left)">
                                      <p:cBhvr>
                                        <p:cTn id="73" dur="500"/>
                                        <p:tgtEl>
                                          <p:spTgt spid="84"/>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up)">
                                      <p:cBhvr>
                                        <p:cTn id="77" dur="500"/>
                                        <p:tgtEl>
                                          <p:spTgt spid="52"/>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79" grpId="0" animBg="1"/>
      <p:bldP spid="80" grpId="0" animBg="1"/>
      <p:bldP spid="81" grpId="0" animBg="1"/>
      <p:bldP spid="82"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904999" y="2590800"/>
            <a:ext cx="2971800" cy="228600"/>
          </a:xfrm>
        </p:spPr>
        <p:txBody>
          <a:bodyPr anchor="ctr">
            <a:noAutofit/>
          </a:bodyPr>
          <a:lstStyle/>
          <a:p>
            <a:pPr algn="r" rtl="1">
              <a:buNone/>
            </a:pPr>
            <a:r>
              <a:rPr lang="ar-EG" sz="1800" dirty="0">
                <a:solidFill>
                  <a:schemeClr val="bg1">
                    <a:lumMod val="85000"/>
                  </a:schemeClr>
                </a:solidFill>
                <a:latin typeface="Helvetica Neue W23 for SKY Bd" panose="020B0804020202020204" pitchFamily="34" charset="-78"/>
                <a:cs typeface="Helvetica Neue W23 for SKY Bd" panose="020B0804020202020204" pitchFamily="34" charset="-78"/>
              </a:rPr>
              <a:t>رؤية</a:t>
            </a:r>
            <a:endParaRPr lang="en-US" sz="1800"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sp>
        <p:nvSpPr>
          <p:cNvPr id="4" name="Text Placeholder 3"/>
          <p:cNvSpPr>
            <a:spLocks noGrp="1"/>
          </p:cNvSpPr>
          <p:nvPr>
            <p:ph type="body" sz="quarter" idx="4294967295"/>
          </p:nvPr>
        </p:nvSpPr>
        <p:spPr>
          <a:xfrm>
            <a:off x="655708" y="3081253"/>
            <a:ext cx="4198938" cy="1112837"/>
          </a:xfrm>
        </p:spPr>
        <p:txBody>
          <a:bodyPr>
            <a:noAutofit/>
          </a:bodyPr>
          <a:lstStyle/>
          <a:p>
            <a:pPr marL="0" indent="0" algn="justLow" rtl="1">
              <a:lnSpc>
                <a:spcPct val="100000"/>
              </a:lnSpc>
              <a:buNone/>
            </a:pPr>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يولدها التطبيق.</a:t>
            </a:r>
          </a:p>
        </p:txBody>
      </p:sp>
      <p:sp>
        <p:nvSpPr>
          <p:cNvPr id="5" name="Content Placeholder 4"/>
          <p:cNvSpPr>
            <a:spLocks noGrp="1"/>
          </p:cNvSpPr>
          <p:nvPr>
            <p:ph sz="quarter" idx="4294967295"/>
          </p:nvPr>
        </p:nvSpPr>
        <p:spPr>
          <a:xfrm>
            <a:off x="1904999" y="4678363"/>
            <a:ext cx="2971800" cy="228600"/>
          </a:xfrm>
        </p:spPr>
        <p:txBody>
          <a:bodyPr anchor="ctr">
            <a:noAutofit/>
          </a:bodyPr>
          <a:lstStyle/>
          <a:p>
            <a:pPr algn="r" rtl="1">
              <a:buNone/>
            </a:pPr>
            <a:r>
              <a:rPr lang="ar-EG" sz="1800" dirty="0">
                <a:solidFill>
                  <a:schemeClr val="bg1">
                    <a:lumMod val="85000"/>
                  </a:schemeClr>
                </a:solidFill>
                <a:latin typeface="Helvetica Neue W23 for SKY Bd" panose="020B0804020202020204" pitchFamily="34" charset="-78"/>
                <a:cs typeface="Helvetica Neue W23 for SKY Bd" panose="020B0804020202020204" pitchFamily="34" charset="-78"/>
              </a:rPr>
              <a:t>تنفيذ</a:t>
            </a:r>
            <a:endParaRPr lang="en-US" sz="1800"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sp>
        <p:nvSpPr>
          <p:cNvPr id="6" name="Text Placeholder 5"/>
          <p:cNvSpPr>
            <a:spLocks noGrp="1"/>
          </p:cNvSpPr>
          <p:nvPr>
            <p:ph type="body" sz="quarter" idx="4294967295"/>
          </p:nvPr>
        </p:nvSpPr>
        <p:spPr>
          <a:xfrm>
            <a:off x="655708" y="5138653"/>
            <a:ext cx="4275138" cy="1112837"/>
          </a:xfrm>
        </p:spPr>
        <p:txBody>
          <a:bodyPr>
            <a:noAutofit/>
          </a:bodyPr>
          <a:lstStyle/>
          <a:p>
            <a:pPr marL="0" indent="0" algn="justLow" rtl="1">
              <a:lnSpc>
                <a:spcPct val="100000"/>
              </a:lnSpc>
              <a:buNone/>
            </a:pPr>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يولدها التطبيق.</a:t>
            </a:r>
          </a:p>
        </p:txBody>
      </p:sp>
      <p:sp>
        <p:nvSpPr>
          <p:cNvPr id="373" name="Rectangle 372"/>
          <p:cNvSpPr/>
          <p:nvPr/>
        </p:nvSpPr>
        <p:spPr>
          <a:xfrm>
            <a:off x="3971104" y="2912226"/>
            <a:ext cx="77724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p:cNvSpPr/>
          <p:nvPr/>
        </p:nvSpPr>
        <p:spPr>
          <a:xfrm>
            <a:off x="3971104" y="5004263"/>
            <a:ext cx="82296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مجموعة 1">
            <a:extLst>
              <a:ext uri="{FF2B5EF4-FFF2-40B4-BE49-F238E27FC236}">
                <a16:creationId xmlns:a16="http://schemas.microsoft.com/office/drawing/2014/main" id="{47F87D16-1CFE-4F4F-8A4A-E67BC5854B29}"/>
              </a:ext>
            </a:extLst>
          </p:cNvPr>
          <p:cNvGrpSpPr/>
          <p:nvPr/>
        </p:nvGrpSpPr>
        <p:grpSpPr>
          <a:xfrm>
            <a:off x="5408612" y="2895600"/>
            <a:ext cx="5792787" cy="2982913"/>
            <a:chOff x="903576" y="2895600"/>
            <a:chExt cx="5792787" cy="2982913"/>
          </a:xfrm>
        </p:grpSpPr>
        <p:sp>
          <p:nvSpPr>
            <p:cNvPr id="17" name="Freeform 136"/>
            <p:cNvSpPr>
              <a:spLocks/>
            </p:cNvSpPr>
            <p:nvPr/>
          </p:nvSpPr>
          <p:spPr bwMode="auto">
            <a:xfrm>
              <a:off x="2706976" y="5211763"/>
              <a:ext cx="1100138" cy="433388"/>
            </a:xfrm>
            <a:custGeom>
              <a:avLst/>
              <a:gdLst/>
              <a:ahLst/>
              <a:cxnLst>
                <a:cxn ang="0">
                  <a:pos x="284" y="0"/>
                </a:cxn>
                <a:cxn ang="0">
                  <a:pos x="191" y="4"/>
                </a:cxn>
                <a:cxn ang="0">
                  <a:pos x="51" y="74"/>
                </a:cxn>
                <a:cxn ang="0">
                  <a:pos x="0" y="188"/>
                </a:cxn>
                <a:cxn ang="0">
                  <a:pos x="477" y="188"/>
                </a:cxn>
                <a:cxn ang="0">
                  <a:pos x="426" y="74"/>
                </a:cxn>
                <a:cxn ang="0">
                  <a:pos x="284" y="0"/>
                </a:cxn>
              </a:cxnLst>
              <a:rect l="0" t="0" r="r" b="b"/>
              <a:pathLst>
                <a:path w="477" h="188">
                  <a:moveTo>
                    <a:pt x="284" y="0"/>
                  </a:moveTo>
                  <a:cubicBezTo>
                    <a:pt x="283" y="1"/>
                    <a:pt x="192" y="3"/>
                    <a:pt x="191" y="4"/>
                  </a:cubicBezTo>
                  <a:cubicBezTo>
                    <a:pt x="162" y="45"/>
                    <a:pt x="100" y="63"/>
                    <a:pt x="51" y="74"/>
                  </a:cubicBezTo>
                  <a:cubicBezTo>
                    <a:pt x="2" y="85"/>
                    <a:pt x="0" y="147"/>
                    <a:pt x="0" y="188"/>
                  </a:cubicBezTo>
                  <a:cubicBezTo>
                    <a:pt x="477" y="188"/>
                    <a:pt x="477" y="188"/>
                    <a:pt x="477" y="188"/>
                  </a:cubicBezTo>
                  <a:cubicBezTo>
                    <a:pt x="477" y="147"/>
                    <a:pt x="476" y="85"/>
                    <a:pt x="426" y="74"/>
                  </a:cubicBezTo>
                  <a:cubicBezTo>
                    <a:pt x="376" y="63"/>
                    <a:pt x="311" y="43"/>
                    <a:pt x="284" y="0"/>
                  </a:cubicBezTo>
                  <a:close/>
                </a:path>
              </a:pathLst>
            </a:custGeom>
            <a:solidFill>
              <a:schemeClr val="tx1">
                <a:lumMod val="75000"/>
                <a:lumOff val="25000"/>
              </a:schemeClr>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7"/>
            <p:cNvSpPr>
              <a:spLocks/>
            </p:cNvSpPr>
            <p:nvPr/>
          </p:nvSpPr>
          <p:spPr bwMode="auto">
            <a:xfrm>
              <a:off x="3040351" y="4592638"/>
              <a:ext cx="430213" cy="930275"/>
            </a:xfrm>
            <a:custGeom>
              <a:avLst/>
              <a:gdLst/>
              <a:ahLst/>
              <a:cxnLst>
                <a:cxn ang="0">
                  <a:pos x="33" y="358"/>
                </a:cxn>
                <a:cxn ang="0">
                  <a:pos x="93" y="0"/>
                </a:cxn>
                <a:cxn ang="0">
                  <a:pos x="159" y="363"/>
                </a:cxn>
                <a:cxn ang="0">
                  <a:pos x="33" y="358"/>
                </a:cxn>
              </a:cxnLst>
              <a:rect l="0" t="0" r="r" b="b"/>
              <a:pathLst>
                <a:path w="186" h="403">
                  <a:moveTo>
                    <a:pt x="33" y="358"/>
                  </a:moveTo>
                  <a:cubicBezTo>
                    <a:pt x="11" y="214"/>
                    <a:pt x="0" y="0"/>
                    <a:pt x="93" y="0"/>
                  </a:cubicBezTo>
                  <a:cubicBezTo>
                    <a:pt x="186" y="0"/>
                    <a:pt x="181" y="212"/>
                    <a:pt x="159" y="363"/>
                  </a:cubicBezTo>
                  <a:cubicBezTo>
                    <a:pt x="115" y="403"/>
                    <a:pt x="70" y="392"/>
                    <a:pt x="33" y="358"/>
                  </a:cubicBezTo>
                  <a:close/>
                </a:path>
              </a:pathLst>
            </a:custGeom>
            <a:solidFill>
              <a:schemeClr val="tx1">
                <a:lumMod val="75000"/>
                <a:lumOff val="25000"/>
              </a:schemeClr>
            </a:solidFill>
            <a:ln w="4"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8"/>
            <p:cNvSpPr>
              <a:spLocks/>
            </p:cNvSpPr>
            <p:nvPr/>
          </p:nvSpPr>
          <p:spPr bwMode="auto">
            <a:xfrm>
              <a:off x="3108613" y="4862513"/>
              <a:ext cx="295275" cy="719138"/>
            </a:xfrm>
            <a:custGeom>
              <a:avLst/>
              <a:gdLst/>
              <a:ahLst/>
              <a:cxnLst>
                <a:cxn ang="0">
                  <a:pos x="17" y="64"/>
                </a:cxn>
                <a:cxn ang="0">
                  <a:pos x="17" y="142"/>
                </a:cxn>
                <a:cxn ang="0">
                  <a:pos x="17" y="181"/>
                </a:cxn>
                <a:cxn ang="0">
                  <a:pos x="65" y="311"/>
                </a:cxn>
                <a:cxn ang="0">
                  <a:pos x="112" y="181"/>
                </a:cxn>
                <a:cxn ang="0">
                  <a:pos x="112" y="142"/>
                </a:cxn>
                <a:cxn ang="0">
                  <a:pos x="112" y="64"/>
                </a:cxn>
                <a:cxn ang="0">
                  <a:pos x="17" y="64"/>
                </a:cxn>
              </a:cxnLst>
              <a:rect l="0" t="0" r="r" b="b"/>
              <a:pathLst>
                <a:path w="128" h="311">
                  <a:moveTo>
                    <a:pt x="17" y="64"/>
                  </a:moveTo>
                  <a:cubicBezTo>
                    <a:pt x="17" y="142"/>
                    <a:pt x="17" y="142"/>
                    <a:pt x="17" y="142"/>
                  </a:cubicBezTo>
                  <a:cubicBezTo>
                    <a:pt x="17" y="181"/>
                    <a:pt x="17" y="181"/>
                    <a:pt x="17" y="181"/>
                  </a:cubicBezTo>
                  <a:cubicBezTo>
                    <a:pt x="0" y="212"/>
                    <a:pt x="47" y="311"/>
                    <a:pt x="65" y="311"/>
                  </a:cubicBezTo>
                  <a:cubicBezTo>
                    <a:pt x="82" y="311"/>
                    <a:pt x="128" y="220"/>
                    <a:pt x="112" y="181"/>
                  </a:cubicBezTo>
                  <a:cubicBezTo>
                    <a:pt x="112" y="142"/>
                    <a:pt x="112" y="142"/>
                    <a:pt x="112" y="142"/>
                  </a:cubicBezTo>
                  <a:cubicBezTo>
                    <a:pt x="112" y="64"/>
                    <a:pt x="112" y="64"/>
                    <a:pt x="112" y="64"/>
                  </a:cubicBezTo>
                  <a:cubicBezTo>
                    <a:pt x="112" y="0"/>
                    <a:pt x="17" y="0"/>
                    <a:pt x="17" y="64"/>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9"/>
            <p:cNvSpPr>
              <a:spLocks/>
            </p:cNvSpPr>
            <p:nvPr/>
          </p:nvSpPr>
          <p:spPr bwMode="auto">
            <a:xfrm>
              <a:off x="3464213" y="4876800"/>
              <a:ext cx="112713" cy="157163"/>
            </a:xfrm>
            <a:custGeom>
              <a:avLst/>
              <a:gdLst/>
              <a:ahLst/>
              <a:cxnLst>
                <a:cxn ang="0">
                  <a:pos x="37" y="4"/>
                </a:cxn>
                <a:cxn ang="0">
                  <a:pos x="7" y="27"/>
                </a:cxn>
                <a:cxn ang="0">
                  <a:pos x="11" y="64"/>
                </a:cxn>
                <a:cxn ang="0">
                  <a:pos x="42" y="42"/>
                </a:cxn>
                <a:cxn ang="0">
                  <a:pos x="37" y="4"/>
                </a:cxn>
              </a:cxnLst>
              <a:rect l="0" t="0" r="r" b="b"/>
              <a:pathLst>
                <a:path w="49" h="68">
                  <a:moveTo>
                    <a:pt x="37" y="4"/>
                  </a:moveTo>
                  <a:cubicBezTo>
                    <a:pt x="28" y="0"/>
                    <a:pt x="14" y="10"/>
                    <a:pt x="7" y="27"/>
                  </a:cubicBezTo>
                  <a:cubicBezTo>
                    <a:pt x="0" y="43"/>
                    <a:pt x="2" y="60"/>
                    <a:pt x="11" y="64"/>
                  </a:cubicBezTo>
                  <a:cubicBezTo>
                    <a:pt x="21" y="68"/>
                    <a:pt x="35" y="58"/>
                    <a:pt x="42" y="42"/>
                  </a:cubicBezTo>
                  <a:cubicBezTo>
                    <a:pt x="49" y="25"/>
                    <a:pt x="47" y="8"/>
                    <a:pt x="37" y="4"/>
                  </a:cubicBezTo>
                  <a:close/>
                </a:path>
              </a:pathLst>
            </a:custGeom>
            <a:solidFill>
              <a:srgbClr val="E6E6E6"/>
            </a:solidFill>
            <a:ln w="6"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0"/>
            <p:cNvSpPr>
              <a:spLocks/>
            </p:cNvSpPr>
            <p:nvPr/>
          </p:nvSpPr>
          <p:spPr bwMode="auto">
            <a:xfrm>
              <a:off x="2937163" y="4876800"/>
              <a:ext cx="112713" cy="157163"/>
            </a:xfrm>
            <a:custGeom>
              <a:avLst/>
              <a:gdLst/>
              <a:ahLst/>
              <a:cxnLst>
                <a:cxn ang="0">
                  <a:pos x="12" y="4"/>
                </a:cxn>
                <a:cxn ang="0">
                  <a:pos x="42" y="27"/>
                </a:cxn>
                <a:cxn ang="0">
                  <a:pos x="38" y="64"/>
                </a:cxn>
                <a:cxn ang="0">
                  <a:pos x="8" y="42"/>
                </a:cxn>
                <a:cxn ang="0">
                  <a:pos x="12" y="4"/>
                </a:cxn>
              </a:cxnLst>
              <a:rect l="0" t="0" r="r" b="b"/>
              <a:pathLst>
                <a:path w="49" h="68">
                  <a:moveTo>
                    <a:pt x="12" y="4"/>
                  </a:moveTo>
                  <a:cubicBezTo>
                    <a:pt x="22" y="0"/>
                    <a:pt x="35" y="10"/>
                    <a:pt x="42" y="27"/>
                  </a:cubicBezTo>
                  <a:cubicBezTo>
                    <a:pt x="49" y="43"/>
                    <a:pt x="47" y="60"/>
                    <a:pt x="38" y="64"/>
                  </a:cubicBezTo>
                  <a:cubicBezTo>
                    <a:pt x="28" y="68"/>
                    <a:pt x="15" y="58"/>
                    <a:pt x="8" y="42"/>
                  </a:cubicBezTo>
                  <a:cubicBezTo>
                    <a:pt x="0" y="25"/>
                    <a:pt x="2" y="8"/>
                    <a:pt x="12" y="4"/>
                  </a:cubicBezTo>
                  <a:close/>
                </a:path>
              </a:pathLst>
            </a:custGeom>
            <a:solidFill>
              <a:srgbClr val="E6E6E6"/>
            </a:solidFill>
            <a:ln w="6"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1"/>
            <p:cNvSpPr>
              <a:spLocks/>
            </p:cNvSpPr>
            <p:nvPr/>
          </p:nvSpPr>
          <p:spPr bwMode="auto">
            <a:xfrm>
              <a:off x="2938751" y="4525963"/>
              <a:ext cx="635000" cy="671513"/>
            </a:xfrm>
            <a:custGeom>
              <a:avLst/>
              <a:gdLst/>
              <a:ahLst/>
              <a:cxnLst>
                <a:cxn ang="0">
                  <a:pos x="138" y="291"/>
                </a:cxn>
                <a:cxn ang="0">
                  <a:pos x="21" y="172"/>
                </a:cxn>
                <a:cxn ang="0">
                  <a:pos x="138" y="0"/>
                </a:cxn>
                <a:cxn ang="0">
                  <a:pos x="255" y="172"/>
                </a:cxn>
                <a:cxn ang="0">
                  <a:pos x="138" y="291"/>
                </a:cxn>
              </a:cxnLst>
              <a:rect l="0" t="0" r="r" b="b"/>
              <a:pathLst>
                <a:path w="275" h="291">
                  <a:moveTo>
                    <a:pt x="138" y="291"/>
                  </a:moveTo>
                  <a:cubicBezTo>
                    <a:pt x="107" y="291"/>
                    <a:pt x="41" y="242"/>
                    <a:pt x="21" y="172"/>
                  </a:cubicBezTo>
                  <a:cubicBezTo>
                    <a:pt x="0" y="101"/>
                    <a:pt x="39" y="0"/>
                    <a:pt x="138" y="0"/>
                  </a:cubicBezTo>
                  <a:cubicBezTo>
                    <a:pt x="237" y="0"/>
                    <a:pt x="275" y="101"/>
                    <a:pt x="255" y="172"/>
                  </a:cubicBezTo>
                  <a:cubicBezTo>
                    <a:pt x="235" y="242"/>
                    <a:pt x="169" y="291"/>
                    <a:pt x="138" y="291"/>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2"/>
            <p:cNvSpPr>
              <a:spLocks/>
            </p:cNvSpPr>
            <p:nvPr/>
          </p:nvSpPr>
          <p:spPr bwMode="auto">
            <a:xfrm>
              <a:off x="2907001" y="4516438"/>
              <a:ext cx="684213" cy="412750"/>
            </a:xfrm>
            <a:custGeom>
              <a:avLst/>
              <a:gdLst/>
              <a:ahLst/>
              <a:cxnLst>
                <a:cxn ang="0">
                  <a:pos x="272" y="174"/>
                </a:cxn>
                <a:cxn ang="0">
                  <a:pos x="152" y="0"/>
                </a:cxn>
                <a:cxn ang="0">
                  <a:pos x="36" y="179"/>
                </a:cxn>
                <a:cxn ang="0">
                  <a:pos x="235" y="50"/>
                </a:cxn>
                <a:cxn ang="0">
                  <a:pos x="272" y="174"/>
                </a:cxn>
              </a:cxnLst>
              <a:rect l="0" t="0" r="r" b="b"/>
              <a:pathLst>
                <a:path w="296" h="179">
                  <a:moveTo>
                    <a:pt x="272" y="174"/>
                  </a:moveTo>
                  <a:cubicBezTo>
                    <a:pt x="296" y="42"/>
                    <a:pt x="218" y="0"/>
                    <a:pt x="152" y="0"/>
                  </a:cubicBezTo>
                  <a:cubicBezTo>
                    <a:pt x="77" y="0"/>
                    <a:pt x="0" y="57"/>
                    <a:pt x="36" y="179"/>
                  </a:cubicBezTo>
                  <a:cubicBezTo>
                    <a:pt x="107" y="175"/>
                    <a:pt x="172" y="133"/>
                    <a:pt x="235" y="50"/>
                  </a:cubicBezTo>
                  <a:cubicBezTo>
                    <a:pt x="245" y="92"/>
                    <a:pt x="253" y="147"/>
                    <a:pt x="272" y="17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3"/>
            <p:cNvSpPr>
              <a:spLocks noEditPoints="1"/>
            </p:cNvSpPr>
            <p:nvPr/>
          </p:nvSpPr>
          <p:spPr bwMode="auto">
            <a:xfrm>
              <a:off x="3054638" y="4819650"/>
              <a:ext cx="422275" cy="152400"/>
            </a:xfrm>
            <a:custGeom>
              <a:avLst/>
              <a:gdLst/>
              <a:ahLst/>
              <a:cxnLst>
                <a:cxn ang="0">
                  <a:pos x="137" y="66"/>
                </a:cxn>
                <a:cxn ang="0">
                  <a:pos x="140" y="66"/>
                </a:cxn>
                <a:cxn ang="0">
                  <a:pos x="173" y="39"/>
                </a:cxn>
                <a:cxn ang="0">
                  <a:pos x="180" y="17"/>
                </a:cxn>
                <a:cxn ang="0">
                  <a:pos x="183" y="9"/>
                </a:cxn>
                <a:cxn ang="0">
                  <a:pos x="178" y="3"/>
                </a:cxn>
                <a:cxn ang="0">
                  <a:pos x="138" y="1"/>
                </a:cxn>
                <a:cxn ang="0">
                  <a:pos x="138" y="5"/>
                </a:cxn>
                <a:cxn ang="0">
                  <a:pos x="166" y="8"/>
                </a:cxn>
                <a:cxn ang="0">
                  <a:pos x="165" y="49"/>
                </a:cxn>
                <a:cxn ang="0">
                  <a:pos x="137" y="62"/>
                </a:cxn>
                <a:cxn ang="0">
                  <a:pos x="137" y="66"/>
                </a:cxn>
                <a:cxn ang="0">
                  <a:pos x="92" y="8"/>
                </a:cxn>
                <a:cxn ang="0">
                  <a:pos x="49" y="1"/>
                </a:cxn>
                <a:cxn ang="0">
                  <a:pos x="46" y="1"/>
                </a:cxn>
                <a:cxn ang="0">
                  <a:pos x="46" y="5"/>
                </a:cxn>
                <a:cxn ang="0">
                  <a:pos x="76" y="15"/>
                </a:cxn>
                <a:cxn ang="0">
                  <a:pos x="58" y="59"/>
                </a:cxn>
                <a:cxn ang="0">
                  <a:pos x="45" y="62"/>
                </a:cxn>
                <a:cxn ang="0">
                  <a:pos x="44" y="66"/>
                </a:cxn>
                <a:cxn ang="0">
                  <a:pos x="76" y="46"/>
                </a:cxn>
                <a:cxn ang="0">
                  <a:pos x="92" y="23"/>
                </a:cxn>
                <a:cxn ang="0">
                  <a:pos x="106" y="45"/>
                </a:cxn>
                <a:cxn ang="0">
                  <a:pos x="137" y="66"/>
                </a:cxn>
                <a:cxn ang="0">
                  <a:pos x="137" y="62"/>
                </a:cxn>
                <a:cxn ang="0">
                  <a:pos x="123" y="59"/>
                </a:cxn>
                <a:cxn ang="0">
                  <a:pos x="108" y="15"/>
                </a:cxn>
                <a:cxn ang="0">
                  <a:pos x="138" y="5"/>
                </a:cxn>
                <a:cxn ang="0">
                  <a:pos x="138" y="1"/>
                </a:cxn>
                <a:cxn ang="0">
                  <a:pos x="136" y="1"/>
                </a:cxn>
                <a:cxn ang="0">
                  <a:pos x="92" y="8"/>
                </a:cxn>
                <a:cxn ang="0">
                  <a:pos x="46" y="1"/>
                </a:cxn>
                <a:cxn ang="0">
                  <a:pos x="6" y="3"/>
                </a:cxn>
                <a:cxn ang="0">
                  <a:pos x="1" y="9"/>
                </a:cxn>
                <a:cxn ang="0">
                  <a:pos x="4" y="17"/>
                </a:cxn>
                <a:cxn ang="0">
                  <a:pos x="10" y="39"/>
                </a:cxn>
                <a:cxn ang="0">
                  <a:pos x="41" y="66"/>
                </a:cxn>
                <a:cxn ang="0">
                  <a:pos x="44" y="66"/>
                </a:cxn>
                <a:cxn ang="0">
                  <a:pos x="45" y="62"/>
                </a:cxn>
                <a:cxn ang="0">
                  <a:pos x="17" y="49"/>
                </a:cxn>
                <a:cxn ang="0">
                  <a:pos x="18" y="8"/>
                </a:cxn>
                <a:cxn ang="0">
                  <a:pos x="46" y="5"/>
                </a:cxn>
                <a:cxn ang="0">
                  <a:pos x="46" y="1"/>
                </a:cxn>
              </a:cxnLst>
              <a:rect l="0" t="0" r="r" b="b"/>
              <a:pathLst>
                <a:path w="183" h="66">
                  <a:moveTo>
                    <a:pt x="137" y="66"/>
                  </a:moveTo>
                  <a:cubicBezTo>
                    <a:pt x="138" y="66"/>
                    <a:pt x="139" y="66"/>
                    <a:pt x="140" y="66"/>
                  </a:cubicBezTo>
                  <a:cubicBezTo>
                    <a:pt x="164" y="64"/>
                    <a:pt x="170" y="53"/>
                    <a:pt x="173" y="39"/>
                  </a:cubicBezTo>
                  <a:cubicBezTo>
                    <a:pt x="176" y="24"/>
                    <a:pt x="176" y="18"/>
                    <a:pt x="180" y="17"/>
                  </a:cubicBezTo>
                  <a:cubicBezTo>
                    <a:pt x="183" y="16"/>
                    <a:pt x="183" y="13"/>
                    <a:pt x="183" y="9"/>
                  </a:cubicBezTo>
                  <a:cubicBezTo>
                    <a:pt x="183" y="5"/>
                    <a:pt x="183" y="4"/>
                    <a:pt x="178" y="3"/>
                  </a:cubicBezTo>
                  <a:cubicBezTo>
                    <a:pt x="175" y="1"/>
                    <a:pt x="154" y="0"/>
                    <a:pt x="138" y="1"/>
                  </a:cubicBezTo>
                  <a:cubicBezTo>
                    <a:pt x="138" y="5"/>
                    <a:pt x="138" y="5"/>
                    <a:pt x="138" y="5"/>
                  </a:cubicBezTo>
                  <a:cubicBezTo>
                    <a:pt x="151" y="4"/>
                    <a:pt x="162" y="5"/>
                    <a:pt x="166" y="8"/>
                  </a:cubicBezTo>
                  <a:cubicBezTo>
                    <a:pt x="174" y="13"/>
                    <a:pt x="171" y="37"/>
                    <a:pt x="165" y="49"/>
                  </a:cubicBezTo>
                  <a:cubicBezTo>
                    <a:pt x="160" y="57"/>
                    <a:pt x="148" y="62"/>
                    <a:pt x="137" y="62"/>
                  </a:cubicBezTo>
                  <a:lnTo>
                    <a:pt x="137" y="66"/>
                  </a:lnTo>
                  <a:close/>
                  <a:moveTo>
                    <a:pt x="92" y="8"/>
                  </a:moveTo>
                  <a:cubicBezTo>
                    <a:pt x="87" y="9"/>
                    <a:pt x="65" y="2"/>
                    <a:pt x="49" y="1"/>
                  </a:cubicBezTo>
                  <a:cubicBezTo>
                    <a:pt x="48" y="1"/>
                    <a:pt x="47" y="1"/>
                    <a:pt x="46" y="1"/>
                  </a:cubicBezTo>
                  <a:cubicBezTo>
                    <a:pt x="46" y="5"/>
                    <a:pt x="46" y="5"/>
                    <a:pt x="46" y="5"/>
                  </a:cubicBezTo>
                  <a:cubicBezTo>
                    <a:pt x="58" y="5"/>
                    <a:pt x="71" y="8"/>
                    <a:pt x="76" y="15"/>
                  </a:cubicBezTo>
                  <a:cubicBezTo>
                    <a:pt x="83" y="26"/>
                    <a:pt x="70" y="53"/>
                    <a:pt x="58" y="59"/>
                  </a:cubicBezTo>
                  <a:cubicBezTo>
                    <a:pt x="54" y="61"/>
                    <a:pt x="50" y="62"/>
                    <a:pt x="45" y="62"/>
                  </a:cubicBezTo>
                  <a:cubicBezTo>
                    <a:pt x="44" y="66"/>
                    <a:pt x="44" y="66"/>
                    <a:pt x="44" y="66"/>
                  </a:cubicBezTo>
                  <a:cubicBezTo>
                    <a:pt x="65" y="66"/>
                    <a:pt x="73" y="51"/>
                    <a:pt x="76" y="46"/>
                  </a:cubicBezTo>
                  <a:cubicBezTo>
                    <a:pt x="81" y="36"/>
                    <a:pt x="80" y="23"/>
                    <a:pt x="92" y="23"/>
                  </a:cubicBezTo>
                  <a:cubicBezTo>
                    <a:pt x="104" y="23"/>
                    <a:pt x="102" y="36"/>
                    <a:pt x="106" y="45"/>
                  </a:cubicBezTo>
                  <a:cubicBezTo>
                    <a:pt x="109" y="51"/>
                    <a:pt x="116" y="66"/>
                    <a:pt x="137" y="66"/>
                  </a:cubicBezTo>
                  <a:cubicBezTo>
                    <a:pt x="137" y="62"/>
                    <a:pt x="137" y="62"/>
                    <a:pt x="137" y="62"/>
                  </a:cubicBezTo>
                  <a:cubicBezTo>
                    <a:pt x="132" y="62"/>
                    <a:pt x="127" y="61"/>
                    <a:pt x="123" y="59"/>
                  </a:cubicBezTo>
                  <a:cubicBezTo>
                    <a:pt x="112" y="53"/>
                    <a:pt x="100" y="26"/>
                    <a:pt x="108" y="15"/>
                  </a:cubicBezTo>
                  <a:cubicBezTo>
                    <a:pt x="113" y="8"/>
                    <a:pt x="126" y="5"/>
                    <a:pt x="138" y="5"/>
                  </a:cubicBezTo>
                  <a:cubicBezTo>
                    <a:pt x="138" y="1"/>
                    <a:pt x="138" y="1"/>
                    <a:pt x="138" y="1"/>
                  </a:cubicBezTo>
                  <a:cubicBezTo>
                    <a:pt x="137" y="1"/>
                    <a:pt x="137" y="1"/>
                    <a:pt x="136" y="1"/>
                  </a:cubicBezTo>
                  <a:cubicBezTo>
                    <a:pt x="122" y="2"/>
                    <a:pt x="105" y="8"/>
                    <a:pt x="92" y="8"/>
                  </a:cubicBezTo>
                  <a:close/>
                  <a:moveTo>
                    <a:pt x="46" y="1"/>
                  </a:moveTo>
                  <a:cubicBezTo>
                    <a:pt x="30" y="0"/>
                    <a:pt x="10" y="2"/>
                    <a:pt x="6" y="3"/>
                  </a:cubicBezTo>
                  <a:cubicBezTo>
                    <a:pt x="1" y="5"/>
                    <a:pt x="1" y="5"/>
                    <a:pt x="1" y="9"/>
                  </a:cubicBezTo>
                  <a:cubicBezTo>
                    <a:pt x="0" y="13"/>
                    <a:pt x="1" y="16"/>
                    <a:pt x="4" y="17"/>
                  </a:cubicBezTo>
                  <a:cubicBezTo>
                    <a:pt x="8" y="19"/>
                    <a:pt x="7" y="24"/>
                    <a:pt x="10" y="39"/>
                  </a:cubicBezTo>
                  <a:cubicBezTo>
                    <a:pt x="11" y="53"/>
                    <a:pt x="17" y="64"/>
                    <a:pt x="41" y="66"/>
                  </a:cubicBezTo>
                  <a:cubicBezTo>
                    <a:pt x="42" y="66"/>
                    <a:pt x="43" y="66"/>
                    <a:pt x="44" y="66"/>
                  </a:cubicBezTo>
                  <a:cubicBezTo>
                    <a:pt x="45" y="62"/>
                    <a:pt x="45" y="62"/>
                    <a:pt x="45" y="62"/>
                  </a:cubicBezTo>
                  <a:cubicBezTo>
                    <a:pt x="33" y="62"/>
                    <a:pt x="21" y="58"/>
                    <a:pt x="17" y="49"/>
                  </a:cubicBezTo>
                  <a:cubicBezTo>
                    <a:pt x="11" y="37"/>
                    <a:pt x="10" y="13"/>
                    <a:pt x="18" y="8"/>
                  </a:cubicBezTo>
                  <a:cubicBezTo>
                    <a:pt x="22" y="6"/>
                    <a:pt x="34" y="4"/>
                    <a:pt x="46" y="5"/>
                  </a:cubicBezTo>
                  <a:lnTo>
                    <a:pt x="46" y="1"/>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44"/>
            <p:cNvSpPr>
              <a:spLocks noChangeArrowheads="1"/>
            </p:cNvSpPr>
            <p:nvPr/>
          </p:nvSpPr>
          <p:spPr bwMode="auto">
            <a:xfrm>
              <a:off x="2454563" y="2895600"/>
              <a:ext cx="1101725" cy="1101725"/>
            </a:xfrm>
            <a:prstGeom prst="ellipse">
              <a:avLst/>
            </a:pr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4000" dirty="0">
                  <a:solidFill>
                    <a:schemeClr val="bg1"/>
                  </a:solidFill>
                  <a:latin typeface="Sosa" pitchFamily="2" charset="0"/>
                </a:rPr>
                <a:t>u</a:t>
              </a:r>
            </a:p>
          </p:txBody>
        </p:sp>
        <p:sp>
          <p:nvSpPr>
            <p:cNvPr id="26" name="Line 145"/>
            <p:cNvSpPr>
              <a:spLocks noChangeShapeType="1"/>
            </p:cNvSpPr>
            <p:nvPr/>
          </p:nvSpPr>
          <p:spPr bwMode="auto">
            <a:xfrm flipH="1" flipV="1">
              <a:off x="3083213" y="3943350"/>
              <a:ext cx="117475" cy="528638"/>
            </a:xfrm>
            <a:prstGeom prst="line">
              <a:avLst/>
            </a:prstGeom>
            <a:noFill/>
            <a:ln w="12"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46"/>
            <p:cNvSpPr>
              <a:spLocks/>
            </p:cNvSpPr>
            <p:nvPr/>
          </p:nvSpPr>
          <p:spPr bwMode="auto">
            <a:xfrm>
              <a:off x="2745076" y="5762625"/>
              <a:ext cx="1041400" cy="115888"/>
            </a:xfrm>
            <a:custGeom>
              <a:avLst/>
              <a:gdLst/>
              <a:ahLst/>
              <a:cxnLst>
                <a:cxn ang="0">
                  <a:pos x="451" y="25"/>
                </a:cxn>
                <a:cxn ang="0">
                  <a:pos x="435" y="50"/>
                </a:cxn>
                <a:cxn ang="0">
                  <a:pos x="16" y="50"/>
                </a:cxn>
                <a:cxn ang="0">
                  <a:pos x="0" y="25"/>
                </a:cxn>
                <a:cxn ang="0">
                  <a:pos x="0" y="25"/>
                </a:cxn>
                <a:cxn ang="0">
                  <a:pos x="16" y="0"/>
                </a:cxn>
                <a:cxn ang="0">
                  <a:pos x="435" y="0"/>
                </a:cxn>
                <a:cxn ang="0">
                  <a:pos x="451" y="25"/>
                </a:cxn>
              </a:cxnLst>
              <a:rect l="0" t="0" r="r" b="b"/>
              <a:pathLst>
                <a:path w="451" h="50">
                  <a:moveTo>
                    <a:pt x="451" y="25"/>
                  </a:moveTo>
                  <a:cubicBezTo>
                    <a:pt x="451" y="38"/>
                    <a:pt x="444" y="50"/>
                    <a:pt x="435" y="50"/>
                  </a:cubicBezTo>
                  <a:cubicBezTo>
                    <a:pt x="16" y="50"/>
                    <a:pt x="16" y="50"/>
                    <a:pt x="16" y="50"/>
                  </a:cubicBezTo>
                  <a:cubicBezTo>
                    <a:pt x="7" y="50"/>
                    <a:pt x="0" y="38"/>
                    <a:pt x="0" y="25"/>
                  </a:cubicBezTo>
                  <a:cubicBezTo>
                    <a:pt x="0" y="25"/>
                    <a:pt x="0" y="25"/>
                    <a:pt x="0" y="25"/>
                  </a:cubicBezTo>
                  <a:cubicBezTo>
                    <a:pt x="0" y="11"/>
                    <a:pt x="7" y="0"/>
                    <a:pt x="16" y="0"/>
                  </a:cubicBezTo>
                  <a:cubicBezTo>
                    <a:pt x="435" y="0"/>
                    <a:pt x="435" y="0"/>
                    <a:pt x="435" y="0"/>
                  </a:cubicBezTo>
                  <a:cubicBezTo>
                    <a:pt x="444" y="0"/>
                    <a:pt x="451" y="11"/>
                    <a:pt x="451" y="25"/>
                  </a:cubicBezTo>
                  <a:close/>
                </a:path>
              </a:pathLst>
            </a:custGeom>
            <a:solidFill>
              <a:schemeClr val="tx1">
                <a:lumMod val="75000"/>
                <a:lumOff val="25000"/>
              </a:schemeClr>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68"/>
            <p:cNvSpPr>
              <a:spLocks/>
            </p:cNvSpPr>
            <p:nvPr/>
          </p:nvSpPr>
          <p:spPr bwMode="auto">
            <a:xfrm>
              <a:off x="4172238" y="4721225"/>
              <a:ext cx="96838" cy="144463"/>
            </a:xfrm>
            <a:custGeom>
              <a:avLst/>
              <a:gdLst/>
              <a:ahLst/>
              <a:cxnLst>
                <a:cxn ang="0">
                  <a:pos x="12" y="3"/>
                </a:cxn>
                <a:cxn ang="0">
                  <a:pos x="37" y="26"/>
                </a:cxn>
                <a:cxn ang="0">
                  <a:pos x="30" y="59"/>
                </a:cxn>
                <a:cxn ang="0">
                  <a:pos x="5" y="36"/>
                </a:cxn>
                <a:cxn ang="0">
                  <a:pos x="12" y="3"/>
                </a:cxn>
              </a:cxnLst>
              <a:rect l="0" t="0" r="r" b="b"/>
              <a:pathLst>
                <a:path w="42" h="62">
                  <a:moveTo>
                    <a:pt x="12" y="3"/>
                  </a:moveTo>
                  <a:cubicBezTo>
                    <a:pt x="21" y="0"/>
                    <a:pt x="32" y="10"/>
                    <a:pt x="37" y="26"/>
                  </a:cubicBezTo>
                  <a:cubicBezTo>
                    <a:pt x="42" y="41"/>
                    <a:pt x="39" y="56"/>
                    <a:pt x="30" y="59"/>
                  </a:cubicBezTo>
                  <a:cubicBezTo>
                    <a:pt x="21" y="62"/>
                    <a:pt x="10" y="51"/>
                    <a:pt x="5" y="36"/>
                  </a:cubicBezTo>
                  <a:cubicBezTo>
                    <a:pt x="0" y="21"/>
                    <a:pt x="3" y="6"/>
                    <a:pt x="12" y="3"/>
                  </a:cubicBez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69"/>
            <p:cNvSpPr>
              <a:spLocks/>
            </p:cNvSpPr>
            <p:nvPr/>
          </p:nvSpPr>
          <p:spPr bwMode="auto">
            <a:xfrm>
              <a:off x="4729451" y="4721225"/>
              <a:ext cx="96838" cy="144463"/>
            </a:xfrm>
            <a:custGeom>
              <a:avLst/>
              <a:gdLst/>
              <a:ahLst/>
              <a:cxnLst>
                <a:cxn ang="0">
                  <a:pos x="30" y="3"/>
                </a:cxn>
                <a:cxn ang="0">
                  <a:pos x="5" y="26"/>
                </a:cxn>
                <a:cxn ang="0">
                  <a:pos x="12" y="59"/>
                </a:cxn>
                <a:cxn ang="0">
                  <a:pos x="37" y="36"/>
                </a:cxn>
                <a:cxn ang="0">
                  <a:pos x="30" y="3"/>
                </a:cxn>
              </a:cxnLst>
              <a:rect l="0" t="0" r="r" b="b"/>
              <a:pathLst>
                <a:path w="42" h="62">
                  <a:moveTo>
                    <a:pt x="30" y="3"/>
                  </a:moveTo>
                  <a:cubicBezTo>
                    <a:pt x="21" y="0"/>
                    <a:pt x="10" y="10"/>
                    <a:pt x="5" y="26"/>
                  </a:cubicBezTo>
                  <a:cubicBezTo>
                    <a:pt x="0" y="41"/>
                    <a:pt x="3" y="56"/>
                    <a:pt x="12" y="59"/>
                  </a:cubicBezTo>
                  <a:cubicBezTo>
                    <a:pt x="21" y="62"/>
                    <a:pt x="32" y="51"/>
                    <a:pt x="37" y="36"/>
                  </a:cubicBezTo>
                  <a:cubicBezTo>
                    <a:pt x="42" y="21"/>
                    <a:pt x="39" y="6"/>
                    <a:pt x="30" y="3"/>
                  </a:cubicBez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70"/>
            <p:cNvSpPr>
              <a:spLocks/>
            </p:cNvSpPr>
            <p:nvPr/>
          </p:nvSpPr>
          <p:spPr bwMode="auto">
            <a:xfrm>
              <a:off x="4191288" y="4357688"/>
              <a:ext cx="641350" cy="639763"/>
            </a:xfrm>
            <a:custGeom>
              <a:avLst/>
              <a:gdLst/>
              <a:ahLst/>
              <a:cxnLst>
                <a:cxn ang="0">
                  <a:pos x="218" y="40"/>
                </a:cxn>
                <a:cxn ang="0">
                  <a:pos x="262" y="84"/>
                </a:cxn>
                <a:cxn ang="0">
                  <a:pos x="135" y="276"/>
                </a:cxn>
                <a:cxn ang="0">
                  <a:pos x="21" y="216"/>
                </a:cxn>
                <a:cxn ang="0">
                  <a:pos x="33" y="53"/>
                </a:cxn>
                <a:cxn ang="0">
                  <a:pos x="218" y="40"/>
                </a:cxn>
              </a:cxnLst>
              <a:rect l="0" t="0" r="r" b="b"/>
              <a:pathLst>
                <a:path w="278" h="277">
                  <a:moveTo>
                    <a:pt x="218" y="40"/>
                  </a:moveTo>
                  <a:cubicBezTo>
                    <a:pt x="243" y="44"/>
                    <a:pt x="256" y="61"/>
                    <a:pt x="262" y="84"/>
                  </a:cubicBezTo>
                  <a:cubicBezTo>
                    <a:pt x="278" y="144"/>
                    <a:pt x="246" y="274"/>
                    <a:pt x="135" y="276"/>
                  </a:cubicBezTo>
                  <a:cubicBezTo>
                    <a:pt x="77" y="277"/>
                    <a:pt x="36" y="262"/>
                    <a:pt x="21" y="216"/>
                  </a:cubicBezTo>
                  <a:cubicBezTo>
                    <a:pt x="6" y="170"/>
                    <a:pt x="0" y="95"/>
                    <a:pt x="33" y="53"/>
                  </a:cubicBezTo>
                  <a:cubicBezTo>
                    <a:pt x="74" y="1"/>
                    <a:pt x="160" y="0"/>
                    <a:pt x="218" y="4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71"/>
            <p:cNvSpPr>
              <a:spLocks/>
            </p:cNvSpPr>
            <p:nvPr/>
          </p:nvSpPr>
          <p:spPr bwMode="auto">
            <a:xfrm>
              <a:off x="3957926" y="5156200"/>
              <a:ext cx="1082675" cy="493713"/>
            </a:xfrm>
            <a:custGeom>
              <a:avLst/>
              <a:gdLst/>
              <a:ahLst/>
              <a:cxnLst>
                <a:cxn ang="0">
                  <a:pos x="188" y="0"/>
                </a:cxn>
                <a:cxn ang="0">
                  <a:pos x="40" y="81"/>
                </a:cxn>
                <a:cxn ang="0">
                  <a:pos x="0" y="214"/>
                </a:cxn>
                <a:cxn ang="0">
                  <a:pos x="235" y="214"/>
                </a:cxn>
                <a:cxn ang="0">
                  <a:pos x="469" y="214"/>
                </a:cxn>
                <a:cxn ang="0">
                  <a:pos x="429" y="81"/>
                </a:cxn>
                <a:cxn ang="0">
                  <a:pos x="283" y="1"/>
                </a:cxn>
                <a:cxn ang="0">
                  <a:pos x="188" y="0"/>
                </a:cxn>
              </a:cxnLst>
              <a:rect l="0" t="0" r="r" b="b"/>
              <a:pathLst>
                <a:path w="469" h="214">
                  <a:moveTo>
                    <a:pt x="188" y="0"/>
                  </a:moveTo>
                  <a:cubicBezTo>
                    <a:pt x="84" y="46"/>
                    <a:pt x="53" y="70"/>
                    <a:pt x="40" y="81"/>
                  </a:cubicBezTo>
                  <a:cubicBezTo>
                    <a:pt x="21" y="98"/>
                    <a:pt x="11" y="160"/>
                    <a:pt x="0" y="214"/>
                  </a:cubicBezTo>
                  <a:cubicBezTo>
                    <a:pt x="235" y="214"/>
                    <a:pt x="235" y="214"/>
                    <a:pt x="235" y="214"/>
                  </a:cubicBezTo>
                  <a:cubicBezTo>
                    <a:pt x="469" y="214"/>
                    <a:pt x="469" y="214"/>
                    <a:pt x="469" y="214"/>
                  </a:cubicBezTo>
                  <a:cubicBezTo>
                    <a:pt x="458" y="160"/>
                    <a:pt x="448" y="98"/>
                    <a:pt x="429" y="81"/>
                  </a:cubicBezTo>
                  <a:cubicBezTo>
                    <a:pt x="417" y="70"/>
                    <a:pt x="387" y="47"/>
                    <a:pt x="283" y="1"/>
                  </a:cubicBezTo>
                  <a:lnTo>
                    <a:pt x="188" y="0"/>
                  </a:lnTo>
                  <a:close/>
                </a:path>
              </a:pathLst>
            </a:custGeom>
            <a:solidFill>
              <a:srgbClr val="F0534B"/>
            </a:solidFill>
            <a:ln w="6"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72"/>
            <p:cNvSpPr>
              <a:spLocks/>
            </p:cNvSpPr>
            <p:nvPr/>
          </p:nvSpPr>
          <p:spPr bwMode="auto">
            <a:xfrm>
              <a:off x="4383376" y="4805363"/>
              <a:ext cx="231775" cy="504825"/>
            </a:xfrm>
            <a:custGeom>
              <a:avLst/>
              <a:gdLst/>
              <a:ahLst/>
              <a:cxnLst>
                <a:cxn ang="0">
                  <a:pos x="0" y="62"/>
                </a:cxn>
                <a:cxn ang="0">
                  <a:pos x="0" y="139"/>
                </a:cxn>
                <a:cxn ang="0">
                  <a:pos x="0" y="185"/>
                </a:cxn>
                <a:cxn ang="0">
                  <a:pos x="101" y="185"/>
                </a:cxn>
                <a:cxn ang="0">
                  <a:pos x="101" y="139"/>
                </a:cxn>
                <a:cxn ang="0">
                  <a:pos x="101" y="62"/>
                </a:cxn>
                <a:cxn ang="0">
                  <a:pos x="0" y="62"/>
                </a:cxn>
              </a:cxnLst>
              <a:rect l="0" t="0" r="r" b="b"/>
              <a:pathLst>
                <a:path w="101" h="219">
                  <a:moveTo>
                    <a:pt x="0" y="62"/>
                  </a:moveTo>
                  <a:cubicBezTo>
                    <a:pt x="0" y="139"/>
                    <a:pt x="0" y="139"/>
                    <a:pt x="0" y="139"/>
                  </a:cubicBezTo>
                  <a:cubicBezTo>
                    <a:pt x="0" y="185"/>
                    <a:pt x="0" y="185"/>
                    <a:pt x="0" y="185"/>
                  </a:cubicBezTo>
                  <a:cubicBezTo>
                    <a:pt x="28" y="218"/>
                    <a:pt x="73" y="219"/>
                    <a:pt x="101" y="185"/>
                  </a:cubicBezTo>
                  <a:cubicBezTo>
                    <a:pt x="101" y="139"/>
                    <a:pt x="101" y="139"/>
                    <a:pt x="101" y="139"/>
                  </a:cubicBezTo>
                  <a:cubicBezTo>
                    <a:pt x="101" y="62"/>
                    <a:pt x="101" y="62"/>
                    <a:pt x="101" y="62"/>
                  </a:cubicBezTo>
                  <a:cubicBezTo>
                    <a:pt x="101" y="0"/>
                    <a:pt x="0" y="0"/>
                    <a:pt x="0" y="62"/>
                  </a:cubicBez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3"/>
            <p:cNvSpPr>
              <a:spLocks/>
            </p:cNvSpPr>
            <p:nvPr/>
          </p:nvSpPr>
          <p:spPr bwMode="auto">
            <a:xfrm>
              <a:off x="4107151" y="4470400"/>
              <a:ext cx="784225" cy="660400"/>
            </a:xfrm>
            <a:custGeom>
              <a:avLst/>
              <a:gdLst/>
              <a:ahLst/>
              <a:cxnLst>
                <a:cxn ang="0">
                  <a:pos x="170" y="0"/>
                </a:cxn>
                <a:cxn ang="0">
                  <a:pos x="72" y="237"/>
                </a:cxn>
                <a:cxn ang="0">
                  <a:pos x="170" y="286"/>
                </a:cxn>
                <a:cxn ang="0">
                  <a:pos x="267" y="233"/>
                </a:cxn>
                <a:cxn ang="0">
                  <a:pos x="170" y="0"/>
                </a:cxn>
              </a:cxnLst>
              <a:rect l="0" t="0" r="r" b="b"/>
              <a:pathLst>
                <a:path w="339" h="286">
                  <a:moveTo>
                    <a:pt x="170" y="0"/>
                  </a:moveTo>
                  <a:cubicBezTo>
                    <a:pt x="0" y="0"/>
                    <a:pt x="61" y="221"/>
                    <a:pt x="72" y="237"/>
                  </a:cubicBezTo>
                  <a:cubicBezTo>
                    <a:pt x="85" y="255"/>
                    <a:pt x="142" y="286"/>
                    <a:pt x="170" y="286"/>
                  </a:cubicBezTo>
                  <a:cubicBezTo>
                    <a:pt x="197" y="286"/>
                    <a:pt x="255" y="251"/>
                    <a:pt x="267" y="233"/>
                  </a:cubicBezTo>
                  <a:cubicBezTo>
                    <a:pt x="278" y="217"/>
                    <a:pt x="339" y="0"/>
                    <a:pt x="170" y="0"/>
                  </a:cubicBez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74"/>
            <p:cNvSpPr>
              <a:spLocks/>
            </p:cNvSpPr>
            <p:nvPr/>
          </p:nvSpPr>
          <p:spPr bwMode="auto">
            <a:xfrm>
              <a:off x="4170651" y="4440238"/>
              <a:ext cx="657225" cy="395288"/>
            </a:xfrm>
            <a:custGeom>
              <a:avLst/>
              <a:gdLst/>
              <a:ahLst/>
              <a:cxnLst>
                <a:cxn ang="0">
                  <a:pos x="60" y="66"/>
                </a:cxn>
                <a:cxn ang="0">
                  <a:pos x="140" y="69"/>
                </a:cxn>
                <a:cxn ang="0">
                  <a:pos x="259" y="171"/>
                </a:cxn>
                <a:cxn ang="0">
                  <a:pos x="145" y="4"/>
                </a:cxn>
                <a:cxn ang="0">
                  <a:pos x="28" y="169"/>
                </a:cxn>
                <a:cxn ang="0">
                  <a:pos x="60" y="66"/>
                </a:cxn>
              </a:cxnLst>
              <a:rect l="0" t="0" r="r" b="b"/>
              <a:pathLst>
                <a:path w="285" h="171">
                  <a:moveTo>
                    <a:pt x="60" y="66"/>
                  </a:moveTo>
                  <a:cubicBezTo>
                    <a:pt x="90" y="84"/>
                    <a:pt x="113" y="57"/>
                    <a:pt x="140" y="69"/>
                  </a:cubicBezTo>
                  <a:cubicBezTo>
                    <a:pt x="167" y="80"/>
                    <a:pt x="244" y="49"/>
                    <a:pt x="259" y="171"/>
                  </a:cubicBezTo>
                  <a:cubicBezTo>
                    <a:pt x="285" y="83"/>
                    <a:pt x="242" y="8"/>
                    <a:pt x="145" y="4"/>
                  </a:cubicBezTo>
                  <a:cubicBezTo>
                    <a:pt x="42" y="0"/>
                    <a:pt x="0" y="81"/>
                    <a:pt x="28" y="169"/>
                  </a:cubicBezTo>
                  <a:cubicBezTo>
                    <a:pt x="27" y="121"/>
                    <a:pt x="38" y="90"/>
                    <a:pt x="60" y="6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75"/>
            <p:cNvSpPr>
              <a:spLocks/>
            </p:cNvSpPr>
            <p:nvPr/>
          </p:nvSpPr>
          <p:spPr bwMode="auto">
            <a:xfrm>
              <a:off x="4289713" y="5153025"/>
              <a:ext cx="211138" cy="211138"/>
            </a:xfrm>
            <a:custGeom>
              <a:avLst/>
              <a:gdLst/>
              <a:ahLst/>
              <a:cxnLst>
                <a:cxn ang="0">
                  <a:pos x="51" y="0"/>
                </a:cxn>
                <a:cxn ang="0">
                  <a:pos x="0" y="30"/>
                </a:cxn>
                <a:cxn ang="0">
                  <a:pos x="76" y="133"/>
                </a:cxn>
                <a:cxn ang="0">
                  <a:pos x="133" y="79"/>
                </a:cxn>
                <a:cxn ang="0">
                  <a:pos x="51" y="0"/>
                </a:cxn>
              </a:cxnLst>
              <a:rect l="0" t="0" r="r" b="b"/>
              <a:pathLst>
                <a:path w="133" h="133">
                  <a:moveTo>
                    <a:pt x="51" y="0"/>
                  </a:moveTo>
                  <a:lnTo>
                    <a:pt x="0" y="30"/>
                  </a:lnTo>
                  <a:lnTo>
                    <a:pt x="76" y="133"/>
                  </a:lnTo>
                  <a:lnTo>
                    <a:pt x="133" y="79"/>
                  </a:lnTo>
                  <a:lnTo>
                    <a:pt x="51" y="0"/>
                  </a:ln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76"/>
            <p:cNvSpPr>
              <a:spLocks/>
            </p:cNvSpPr>
            <p:nvPr/>
          </p:nvSpPr>
          <p:spPr bwMode="auto">
            <a:xfrm>
              <a:off x="4500851" y="5153025"/>
              <a:ext cx="209550" cy="211138"/>
            </a:xfrm>
            <a:custGeom>
              <a:avLst/>
              <a:gdLst/>
              <a:ahLst/>
              <a:cxnLst>
                <a:cxn ang="0">
                  <a:pos x="80" y="0"/>
                </a:cxn>
                <a:cxn ang="0">
                  <a:pos x="132" y="30"/>
                </a:cxn>
                <a:cxn ang="0">
                  <a:pos x="56" y="133"/>
                </a:cxn>
                <a:cxn ang="0">
                  <a:pos x="0" y="79"/>
                </a:cxn>
                <a:cxn ang="0">
                  <a:pos x="80" y="0"/>
                </a:cxn>
              </a:cxnLst>
              <a:rect l="0" t="0" r="r" b="b"/>
              <a:pathLst>
                <a:path w="132" h="133">
                  <a:moveTo>
                    <a:pt x="80" y="0"/>
                  </a:moveTo>
                  <a:lnTo>
                    <a:pt x="132" y="30"/>
                  </a:lnTo>
                  <a:lnTo>
                    <a:pt x="56" y="133"/>
                  </a:lnTo>
                  <a:lnTo>
                    <a:pt x="0" y="79"/>
                  </a:lnTo>
                  <a:lnTo>
                    <a:pt x="80" y="0"/>
                  </a:lnTo>
                  <a:close/>
                </a:path>
              </a:pathLst>
            </a:custGeom>
            <a:solidFill>
              <a:srgbClr val="E6E6E6"/>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7"/>
            <p:cNvSpPr>
              <a:spLocks/>
            </p:cNvSpPr>
            <p:nvPr/>
          </p:nvSpPr>
          <p:spPr bwMode="auto">
            <a:xfrm>
              <a:off x="4302413" y="4562475"/>
              <a:ext cx="246063" cy="60325"/>
            </a:xfrm>
            <a:custGeom>
              <a:avLst/>
              <a:gdLst/>
              <a:ahLst/>
              <a:cxnLst>
                <a:cxn ang="0">
                  <a:pos x="1" y="6"/>
                </a:cxn>
                <a:cxn ang="0">
                  <a:pos x="35" y="24"/>
                </a:cxn>
                <a:cxn ang="0">
                  <a:pos x="106" y="4"/>
                </a:cxn>
                <a:cxn ang="0">
                  <a:pos x="105" y="1"/>
                </a:cxn>
                <a:cxn ang="0">
                  <a:pos x="56" y="14"/>
                </a:cxn>
                <a:cxn ang="0">
                  <a:pos x="2" y="5"/>
                </a:cxn>
                <a:cxn ang="0">
                  <a:pos x="1" y="6"/>
                </a:cxn>
              </a:cxnLst>
              <a:rect l="0" t="0" r="r" b="b"/>
              <a:pathLst>
                <a:path w="107" h="26">
                  <a:moveTo>
                    <a:pt x="1" y="6"/>
                  </a:moveTo>
                  <a:cubicBezTo>
                    <a:pt x="3" y="20"/>
                    <a:pt x="23" y="22"/>
                    <a:pt x="35" y="24"/>
                  </a:cubicBezTo>
                  <a:cubicBezTo>
                    <a:pt x="58" y="26"/>
                    <a:pt x="87" y="17"/>
                    <a:pt x="106" y="4"/>
                  </a:cubicBezTo>
                  <a:cubicBezTo>
                    <a:pt x="107" y="3"/>
                    <a:pt x="107" y="1"/>
                    <a:pt x="105" y="1"/>
                  </a:cubicBezTo>
                  <a:cubicBezTo>
                    <a:pt x="88" y="0"/>
                    <a:pt x="72" y="10"/>
                    <a:pt x="56" y="14"/>
                  </a:cubicBezTo>
                  <a:cubicBezTo>
                    <a:pt x="40" y="18"/>
                    <a:pt x="15" y="16"/>
                    <a:pt x="2" y="5"/>
                  </a:cubicBezTo>
                  <a:cubicBezTo>
                    <a:pt x="2" y="4"/>
                    <a:pt x="0" y="5"/>
                    <a:pt x="1" y="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178"/>
            <p:cNvSpPr>
              <a:spLocks noChangeShapeType="1"/>
            </p:cNvSpPr>
            <p:nvPr/>
          </p:nvSpPr>
          <p:spPr bwMode="auto">
            <a:xfrm flipV="1">
              <a:off x="4518313" y="3938588"/>
              <a:ext cx="88900" cy="398463"/>
            </a:xfrm>
            <a:prstGeom prst="line">
              <a:avLst/>
            </a:prstGeom>
            <a:noFill/>
            <a:ln w="12" cap="flat">
              <a:solidFill>
                <a:srgbClr val="F0534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179"/>
            <p:cNvSpPr>
              <a:spLocks noChangeArrowheads="1"/>
            </p:cNvSpPr>
            <p:nvPr/>
          </p:nvSpPr>
          <p:spPr bwMode="auto">
            <a:xfrm>
              <a:off x="4080163" y="2895600"/>
              <a:ext cx="1101725" cy="1101725"/>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4000" dirty="0">
                  <a:solidFill>
                    <a:schemeClr val="bg1"/>
                  </a:solidFill>
                  <a:latin typeface="Sosa" pitchFamily="2" charset="0"/>
                </a:rPr>
                <a:t>x</a:t>
              </a:r>
            </a:p>
          </p:txBody>
        </p:sp>
        <p:sp>
          <p:nvSpPr>
            <p:cNvPr id="61" name="Freeform 180"/>
            <p:cNvSpPr>
              <a:spLocks/>
            </p:cNvSpPr>
            <p:nvPr/>
          </p:nvSpPr>
          <p:spPr bwMode="auto">
            <a:xfrm>
              <a:off x="4002376" y="5762625"/>
              <a:ext cx="1041400" cy="115888"/>
            </a:xfrm>
            <a:custGeom>
              <a:avLst/>
              <a:gdLst/>
              <a:ahLst/>
              <a:cxnLst>
                <a:cxn ang="0">
                  <a:pos x="451" y="25"/>
                </a:cxn>
                <a:cxn ang="0">
                  <a:pos x="435" y="50"/>
                </a:cxn>
                <a:cxn ang="0">
                  <a:pos x="16" y="50"/>
                </a:cxn>
                <a:cxn ang="0">
                  <a:pos x="0" y="25"/>
                </a:cxn>
                <a:cxn ang="0">
                  <a:pos x="0" y="25"/>
                </a:cxn>
                <a:cxn ang="0">
                  <a:pos x="16" y="0"/>
                </a:cxn>
                <a:cxn ang="0">
                  <a:pos x="435" y="0"/>
                </a:cxn>
                <a:cxn ang="0">
                  <a:pos x="451" y="25"/>
                </a:cxn>
              </a:cxnLst>
              <a:rect l="0" t="0" r="r" b="b"/>
              <a:pathLst>
                <a:path w="451" h="50">
                  <a:moveTo>
                    <a:pt x="451" y="25"/>
                  </a:moveTo>
                  <a:cubicBezTo>
                    <a:pt x="451" y="38"/>
                    <a:pt x="444" y="50"/>
                    <a:pt x="435" y="50"/>
                  </a:cubicBezTo>
                  <a:cubicBezTo>
                    <a:pt x="16" y="50"/>
                    <a:pt x="16" y="50"/>
                    <a:pt x="16" y="50"/>
                  </a:cubicBezTo>
                  <a:cubicBezTo>
                    <a:pt x="7" y="50"/>
                    <a:pt x="0" y="38"/>
                    <a:pt x="0" y="25"/>
                  </a:cubicBezTo>
                  <a:cubicBezTo>
                    <a:pt x="0" y="25"/>
                    <a:pt x="0" y="25"/>
                    <a:pt x="0" y="25"/>
                  </a:cubicBezTo>
                  <a:cubicBezTo>
                    <a:pt x="0" y="11"/>
                    <a:pt x="7" y="0"/>
                    <a:pt x="16" y="0"/>
                  </a:cubicBezTo>
                  <a:cubicBezTo>
                    <a:pt x="435" y="0"/>
                    <a:pt x="435" y="0"/>
                    <a:pt x="435" y="0"/>
                  </a:cubicBezTo>
                  <a:cubicBezTo>
                    <a:pt x="444" y="0"/>
                    <a:pt x="451" y="11"/>
                    <a:pt x="451" y="25"/>
                  </a:cubicBezTo>
                  <a:close/>
                </a:path>
              </a:pathLst>
            </a:custGeom>
            <a:solidFill>
              <a:srgbClr val="F0534B"/>
            </a:solidFill>
            <a:ln w="6" cap="rnd">
              <a:solidFill>
                <a:srgbClr val="F0534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02"/>
            <p:cNvSpPr>
              <a:spLocks/>
            </p:cNvSpPr>
            <p:nvPr/>
          </p:nvSpPr>
          <p:spPr bwMode="auto">
            <a:xfrm>
              <a:off x="1473488" y="5157788"/>
              <a:ext cx="1082675" cy="492125"/>
            </a:xfrm>
            <a:custGeom>
              <a:avLst/>
              <a:gdLst/>
              <a:ahLst/>
              <a:cxnLst>
                <a:cxn ang="0">
                  <a:pos x="188" y="0"/>
                </a:cxn>
                <a:cxn ang="0">
                  <a:pos x="40" y="81"/>
                </a:cxn>
                <a:cxn ang="0">
                  <a:pos x="0" y="213"/>
                </a:cxn>
                <a:cxn ang="0">
                  <a:pos x="235" y="213"/>
                </a:cxn>
                <a:cxn ang="0">
                  <a:pos x="469" y="213"/>
                </a:cxn>
                <a:cxn ang="0">
                  <a:pos x="429" y="81"/>
                </a:cxn>
                <a:cxn ang="0">
                  <a:pos x="283" y="1"/>
                </a:cxn>
                <a:cxn ang="0">
                  <a:pos x="188" y="0"/>
                </a:cxn>
              </a:cxnLst>
              <a:rect l="0" t="0" r="r" b="b"/>
              <a:pathLst>
                <a:path w="469" h="213">
                  <a:moveTo>
                    <a:pt x="188" y="0"/>
                  </a:moveTo>
                  <a:cubicBezTo>
                    <a:pt x="84" y="46"/>
                    <a:pt x="53" y="70"/>
                    <a:pt x="40" y="81"/>
                  </a:cubicBezTo>
                  <a:cubicBezTo>
                    <a:pt x="21" y="97"/>
                    <a:pt x="11" y="160"/>
                    <a:pt x="0" y="213"/>
                  </a:cubicBezTo>
                  <a:cubicBezTo>
                    <a:pt x="235" y="213"/>
                    <a:pt x="235" y="213"/>
                    <a:pt x="235" y="213"/>
                  </a:cubicBezTo>
                  <a:cubicBezTo>
                    <a:pt x="469" y="213"/>
                    <a:pt x="469" y="213"/>
                    <a:pt x="469" y="213"/>
                  </a:cubicBezTo>
                  <a:cubicBezTo>
                    <a:pt x="458" y="160"/>
                    <a:pt x="448" y="97"/>
                    <a:pt x="429" y="81"/>
                  </a:cubicBezTo>
                  <a:cubicBezTo>
                    <a:pt x="416" y="70"/>
                    <a:pt x="386" y="46"/>
                    <a:pt x="283" y="1"/>
                  </a:cubicBezTo>
                  <a:lnTo>
                    <a:pt x="188" y="0"/>
                  </a:lnTo>
                  <a:close/>
                </a:path>
              </a:pathLst>
            </a:custGeom>
            <a:solidFill>
              <a:srgbClr val="FFDE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03"/>
            <p:cNvSpPr>
              <a:spLocks/>
            </p:cNvSpPr>
            <p:nvPr/>
          </p:nvSpPr>
          <p:spPr bwMode="auto">
            <a:xfrm>
              <a:off x="1473488" y="5157788"/>
              <a:ext cx="1082675" cy="492125"/>
            </a:xfrm>
            <a:custGeom>
              <a:avLst/>
              <a:gdLst/>
              <a:ahLst/>
              <a:cxnLst>
                <a:cxn ang="0">
                  <a:pos x="188" y="0"/>
                </a:cxn>
                <a:cxn ang="0">
                  <a:pos x="40" y="81"/>
                </a:cxn>
                <a:cxn ang="0">
                  <a:pos x="0" y="213"/>
                </a:cxn>
                <a:cxn ang="0">
                  <a:pos x="235" y="213"/>
                </a:cxn>
                <a:cxn ang="0">
                  <a:pos x="469" y="213"/>
                </a:cxn>
                <a:cxn ang="0">
                  <a:pos x="429" y="81"/>
                </a:cxn>
                <a:cxn ang="0">
                  <a:pos x="283" y="1"/>
                </a:cxn>
                <a:cxn ang="0">
                  <a:pos x="188" y="0"/>
                </a:cxn>
              </a:cxnLst>
              <a:rect l="0" t="0" r="r" b="b"/>
              <a:pathLst>
                <a:path w="469" h="213">
                  <a:moveTo>
                    <a:pt x="188" y="0"/>
                  </a:moveTo>
                  <a:cubicBezTo>
                    <a:pt x="84" y="46"/>
                    <a:pt x="53" y="70"/>
                    <a:pt x="40" y="81"/>
                  </a:cubicBezTo>
                  <a:cubicBezTo>
                    <a:pt x="21" y="97"/>
                    <a:pt x="11" y="160"/>
                    <a:pt x="0" y="213"/>
                  </a:cubicBezTo>
                  <a:cubicBezTo>
                    <a:pt x="235" y="213"/>
                    <a:pt x="235" y="213"/>
                    <a:pt x="235" y="213"/>
                  </a:cubicBezTo>
                  <a:cubicBezTo>
                    <a:pt x="469" y="213"/>
                    <a:pt x="469" y="213"/>
                    <a:pt x="469" y="213"/>
                  </a:cubicBezTo>
                  <a:cubicBezTo>
                    <a:pt x="458" y="160"/>
                    <a:pt x="448" y="97"/>
                    <a:pt x="429" y="81"/>
                  </a:cubicBezTo>
                  <a:cubicBezTo>
                    <a:pt x="416" y="70"/>
                    <a:pt x="386" y="46"/>
                    <a:pt x="283" y="1"/>
                  </a:cubicBezTo>
                  <a:lnTo>
                    <a:pt x="188" y="0"/>
                  </a:lnTo>
                  <a:close/>
                </a:path>
              </a:pathLst>
            </a:custGeom>
            <a:solidFill>
              <a:srgbClr val="E74B3C"/>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04"/>
            <p:cNvSpPr>
              <a:spLocks/>
            </p:cNvSpPr>
            <p:nvPr/>
          </p:nvSpPr>
          <p:spPr bwMode="auto">
            <a:xfrm>
              <a:off x="1897351" y="4805363"/>
              <a:ext cx="233363" cy="487363"/>
            </a:xfrm>
            <a:custGeom>
              <a:avLst/>
              <a:gdLst/>
              <a:ahLst/>
              <a:cxnLst>
                <a:cxn ang="0">
                  <a:pos x="0" y="62"/>
                </a:cxn>
                <a:cxn ang="0">
                  <a:pos x="0" y="139"/>
                </a:cxn>
                <a:cxn ang="0">
                  <a:pos x="0" y="177"/>
                </a:cxn>
                <a:cxn ang="0">
                  <a:pos x="101" y="177"/>
                </a:cxn>
                <a:cxn ang="0">
                  <a:pos x="101" y="139"/>
                </a:cxn>
                <a:cxn ang="0">
                  <a:pos x="101" y="62"/>
                </a:cxn>
                <a:cxn ang="0">
                  <a:pos x="0" y="62"/>
                </a:cxn>
              </a:cxnLst>
              <a:rect l="0" t="0" r="r" b="b"/>
              <a:pathLst>
                <a:path w="101" h="211">
                  <a:moveTo>
                    <a:pt x="0" y="62"/>
                  </a:moveTo>
                  <a:cubicBezTo>
                    <a:pt x="0" y="139"/>
                    <a:pt x="0" y="139"/>
                    <a:pt x="0" y="139"/>
                  </a:cubicBezTo>
                  <a:cubicBezTo>
                    <a:pt x="0" y="177"/>
                    <a:pt x="0" y="177"/>
                    <a:pt x="0" y="177"/>
                  </a:cubicBezTo>
                  <a:cubicBezTo>
                    <a:pt x="28" y="210"/>
                    <a:pt x="73" y="211"/>
                    <a:pt x="101" y="177"/>
                  </a:cubicBezTo>
                  <a:cubicBezTo>
                    <a:pt x="101" y="139"/>
                    <a:pt x="101" y="139"/>
                    <a:pt x="101" y="139"/>
                  </a:cubicBezTo>
                  <a:cubicBezTo>
                    <a:pt x="101" y="62"/>
                    <a:pt x="101" y="62"/>
                    <a:pt x="101" y="62"/>
                  </a:cubicBezTo>
                  <a:cubicBezTo>
                    <a:pt x="101" y="0"/>
                    <a:pt x="0" y="0"/>
                    <a:pt x="0" y="62"/>
                  </a:cubicBez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05"/>
            <p:cNvSpPr>
              <a:spLocks/>
            </p:cNvSpPr>
            <p:nvPr/>
          </p:nvSpPr>
          <p:spPr bwMode="auto">
            <a:xfrm>
              <a:off x="1687801" y="4775200"/>
              <a:ext cx="96838" cy="142875"/>
            </a:xfrm>
            <a:custGeom>
              <a:avLst/>
              <a:gdLst/>
              <a:ahLst/>
              <a:cxnLst>
                <a:cxn ang="0">
                  <a:pos x="12" y="3"/>
                </a:cxn>
                <a:cxn ang="0">
                  <a:pos x="37" y="25"/>
                </a:cxn>
                <a:cxn ang="0">
                  <a:pos x="30" y="59"/>
                </a:cxn>
                <a:cxn ang="0">
                  <a:pos x="5" y="36"/>
                </a:cxn>
                <a:cxn ang="0">
                  <a:pos x="12" y="3"/>
                </a:cxn>
              </a:cxnLst>
              <a:rect l="0" t="0" r="r" b="b"/>
              <a:pathLst>
                <a:path w="42" h="62">
                  <a:moveTo>
                    <a:pt x="12" y="3"/>
                  </a:moveTo>
                  <a:cubicBezTo>
                    <a:pt x="20" y="0"/>
                    <a:pt x="32" y="10"/>
                    <a:pt x="37" y="25"/>
                  </a:cubicBezTo>
                  <a:cubicBezTo>
                    <a:pt x="42" y="41"/>
                    <a:pt x="39" y="56"/>
                    <a:pt x="30" y="59"/>
                  </a:cubicBezTo>
                  <a:cubicBezTo>
                    <a:pt x="21" y="62"/>
                    <a:pt x="10" y="51"/>
                    <a:pt x="5" y="36"/>
                  </a:cubicBezTo>
                  <a:cubicBezTo>
                    <a:pt x="0" y="21"/>
                    <a:pt x="3" y="6"/>
                    <a:pt x="12" y="3"/>
                  </a:cubicBez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07"/>
            <p:cNvSpPr>
              <a:spLocks/>
            </p:cNvSpPr>
            <p:nvPr/>
          </p:nvSpPr>
          <p:spPr bwMode="auto">
            <a:xfrm>
              <a:off x="2245013" y="4775200"/>
              <a:ext cx="96838" cy="142875"/>
            </a:xfrm>
            <a:custGeom>
              <a:avLst/>
              <a:gdLst/>
              <a:ahLst/>
              <a:cxnLst>
                <a:cxn ang="0">
                  <a:pos x="30" y="3"/>
                </a:cxn>
                <a:cxn ang="0">
                  <a:pos x="5" y="25"/>
                </a:cxn>
                <a:cxn ang="0">
                  <a:pos x="12" y="59"/>
                </a:cxn>
                <a:cxn ang="0">
                  <a:pos x="37" y="36"/>
                </a:cxn>
                <a:cxn ang="0">
                  <a:pos x="30" y="3"/>
                </a:cxn>
              </a:cxnLst>
              <a:rect l="0" t="0" r="r" b="b"/>
              <a:pathLst>
                <a:path w="42" h="62">
                  <a:moveTo>
                    <a:pt x="30" y="3"/>
                  </a:moveTo>
                  <a:cubicBezTo>
                    <a:pt x="21" y="0"/>
                    <a:pt x="10" y="10"/>
                    <a:pt x="5" y="25"/>
                  </a:cubicBezTo>
                  <a:cubicBezTo>
                    <a:pt x="0" y="41"/>
                    <a:pt x="3" y="56"/>
                    <a:pt x="12" y="59"/>
                  </a:cubicBezTo>
                  <a:cubicBezTo>
                    <a:pt x="21" y="62"/>
                    <a:pt x="32" y="51"/>
                    <a:pt x="37" y="36"/>
                  </a:cubicBezTo>
                  <a:cubicBezTo>
                    <a:pt x="42" y="21"/>
                    <a:pt x="39" y="6"/>
                    <a:pt x="30" y="3"/>
                  </a:cubicBez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08"/>
            <p:cNvSpPr>
              <a:spLocks/>
            </p:cNvSpPr>
            <p:nvPr/>
          </p:nvSpPr>
          <p:spPr bwMode="auto">
            <a:xfrm>
              <a:off x="1622713" y="4471988"/>
              <a:ext cx="782638" cy="660400"/>
            </a:xfrm>
            <a:custGeom>
              <a:avLst/>
              <a:gdLst/>
              <a:ahLst/>
              <a:cxnLst>
                <a:cxn ang="0">
                  <a:pos x="170" y="0"/>
                </a:cxn>
                <a:cxn ang="0">
                  <a:pos x="76" y="228"/>
                </a:cxn>
                <a:cxn ang="0">
                  <a:pos x="170" y="286"/>
                </a:cxn>
                <a:cxn ang="0">
                  <a:pos x="263" y="228"/>
                </a:cxn>
                <a:cxn ang="0">
                  <a:pos x="170" y="0"/>
                </a:cxn>
              </a:cxnLst>
              <a:rect l="0" t="0" r="r" b="b"/>
              <a:pathLst>
                <a:path w="339" h="286">
                  <a:moveTo>
                    <a:pt x="170" y="0"/>
                  </a:moveTo>
                  <a:cubicBezTo>
                    <a:pt x="0" y="0"/>
                    <a:pt x="65" y="212"/>
                    <a:pt x="76" y="228"/>
                  </a:cubicBezTo>
                  <a:cubicBezTo>
                    <a:pt x="88" y="246"/>
                    <a:pt x="142" y="286"/>
                    <a:pt x="170" y="286"/>
                  </a:cubicBezTo>
                  <a:cubicBezTo>
                    <a:pt x="197" y="286"/>
                    <a:pt x="251" y="246"/>
                    <a:pt x="263" y="228"/>
                  </a:cubicBezTo>
                  <a:cubicBezTo>
                    <a:pt x="274" y="212"/>
                    <a:pt x="339" y="0"/>
                    <a:pt x="170" y="0"/>
                  </a:cubicBez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09"/>
            <p:cNvSpPr>
              <a:spLocks/>
            </p:cNvSpPr>
            <p:nvPr/>
          </p:nvSpPr>
          <p:spPr bwMode="auto">
            <a:xfrm>
              <a:off x="1716376" y="4387850"/>
              <a:ext cx="617538" cy="500063"/>
            </a:xfrm>
            <a:custGeom>
              <a:avLst/>
              <a:gdLst/>
              <a:ahLst/>
              <a:cxnLst>
                <a:cxn ang="0">
                  <a:pos x="52" y="105"/>
                </a:cxn>
                <a:cxn ang="0">
                  <a:pos x="20" y="217"/>
                </a:cxn>
                <a:cxn ang="0">
                  <a:pos x="33" y="59"/>
                </a:cxn>
                <a:cxn ang="0">
                  <a:pos x="205" y="42"/>
                </a:cxn>
                <a:cxn ang="0">
                  <a:pos x="240" y="208"/>
                </a:cxn>
                <a:cxn ang="0">
                  <a:pos x="204" y="106"/>
                </a:cxn>
                <a:cxn ang="0">
                  <a:pos x="52" y="105"/>
                </a:cxn>
              </a:cxnLst>
              <a:rect l="0" t="0" r="r" b="b"/>
              <a:pathLst>
                <a:path w="268" h="217">
                  <a:moveTo>
                    <a:pt x="52" y="105"/>
                  </a:moveTo>
                  <a:cubicBezTo>
                    <a:pt x="42" y="159"/>
                    <a:pt x="18" y="154"/>
                    <a:pt x="20" y="217"/>
                  </a:cubicBezTo>
                  <a:cubicBezTo>
                    <a:pt x="12" y="168"/>
                    <a:pt x="0" y="102"/>
                    <a:pt x="33" y="59"/>
                  </a:cubicBezTo>
                  <a:cubicBezTo>
                    <a:pt x="60" y="25"/>
                    <a:pt x="148" y="0"/>
                    <a:pt x="205" y="42"/>
                  </a:cubicBezTo>
                  <a:cubicBezTo>
                    <a:pt x="268" y="55"/>
                    <a:pt x="249" y="184"/>
                    <a:pt x="240" y="208"/>
                  </a:cubicBezTo>
                  <a:cubicBezTo>
                    <a:pt x="234" y="169"/>
                    <a:pt x="221" y="152"/>
                    <a:pt x="204" y="106"/>
                  </a:cubicBezTo>
                  <a:cubicBezTo>
                    <a:pt x="182" y="122"/>
                    <a:pt x="91" y="39"/>
                    <a:pt x="52" y="105"/>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10"/>
            <p:cNvSpPr>
              <a:spLocks/>
            </p:cNvSpPr>
            <p:nvPr/>
          </p:nvSpPr>
          <p:spPr bwMode="auto">
            <a:xfrm>
              <a:off x="1851313" y="5272088"/>
              <a:ext cx="309563" cy="377825"/>
            </a:xfrm>
            <a:custGeom>
              <a:avLst/>
              <a:gdLst/>
              <a:ahLst/>
              <a:cxnLst>
                <a:cxn ang="0">
                  <a:pos x="71" y="0"/>
                </a:cxn>
                <a:cxn ang="0">
                  <a:pos x="0" y="21"/>
                </a:cxn>
                <a:cxn ang="0">
                  <a:pos x="27" y="164"/>
                </a:cxn>
                <a:cxn ang="0">
                  <a:pos x="123" y="164"/>
                </a:cxn>
                <a:cxn ang="0">
                  <a:pos x="134" y="22"/>
                </a:cxn>
                <a:cxn ang="0">
                  <a:pos x="71" y="0"/>
                </a:cxn>
              </a:cxnLst>
              <a:rect l="0" t="0" r="r" b="b"/>
              <a:pathLst>
                <a:path w="134" h="164">
                  <a:moveTo>
                    <a:pt x="71" y="0"/>
                  </a:moveTo>
                  <a:cubicBezTo>
                    <a:pt x="71" y="0"/>
                    <a:pt x="0" y="17"/>
                    <a:pt x="0" y="21"/>
                  </a:cubicBezTo>
                  <a:cubicBezTo>
                    <a:pt x="0" y="26"/>
                    <a:pt x="27" y="164"/>
                    <a:pt x="27" y="164"/>
                  </a:cubicBezTo>
                  <a:cubicBezTo>
                    <a:pt x="123" y="164"/>
                    <a:pt x="123" y="164"/>
                    <a:pt x="123" y="164"/>
                  </a:cubicBezTo>
                  <a:cubicBezTo>
                    <a:pt x="134" y="22"/>
                    <a:pt x="134" y="22"/>
                    <a:pt x="134" y="22"/>
                  </a:cubicBezTo>
                  <a:lnTo>
                    <a:pt x="71" y="0"/>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1"/>
            <p:cNvSpPr>
              <a:spLocks/>
            </p:cNvSpPr>
            <p:nvPr/>
          </p:nvSpPr>
          <p:spPr bwMode="auto">
            <a:xfrm>
              <a:off x="1744951" y="5162550"/>
              <a:ext cx="203200" cy="487363"/>
            </a:xfrm>
            <a:custGeom>
              <a:avLst/>
              <a:gdLst/>
              <a:ahLst/>
              <a:cxnLst>
                <a:cxn ang="0">
                  <a:pos x="96" y="0"/>
                </a:cxn>
                <a:cxn ang="0">
                  <a:pos x="96" y="32"/>
                </a:cxn>
                <a:cxn ang="0">
                  <a:pos x="128" y="307"/>
                </a:cxn>
                <a:cxn ang="0">
                  <a:pos x="73" y="307"/>
                </a:cxn>
                <a:cxn ang="0">
                  <a:pos x="14" y="185"/>
                </a:cxn>
                <a:cxn ang="0">
                  <a:pos x="70" y="147"/>
                </a:cxn>
                <a:cxn ang="0">
                  <a:pos x="0" y="114"/>
                </a:cxn>
                <a:cxn ang="0">
                  <a:pos x="66" y="13"/>
                </a:cxn>
                <a:cxn ang="0">
                  <a:pos x="96" y="0"/>
                </a:cxn>
              </a:cxnLst>
              <a:rect l="0" t="0" r="r" b="b"/>
              <a:pathLst>
                <a:path w="128" h="307">
                  <a:moveTo>
                    <a:pt x="96" y="0"/>
                  </a:moveTo>
                  <a:lnTo>
                    <a:pt x="96" y="32"/>
                  </a:lnTo>
                  <a:lnTo>
                    <a:pt x="128" y="307"/>
                  </a:lnTo>
                  <a:lnTo>
                    <a:pt x="73" y="307"/>
                  </a:lnTo>
                  <a:lnTo>
                    <a:pt x="14" y="185"/>
                  </a:lnTo>
                  <a:lnTo>
                    <a:pt x="70" y="147"/>
                  </a:lnTo>
                  <a:lnTo>
                    <a:pt x="0" y="114"/>
                  </a:lnTo>
                  <a:lnTo>
                    <a:pt x="66" y="13"/>
                  </a:lnTo>
                  <a:lnTo>
                    <a:pt x="96" y="0"/>
                  </a:ln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12"/>
            <p:cNvSpPr>
              <a:spLocks/>
            </p:cNvSpPr>
            <p:nvPr/>
          </p:nvSpPr>
          <p:spPr bwMode="auto">
            <a:xfrm>
              <a:off x="2079913" y="5162550"/>
              <a:ext cx="203200" cy="487363"/>
            </a:xfrm>
            <a:custGeom>
              <a:avLst/>
              <a:gdLst/>
              <a:ahLst/>
              <a:cxnLst>
                <a:cxn ang="0">
                  <a:pos x="32" y="0"/>
                </a:cxn>
                <a:cxn ang="0">
                  <a:pos x="32" y="32"/>
                </a:cxn>
                <a:cxn ang="0">
                  <a:pos x="0" y="307"/>
                </a:cxn>
                <a:cxn ang="0">
                  <a:pos x="54" y="307"/>
                </a:cxn>
                <a:cxn ang="0">
                  <a:pos x="115" y="185"/>
                </a:cxn>
                <a:cxn ang="0">
                  <a:pos x="57" y="147"/>
                </a:cxn>
                <a:cxn ang="0">
                  <a:pos x="128" y="114"/>
                </a:cxn>
                <a:cxn ang="0">
                  <a:pos x="70" y="16"/>
                </a:cxn>
                <a:cxn ang="0">
                  <a:pos x="32" y="0"/>
                </a:cxn>
              </a:cxnLst>
              <a:rect l="0" t="0" r="r" b="b"/>
              <a:pathLst>
                <a:path w="128" h="307">
                  <a:moveTo>
                    <a:pt x="32" y="0"/>
                  </a:moveTo>
                  <a:lnTo>
                    <a:pt x="32" y="32"/>
                  </a:lnTo>
                  <a:lnTo>
                    <a:pt x="0" y="307"/>
                  </a:lnTo>
                  <a:lnTo>
                    <a:pt x="54" y="307"/>
                  </a:lnTo>
                  <a:lnTo>
                    <a:pt x="115" y="185"/>
                  </a:lnTo>
                  <a:lnTo>
                    <a:pt x="57" y="147"/>
                  </a:lnTo>
                  <a:lnTo>
                    <a:pt x="128" y="114"/>
                  </a:lnTo>
                  <a:lnTo>
                    <a:pt x="70" y="16"/>
                  </a:lnTo>
                  <a:lnTo>
                    <a:pt x="32" y="0"/>
                  </a:ln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3"/>
            <p:cNvSpPr>
              <a:spLocks/>
            </p:cNvSpPr>
            <p:nvPr/>
          </p:nvSpPr>
          <p:spPr bwMode="auto">
            <a:xfrm>
              <a:off x="1889413" y="5126038"/>
              <a:ext cx="127000" cy="247650"/>
            </a:xfrm>
            <a:custGeom>
              <a:avLst/>
              <a:gdLst/>
              <a:ahLst/>
              <a:cxnLst>
                <a:cxn ang="0">
                  <a:pos x="5" y="0"/>
                </a:cxn>
                <a:cxn ang="0">
                  <a:pos x="0" y="26"/>
                </a:cxn>
                <a:cxn ang="0">
                  <a:pos x="17" y="156"/>
                </a:cxn>
                <a:cxn ang="0">
                  <a:pos x="80" y="92"/>
                </a:cxn>
                <a:cxn ang="0">
                  <a:pos x="5" y="0"/>
                </a:cxn>
              </a:cxnLst>
              <a:rect l="0" t="0" r="r" b="b"/>
              <a:pathLst>
                <a:path w="80" h="156">
                  <a:moveTo>
                    <a:pt x="5" y="0"/>
                  </a:moveTo>
                  <a:lnTo>
                    <a:pt x="0" y="26"/>
                  </a:lnTo>
                  <a:lnTo>
                    <a:pt x="17" y="156"/>
                  </a:lnTo>
                  <a:lnTo>
                    <a:pt x="80" y="92"/>
                  </a:lnTo>
                  <a:lnTo>
                    <a:pt x="5" y="0"/>
                  </a:ln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14"/>
            <p:cNvSpPr>
              <a:spLocks/>
            </p:cNvSpPr>
            <p:nvPr/>
          </p:nvSpPr>
          <p:spPr bwMode="auto">
            <a:xfrm>
              <a:off x="1965613" y="5272088"/>
              <a:ext cx="98425" cy="98425"/>
            </a:xfrm>
            <a:custGeom>
              <a:avLst/>
              <a:gdLst/>
              <a:ahLst/>
              <a:cxnLst>
                <a:cxn ang="0">
                  <a:pos x="0" y="24"/>
                </a:cxn>
                <a:cxn ang="0">
                  <a:pos x="12" y="43"/>
                </a:cxn>
                <a:cxn ang="0">
                  <a:pos x="31" y="43"/>
                </a:cxn>
                <a:cxn ang="0">
                  <a:pos x="43" y="24"/>
                </a:cxn>
                <a:cxn ang="0">
                  <a:pos x="22" y="0"/>
                </a:cxn>
                <a:cxn ang="0">
                  <a:pos x="0" y="24"/>
                </a:cxn>
              </a:cxnLst>
              <a:rect l="0" t="0" r="r" b="b"/>
              <a:pathLst>
                <a:path w="43" h="43">
                  <a:moveTo>
                    <a:pt x="0" y="24"/>
                  </a:moveTo>
                  <a:cubicBezTo>
                    <a:pt x="12" y="43"/>
                    <a:pt x="12" y="43"/>
                    <a:pt x="12" y="43"/>
                  </a:cubicBezTo>
                  <a:cubicBezTo>
                    <a:pt x="18" y="43"/>
                    <a:pt x="25" y="43"/>
                    <a:pt x="31" y="43"/>
                  </a:cubicBezTo>
                  <a:cubicBezTo>
                    <a:pt x="43" y="24"/>
                    <a:pt x="43" y="24"/>
                    <a:pt x="43" y="24"/>
                  </a:cubicBezTo>
                  <a:cubicBezTo>
                    <a:pt x="22" y="0"/>
                    <a:pt x="22" y="0"/>
                    <a:pt x="22" y="0"/>
                  </a:cubicBezTo>
                  <a:lnTo>
                    <a:pt x="0" y="24"/>
                  </a:ln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15"/>
            <p:cNvSpPr>
              <a:spLocks/>
            </p:cNvSpPr>
            <p:nvPr/>
          </p:nvSpPr>
          <p:spPr bwMode="auto">
            <a:xfrm>
              <a:off x="1952913" y="5370513"/>
              <a:ext cx="122238" cy="279400"/>
            </a:xfrm>
            <a:custGeom>
              <a:avLst/>
              <a:gdLst/>
              <a:ahLst/>
              <a:cxnLst>
                <a:cxn ang="0">
                  <a:pos x="25" y="0"/>
                </a:cxn>
                <a:cxn ang="0">
                  <a:pos x="0" y="176"/>
                </a:cxn>
                <a:cxn ang="0">
                  <a:pos x="77" y="176"/>
                </a:cxn>
                <a:cxn ang="0">
                  <a:pos x="53" y="0"/>
                </a:cxn>
                <a:cxn ang="0">
                  <a:pos x="25" y="0"/>
                </a:cxn>
              </a:cxnLst>
              <a:rect l="0" t="0" r="r" b="b"/>
              <a:pathLst>
                <a:path w="77" h="176">
                  <a:moveTo>
                    <a:pt x="25" y="0"/>
                  </a:moveTo>
                  <a:lnTo>
                    <a:pt x="0" y="176"/>
                  </a:lnTo>
                  <a:lnTo>
                    <a:pt x="77" y="176"/>
                  </a:lnTo>
                  <a:lnTo>
                    <a:pt x="53" y="0"/>
                  </a:lnTo>
                  <a:lnTo>
                    <a:pt x="25" y="0"/>
                  </a:ln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16"/>
            <p:cNvSpPr>
              <a:spLocks/>
            </p:cNvSpPr>
            <p:nvPr/>
          </p:nvSpPr>
          <p:spPr bwMode="auto">
            <a:xfrm>
              <a:off x="2016413" y="5126038"/>
              <a:ext cx="122238" cy="249238"/>
            </a:xfrm>
            <a:custGeom>
              <a:avLst/>
              <a:gdLst/>
              <a:ahLst/>
              <a:cxnLst>
                <a:cxn ang="0">
                  <a:pos x="72" y="0"/>
                </a:cxn>
                <a:cxn ang="0">
                  <a:pos x="77" y="25"/>
                </a:cxn>
                <a:cxn ang="0">
                  <a:pos x="61" y="157"/>
                </a:cxn>
                <a:cxn ang="0">
                  <a:pos x="0" y="92"/>
                </a:cxn>
                <a:cxn ang="0">
                  <a:pos x="72" y="0"/>
                </a:cxn>
              </a:cxnLst>
              <a:rect l="0" t="0" r="r" b="b"/>
              <a:pathLst>
                <a:path w="77" h="157">
                  <a:moveTo>
                    <a:pt x="72" y="0"/>
                  </a:moveTo>
                  <a:lnTo>
                    <a:pt x="77" y="25"/>
                  </a:lnTo>
                  <a:lnTo>
                    <a:pt x="61" y="157"/>
                  </a:lnTo>
                  <a:lnTo>
                    <a:pt x="0" y="92"/>
                  </a:lnTo>
                  <a:lnTo>
                    <a:pt x="72" y="0"/>
                  </a:lnTo>
                  <a:close/>
                </a:path>
              </a:pathLst>
            </a:custGeom>
            <a:solidFill>
              <a:srgbClr val="E6E6E6"/>
            </a:solidFill>
            <a:ln w="6"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17"/>
            <p:cNvSpPr>
              <a:spLocks/>
            </p:cNvSpPr>
            <p:nvPr/>
          </p:nvSpPr>
          <p:spPr bwMode="auto">
            <a:xfrm>
              <a:off x="1864013" y="4537075"/>
              <a:ext cx="347663" cy="157163"/>
            </a:xfrm>
            <a:custGeom>
              <a:avLst/>
              <a:gdLst/>
              <a:ahLst/>
              <a:cxnLst>
                <a:cxn ang="0">
                  <a:pos x="140" y="38"/>
                </a:cxn>
                <a:cxn ang="0">
                  <a:pos x="2" y="27"/>
                </a:cxn>
                <a:cxn ang="0">
                  <a:pos x="3" y="29"/>
                </a:cxn>
                <a:cxn ang="0">
                  <a:pos x="104" y="45"/>
                </a:cxn>
                <a:cxn ang="0">
                  <a:pos x="141" y="37"/>
                </a:cxn>
                <a:cxn ang="0">
                  <a:pos x="140" y="38"/>
                </a:cxn>
              </a:cxnLst>
              <a:rect l="0" t="0" r="r" b="b"/>
              <a:pathLst>
                <a:path w="151" h="68">
                  <a:moveTo>
                    <a:pt x="140" y="38"/>
                  </a:moveTo>
                  <a:cubicBezTo>
                    <a:pt x="128" y="68"/>
                    <a:pt x="30" y="0"/>
                    <a:pt x="2" y="27"/>
                  </a:cubicBezTo>
                  <a:cubicBezTo>
                    <a:pt x="0" y="28"/>
                    <a:pt x="2" y="30"/>
                    <a:pt x="3" y="29"/>
                  </a:cubicBezTo>
                  <a:cubicBezTo>
                    <a:pt x="36" y="16"/>
                    <a:pt x="72" y="35"/>
                    <a:pt x="104" y="45"/>
                  </a:cubicBezTo>
                  <a:cubicBezTo>
                    <a:pt x="110" y="47"/>
                    <a:pt x="151" y="57"/>
                    <a:pt x="141" y="37"/>
                  </a:cubicBezTo>
                  <a:cubicBezTo>
                    <a:pt x="141" y="37"/>
                    <a:pt x="140" y="37"/>
                    <a:pt x="140" y="38"/>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18"/>
            <p:cNvSpPr>
              <a:spLocks/>
            </p:cNvSpPr>
            <p:nvPr/>
          </p:nvSpPr>
          <p:spPr bwMode="auto">
            <a:xfrm>
              <a:off x="1910051" y="4572000"/>
              <a:ext cx="271463" cy="73025"/>
            </a:xfrm>
            <a:custGeom>
              <a:avLst/>
              <a:gdLst/>
              <a:ahLst/>
              <a:cxnLst>
                <a:cxn ang="0">
                  <a:pos x="118" y="31"/>
                </a:cxn>
                <a:cxn ang="0">
                  <a:pos x="2" y="0"/>
                </a:cxn>
                <a:cxn ang="0">
                  <a:pos x="1" y="3"/>
                </a:cxn>
                <a:cxn ang="0">
                  <a:pos x="59" y="20"/>
                </a:cxn>
                <a:cxn ang="0">
                  <a:pos x="118" y="32"/>
                </a:cxn>
                <a:cxn ang="0">
                  <a:pos x="118" y="31"/>
                </a:cxn>
              </a:cxnLst>
              <a:rect l="0" t="0" r="r" b="b"/>
              <a:pathLst>
                <a:path w="118" h="32">
                  <a:moveTo>
                    <a:pt x="118" y="31"/>
                  </a:moveTo>
                  <a:cubicBezTo>
                    <a:pt x="77" y="29"/>
                    <a:pt x="42" y="0"/>
                    <a:pt x="2" y="0"/>
                  </a:cubicBezTo>
                  <a:cubicBezTo>
                    <a:pt x="0" y="0"/>
                    <a:pt x="0" y="2"/>
                    <a:pt x="1" y="3"/>
                  </a:cubicBezTo>
                  <a:cubicBezTo>
                    <a:pt x="21" y="9"/>
                    <a:pt x="40" y="14"/>
                    <a:pt x="59" y="20"/>
                  </a:cubicBezTo>
                  <a:cubicBezTo>
                    <a:pt x="78" y="27"/>
                    <a:pt x="98" y="32"/>
                    <a:pt x="118" y="32"/>
                  </a:cubicBezTo>
                  <a:cubicBezTo>
                    <a:pt x="118" y="32"/>
                    <a:pt x="118" y="31"/>
                    <a:pt x="118" y="31"/>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19"/>
            <p:cNvSpPr>
              <a:spLocks/>
            </p:cNvSpPr>
            <p:nvPr/>
          </p:nvSpPr>
          <p:spPr bwMode="auto">
            <a:xfrm>
              <a:off x="1970376" y="4572000"/>
              <a:ext cx="219075" cy="77788"/>
            </a:xfrm>
            <a:custGeom>
              <a:avLst/>
              <a:gdLst/>
              <a:ahLst/>
              <a:cxnLst>
                <a:cxn ang="0">
                  <a:pos x="89" y="24"/>
                </a:cxn>
                <a:cxn ang="0">
                  <a:pos x="57" y="19"/>
                </a:cxn>
                <a:cxn ang="0">
                  <a:pos x="1" y="3"/>
                </a:cxn>
                <a:cxn ang="0">
                  <a:pos x="1" y="6"/>
                </a:cxn>
                <a:cxn ang="0">
                  <a:pos x="46" y="22"/>
                </a:cxn>
                <a:cxn ang="0">
                  <a:pos x="73" y="30"/>
                </a:cxn>
                <a:cxn ang="0">
                  <a:pos x="91" y="23"/>
                </a:cxn>
                <a:cxn ang="0">
                  <a:pos x="89" y="24"/>
                </a:cxn>
              </a:cxnLst>
              <a:rect l="0" t="0" r="r" b="b"/>
              <a:pathLst>
                <a:path w="95" h="34">
                  <a:moveTo>
                    <a:pt x="89" y="24"/>
                  </a:moveTo>
                  <a:cubicBezTo>
                    <a:pt x="90" y="29"/>
                    <a:pt x="61" y="20"/>
                    <a:pt x="57" y="19"/>
                  </a:cubicBezTo>
                  <a:cubicBezTo>
                    <a:pt x="39" y="13"/>
                    <a:pt x="21" y="0"/>
                    <a:pt x="1" y="3"/>
                  </a:cubicBezTo>
                  <a:cubicBezTo>
                    <a:pt x="0" y="4"/>
                    <a:pt x="0" y="6"/>
                    <a:pt x="1" y="6"/>
                  </a:cubicBezTo>
                  <a:cubicBezTo>
                    <a:pt x="16" y="12"/>
                    <a:pt x="31" y="16"/>
                    <a:pt x="46" y="22"/>
                  </a:cubicBezTo>
                  <a:cubicBezTo>
                    <a:pt x="55" y="25"/>
                    <a:pt x="64" y="28"/>
                    <a:pt x="73" y="30"/>
                  </a:cubicBezTo>
                  <a:cubicBezTo>
                    <a:pt x="78" y="31"/>
                    <a:pt x="95" y="34"/>
                    <a:pt x="91" y="23"/>
                  </a:cubicBezTo>
                  <a:cubicBezTo>
                    <a:pt x="90" y="22"/>
                    <a:pt x="89" y="23"/>
                    <a:pt x="89" y="24"/>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20"/>
            <p:cNvSpPr>
              <a:spLocks/>
            </p:cNvSpPr>
            <p:nvPr/>
          </p:nvSpPr>
          <p:spPr bwMode="auto">
            <a:xfrm>
              <a:off x="2251363" y="4800600"/>
              <a:ext cx="20638" cy="87313"/>
            </a:xfrm>
            <a:custGeom>
              <a:avLst/>
              <a:gdLst/>
              <a:ahLst/>
              <a:cxnLst>
                <a:cxn ang="0">
                  <a:pos x="9" y="8"/>
                </a:cxn>
                <a:cxn ang="0">
                  <a:pos x="7" y="6"/>
                </a:cxn>
                <a:cxn ang="0">
                  <a:pos x="8" y="2"/>
                </a:cxn>
                <a:cxn ang="0">
                  <a:pos x="6" y="0"/>
                </a:cxn>
                <a:cxn ang="0">
                  <a:pos x="5" y="0"/>
                </a:cxn>
                <a:cxn ang="0">
                  <a:pos x="4" y="1"/>
                </a:cxn>
                <a:cxn ang="0">
                  <a:pos x="4" y="2"/>
                </a:cxn>
                <a:cxn ang="0">
                  <a:pos x="4" y="2"/>
                </a:cxn>
                <a:cxn ang="0">
                  <a:pos x="1" y="16"/>
                </a:cxn>
                <a:cxn ang="0">
                  <a:pos x="0" y="30"/>
                </a:cxn>
                <a:cxn ang="0">
                  <a:pos x="1" y="36"/>
                </a:cxn>
                <a:cxn ang="0">
                  <a:pos x="4" y="36"/>
                </a:cxn>
                <a:cxn ang="0">
                  <a:pos x="8" y="15"/>
                </a:cxn>
                <a:cxn ang="0">
                  <a:pos x="9" y="8"/>
                </a:cxn>
              </a:cxnLst>
              <a:rect l="0" t="0" r="r" b="b"/>
              <a:pathLst>
                <a:path w="9" h="38">
                  <a:moveTo>
                    <a:pt x="9" y="8"/>
                  </a:moveTo>
                  <a:cubicBezTo>
                    <a:pt x="9" y="7"/>
                    <a:pt x="8" y="6"/>
                    <a:pt x="7" y="6"/>
                  </a:cubicBezTo>
                  <a:cubicBezTo>
                    <a:pt x="7" y="5"/>
                    <a:pt x="8" y="3"/>
                    <a:pt x="8" y="2"/>
                  </a:cubicBezTo>
                  <a:cubicBezTo>
                    <a:pt x="8" y="1"/>
                    <a:pt x="7" y="0"/>
                    <a:pt x="6" y="0"/>
                  </a:cubicBezTo>
                  <a:cubicBezTo>
                    <a:pt x="5" y="0"/>
                    <a:pt x="5" y="0"/>
                    <a:pt x="5" y="0"/>
                  </a:cubicBezTo>
                  <a:cubicBezTo>
                    <a:pt x="5" y="0"/>
                    <a:pt x="4" y="0"/>
                    <a:pt x="4" y="1"/>
                  </a:cubicBezTo>
                  <a:cubicBezTo>
                    <a:pt x="4" y="1"/>
                    <a:pt x="4" y="1"/>
                    <a:pt x="4" y="2"/>
                  </a:cubicBezTo>
                  <a:cubicBezTo>
                    <a:pt x="4" y="2"/>
                    <a:pt x="4" y="2"/>
                    <a:pt x="4" y="2"/>
                  </a:cubicBezTo>
                  <a:cubicBezTo>
                    <a:pt x="4" y="7"/>
                    <a:pt x="2" y="12"/>
                    <a:pt x="1" y="16"/>
                  </a:cubicBezTo>
                  <a:cubicBezTo>
                    <a:pt x="1" y="21"/>
                    <a:pt x="1" y="26"/>
                    <a:pt x="0" y="30"/>
                  </a:cubicBezTo>
                  <a:cubicBezTo>
                    <a:pt x="0" y="32"/>
                    <a:pt x="0" y="34"/>
                    <a:pt x="1" y="36"/>
                  </a:cubicBezTo>
                  <a:cubicBezTo>
                    <a:pt x="1" y="38"/>
                    <a:pt x="4" y="38"/>
                    <a:pt x="4" y="36"/>
                  </a:cubicBezTo>
                  <a:cubicBezTo>
                    <a:pt x="7" y="29"/>
                    <a:pt x="7" y="22"/>
                    <a:pt x="8" y="15"/>
                  </a:cubicBezTo>
                  <a:cubicBezTo>
                    <a:pt x="8" y="13"/>
                    <a:pt x="8" y="10"/>
                    <a:pt x="9" y="8"/>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21"/>
            <p:cNvSpPr>
              <a:spLocks noEditPoints="1"/>
            </p:cNvSpPr>
            <p:nvPr/>
          </p:nvSpPr>
          <p:spPr bwMode="auto">
            <a:xfrm>
              <a:off x="1794163" y="4751388"/>
              <a:ext cx="441325" cy="161925"/>
            </a:xfrm>
            <a:custGeom>
              <a:avLst/>
              <a:gdLst/>
              <a:ahLst/>
              <a:cxnLst>
                <a:cxn ang="0">
                  <a:pos x="143" y="69"/>
                </a:cxn>
                <a:cxn ang="0">
                  <a:pos x="145" y="69"/>
                </a:cxn>
                <a:cxn ang="0">
                  <a:pos x="180" y="41"/>
                </a:cxn>
                <a:cxn ang="0">
                  <a:pos x="187" y="19"/>
                </a:cxn>
                <a:cxn ang="0">
                  <a:pos x="191" y="10"/>
                </a:cxn>
                <a:cxn ang="0">
                  <a:pos x="185" y="4"/>
                </a:cxn>
                <a:cxn ang="0">
                  <a:pos x="144" y="1"/>
                </a:cxn>
                <a:cxn ang="0">
                  <a:pos x="144" y="6"/>
                </a:cxn>
                <a:cxn ang="0">
                  <a:pos x="172" y="9"/>
                </a:cxn>
                <a:cxn ang="0">
                  <a:pos x="171" y="52"/>
                </a:cxn>
                <a:cxn ang="0">
                  <a:pos x="143" y="65"/>
                </a:cxn>
                <a:cxn ang="0">
                  <a:pos x="143" y="69"/>
                </a:cxn>
                <a:cxn ang="0">
                  <a:pos x="95" y="10"/>
                </a:cxn>
                <a:cxn ang="0">
                  <a:pos x="51" y="2"/>
                </a:cxn>
                <a:cxn ang="0">
                  <a:pos x="47" y="2"/>
                </a:cxn>
                <a:cxn ang="0">
                  <a:pos x="47" y="6"/>
                </a:cxn>
                <a:cxn ang="0">
                  <a:pos x="79" y="16"/>
                </a:cxn>
                <a:cxn ang="0">
                  <a:pos x="60" y="62"/>
                </a:cxn>
                <a:cxn ang="0">
                  <a:pos x="46" y="65"/>
                </a:cxn>
                <a:cxn ang="0">
                  <a:pos x="46" y="69"/>
                </a:cxn>
                <a:cxn ang="0">
                  <a:pos x="79" y="48"/>
                </a:cxn>
                <a:cxn ang="0">
                  <a:pos x="95" y="25"/>
                </a:cxn>
                <a:cxn ang="0">
                  <a:pos x="111" y="48"/>
                </a:cxn>
                <a:cxn ang="0">
                  <a:pos x="143" y="69"/>
                </a:cxn>
                <a:cxn ang="0">
                  <a:pos x="143" y="65"/>
                </a:cxn>
                <a:cxn ang="0">
                  <a:pos x="128" y="62"/>
                </a:cxn>
                <a:cxn ang="0">
                  <a:pos x="112" y="16"/>
                </a:cxn>
                <a:cxn ang="0">
                  <a:pos x="144" y="6"/>
                </a:cxn>
                <a:cxn ang="0">
                  <a:pos x="144" y="1"/>
                </a:cxn>
                <a:cxn ang="0">
                  <a:pos x="141" y="2"/>
                </a:cxn>
                <a:cxn ang="0">
                  <a:pos x="95" y="10"/>
                </a:cxn>
                <a:cxn ang="0">
                  <a:pos x="47" y="2"/>
                </a:cxn>
                <a:cxn ang="0">
                  <a:pos x="6" y="4"/>
                </a:cxn>
                <a:cxn ang="0">
                  <a:pos x="1" y="10"/>
                </a:cxn>
                <a:cxn ang="0">
                  <a:pos x="4" y="19"/>
                </a:cxn>
                <a:cxn ang="0">
                  <a:pos x="10" y="42"/>
                </a:cxn>
                <a:cxn ang="0">
                  <a:pos x="42" y="69"/>
                </a:cxn>
                <a:cxn ang="0">
                  <a:pos x="46" y="69"/>
                </a:cxn>
                <a:cxn ang="0">
                  <a:pos x="46" y="65"/>
                </a:cxn>
                <a:cxn ang="0">
                  <a:pos x="18" y="52"/>
                </a:cxn>
                <a:cxn ang="0">
                  <a:pos x="19" y="9"/>
                </a:cxn>
                <a:cxn ang="0">
                  <a:pos x="47" y="6"/>
                </a:cxn>
                <a:cxn ang="0">
                  <a:pos x="47" y="2"/>
                </a:cxn>
              </a:cxnLst>
              <a:rect l="0" t="0" r="r" b="b"/>
              <a:pathLst>
                <a:path w="191" h="70">
                  <a:moveTo>
                    <a:pt x="143" y="69"/>
                  </a:moveTo>
                  <a:cubicBezTo>
                    <a:pt x="143" y="69"/>
                    <a:pt x="144" y="69"/>
                    <a:pt x="145" y="69"/>
                  </a:cubicBezTo>
                  <a:cubicBezTo>
                    <a:pt x="171" y="67"/>
                    <a:pt x="177" y="56"/>
                    <a:pt x="180" y="41"/>
                  </a:cubicBezTo>
                  <a:cubicBezTo>
                    <a:pt x="183" y="25"/>
                    <a:pt x="183" y="20"/>
                    <a:pt x="187" y="19"/>
                  </a:cubicBezTo>
                  <a:cubicBezTo>
                    <a:pt x="190" y="18"/>
                    <a:pt x="191" y="14"/>
                    <a:pt x="191" y="10"/>
                  </a:cubicBezTo>
                  <a:cubicBezTo>
                    <a:pt x="190" y="6"/>
                    <a:pt x="190" y="5"/>
                    <a:pt x="185" y="4"/>
                  </a:cubicBezTo>
                  <a:cubicBezTo>
                    <a:pt x="182" y="2"/>
                    <a:pt x="160" y="0"/>
                    <a:pt x="144" y="1"/>
                  </a:cubicBezTo>
                  <a:cubicBezTo>
                    <a:pt x="144" y="6"/>
                    <a:pt x="144" y="6"/>
                    <a:pt x="144" y="6"/>
                  </a:cubicBezTo>
                  <a:cubicBezTo>
                    <a:pt x="157" y="5"/>
                    <a:pt x="169" y="6"/>
                    <a:pt x="172" y="9"/>
                  </a:cubicBezTo>
                  <a:cubicBezTo>
                    <a:pt x="180" y="14"/>
                    <a:pt x="178" y="39"/>
                    <a:pt x="171" y="52"/>
                  </a:cubicBezTo>
                  <a:cubicBezTo>
                    <a:pt x="167" y="61"/>
                    <a:pt x="154" y="65"/>
                    <a:pt x="143" y="65"/>
                  </a:cubicBezTo>
                  <a:lnTo>
                    <a:pt x="143" y="69"/>
                  </a:lnTo>
                  <a:close/>
                  <a:moveTo>
                    <a:pt x="95" y="10"/>
                  </a:moveTo>
                  <a:cubicBezTo>
                    <a:pt x="90" y="10"/>
                    <a:pt x="67" y="3"/>
                    <a:pt x="51" y="2"/>
                  </a:cubicBezTo>
                  <a:cubicBezTo>
                    <a:pt x="50" y="2"/>
                    <a:pt x="49" y="2"/>
                    <a:pt x="47" y="2"/>
                  </a:cubicBezTo>
                  <a:cubicBezTo>
                    <a:pt x="47" y="6"/>
                    <a:pt x="47" y="6"/>
                    <a:pt x="47" y="6"/>
                  </a:cubicBezTo>
                  <a:cubicBezTo>
                    <a:pt x="60" y="6"/>
                    <a:pt x="74" y="9"/>
                    <a:pt x="79" y="16"/>
                  </a:cubicBezTo>
                  <a:cubicBezTo>
                    <a:pt x="86" y="28"/>
                    <a:pt x="73" y="56"/>
                    <a:pt x="60" y="62"/>
                  </a:cubicBezTo>
                  <a:cubicBezTo>
                    <a:pt x="56" y="64"/>
                    <a:pt x="51" y="65"/>
                    <a:pt x="46" y="65"/>
                  </a:cubicBezTo>
                  <a:cubicBezTo>
                    <a:pt x="46" y="69"/>
                    <a:pt x="46" y="69"/>
                    <a:pt x="46" y="69"/>
                  </a:cubicBezTo>
                  <a:cubicBezTo>
                    <a:pt x="68" y="69"/>
                    <a:pt x="76" y="54"/>
                    <a:pt x="79" y="48"/>
                  </a:cubicBezTo>
                  <a:cubicBezTo>
                    <a:pt x="84" y="39"/>
                    <a:pt x="83" y="25"/>
                    <a:pt x="95" y="25"/>
                  </a:cubicBezTo>
                  <a:cubicBezTo>
                    <a:pt x="108" y="25"/>
                    <a:pt x="106" y="38"/>
                    <a:pt x="111" y="48"/>
                  </a:cubicBezTo>
                  <a:cubicBezTo>
                    <a:pt x="113" y="53"/>
                    <a:pt x="120" y="70"/>
                    <a:pt x="143" y="69"/>
                  </a:cubicBezTo>
                  <a:cubicBezTo>
                    <a:pt x="143" y="65"/>
                    <a:pt x="143" y="65"/>
                    <a:pt x="143" y="65"/>
                  </a:cubicBezTo>
                  <a:cubicBezTo>
                    <a:pt x="137" y="65"/>
                    <a:pt x="132" y="64"/>
                    <a:pt x="128" y="62"/>
                  </a:cubicBezTo>
                  <a:cubicBezTo>
                    <a:pt x="116" y="56"/>
                    <a:pt x="104" y="28"/>
                    <a:pt x="112" y="16"/>
                  </a:cubicBezTo>
                  <a:cubicBezTo>
                    <a:pt x="117" y="9"/>
                    <a:pt x="131" y="6"/>
                    <a:pt x="144" y="6"/>
                  </a:cubicBezTo>
                  <a:cubicBezTo>
                    <a:pt x="144" y="1"/>
                    <a:pt x="144" y="1"/>
                    <a:pt x="144" y="1"/>
                  </a:cubicBezTo>
                  <a:cubicBezTo>
                    <a:pt x="143" y="1"/>
                    <a:pt x="142" y="1"/>
                    <a:pt x="141" y="2"/>
                  </a:cubicBezTo>
                  <a:cubicBezTo>
                    <a:pt x="126" y="3"/>
                    <a:pt x="109" y="9"/>
                    <a:pt x="95" y="10"/>
                  </a:cubicBezTo>
                  <a:close/>
                  <a:moveTo>
                    <a:pt x="47" y="2"/>
                  </a:moveTo>
                  <a:cubicBezTo>
                    <a:pt x="31" y="1"/>
                    <a:pt x="10" y="3"/>
                    <a:pt x="6" y="4"/>
                  </a:cubicBezTo>
                  <a:cubicBezTo>
                    <a:pt x="1" y="6"/>
                    <a:pt x="1" y="6"/>
                    <a:pt x="1" y="10"/>
                  </a:cubicBezTo>
                  <a:cubicBezTo>
                    <a:pt x="0" y="14"/>
                    <a:pt x="1" y="18"/>
                    <a:pt x="4" y="19"/>
                  </a:cubicBezTo>
                  <a:cubicBezTo>
                    <a:pt x="8" y="20"/>
                    <a:pt x="8" y="26"/>
                    <a:pt x="10" y="42"/>
                  </a:cubicBezTo>
                  <a:cubicBezTo>
                    <a:pt x="12" y="56"/>
                    <a:pt x="17" y="67"/>
                    <a:pt x="42" y="69"/>
                  </a:cubicBezTo>
                  <a:cubicBezTo>
                    <a:pt x="44" y="69"/>
                    <a:pt x="45" y="69"/>
                    <a:pt x="46" y="69"/>
                  </a:cubicBezTo>
                  <a:cubicBezTo>
                    <a:pt x="46" y="65"/>
                    <a:pt x="46" y="65"/>
                    <a:pt x="46" y="65"/>
                  </a:cubicBezTo>
                  <a:cubicBezTo>
                    <a:pt x="35" y="65"/>
                    <a:pt x="22" y="61"/>
                    <a:pt x="18" y="52"/>
                  </a:cubicBezTo>
                  <a:cubicBezTo>
                    <a:pt x="11" y="40"/>
                    <a:pt x="11" y="14"/>
                    <a:pt x="19" y="9"/>
                  </a:cubicBezTo>
                  <a:cubicBezTo>
                    <a:pt x="23" y="7"/>
                    <a:pt x="35" y="5"/>
                    <a:pt x="47" y="6"/>
                  </a:cubicBezTo>
                  <a:lnTo>
                    <a:pt x="47" y="2"/>
                  </a:ln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2"/>
            <p:cNvSpPr>
              <a:spLocks noEditPoints="1"/>
            </p:cNvSpPr>
            <p:nvPr/>
          </p:nvSpPr>
          <p:spPr bwMode="auto">
            <a:xfrm>
              <a:off x="1754476" y="4775200"/>
              <a:ext cx="20638" cy="111125"/>
            </a:xfrm>
            <a:custGeom>
              <a:avLst/>
              <a:gdLst/>
              <a:ahLst/>
              <a:cxnLst>
                <a:cxn ang="0">
                  <a:pos x="8" y="34"/>
                </a:cxn>
                <a:cxn ang="0">
                  <a:pos x="8" y="34"/>
                </a:cxn>
                <a:cxn ang="0">
                  <a:pos x="4" y="1"/>
                </a:cxn>
                <a:cxn ang="0">
                  <a:pos x="3" y="1"/>
                </a:cxn>
                <a:cxn ang="0">
                  <a:pos x="4" y="19"/>
                </a:cxn>
                <a:cxn ang="0">
                  <a:pos x="3" y="19"/>
                </a:cxn>
                <a:cxn ang="0">
                  <a:pos x="3" y="16"/>
                </a:cxn>
                <a:cxn ang="0">
                  <a:pos x="2" y="16"/>
                </a:cxn>
                <a:cxn ang="0">
                  <a:pos x="2" y="19"/>
                </a:cxn>
                <a:cxn ang="0">
                  <a:pos x="2" y="19"/>
                </a:cxn>
                <a:cxn ang="0">
                  <a:pos x="1" y="24"/>
                </a:cxn>
                <a:cxn ang="0">
                  <a:pos x="1" y="22"/>
                </a:cxn>
                <a:cxn ang="0">
                  <a:pos x="0" y="22"/>
                </a:cxn>
                <a:cxn ang="0">
                  <a:pos x="1" y="27"/>
                </a:cxn>
                <a:cxn ang="0">
                  <a:pos x="3" y="40"/>
                </a:cxn>
                <a:cxn ang="0">
                  <a:pos x="4" y="46"/>
                </a:cxn>
                <a:cxn ang="0">
                  <a:pos x="5" y="46"/>
                </a:cxn>
                <a:cxn ang="0">
                  <a:pos x="5" y="47"/>
                </a:cxn>
                <a:cxn ang="0">
                  <a:pos x="5" y="47"/>
                </a:cxn>
                <a:cxn ang="0">
                  <a:pos x="5" y="48"/>
                </a:cxn>
                <a:cxn ang="0">
                  <a:pos x="6" y="48"/>
                </a:cxn>
                <a:cxn ang="0">
                  <a:pos x="8" y="47"/>
                </a:cxn>
                <a:cxn ang="0">
                  <a:pos x="8" y="47"/>
                </a:cxn>
                <a:cxn ang="0">
                  <a:pos x="8" y="34"/>
                </a:cxn>
                <a:cxn ang="0">
                  <a:pos x="7" y="34"/>
                </a:cxn>
                <a:cxn ang="0">
                  <a:pos x="7" y="35"/>
                </a:cxn>
                <a:cxn ang="0">
                  <a:pos x="7" y="34"/>
                </a:cxn>
                <a:cxn ang="0">
                  <a:pos x="7" y="34"/>
                </a:cxn>
              </a:cxnLst>
              <a:rect l="0" t="0" r="r" b="b"/>
              <a:pathLst>
                <a:path w="9" h="48">
                  <a:moveTo>
                    <a:pt x="8" y="34"/>
                  </a:moveTo>
                  <a:cubicBezTo>
                    <a:pt x="8" y="34"/>
                    <a:pt x="8" y="34"/>
                    <a:pt x="8" y="34"/>
                  </a:cubicBezTo>
                  <a:cubicBezTo>
                    <a:pt x="7" y="23"/>
                    <a:pt x="4" y="12"/>
                    <a:pt x="4" y="1"/>
                  </a:cubicBezTo>
                  <a:cubicBezTo>
                    <a:pt x="4" y="0"/>
                    <a:pt x="3" y="0"/>
                    <a:pt x="3" y="1"/>
                  </a:cubicBezTo>
                  <a:cubicBezTo>
                    <a:pt x="3" y="7"/>
                    <a:pt x="3" y="13"/>
                    <a:pt x="4" y="19"/>
                  </a:cubicBezTo>
                  <a:cubicBezTo>
                    <a:pt x="4" y="19"/>
                    <a:pt x="4" y="19"/>
                    <a:pt x="3" y="19"/>
                  </a:cubicBezTo>
                  <a:cubicBezTo>
                    <a:pt x="3" y="18"/>
                    <a:pt x="3" y="17"/>
                    <a:pt x="3" y="16"/>
                  </a:cubicBezTo>
                  <a:cubicBezTo>
                    <a:pt x="3" y="15"/>
                    <a:pt x="2" y="15"/>
                    <a:pt x="2" y="16"/>
                  </a:cubicBezTo>
                  <a:cubicBezTo>
                    <a:pt x="2" y="17"/>
                    <a:pt x="2" y="18"/>
                    <a:pt x="2" y="19"/>
                  </a:cubicBezTo>
                  <a:cubicBezTo>
                    <a:pt x="2" y="19"/>
                    <a:pt x="2" y="19"/>
                    <a:pt x="2" y="19"/>
                  </a:cubicBezTo>
                  <a:cubicBezTo>
                    <a:pt x="2" y="21"/>
                    <a:pt x="1" y="22"/>
                    <a:pt x="1" y="24"/>
                  </a:cubicBezTo>
                  <a:cubicBezTo>
                    <a:pt x="1" y="23"/>
                    <a:pt x="1" y="22"/>
                    <a:pt x="1" y="22"/>
                  </a:cubicBezTo>
                  <a:cubicBezTo>
                    <a:pt x="1" y="21"/>
                    <a:pt x="0" y="21"/>
                    <a:pt x="0" y="22"/>
                  </a:cubicBezTo>
                  <a:cubicBezTo>
                    <a:pt x="1" y="23"/>
                    <a:pt x="1" y="25"/>
                    <a:pt x="1" y="27"/>
                  </a:cubicBezTo>
                  <a:cubicBezTo>
                    <a:pt x="1" y="31"/>
                    <a:pt x="2" y="36"/>
                    <a:pt x="3" y="40"/>
                  </a:cubicBezTo>
                  <a:cubicBezTo>
                    <a:pt x="3" y="42"/>
                    <a:pt x="3" y="44"/>
                    <a:pt x="4" y="46"/>
                  </a:cubicBezTo>
                  <a:cubicBezTo>
                    <a:pt x="4" y="46"/>
                    <a:pt x="4" y="46"/>
                    <a:pt x="5" y="46"/>
                  </a:cubicBezTo>
                  <a:cubicBezTo>
                    <a:pt x="5" y="46"/>
                    <a:pt x="5" y="47"/>
                    <a:pt x="5" y="47"/>
                  </a:cubicBezTo>
                  <a:cubicBezTo>
                    <a:pt x="5" y="47"/>
                    <a:pt x="5" y="47"/>
                    <a:pt x="5" y="47"/>
                  </a:cubicBezTo>
                  <a:cubicBezTo>
                    <a:pt x="5" y="47"/>
                    <a:pt x="5" y="47"/>
                    <a:pt x="5" y="48"/>
                  </a:cubicBezTo>
                  <a:cubicBezTo>
                    <a:pt x="5" y="48"/>
                    <a:pt x="6" y="48"/>
                    <a:pt x="6" y="48"/>
                  </a:cubicBezTo>
                  <a:cubicBezTo>
                    <a:pt x="7" y="48"/>
                    <a:pt x="7" y="48"/>
                    <a:pt x="8" y="47"/>
                  </a:cubicBezTo>
                  <a:cubicBezTo>
                    <a:pt x="8" y="47"/>
                    <a:pt x="8" y="47"/>
                    <a:pt x="8" y="47"/>
                  </a:cubicBezTo>
                  <a:cubicBezTo>
                    <a:pt x="9" y="42"/>
                    <a:pt x="9" y="38"/>
                    <a:pt x="8" y="34"/>
                  </a:cubicBezTo>
                  <a:close/>
                  <a:moveTo>
                    <a:pt x="7" y="34"/>
                  </a:moveTo>
                  <a:cubicBezTo>
                    <a:pt x="7" y="35"/>
                    <a:pt x="7" y="35"/>
                    <a:pt x="7" y="35"/>
                  </a:cubicBezTo>
                  <a:cubicBezTo>
                    <a:pt x="7" y="35"/>
                    <a:pt x="7" y="34"/>
                    <a:pt x="7" y="34"/>
                  </a:cubicBezTo>
                  <a:cubicBezTo>
                    <a:pt x="7" y="34"/>
                    <a:pt x="7" y="34"/>
                    <a:pt x="7" y="34"/>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3"/>
            <p:cNvSpPr>
              <a:spLocks/>
            </p:cNvSpPr>
            <p:nvPr/>
          </p:nvSpPr>
          <p:spPr bwMode="auto">
            <a:xfrm>
              <a:off x="1817976" y="4568825"/>
              <a:ext cx="127000" cy="79375"/>
            </a:xfrm>
            <a:custGeom>
              <a:avLst/>
              <a:gdLst/>
              <a:ahLst/>
              <a:cxnLst>
                <a:cxn ang="0">
                  <a:pos x="1" y="33"/>
                </a:cxn>
                <a:cxn ang="0">
                  <a:pos x="25" y="15"/>
                </a:cxn>
                <a:cxn ang="0">
                  <a:pos x="53" y="6"/>
                </a:cxn>
                <a:cxn ang="0">
                  <a:pos x="53" y="3"/>
                </a:cxn>
                <a:cxn ang="0">
                  <a:pos x="25" y="9"/>
                </a:cxn>
                <a:cxn ang="0">
                  <a:pos x="0" y="33"/>
                </a:cxn>
                <a:cxn ang="0">
                  <a:pos x="1" y="33"/>
                </a:cxn>
              </a:cxnLst>
              <a:rect l="0" t="0" r="r" b="b"/>
              <a:pathLst>
                <a:path w="55" h="34">
                  <a:moveTo>
                    <a:pt x="1" y="33"/>
                  </a:moveTo>
                  <a:cubicBezTo>
                    <a:pt x="8" y="26"/>
                    <a:pt x="16" y="20"/>
                    <a:pt x="25" y="15"/>
                  </a:cubicBezTo>
                  <a:cubicBezTo>
                    <a:pt x="34" y="10"/>
                    <a:pt x="44" y="9"/>
                    <a:pt x="53" y="6"/>
                  </a:cubicBezTo>
                  <a:cubicBezTo>
                    <a:pt x="55" y="5"/>
                    <a:pt x="55" y="4"/>
                    <a:pt x="53" y="3"/>
                  </a:cubicBezTo>
                  <a:cubicBezTo>
                    <a:pt x="45" y="0"/>
                    <a:pt x="33" y="5"/>
                    <a:pt x="25" y="9"/>
                  </a:cubicBezTo>
                  <a:cubicBezTo>
                    <a:pt x="15" y="15"/>
                    <a:pt x="6" y="23"/>
                    <a:pt x="0" y="33"/>
                  </a:cubicBezTo>
                  <a:cubicBezTo>
                    <a:pt x="0" y="33"/>
                    <a:pt x="0" y="34"/>
                    <a:pt x="1" y="33"/>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4"/>
            <p:cNvSpPr>
              <a:spLocks/>
            </p:cNvSpPr>
            <p:nvPr/>
          </p:nvSpPr>
          <p:spPr bwMode="auto">
            <a:xfrm>
              <a:off x="1849726" y="4540250"/>
              <a:ext cx="147638" cy="58738"/>
            </a:xfrm>
            <a:custGeom>
              <a:avLst/>
              <a:gdLst/>
              <a:ahLst/>
              <a:cxnLst>
                <a:cxn ang="0">
                  <a:pos x="0" y="26"/>
                </a:cxn>
                <a:cxn ang="0">
                  <a:pos x="27" y="17"/>
                </a:cxn>
                <a:cxn ang="0">
                  <a:pos x="61" y="20"/>
                </a:cxn>
                <a:cxn ang="0">
                  <a:pos x="63" y="17"/>
                </a:cxn>
                <a:cxn ang="0">
                  <a:pos x="0" y="25"/>
                </a:cxn>
                <a:cxn ang="0">
                  <a:pos x="0" y="26"/>
                </a:cxn>
              </a:cxnLst>
              <a:rect l="0" t="0" r="r" b="b"/>
              <a:pathLst>
                <a:path w="64" h="26">
                  <a:moveTo>
                    <a:pt x="0" y="26"/>
                  </a:moveTo>
                  <a:cubicBezTo>
                    <a:pt x="9" y="22"/>
                    <a:pt x="18" y="19"/>
                    <a:pt x="27" y="17"/>
                  </a:cubicBezTo>
                  <a:cubicBezTo>
                    <a:pt x="40" y="14"/>
                    <a:pt x="49" y="17"/>
                    <a:pt x="61" y="20"/>
                  </a:cubicBezTo>
                  <a:cubicBezTo>
                    <a:pt x="63" y="21"/>
                    <a:pt x="64" y="19"/>
                    <a:pt x="63" y="17"/>
                  </a:cubicBezTo>
                  <a:cubicBezTo>
                    <a:pt x="47" y="0"/>
                    <a:pt x="16" y="17"/>
                    <a:pt x="0" y="25"/>
                  </a:cubicBezTo>
                  <a:cubicBezTo>
                    <a:pt x="0" y="25"/>
                    <a:pt x="0" y="26"/>
                    <a:pt x="0" y="26"/>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25"/>
            <p:cNvSpPr>
              <a:spLocks/>
            </p:cNvSpPr>
            <p:nvPr/>
          </p:nvSpPr>
          <p:spPr bwMode="auto">
            <a:xfrm>
              <a:off x="1846551" y="4551363"/>
              <a:ext cx="157163" cy="50800"/>
            </a:xfrm>
            <a:custGeom>
              <a:avLst/>
              <a:gdLst/>
              <a:ahLst/>
              <a:cxnLst>
                <a:cxn ang="0">
                  <a:pos x="1" y="21"/>
                </a:cxn>
                <a:cxn ang="0">
                  <a:pos x="28" y="15"/>
                </a:cxn>
                <a:cxn ang="0">
                  <a:pos x="66" y="19"/>
                </a:cxn>
                <a:cxn ang="0">
                  <a:pos x="67" y="17"/>
                </a:cxn>
                <a:cxn ang="0">
                  <a:pos x="1" y="21"/>
                </a:cxn>
                <a:cxn ang="0">
                  <a:pos x="1" y="21"/>
                </a:cxn>
              </a:cxnLst>
              <a:rect l="0" t="0" r="r" b="b"/>
              <a:pathLst>
                <a:path w="68" h="22">
                  <a:moveTo>
                    <a:pt x="1" y="21"/>
                  </a:moveTo>
                  <a:cubicBezTo>
                    <a:pt x="10" y="20"/>
                    <a:pt x="19" y="17"/>
                    <a:pt x="28" y="15"/>
                  </a:cubicBezTo>
                  <a:cubicBezTo>
                    <a:pt x="42" y="12"/>
                    <a:pt x="53" y="17"/>
                    <a:pt x="66" y="19"/>
                  </a:cubicBezTo>
                  <a:cubicBezTo>
                    <a:pt x="67" y="19"/>
                    <a:pt x="68" y="18"/>
                    <a:pt x="67" y="17"/>
                  </a:cubicBezTo>
                  <a:cubicBezTo>
                    <a:pt x="53" y="0"/>
                    <a:pt x="15" y="8"/>
                    <a:pt x="1" y="21"/>
                  </a:cubicBezTo>
                  <a:cubicBezTo>
                    <a:pt x="0" y="21"/>
                    <a:pt x="1" y="22"/>
                    <a:pt x="1" y="21"/>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26"/>
            <p:cNvSpPr>
              <a:spLocks/>
            </p:cNvSpPr>
            <p:nvPr/>
          </p:nvSpPr>
          <p:spPr bwMode="auto">
            <a:xfrm>
              <a:off x="1849726" y="4594225"/>
              <a:ext cx="20638" cy="17463"/>
            </a:xfrm>
            <a:custGeom>
              <a:avLst/>
              <a:gdLst/>
              <a:ahLst/>
              <a:cxnLst>
                <a:cxn ang="0">
                  <a:pos x="1" y="7"/>
                </a:cxn>
                <a:cxn ang="0">
                  <a:pos x="4" y="4"/>
                </a:cxn>
                <a:cxn ang="0">
                  <a:pos x="8" y="2"/>
                </a:cxn>
                <a:cxn ang="0">
                  <a:pos x="8" y="1"/>
                </a:cxn>
                <a:cxn ang="0">
                  <a:pos x="0" y="6"/>
                </a:cxn>
                <a:cxn ang="0">
                  <a:pos x="1" y="7"/>
                </a:cxn>
              </a:cxnLst>
              <a:rect l="0" t="0" r="r" b="b"/>
              <a:pathLst>
                <a:path w="9" h="7">
                  <a:moveTo>
                    <a:pt x="1" y="7"/>
                  </a:moveTo>
                  <a:cubicBezTo>
                    <a:pt x="2" y="6"/>
                    <a:pt x="3" y="5"/>
                    <a:pt x="4" y="4"/>
                  </a:cubicBezTo>
                  <a:cubicBezTo>
                    <a:pt x="6" y="3"/>
                    <a:pt x="7" y="3"/>
                    <a:pt x="8" y="2"/>
                  </a:cubicBezTo>
                  <a:cubicBezTo>
                    <a:pt x="9" y="2"/>
                    <a:pt x="9" y="1"/>
                    <a:pt x="8" y="1"/>
                  </a:cubicBezTo>
                  <a:cubicBezTo>
                    <a:pt x="5" y="0"/>
                    <a:pt x="1" y="2"/>
                    <a:pt x="0" y="6"/>
                  </a:cubicBezTo>
                  <a:cubicBezTo>
                    <a:pt x="0" y="6"/>
                    <a:pt x="1" y="7"/>
                    <a:pt x="1" y="7"/>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27"/>
            <p:cNvSpPr>
              <a:spLocks/>
            </p:cNvSpPr>
            <p:nvPr/>
          </p:nvSpPr>
          <p:spPr bwMode="auto">
            <a:xfrm>
              <a:off x="1983076" y="4567238"/>
              <a:ext cx="30163" cy="26988"/>
            </a:xfrm>
            <a:custGeom>
              <a:avLst/>
              <a:gdLst/>
              <a:ahLst/>
              <a:cxnLst>
                <a:cxn ang="0">
                  <a:pos x="0" y="4"/>
                </a:cxn>
                <a:cxn ang="0">
                  <a:pos x="5" y="9"/>
                </a:cxn>
                <a:cxn ang="0">
                  <a:pos x="12" y="9"/>
                </a:cxn>
                <a:cxn ang="0">
                  <a:pos x="13" y="6"/>
                </a:cxn>
                <a:cxn ang="0">
                  <a:pos x="8" y="4"/>
                </a:cxn>
                <a:cxn ang="0">
                  <a:pos x="4" y="1"/>
                </a:cxn>
                <a:cxn ang="0">
                  <a:pos x="0" y="4"/>
                </a:cxn>
              </a:cxnLst>
              <a:rect l="0" t="0" r="r" b="b"/>
              <a:pathLst>
                <a:path w="13" h="12">
                  <a:moveTo>
                    <a:pt x="0" y="4"/>
                  </a:moveTo>
                  <a:cubicBezTo>
                    <a:pt x="1" y="6"/>
                    <a:pt x="3" y="8"/>
                    <a:pt x="5" y="9"/>
                  </a:cubicBezTo>
                  <a:cubicBezTo>
                    <a:pt x="7" y="10"/>
                    <a:pt x="10" y="12"/>
                    <a:pt x="12" y="9"/>
                  </a:cubicBezTo>
                  <a:cubicBezTo>
                    <a:pt x="13" y="8"/>
                    <a:pt x="13" y="7"/>
                    <a:pt x="13" y="6"/>
                  </a:cubicBezTo>
                  <a:cubicBezTo>
                    <a:pt x="12" y="4"/>
                    <a:pt x="10" y="4"/>
                    <a:pt x="8" y="4"/>
                  </a:cubicBezTo>
                  <a:cubicBezTo>
                    <a:pt x="7" y="3"/>
                    <a:pt x="5" y="2"/>
                    <a:pt x="4" y="1"/>
                  </a:cubicBezTo>
                  <a:cubicBezTo>
                    <a:pt x="2" y="0"/>
                    <a:pt x="0" y="2"/>
                    <a:pt x="0" y="4"/>
                  </a:cubicBezTo>
                  <a:close/>
                </a:path>
              </a:pathLst>
            </a:cu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228"/>
            <p:cNvSpPr>
              <a:spLocks noChangeArrowheads="1"/>
            </p:cNvSpPr>
            <p:nvPr/>
          </p:nvSpPr>
          <p:spPr bwMode="auto">
            <a:xfrm>
              <a:off x="903576" y="2895600"/>
              <a:ext cx="1100138" cy="1101725"/>
            </a:xfrm>
            <a:prstGeom prst="ellipse">
              <a:avLst/>
            </a:prstGeom>
            <a:solidFill>
              <a:srgbClr val="E74B3C"/>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4000" dirty="0">
                  <a:solidFill>
                    <a:schemeClr val="bg1"/>
                  </a:solidFill>
                  <a:latin typeface="Sosa" pitchFamily="2" charset="0"/>
                </a:rPr>
                <a:t>t</a:t>
              </a:r>
            </a:p>
          </p:txBody>
        </p:sp>
        <p:sp>
          <p:nvSpPr>
            <p:cNvPr id="109" name="Line 229"/>
            <p:cNvSpPr>
              <a:spLocks noChangeShapeType="1"/>
            </p:cNvSpPr>
            <p:nvPr/>
          </p:nvSpPr>
          <p:spPr bwMode="auto">
            <a:xfrm flipH="1" flipV="1">
              <a:off x="1683038" y="3902075"/>
              <a:ext cx="312738" cy="496888"/>
            </a:xfrm>
            <a:prstGeom prst="line">
              <a:avLst/>
            </a:prstGeom>
            <a:noFill/>
            <a:ln w="12" cap="flat">
              <a:solidFill>
                <a:srgbClr val="F0534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30"/>
            <p:cNvSpPr>
              <a:spLocks/>
            </p:cNvSpPr>
            <p:nvPr/>
          </p:nvSpPr>
          <p:spPr bwMode="auto">
            <a:xfrm>
              <a:off x="1489363" y="5762625"/>
              <a:ext cx="1041400" cy="115888"/>
            </a:xfrm>
            <a:custGeom>
              <a:avLst/>
              <a:gdLst/>
              <a:ahLst/>
              <a:cxnLst>
                <a:cxn ang="0">
                  <a:pos x="451" y="25"/>
                </a:cxn>
                <a:cxn ang="0">
                  <a:pos x="435" y="50"/>
                </a:cxn>
                <a:cxn ang="0">
                  <a:pos x="16" y="50"/>
                </a:cxn>
                <a:cxn ang="0">
                  <a:pos x="0" y="25"/>
                </a:cxn>
                <a:cxn ang="0">
                  <a:pos x="0" y="25"/>
                </a:cxn>
                <a:cxn ang="0">
                  <a:pos x="16" y="0"/>
                </a:cxn>
                <a:cxn ang="0">
                  <a:pos x="435" y="0"/>
                </a:cxn>
                <a:cxn ang="0">
                  <a:pos x="451" y="25"/>
                </a:cxn>
              </a:cxnLst>
              <a:rect l="0" t="0" r="r" b="b"/>
              <a:pathLst>
                <a:path w="451" h="50">
                  <a:moveTo>
                    <a:pt x="451" y="25"/>
                  </a:moveTo>
                  <a:cubicBezTo>
                    <a:pt x="451" y="38"/>
                    <a:pt x="444" y="50"/>
                    <a:pt x="435" y="50"/>
                  </a:cubicBezTo>
                  <a:cubicBezTo>
                    <a:pt x="16" y="50"/>
                    <a:pt x="16" y="50"/>
                    <a:pt x="16" y="50"/>
                  </a:cubicBezTo>
                  <a:cubicBezTo>
                    <a:pt x="7" y="50"/>
                    <a:pt x="0" y="38"/>
                    <a:pt x="0" y="25"/>
                  </a:cubicBezTo>
                  <a:cubicBezTo>
                    <a:pt x="0" y="25"/>
                    <a:pt x="0" y="25"/>
                    <a:pt x="0" y="25"/>
                  </a:cubicBezTo>
                  <a:cubicBezTo>
                    <a:pt x="0" y="11"/>
                    <a:pt x="7" y="0"/>
                    <a:pt x="16" y="0"/>
                  </a:cubicBezTo>
                  <a:cubicBezTo>
                    <a:pt x="435" y="0"/>
                    <a:pt x="435" y="0"/>
                    <a:pt x="435" y="0"/>
                  </a:cubicBezTo>
                  <a:cubicBezTo>
                    <a:pt x="444" y="0"/>
                    <a:pt x="451" y="11"/>
                    <a:pt x="451" y="25"/>
                  </a:cubicBezTo>
                  <a:close/>
                </a:path>
              </a:pathLst>
            </a:custGeom>
            <a:solidFill>
              <a:srgbClr val="E74B3C"/>
            </a:solidFill>
            <a:ln w="7" cap="rnd">
              <a:solidFill>
                <a:srgbClr val="E74B3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51"/>
            <p:cNvSpPr>
              <a:spLocks/>
            </p:cNvSpPr>
            <p:nvPr/>
          </p:nvSpPr>
          <p:spPr bwMode="auto">
            <a:xfrm>
              <a:off x="5370801" y="4430713"/>
              <a:ext cx="776288" cy="973138"/>
            </a:xfrm>
            <a:custGeom>
              <a:avLst/>
              <a:gdLst/>
              <a:ahLst/>
              <a:cxnLst>
                <a:cxn ang="0">
                  <a:pos x="122" y="39"/>
                </a:cxn>
                <a:cxn ang="0">
                  <a:pos x="272" y="73"/>
                </a:cxn>
                <a:cxn ang="0">
                  <a:pos x="314" y="197"/>
                </a:cxn>
                <a:cxn ang="0">
                  <a:pos x="300" y="286"/>
                </a:cxn>
                <a:cxn ang="0">
                  <a:pos x="299" y="321"/>
                </a:cxn>
                <a:cxn ang="0">
                  <a:pos x="161" y="420"/>
                </a:cxn>
                <a:cxn ang="0">
                  <a:pos x="37" y="324"/>
                </a:cxn>
                <a:cxn ang="0">
                  <a:pos x="40" y="289"/>
                </a:cxn>
                <a:cxn ang="0">
                  <a:pos x="26" y="191"/>
                </a:cxn>
                <a:cxn ang="0">
                  <a:pos x="122" y="39"/>
                </a:cxn>
              </a:cxnLst>
              <a:rect l="0" t="0" r="r" b="b"/>
              <a:pathLst>
                <a:path w="336" h="421">
                  <a:moveTo>
                    <a:pt x="122" y="39"/>
                  </a:moveTo>
                  <a:cubicBezTo>
                    <a:pt x="134" y="18"/>
                    <a:pt x="232" y="0"/>
                    <a:pt x="272" y="73"/>
                  </a:cubicBezTo>
                  <a:cubicBezTo>
                    <a:pt x="312" y="146"/>
                    <a:pt x="292" y="171"/>
                    <a:pt x="314" y="197"/>
                  </a:cubicBezTo>
                  <a:cubicBezTo>
                    <a:pt x="336" y="222"/>
                    <a:pt x="316" y="281"/>
                    <a:pt x="300" y="286"/>
                  </a:cubicBezTo>
                  <a:cubicBezTo>
                    <a:pt x="285" y="292"/>
                    <a:pt x="291" y="312"/>
                    <a:pt x="299" y="321"/>
                  </a:cubicBezTo>
                  <a:cubicBezTo>
                    <a:pt x="331" y="358"/>
                    <a:pt x="284" y="421"/>
                    <a:pt x="161" y="420"/>
                  </a:cubicBezTo>
                  <a:cubicBezTo>
                    <a:pt x="29" y="420"/>
                    <a:pt x="3" y="346"/>
                    <a:pt x="37" y="324"/>
                  </a:cubicBezTo>
                  <a:cubicBezTo>
                    <a:pt x="48" y="316"/>
                    <a:pt x="52" y="302"/>
                    <a:pt x="40" y="289"/>
                  </a:cubicBezTo>
                  <a:cubicBezTo>
                    <a:pt x="28" y="277"/>
                    <a:pt x="0" y="230"/>
                    <a:pt x="26" y="191"/>
                  </a:cubicBezTo>
                  <a:cubicBezTo>
                    <a:pt x="52" y="153"/>
                    <a:pt x="29" y="39"/>
                    <a:pt x="122" y="39"/>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52"/>
            <p:cNvSpPr>
              <a:spLocks/>
            </p:cNvSpPr>
            <p:nvPr/>
          </p:nvSpPr>
          <p:spPr bwMode="auto">
            <a:xfrm>
              <a:off x="5207288" y="5211763"/>
              <a:ext cx="1101725" cy="433388"/>
            </a:xfrm>
            <a:custGeom>
              <a:avLst/>
              <a:gdLst/>
              <a:ahLst/>
              <a:cxnLst>
                <a:cxn ang="0">
                  <a:pos x="284" y="0"/>
                </a:cxn>
                <a:cxn ang="0">
                  <a:pos x="191" y="4"/>
                </a:cxn>
                <a:cxn ang="0">
                  <a:pos x="51" y="74"/>
                </a:cxn>
                <a:cxn ang="0">
                  <a:pos x="0" y="188"/>
                </a:cxn>
                <a:cxn ang="0">
                  <a:pos x="477" y="188"/>
                </a:cxn>
                <a:cxn ang="0">
                  <a:pos x="426" y="74"/>
                </a:cxn>
                <a:cxn ang="0">
                  <a:pos x="284" y="0"/>
                </a:cxn>
              </a:cxnLst>
              <a:rect l="0" t="0" r="r" b="b"/>
              <a:pathLst>
                <a:path w="477" h="188">
                  <a:moveTo>
                    <a:pt x="284" y="0"/>
                  </a:moveTo>
                  <a:cubicBezTo>
                    <a:pt x="283" y="1"/>
                    <a:pt x="192" y="3"/>
                    <a:pt x="191" y="4"/>
                  </a:cubicBezTo>
                  <a:cubicBezTo>
                    <a:pt x="162" y="45"/>
                    <a:pt x="100" y="63"/>
                    <a:pt x="51" y="74"/>
                  </a:cubicBezTo>
                  <a:cubicBezTo>
                    <a:pt x="2" y="85"/>
                    <a:pt x="0" y="147"/>
                    <a:pt x="0" y="188"/>
                  </a:cubicBezTo>
                  <a:cubicBezTo>
                    <a:pt x="477" y="188"/>
                    <a:pt x="477" y="188"/>
                    <a:pt x="477" y="188"/>
                  </a:cubicBezTo>
                  <a:cubicBezTo>
                    <a:pt x="477" y="147"/>
                    <a:pt x="476" y="85"/>
                    <a:pt x="426" y="74"/>
                  </a:cubicBezTo>
                  <a:cubicBezTo>
                    <a:pt x="376" y="63"/>
                    <a:pt x="311" y="43"/>
                    <a:pt x="284" y="0"/>
                  </a:cubicBezTo>
                  <a:close/>
                </a:path>
              </a:pathLst>
            </a:custGeom>
            <a:solidFill>
              <a:schemeClr val="tx1">
                <a:lumMod val="75000"/>
                <a:lumOff val="25000"/>
              </a:schemeClr>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3"/>
            <p:cNvSpPr>
              <a:spLocks/>
            </p:cNvSpPr>
            <p:nvPr/>
          </p:nvSpPr>
          <p:spPr bwMode="auto">
            <a:xfrm>
              <a:off x="5648613" y="4862513"/>
              <a:ext cx="219075" cy="533400"/>
            </a:xfrm>
            <a:custGeom>
              <a:avLst/>
              <a:gdLst/>
              <a:ahLst/>
              <a:cxnLst>
                <a:cxn ang="0">
                  <a:pos x="0" y="64"/>
                </a:cxn>
                <a:cxn ang="0">
                  <a:pos x="0" y="142"/>
                </a:cxn>
                <a:cxn ang="0">
                  <a:pos x="0" y="181"/>
                </a:cxn>
                <a:cxn ang="0">
                  <a:pos x="95" y="181"/>
                </a:cxn>
                <a:cxn ang="0">
                  <a:pos x="95" y="142"/>
                </a:cxn>
                <a:cxn ang="0">
                  <a:pos x="95" y="64"/>
                </a:cxn>
                <a:cxn ang="0">
                  <a:pos x="0" y="64"/>
                </a:cxn>
              </a:cxnLst>
              <a:rect l="0" t="0" r="r" b="b"/>
              <a:pathLst>
                <a:path w="95" h="231">
                  <a:moveTo>
                    <a:pt x="0" y="64"/>
                  </a:moveTo>
                  <a:cubicBezTo>
                    <a:pt x="0" y="142"/>
                    <a:pt x="0" y="142"/>
                    <a:pt x="0" y="142"/>
                  </a:cubicBezTo>
                  <a:cubicBezTo>
                    <a:pt x="0" y="181"/>
                    <a:pt x="0" y="181"/>
                    <a:pt x="0" y="181"/>
                  </a:cubicBezTo>
                  <a:cubicBezTo>
                    <a:pt x="24" y="230"/>
                    <a:pt x="67" y="231"/>
                    <a:pt x="95" y="181"/>
                  </a:cubicBezTo>
                  <a:cubicBezTo>
                    <a:pt x="95" y="142"/>
                    <a:pt x="95" y="142"/>
                    <a:pt x="95" y="142"/>
                  </a:cubicBezTo>
                  <a:cubicBezTo>
                    <a:pt x="95" y="64"/>
                    <a:pt x="95" y="64"/>
                    <a:pt x="95" y="64"/>
                  </a:cubicBezTo>
                  <a:cubicBezTo>
                    <a:pt x="95" y="0"/>
                    <a:pt x="0" y="0"/>
                    <a:pt x="0" y="64"/>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54"/>
            <p:cNvSpPr>
              <a:spLocks/>
            </p:cNvSpPr>
            <p:nvPr/>
          </p:nvSpPr>
          <p:spPr bwMode="auto">
            <a:xfrm>
              <a:off x="5974051" y="4873625"/>
              <a:ext cx="117475" cy="165100"/>
            </a:xfrm>
            <a:custGeom>
              <a:avLst/>
              <a:gdLst/>
              <a:ahLst/>
              <a:cxnLst>
                <a:cxn ang="0">
                  <a:pos x="39" y="4"/>
                </a:cxn>
                <a:cxn ang="0">
                  <a:pos x="7" y="28"/>
                </a:cxn>
                <a:cxn ang="0">
                  <a:pos x="12" y="67"/>
                </a:cxn>
                <a:cxn ang="0">
                  <a:pos x="43" y="43"/>
                </a:cxn>
                <a:cxn ang="0">
                  <a:pos x="39" y="4"/>
                </a:cxn>
              </a:cxnLst>
              <a:rect l="0" t="0" r="r" b="b"/>
              <a:pathLst>
                <a:path w="51" h="71">
                  <a:moveTo>
                    <a:pt x="39" y="4"/>
                  </a:moveTo>
                  <a:cubicBezTo>
                    <a:pt x="29" y="0"/>
                    <a:pt x="14" y="10"/>
                    <a:pt x="7" y="28"/>
                  </a:cubicBezTo>
                  <a:cubicBezTo>
                    <a:pt x="0" y="45"/>
                    <a:pt x="2" y="62"/>
                    <a:pt x="12" y="67"/>
                  </a:cubicBezTo>
                  <a:cubicBezTo>
                    <a:pt x="22" y="71"/>
                    <a:pt x="36" y="60"/>
                    <a:pt x="43" y="43"/>
                  </a:cubicBezTo>
                  <a:cubicBezTo>
                    <a:pt x="51" y="26"/>
                    <a:pt x="49" y="8"/>
                    <a:pt x="39" y="4"/>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55"/>
            <p:cNvSpPr>
              <a:spLocks/>
            </p:cNvSpPr>
            <p:nvPr/>
          </p:nvSpPr>
          <p:spPr bwMode="auto">
            <a:xfrm>
              <a:off x="5424776" y="4873625"/>
              <a:ext cx="117475" cy="165100"/>
            </a:xfrm>
            <a:custGeom>
              <a:avLst/>
              <a:gdLst/>
              <a:ahLst/>
              <a:cxnLst>
                <a:cxn ang="0">
                  <a:pos x="12" y="4"/>
                </a:cxn>
                <a:cxn ang="0">
                  <a:pos x="44" y="28"/>
                </a:cxn>
                <a:cxn ang="0">
                  <a:pos x="39" y="67"/>
                </a:cxn>
                <a:cxn ang="0">
                  <a:pos x="8" y="43"/>
                </a:cxn>
                <a:cxn ang="0">
                  <a:pos x="12" y="4"/>
                </a:cxn>
              </a:cxnLst>
              <a:rect l="0" t="0" r="r" b="b"/>
              <a:pathLst>
                <a:path w="51" h="71">
                  <a:moveTo>
                    <a:pt x="12" y="4"/>
                  </a:moveTo>
                  <a:cubicBezTo>
                    <a:pt x="22" y="0"/>
                    <a:pt x="37" y="10"/>
                    <a:pt x="44" y="28"/>
                  </a:cubicBezTo>
                  <a:cubicBezTo>
                    <a:pt x="51" y="45"/>
                    <a:pt x="49" y="62"/>
                    <a:pt x="39" y="67"/>
                  </a:cubicBezTo>
                  <a:cubicBezTo>
                    <a:pt x="29" y="71"/>
                    <a:pt x="15" y="60"/>
                    <a:pt x="8" y="43"/>
                  </a:cubicBezTo>
                  <a:cubicBezTo>
                    <a:pt x="0" y="26"/>
                    <a:pt x="2" y="8"/>
                    <a:pt x="12" y="4"/>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6"/>
            <p:cNvSpPr>
              <a:spLocks/>
            </p:cNvSpPr>
            <p:nvPr/>
          </p:nvSpPr>
          <p:spPr bwMode="auto">
            <a:xfrm>
              <a:off x="5440651" y="4525963"/>
              <a:ext cx="635000" cy="671513"/>
            </a:xfrm>
            <a:custGeom>
              <a:avLst/>
              <a:gdLst/>
              <a:ahLst/>
              <a:cxnLst>
                <a:cxn ang="0">
                  <a:pos x="138" y="291"/>
                </a:cxn>
                <a:cxn ang="0">
                  <a:pos x="20" y="172"/>
                </a:cxn>
                <a:cxn ang="0">
                  <a:pos x="138" y="0"/>
                </a:cxn>
                <a:cxn ang="0">
                  <a:pos x="255" y="172"/>
                </a:cxn>
                <a:cxn ang="0">
                  <a:pos x="138" y="291"/>
                </a:cxn>
              </a:cxnLst>
              <a:rect l="0" t="0" r="r" b="b"/>
              <a:pathLst>
                <a:path w="275" h="291">
                  <a:moveTo>
                    <a:pt x="138" y="291"/>
                  </a:moveTo>
                  <a:cubicBezTo>
                    <a:pt x="106" y="291"/>
                    <a:pt x="41" y="242"/>
                    <a:pt x="20" y="172"/>
                  </a:cubicBezTo>
                  <a:cubicBezTo>
                    <a:pt x="0" y="101"/>
                    <a:pt x="39" y="0"/>
                    <a:pt x="138" y="0"/>
                  </a:cubicBezTo>
                  <a:cubicBezTo>
                    <a:pt x="237" y="0"/>
                    <a:pt x="275" y="101"/>
                    <a:pt x="255" y="172"/>
                  </a:cubicBezTo>
                  <a:cubicBezTo>
                    <a:pt x="234" y="242"/>
                    <a:pt x="169" y="291"/>
                    <a:pt x="138" y="291"/>
                  </a:cubicBez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57"/>
            <p:cNvSpPr>
              <a:spLocks/>
            </p:cNvSpPr>
            <p:nvPr/>
          </p:nvSpPr>
          <p:spPr bwMode="auto">
            <a:xfrm>
              <a:off x="5437476" y="4505325"/>
              <a:ext cx="673100" cy="463550"/>
            </a:xfrm>
            <a:custGeom>
              <a:avLst/>
              <a:gdLst/>
              <a:ahLst/>
              <a:cxnLst>
                <a:cxn ang="0">
                  <a:pos x="115" y="96"/>
                </a:cxn>
                <a:cxn ang="0">
                  <a:pos x="49" y="146"/>
                </a:cxn>
                <a:cxn ang="0">
                  <a:pos x="29" y="195"/>
                </a:cxn>
                <a:cxn ang="0">
                  <a:pos x="12" y="94"/>
                </a:cxn>
                <a:cxn ang="0">
                  <a:pos x="117" y="3"/>
                </a:cxn>
                <a:cxn ang="0">
                  <a:pos x="221" y="31"/>
                </a:cxn>
                <a:cxn ang="0">
                  <a:pos x="249" y="201"/>
                </a:cxn>
                <a:cxn ang="0">
                  <a:pos x="191" y="68"/>
                </a:cxn>
                <a:cxn ang="0">
                  <a:pos x="115" y="96"/>
                </a:cxn>
              </a:cxnLst>
              <a:rect l="0" t="0" r="r" b="b"/>
              <a:pathLst>
                <a:path w="291" h="201">
                  <a:moveTo>
                    <a:pt x="115" y="96"/>
                  </a:moveTo>
                  <a:cubicBezTo>
                    <a:pt x="91" y="145"/>
                    <a:pt x="81" y="159"/>
                    <a:pt x="49" y="146"/>
                  </a:cubicBezTo>
                  <a:cubicBezTo>
                    <a:pt x="17" y="134"/>
                    <a:pt x="23" y="169"/>
                    <a:pt x="29" y="195"/>
                  </a:cubicBezTo>
                  <a:cubicBezTo>
                    <a:pt x="0" y="160"/>
                    <a:pt x="3" y="128"/>
                    <a:pt x="12" y="94"/>
                  </a:cubicBezTo>
                  <a:cubicBezTo>
                    <a:pt x="22" y="57"/>
                    <a:pt x="71" y="2"/>
                    <a:pt x="117" y="3"/>
                  </a:cubicBezTo>
                  <a:cubicBezTo>
                    <a:pt x="142" y="0"/>
                    <a:pt x="180" y="3"/>
                    <a:pt x="221" y="31"/>
                  </a:cubicBezTo>
                  <a:cubicBezTo>
                    <a:pt x="291" y="79"/>
                    <a:pt x="268" y="188"/>
                    <a:pt x="249" y="201"/>
                  </a:cubicBezTo>
                  <a:cubicBezTo>
                    <a:pt x="267" y="100"/>
                    <a:pt x="222" y="121"/>
                    <a:pt x="191" y="68"/>
                  </a:cubicBezTo>
                  <a:cubicBezTo>
                    <a:pt x="181" y="45"/>
                    <a:pt x="142" y="43"/>
                    <a:pt x="115" y="96"/>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Rectangle 258"/>
            <p:cNvSpPr>
              <a:spLocks noChangeArrowheads="1"/>
            </p:cNvSpPr>
            <p:nvPr/>
          </p:nvSpPr>
          <p:spPr bwMode="auto">
            <a:xfrm>
              <a:off x="5747038" y="5365750"/>
              <a:ext cx="20638" cy="279400"/>
            </a:xfrm>
            <a:prstGeom prst="rect">
              <a:avLst/>
            </a:pr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59"/>
            <p:cNvSpPr>
              <a:spLocks/>
            </p:cNvSpPr>
            <p:nvPr/>
          </p:nvSpPr>
          <p:spPr bwMode="auto">
            <a:xfrm>
              <a:off x="5569238" y="5221288"/>
              <a:ext cx="185738" cy="228600"/>
            </a:xfrm>
            <a:custGeom>
              <a:avLst/>
              <a:gdLst/>
              <a:ahLst/>
              <a:cxnLst>
                <a:cxn ang="0">
                  <a:pos x="50" y="0"/>
                </a:cxn>
                <a:cxn ang="0">
                  <a:pos x="0" y="45"/>
                </a:cxn>
                <a:cxn ang="0">
                  <a:pos x="63" y="144"/>
                </a:cxn>
                <a:cxn ang="0">
                  <a:pos x="117" y="91"/>
                </a:cxn>
                <a:cxn ang="0">
                  <a:pos x="50" y="0"/>
                </a:cxn>
              </a:cxnLst>
              <a:rect l="0" t="0" r="r" b="b"/>
              <a:pathLst>
                <a:path w="117" h="144">
                  <a:moveTo>
                    <a:pt x="50" y="0"/>
                  </a:moveTo>
                  <a:lnTo>
                    <a:pt x="0" y="45"/>
                  </a:lnTo>
                  <a:lnTo>
                    <a:pt x="63" y="144"/>
                  </a:lnTo>
                  <a:lnTo>
                    <a:pt x="117" y="91"/>
                  </a:lnTo>
                  <a:lnTo>
                    <a:pt x="50" y="0"/>
                  </a:ln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60"/>
            <p:cNvSpPr>
              <a:spLocks/>
            </p:cNvSpPr>
            <p:nvPr/>
          </p:nvSpPr>
          <p:spPr bwMode="auto">
            <a:xfrm>
              <a:off x="5754976" y="5221288"/>
              <a:ext cx="190500" cy="228600"/>
            </a:xfrm>
            <a:custGeom>
              <a:avLst/>
              <a:gdLst/>
              <a:ahLst/>
              <a:cxnLst>
                <a:cxn ang="0">
                  <a:pos x="71" y="0"/>
                </a:cxn>
                <a:cxn ang="0">
                  <a:pos x="120" y="46"/>
                </a:cxn>
                <a:cxn ang="0">
                  <a:pos x="55" y="144"/>
                </a:cxn>
                <a:cxn ang="0">
                  <a:pos x="0" y="91"/>
                </a:cxn>
                <a:cxn ang="0">
                  <a:pos x="71" y="0"/>
                </a:cxn>
              </a:cxnLst>
              <a:rect l="0" t="0" r="r" b="b"/>
              <a:pathLst>
                <a:path w="120" h="144">
                  <a:moveTo>
                    <a:pt x="71" y="0"/>
                  </a:moveTo>
                  <a:lnTo>
                    <a:pt x="120" y="46"/>
                  </a:lnTo>
                  <a:lnTo>
                    <a:pt x="55" y="144"/>
                  </a:lnTo>
                  <a:lnTo>
                    <a:pt x="0" y="91"/>
                  </a:lnTo>
                  <a:lnTo>
                    <a:pt x="71" y="0"/>
                  </a:lnTo>
                  <a:close/>
                </a:path>
              </a:pathLst>
            </a:custGeom>
            <a:solidFill>
              <a:srgbClr val="E6E6E6"/>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261"/>
            <p:cNvSpPr>
              <a:spLocks noChangeShapeType="1"/>
            </p:cNvSpPr>
            <p:nvPr/>
          </p:nvSpPr>
          <p:spPr bwMode="auto">
            <a:xfrm flipV="1">
              <a:off x="5756563" y="3911600"/>
              <a:ext cx="228600" cy="484188"/>
            </a:xfrm>
            <a:prstGeom prst="line">
              <a:avLst/>
            </a:prstGeom>
            <a:noFill/>
            <a:ln w="12"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Oval 262"/>
            <p:cNvSpPr>
              <a:spLocks noChangeArrowheads="1"/>
            </p:cNvSpPr>
            <p:nvPr/>
          </p:nvSpPr>
          <p:spPr bwMode="auto">
            <a:xfrm>
              <a:off x="5594638" y="2895600"/>
              <a:ext cx="1101725" cy="1101725"/>
            </a:xfrm>
            <a:prstGeom prst="ellipse">
              <a:avLst/>
            </a:pr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algn="ctr"/>
              <a:r>
                <a:rPr lang="en-US" sz="4400" dirty="0">
                  <a:solidFill>
                    <a:schemeClr val="bg1"/>
                  </a:solidFill>
                  <a:latin typeface="Sosa" pitchFamily="2" charset="0"/>
                </a:rPr>
                <a:t>z</a:t>
              </a:r>
            </a:p>
          </p:txBody>
        </p:sp>
        <p:sp>
          <p:nvSpPr>
            <p:cNvPr id="143" name="Freeform 263"/>
            <p:cNvSpPr>
              <a:spLocks/>
            </p:cNvSpPr>
            <p:nvPr/>
          </p:nvSpPr>
          <p:spPr bwMode="auto">
            <a:xfrm>
              <a:off x="5258088" y="5762625"/>
              <a:ext cx="1041400" cy="115888"/>
            </a:xfrm>
            <a:custGeom>
              <a:avLst/>
              <a:gdLst/>
              <a:ahLst/>
              <a:cxnLst>
                <a:cxn ang="0">
                  <a:pos x="451" y="25"/>
                </a:cxn>
                <a:cxn ang="0">
                  <a:pos x="435" y="50"/>
                </a:cxn>
                <a:cxn ang="0">
                  <a:pos x="16" y="50"/>
                </a:cxn>
                <a:cxn ang="0">
                  <a:pos x="0" y="25"/>
                </a:cxn>
                <a:cxn ang="0">
                  <a:pos x="0" y="25"/>
                </a:cxn>
                <a:cxn ang="0">
                  <a:pos x="16" y="0"/>
                </a:cxn>
                <a:cxn ang="0">
                  <a:pos x="435" y="0"/>
                </a:cxn>
                <a:cxn ang="0">
                  <a:pos x="451" y="25"/>
                </a:cxn>
              </a:cxnLst>
              <a:rect l="0" t="0" r="r" b="b"/>
              <a:pathLst>
                <a:path w="451" h="50">
                  <a:moveTo>
                    <a:pt x="451" y="25"/>
                  </a:moveTo>
                  <a:cubicBezTo>
                    <a:pt x="451" y="38"/>
                    <a:pt x="444" y="50"/>
                    <a:pt x="435" y="50"/>
                  </a:cubicBezTo>
                  <a:cubicBezTo>
                    <a:pt x="16" y="50"/>
                    <a:pt x="16" y="50"/>
                    <a:pt x="16" y="50"/>
                  </a:cubicBezTo>
                  <a:cubicBezTo>
                    <a:pt x="7" y="50"/>
                    <a:pt x="0" y="38"/>
                    <a:pt x="0" y="25"/>
                  </a:cubicBezTo>
                  <a:cubicBezTo>
                    <a:pt x="0" y="25"/>
                    <a:pt x="0" y="25"/>
                    <a:pt x="0" y="25"/>
                  </a:cubicBezTo>
                  <a:cubicBezTo>
                    <a:pt x="0" y="11"/>
                    <a:pt x="7" y="0"/>
                    <a:pt x="16" y="0"/>
                  </a:cubicBezTo>
                  <a:cubicBezTo>
                    <a:pt x="435" y="0"/>
                    <a:pt x="435" y="0"/>
                    <a:pt x="435" y="0"/>
                  </a:cubicBezTo>
                  <a:cubicBezTo>
                    <a:pt x="444" y="0"/>
                    <a:pt x="451" y="11"/>
                    <a:pt x="451" y="25"/>
                  </a:cubicBezTo>
                  <a:close/>
                </a:path>
              </a:pathLst>
            </a:custGeom>
            <a:solidFill>
              <a:schemeClr val="tx1">
                <a:lumMod val="75000"/>
                <a:lumOff val="25000"/>
              </a:schemeClr>
            </a:solidFill>
            <a:ln w="7"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Rectangle 64">
            <a:extLst>
              <a:ext uri="{FF2B5EF4-FFF2-40B4-BE49-F238E27FC236}">
                <a16:creationId xmlns:a16="http://schemas.microsoft.com/office/drawing/2014/main" id="{C4FBD8EE-E97A-4454-A830-A06446FD7A4D}"/>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65">
            <a:extLst>
              <a:ext uri="{FF2B5EF4-FFF2-40B4-BE49-F238E27FC236}">
                <a16:creationId xmlns:a16="http://schemas.microsoft.com/office/drawing/2014/main" id="{2C131FB9-F223-46FD-9402-CB34754EF082}"/>
              </a:ext>
            </a:extLst>
          </p:cNvPr>
          <p:cNvSpPr txBox="1"/>
          <p:nvPr/>
        </p:nvSpPr>
        <p:spPr>
          <a:xfrm flipH="1">
            <a:off x="9832381" y="728514"/>
            <a:ext cx="1545616"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العمل</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9" name="Rectangle 66">
            <a:extLst>
              <a:ext uri="{FF2B5EF4-FFF2-40B4-BE49-F238E27FC236}">
                <a16:creationId xmlns:a16="http://schemas.microsoft.com/office/drawing/2014/main" id="{354A87BE-1208-4B17-A656-FE829B4FCD0B}"/>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1706" y="4648200"/>
            <a:ext cx="9703306" cy="1534125"/>
          </a:xfrm>
          <a:prstGeom prst="rect">
            <a:avLst/>
          </a:prstGeom>
        </p:spPr>
        <p:txBody>
          <a:bodyPr wrap="square" lIns="117208" tIns="58604" rIns="117208" bIns="58604">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1200" i="1"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Donec</a:t>
            </a:r>
            <a:r>
              <a:rPr lang="en-US" sz="1200" i="1"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 quam </a:t>
            </a:r>
            <a:r>
              <a:rPr lang="en-US" sz="1200" i="1"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felis</a:t>
            </a:r>
            <a:r>
              <a:rPr lang="en-US" sz="1200" i="1"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i="1"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ultricies</a:t>
            </a:r>
            <a:r>
              <a:rPr lang="en-US" sz="1200" i="1"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i="1"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i="1"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i="1"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i="1"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9" name="Rectangle 8"/>
          <p:cNvSpPr/>
          <p:nvPr/>
        </p:nvSpPr>
        <p:spPr>
          <a:xfrm>
            <a:off x="8081962" y="1143000"/>
            <a:ext cx="4114800" cy="175260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nchorCtr="0"/>
          <a:lstStyle/>
          <a:p>
            <a:pPr lvl="1" algn="r" rtl="1"/>
            <a:r>
              <a:rPr lang="ar-EG" sz="2000" dirty="0">
                <a:latin typeface="Helvetica Neue W23 for SKY Reg" panose="020B0604020202020204" pitchFamily="34" charset="-78"/>
                <a:ea typeface="Open Sans Light" pitchFamily="34" charset="0"/>
                <a:cs typeface="Helvetica Neue W23 for SKY Reg" panose="020B0604020202020204" pitchFamily="34" charset="-78"/>
              </a:rPr>
              <a:t>هذا النص هو مثال لنص يمكن أن يستبدل في نفس المساحة</a:t>
            </a:r>
            <a:endParaRPr lang="en-US" sz="2000" dirty="0">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C52754DE-CF3C-4E8F-B2E5-2EB44568B3B3}"/>
              </a:ext>
            </a:extLst>
          </p:cNvPr>
          <p:cNvSpPr>
            <a:spLocks noGrp="1"/>
          </p:cNvSpPr>
          <p:nvPr>
            <p:ph type="pic" sz="quarter" idx="10"/>
          </p:nvPr>
        </p:nvSpPr>
        <p:spPr/>
      </p:sp>
    </p:spTree>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233"/>
          <p:cNvSpPr>
            <a:spLocks noChangeArrowheads="1"/>
          </p:cNvSpPr>
          <p:nvPr/>
        </p:nvSpPr>
        <p:spPr bwMode="auto">
          <a:xfrm>
            <a:off x="7313311" y="3487268"/>
            <a:ext cx="516167"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4A5C7C"/>
                </a:solidFill>
                <a:latin typeface="Roboto Slab" pitchFamily="2" charset="0"/>
                <a:cs typeface="Arial" pitchFamily="34" charset="0"/>
              </a:rPr>
              <a:t>2014</a:t>
            </a:r>
            <a:endParaRPr lang="en-US" dirty="0">
              <a:latin typeface="Arial" pitchFamily="34" charset="0"/>
              <a:cs typeface="Arial" pitchFamily="34" charset="0"/>
            </a:endParaRPr>
          </a:p>
        </p:txBody>
      </p:sp>
      <p:sp>
        <p:nvSpPr>
          <p:cNvPr id="329" name="Rectangle 234"/>
          <p:cNvSpPr>
            <a:spLocks noChangeArrowheads="1"/>
          </p:cNvSpPr>
          <p:nvPr/>
        </p:nvSpPr>
        <p:spPr bwMode="auto">
          <a:xfrm>
            <a:off x="7575708" y="2666214"/>
            <a:ext cx="19046" cy="683896"/>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330" name="Rectangle 573"/>
          <p:cNvSpPr>
            <a:spLocks noChangeArrowheads="1"/>
          </p:cNvSpPr>
          <p:nvPr/>
        </p:nvSpPr>
        <p:spPr bwMode="auto">
          <a:xfrm>
            <a:off x="2944328" y="3487268"/>
            <a:ext cx="551433"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F67280"/>
                </a:solidFill>
                <a:latin typeface="Roboto Slab" pitchFamily="2" charset="0"/>
                <a:cs typeface="Arial" pitchFamily="34" charset="0"/>
              </a:rPr>
              <a:t>2008</a:t>
            </a:r>
            <a:endParaRPr lang="en-US" dirty="0">
              <a:latin typeface="Arial" pitchFamily="34" charset="0"/>
              <a:cs typeface="Arial" pitchFamily="34" charset="0"/>
            </a:endParaRPr>
          </a:p>
        </p:txBody>
      </p:sp>
      <p:sp>
        <p:nvSpPr>
          <p:cNvPr id="331" name="Rectangle 574"/>
          <p:cNvSpPr>
            <a:spLocks noChangeArrowheads="1"/>
          </p:cNvSpPr>
          <p:nvPr/>
        </p:nvSpPr>
        <p:spPr bwMode="auto">
          <a:xfrm>
            <a:off x="3221536" y="3885414"/>
            <a:ext cx="19046" cy="684848"/>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332" name="Rectangle 686"/>
          <p:cNvSpPr>
            <a:spLocks noChangeArrowheads="1"/>
          </p:cNvSpPr>
          <p:nvPr/>
        </p:nvSpPr>
        <p:spPr bwMode="auto">
          <a:xfrm>
            <a:off x="5861582" y="3487268"/>
            <a:ext cx="476092"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6C5B7B"/>
                </a:solidFill>
                <a:latin typeface="Roboto Slab" pitchFamily="2" charset="0"/>
                <a:cs typeface="Arial" pitchFamily="34" charset="0"/>
              </a:rPr>
              <a:t>2011</a:t>
            </a:r>
            <a:endParaRPr lang="en-US" dirty="0">
              <a:latin typeface="Arial" pitchFamily="34" charset="0"/>
              <a:cs typeface="Arial" pitchFamily="34" charset="0"/>
            </a:endParaRPr>
          </a:p>
        </p:txBody>
      </p:sp>
      <p:sp>
        <p:nvSpPr>
          <p:cNvPr id="333" name="Rectangle 687"/>
          <p:cNvSpPr>
            <a:spLocks noChangeArrowheads="1"/>
          </p:cNvSpPr>
          <p:nvPr/>
        </p:nvSpPr>
        <p:spPr bwMode="auto">
          <a:xfrm>
            <a:off x="6100703" y="3885413"/>
            <a:ext cx="19045" cy="68484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798"/>
          <p:cNvSpPr>
            <a:spLocks noChangeArrowheads="1"/>
          </p:cNvSpPr>
          <p:nvPr/>
        </p:nvSpPr>
        <p:spPr bwMode="auto">
          <a:xfrm>
            <a:off x="8690766" y="3487268"/>
            <a:ext cx="503343"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355C7D"/>
                </a:solidFill>
                <a:latin typeface="Roboto Slab" pitchFamily="2" charset="0"/>
                <a:cs typeface="Arial" pitchFamily="34" charset="0"/>
              </a:rPr>
              <a:t>2015</a:t>
            </a:r>
            <a:endParaRPr lang="en-US" dirty="0">
              <a:latin typeface="Arial" pitchFamily="34" charset="0"/>
              <a:cs typeface="Arial" pitchFamily="34" charset="0"/>
            </a:endParaRPr>
          </a:p>
        </p:txBody>
      </p:sp>
      <p:sp>
        <p:nvSpPr>
          <p:cNvPr id="335" name="Rectangle 799"/>
          <p:cNvSpPr>
            <a:spLocks noChangeArrowheads="1"/>
          </p:cNvSpPr>
          <p:nvPr/>
        </p:nvSpPr>
        <p:spPr bwMode="auto">
          <a:xfrm>
            <a:off x="8942584" y="3885413"/>
            <a:ext cx="19045" cy="68484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Rectangle 458"/>
          <p:cNvSpPr>
            <a:spLocks noChangeArrowheads="1"/>
          </p:cNvSpPr>
          <p:nvPr/>
        </p:nvSpPr>
        <p:spPr bwMode="auto">
          <a:xfrm>
            <a:off x="4381947" y="3487268"/>
            <a:ext cx="548227"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F8B195"/>
                </a:solidFill>
                <a:latin typeface="Roboto Slab" pitchFamily="2" charset="0"/>
                <a:cs typeface="Arial" pitchFamily="34" charset="0"/>
              </a:rPr>
              <a:t>2009</a:t>
            </a:r>
            <a:endParaRPr lang="en-US" dirty="0">
              <a:latin typeface="Arial" pitchFamily="34" charset="0"/>
              <a:cs typeface="Arial" pitchFamily="34" charset="0"/>
            </a:endParaRPr>
          </a:p>
        </p:txBody>
      </p:sp>
      <p:sp>
        <p:nvSpPr>
          <p:cNvPr id="338" name="Rectangle 459"/>
          <p:cNvSpPr>
            <a:spLocks noChangeArrowheads="1"/>
          </p:cNvSpPr>
          <p:nvPr/>
        </p:nvSpPr>
        <p:spPr bwMode="auto">
          <a:xfrm>
            <a:off x="4657043" y="2666214"/>
            <a:ext cx="23278" cy="683896"/>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344" name="Oval 343"/>
          <p:cNvSpPr/>
          <p:nvPr/>
        </p:nvSpPr>
        <p:spPr>
          <a:xfrm>
            <a:off x="4352188" y="1344052"/>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AutoShape 130"/>
          <p:cNvSpPr>
            <a:spLocks/>
          </p:cNvSpPr>
          <p:nvPr/>
        </p:nvSpPr>
        <p:spPr bwMode="auto">
          <a:xfrm>
            <a:off x="4472584" y="1464448"/>
            <a:ext cx="383755" cy="38375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42" name="TextBox 341"/>
          <p:cNvSpPr txBox="1"/>
          <p:nvPr/>
        </p:nvSpPr>
        <p:spPr>
          <a:xfrm>
            <a:off x="4201682" y="2047783"/>
            <a:ext cx="912430" cy="276999"/>
          </a:xfrm>
          <a:prstGeom prst="rect">
            <a:avLst/>
          </a:prstGeom>
          <a:noFill/>
        </p:spPr>
        <p:txBody>
          <a:bodyPr wrap="none" rtlCol="0">
            <a:spAutoFit/>
          </a:bodyPr>
          <a:lstStyle/>
          <a:p>
            <a:pPr algn="ctr"/>
            <a:r>
              <a:rPr lang="ar-EG" sz="1200" dirty="0">
                <a:solidFill>
                  <a:srgbClr val="404040"/>
                </a:solidFill>
                <a:latin typeface="Helvetica Neue W23 for SKY Bd" panose="020B0804020202020204" pitchFamily="34" charset="-78"/>
                <a:cs typeface="Helvetica Neue W23 for SKY Bd" panose="020B0804020202020204" pitchFamily="34" charset="-78"/>
              </a:rPr>
              <a:t>رجل الأعمال</a:t>
            </a:r>
            <a:endParaRPr lang="en-GB" sz="1200" dirty="0">
              <a:solidFill>
                <a:srgbClr val="404040"/>
              </a:solidFill>
              <a:latin typeface="Helvetica Neue W23 for SKY Bd" panose="020B0804020202020204" pitchFamily="34" charset="-78"/>
              <a:cs typeface="Helvetica Neue W23 for SKY Bd" panose="020B0804020202020204" pitchFamily="34" charset="-78"/>
            </a:endParaRPr>
          </a:p>
        </p:txBody>
      </p:sp>
      <p:sp>
        <p:nvSpPr>
          <p:cNvPr id="343" name="Rectangle 342"/>
          <p:cNvSpPr/>
          <p:nvPr/>
        </p:nvSpPr>
        <p:spPr>
          <a:xfrm>
            <a:off x="3411284" y="2125166"/>
            <a:ext cx="2506356" cy="400110"/>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351" name="Oval 350"/>
          <p:cNvSpPr/>
          <p:nvPr/>
        </p:nvSpPr>
        <p:spPr>
          <a:xfrm>
            <a:off x="2917711" y="472171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2" name="Group 34"/>
          <p:cNvGrpSpPr/>
          <p:nvPr/>
        </p:nvGrpSpPr>
        <p:grpSpPr>
          <a:xfrm>
            <a:off x="3061819" y="4878765"/>
            <a:ext cx="349465" cy="348868"/>
            <a:chOff x="2581275" y="2582069"/>
            <a:chExt cx="465138" cy="464344"/>
          </a:xfrm>
          <a:solidFill>
            <a:schemeClr val="bg1"/>
          </a:solidFill>
        </p:grpSpPr>
        <p:sp>
          <p:nvSpPr>
            <p:cNvPr id="353"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4"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49" name="TextBox 348"/>
          <p:cNvSpPr txBox="1"/>
          <p:nvPr/>
        </p:nvSpPr>
        <p:spPr>
          <a:xfrm>
            <a:off x="2793162" y="5438001"/>
            <a:ext cx="886781" cy="276999"/>
          </a:xfrm>
          <a:prstGeom prst="rect">
            <a:avLst/>
          </a:prstGeom>
          <a:noFill/>
        </p:spPr>
        <p:txBody>
          <a:bodyPr wrap="none" rtlCol="0">
            <a:spAutoFit/>
          </a:bodyPr>
          <a:lstStyle/>
          <a:p>
            <a:pPr algn="ctr"/>
            <a:r>
              <a:rPr lang="ar-EG" sz="1200" dirty="0">
                <a:solidFill>
                  <a:srgbClr val="404040"/>
                </a:solidFill>
                <a:latin typeface="Helvetica Neue W23 for SKY Bd" panose="020B0804020202020204" pitchFamily="34" charset="-78"/>
                <a:cs typeface="Helvetica Neue W23 for SKY Bd" panose="020B0804020202020204" pitchFamily="34" charset="-78"/>
              </a:rPr>
              <a:t>ويب ديزاين</a:t>
            </a:r>
            <a:endParaRPr lang="en-GB" sz="1200" dirty="0">
              <a:solidFill>
                <a:srgbClr val="404040"/>
              </a:solidFill>
              <a:latin typeface="Helvetica Neue W23 for SKY Bd" panose="020B0804020202020204" pitchFamily="34" charset="-78"/>
              <a:cs typeface="Helvetica Neue W23 for SKY Bd" panose="020B0804020202020204" pitchFamily="34" charset="-78"/>
            </a:endParaRPr>
          </a:p>
        </p:txBody>
      </p:sp>
      <p:sp>
        <p:nvSpPr>
          <p:cNvPr id="350" name="Rectangle 349"/>
          <p:cNvSpPr/>
          <p:nvPr/>
        </p:nvSpPr>
        <p:spPr>
          <a:xfrm>
            <a:off x="2121886" y="5634748"/>
            <a:ext cx="2216198"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360" name="Oval 359"/>
          <p:cNvSpPr/>
          <p:nvPr/>
        </p:nvSpPr>
        <p:spPr>
          <a:xfrm>
            <a:off x="5792531" y="472171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AutoShape 137"/>
          <p:cNvSpPr>
            <a:spLocks/>
          </p:cNvSpPr>
          <p:nvPr/>
        </p:nvSpPr>
        <p:spPr bwMode="auto">
          <a:xfrm>
            <a:off x="5930370" y="4842106"/>
            <a:ext cx="348868" cy="3488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8" name="TextBox 357"/>
          <p:cNvSpPr txBox="1"/>
          <p:nvPr/>
        </p:nvSpPr>
        <p:spPr>
          <a:xfrm>
            <a:off x="5596496" y="5426001"/>
            <a:ext cx="1016625" cy="276999"/>
          </a:xfrm>
          <a:prstGeom prst="rect">
            <a:avLst/>
          </a:prstGeom>
          <a:noFill/>
        </p:spPr>
        <p:txBody>
          <a:bodyPr wrap="none" rtlCol="0">
            <a:spAutoFit/>
          </a:bodyPr>
          <a:lstStyle/>
          <a:p>
            <a:pPr algn="ctr"/>
            <a:r>
              <a:rPr lang="ar-EG" sz="1200" dirty="0">
                <a:solidFill>
                  <a:srgbClr val="404040"/>
                </a:solidFill>
                <a:latin typeface="Helvetica Neue W23 for SKY Bd" panose="020B0804020202020204" pitchFamily="34" charset="-78"/>
                <a:cs typeface="Helvetica Neue W23 for SKY Bd" panose="020B0804020202020204" pitchFamily="34" charset="-78"/>
              </a:rPr>
              <a:t>تطوير الموقع</a:t>
            </a:r>
            <a:endParaRPr lang="en-GB" sz="1200" dirty="0">
              <a:solidFill>
                <a:srgbClr val="404040"/>
              </a:solidFill>
              <a:latin typeface="Helvetica Neue W23 for SKY Bd" panose="020B0804020202020204" pitchFamily="34" charset="-78"/>
              <a:cs typeface="Helvetica Neue W23 for SKY Bd" panose="020B0804020202020204" pitchFamily="34" charset="-78"/>
            </a:endParaRPr>
          </a:p>
        </p:txBody>
      </p:sp>
      <p:sp>
        <p:nvSpPr>
          <p:cNvPr id="359" name="Rectangle 358"/>
          <p:cNvSpPr/>
          <p:nvPr/>
        </p:nvSpPr>
        <p:spPr>
          <a:xfrm>
            <a:off x="4996706" y="5611024"/>
            <a:ext cx="2216198"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367" name="Oval 13"/>
          <p:cNvSpPr/>
          <p:nvPr/>
        </p:nvSpPr>
        <p:spPr>
          <a:xfrm>
            <a:off x="8646568" y="472171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8" name="Group 31"/>
          <p:cNvGrpSpPr/>
          <p:nvPr/>
        </p:nvGrpSpPr>
        <p:grpSpPr>
          <a:xfrm>
            <a:off x="8826987" y="4860993"/>
            <a:ext cx="263709" cy="384412"/>
            <a:chOff x="3582988" y="3510757"/>
            <a:chExt cx="319088" cy="465138"/>
          </a:xfrm>
          <a:solidFill>
            <a:schemeClr val="bg1"/>
          </a:solidFill>
        </p:grpSpPr>
        <p:sp>
          <p:nvSpPr>
            <p:cNvPr id="369"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0"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65" name="TextBox 364"/>
          <p:cNvSpPr txBox="1"/>
          <p:nvPr/>
        </p:nvSpPr>
        <p:spPr>
          <a:xfrm>
            <a:off x="8495415" y="5438001"/>
            <a:ext cx="926857" cy="276999"/>
          </a:xfrm>
          <a:prstGeom prst="rect">
            <a:avLst/>
          </a:prstGeom>
          <a:noFill/>
        </p:spPr>
        <p:txBody>
          <a:bodyPr wrap="none" rtlCol="0">
            <a:spAutoFit/>
          </a:bodyPr>
          <a:lstStyle/>
          <a:p>
            <a:pPr algn="ctr"/>
            <a:r>
              <a:rPr lang="ar-EG" sz="1200" dirty="0">
                <a:solidFill>
                  <a:srgbClr val="404040"/>
                </a:solidFill>
                <a:latin typeface="Helvetica Neue W23 for SKY Bd" panose="020B0804020202020204" pitchFamily="34" charset="-78"/>
                <a:cs typeface="Helvetica Neue W23 for SKY Bd" panose="020B0804020202020204" pitchFamily="34" charset="-78"/>
              </a:rPr>
              <a:t>أفكار مبتكرة</a:t>
            </a:r>
            <a:endParaRPr lang="en-GB" sz="1200" dirty="0">
              <a:solidFill>
                <a:srgbClr val="404040"/>
              </a:solidFill>
              <a:latin typeface="Helvetica Neue W23 for SKY Bd" panose="020B0804020202020204" pitchFamily="34" charset="-78"/>
              <a:cs typeface="Helvetica Neue W23 for SKY Bd" panose="020B0804020202020204" pitchFamily="34" charset="-78"/>
            </a:endParaRPr>
          </a:p>
        </p:txBody>
      </p:sp>
      <p:sp>
        <p:nvSpPr>
          <p:cNvPr id="366" name="Rectangle 365"/>
          <p:cNvSpPr/>
          <p:nvPr/>
        </p:nvSpPr>
        <p:spPr>
          <a:xfrm>
            <a:off x="7850741" y="5634748"/>
            <a:ext cx="2216198"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376" name="Oval 375"/>
          <p:cNvSpPr/>
          <p:nvPr/>
        </p:nvSpPr>
        <p:spPr>
          <a:xfrm>
            <a:off x="7274969" y="1334836"/>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7" name="Group 21"/>
          <p:cNvGrpSpPr/>
          <p:nvPr/>
        </p:nvGrpSpPr>
        <p:grpSpPr>
          <a:xfrm>
            <a:off x="7412825" y="1474119"/>
            <a:ext cx="348869" cy="349465"/>
            <a:chOff x="7287419" y="3505994"/>
            <a:chExt cx="464344" cy="465138"/>
          </a:xfrm>
          <a:solidFill>
            <a:schemeClr val="bg1"/>
          </a:solidFill>
        </p:grpSpPr>
        <p:sp>
          <p:nvSpPr>
            <p:cNvPr id="378"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9"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0"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1"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2"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3"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374" name="TextBox 373"/>
          <p:cNvSpPr txBox="1"/>
          <p:nvPr/>
        </p:nvSpPr>
        <p:spPr>
          <a:xfrm>
            <a:off x="6998339" y="2050566"/>
            <a:ext cx="1197765" cy="276999"/>
          </a:xfrm>
          <a:prstGeom prst="rect">
            <a:avLst/>
          </a:prstGeom>
          <a:noFill/>
        </p:spPr>
        <p:txBody>
          <a:bodyPr wrap="none" rtlCol="0">
            <a:spAutoFit/>
          </a:bodyPr>
          <a:lstStyle/>
          <a:p>
            <a:pPr algn="ctr"/>
            <a:r>
              <a:rPr lang="ar-EG" sz="1200" dirty="0">
                <a:solidFill>
                  <a:srgbClr val="404040"/>
                </a:solidFill>
                <a:latin typeface="Helvetica Neue W23 for SKY Bd" panose="020B0804020202020204" pitchFamily="34" charset="-78"/>
                <a:cs typeface="Helvetica Neue W23 for SKY Bd" panose="020B0804020202020204" pitchFamily="34" charset="-78"/>
              </a:rPr>
              <a:t>احصائيات الويب</a:t>
            </a:r>
            <a:endParaRPr lang="en-GB" sz="1200" dirty="0">
              <a:solidFill>
                <a:srgbClr val="404040"/>
              </a:solidFill>
              <a:latin typeface="Helvetica Neue W23 for SKY Bd" panose="020B0804020202020204" pitchFamily="34" charset="-78"/>
              <a:cs typeface="Helvetica Neue W23 for SKY Bd" panose="020B0804020202020204" pitchFamily="34" charset="-78"/>
            </a:endParaRPr>
          </a:p>
        </p:txBody>
      </p:sp>
      <p:sp>
        <p:nvSpPr>
          <p:cNvPr id="375" name="Rectangle 374"/>
          <p:cNvSpPr/>
          <p:nvPr/>
        </p:nvSpPr>
        <p:spPr>
          <a:xfrm>
            <a:off x="6334062" y="2149130"/>
            <a:ext cx="2506356" cy="400110"/>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385" name="Block Arc 5"/>
          <p:cNvSpPr/>
          <p:nvPr/>
        </p:nvSpPr>
        <p:spPr>
          <a:xfrm rot="10800000">
            <a:off x="6706157" y="2816711"/>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6" name="Block Arc 6"/>
          <p:cNvSpPr/>
          <p:nvPr/>
        </p:nvSpPr>
        <p:spPr>
          <a:xfrm>
            <a:off x="8128028" y="2816711"/>
            <a:ext cx="1620159" cy="1605345"/>
          </a:xfrm>
          <a:prstGeom prst="blockArc">
            <a:avLst>
              <a:gd name="adj1" fmla="val 10800000"/>
              <a:gd name="adj2" fmla="val 78694"/>
              <a:gd name="adj3" fmla="val 12426"/>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7" name="Block Arc 7"/>
          <p:cNvSpPr/>
          <p:nvPr/>
        </p:nvSpPr>
        <p:spPr>
          <a:xfrm>
            <a:off x="5284285" y="2816710"/>
            <a:ext cx="1620159" cy="1605345"/>
          </a:xfrm>
          <a:prstGeom prst="blockArc">
            <a:avLst>
              <a:gd name="adj1" fmla="val 10800000"/>
              <a:gd name="adj2" fmla="val 78694"/>
              <a:gd name="adj3" fmla="val 12426"/>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8" name="Block Arc 8"/>
          <p:cNvSpPr/>
          <p:nvPr/>
        </p:nvSpPr>
        <p:spPr>
          <a:xfrm rot="10800000">
            <a:off x="3862413" y="2816710"/>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9" name="Block Arc 9"/>
          <p:cNvSpPr/>
          <p:nvPr/>
        </p:nvSpPr>
        <p:spPr>
          <a:xfrm>
            <a:off x="2440541" y="2816710"/>
            <a:ext cx="1620159" cy="1605345"/>
          </a:xfrm>
          <a:prstGeom prst="blockArc">
            <a:avLst>
              <a:gd name="adj1" fmla="val 10800000"/>
              <a:gd name="adj2" fmla="val 78694"/>
              <a:gd name="adj3" fmla="val 12426"/>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1" name="Block Arc 8"/>
          <p:cNvSpPr/>
          <p:nvPr/>
        </p:nvSpPr>
        <p:spPr>
          <a:xfrm rot="10800000">
            <a:off x="1022231" y="2816710"/>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2" name="Block Arc 9"/>
          <p:cNvSpPr/>
          <p:nvPr/>
        </p:nvSpPr>
        <p:spPr>
          <a:xfrm>
            <a:off x="-385353" y="2816710"/>
            <a:ext cx="1620159" cy="1605345"/>
          </a:xfrm>
          <a:prstGeom prst="blockArc">
            <a:avLst>
              <a:gd name="adj1" fmla="val 10800000"/>
              <a:gd name="adj2" fmla="val 78694"/>
              <a:gd name="adj3" fmla="val 12426"/>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3" name="Block Arc 5"/>
          <p:cNvSpPr/>
          <p:nvPr/>
        </p:nvSpPr>
        <p:spPr>
          <a:xfrm rot="10800000">
            <a:off x="9545903" y="2816711"/>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4" name="Block Arc 6"/>
          <p:cNvSpPr/>
          <p:nvPr/>
        </p:nvSpPr>
        <p:spPr>
          <a:xfrm>
            <a:off x="10967774" y="2816711"/>
            <a:ext cx="1620159" cy="1605345"/>
          </a:xfrm>
          <a:prstGeom prst="blockArc">
            <a:avLst>
              <a:gd name="adj1" fmla="val 10800000"/>
              <a:gd name="adj2" fmla="val 78694"/>
              <a:gd name="adj3" fmla="val 12426"/>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6" name="Rectangle 75"/>
          <p:cNvSpPr/>
          <p:nvPr/>
        </p:nvSpPr>
        <p:spPr>
          <a:xfrm rot="5400000">
            <a:off x="10502567" y="389934"/>
            <a:ext cx="45720" cy="155448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9318678" y="728514"/>
            <a:ext cx="2074607" cy="461665"/>
          </a:xfrm>
          <a:prstGeom prst="rect">
            <a:avLst/>
          </a:prstGeom>
          <a:noFill/>
        </p:spPr>
        <p:txBody>
          <a:bodyPr wrap="none" rtlCol="0">
            <a:spAutoFit/>
          </a:bodyPr>
          <a:lstStyle/>
          <a:p>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نشاط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الشركة</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p:cNvSpPr txBox="1"/>
          <p:nvPr/>
        </p:nvSpPr>
        <p:spPr>
          <a:xfrm>
            <a:off x="3017667" y="3718609"/>
            <a:ext cx="819455" cy="446276"/>
          </a:xfrm>
          <a:prstGeom prst="rect">
            <a:avLst/>
          </a:prstGeom>
          <a:noFill/>
        </p:spPr>
        <p:txBody>
          <a:bodyPr wrap="none" rtlCol="0">
            <a:spAutoFit/>
          </a:bodyPr>
          <a:lstStyle/>
          <a:p>
            <a:r>
              <a:rPr lang="en-US" dirty="0">
                <a:solidFill>
                  <a:schemeClr val="bg1">
                    <a:lumMod val="8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2016</a:t>
            </a:r>
          </a:p>
        </p:txBody>
      </p:sp>
      <p:sp>
        <p:nvSpPr>
          <p:cNvPr id="124" name="Rectangle 123"/>
          <p:cNvSpPr/>
          <p:nvPr/>
        </p:nvSpPr>
        <p:spPr>
          <a:xfrm>
            <a:off x="2407581" y="4075483"/>
            <a:ext cx="1930622"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21" name="Rectangle 120"/>
          <p:cNvSpPr/>
          <p:nvPr/>
        </p:nvSpPr>
        <p:spPr>
          <a:xfrm>
            <a:off x="2830917" y="2362200"/>
            <a:ext cx="1083951" cy="1107996"/>
          </a:xfrm>
          <a:prstGeom prst="rect">
            <a:avLst/>
          </a:prstGeom>
        </p:spPr>
        <p:txBody>
          <a:bodyPr wrap="none">
            <a:spAutoFit/>
          </a:bodyPr>
          <a:lstStyle/>
          <a:p>
            <a:r>
              <a:rPr lang="en-US" sz="6600" dirty="0">
                <a:solidFill>
                  <a:schemeClr val="bg1">
                    <a:lumMod val="85000"/>
                  </a:schemeClr>
                </a:solidFill>
                <a:latin typeface="et-line" panose="02000503000000000000" pitchFamily="2" charset="2"/>
              </a:rPr>
              <a:t></a:t>
            </a:r>
            <a:endParaRPr lang="en-US" sz="6600" dirty="0">
              <a:solidFill>
                <a:schemeClr val="bg1">
                  <a:lumMod val="85000"/>
                </a:schemeClr>
              </a:solidFill>
            </a:endParaRPr>
          </a:p>
        </p:txBody>
      </p:sp>
      <p:cxnSp>
        <p:nvCxnSpPr>
          <p:cNvPr id="122" name="Straight Connector 121"/>
          <p:cNvCxnSpPr/>
          <p:nvPr/>
        </p:nvCxnSpPr>
        <p:spPr>
          <a:xfrm>
            <a:off x="2845713" y="3462021"/>
            <a:ext cx="1054359" cy="0"/>
          </a:xfrm>
          <a:prstGeom prst="line">
            <a:avLst/>
          </a:prstGeom>
          <a:ln>
            <a:solidFill>
              <a:srgbClr val="F0534B"/>
            </a:solidFill>
          </a:ln>
        </p:spPr>
        <p:style>
          <a:lnRef idx="1">
            <a:schemeClr val="accent1"/>
          </a:lnRef>
          <a:fillRef idx="0">
            <a:schemeClr val="accent1"/>
          </a:fillRef>
          <a:effectRef idx="0">
            <a:schemeClr val="accent1"/>
          </a:effectRef>
          <a:fontRef idx="minor">
            <a:schemeClr val="tx1"/>
          </a:fontRef>
        </p:style>
      </p:cxnSp>
      <p:grpSp>
        <p:nvGrpSpPr>
          <p:cNvPr id="113" name="Group 28"/>
          <p:cNvGrpSpPr/>
          <p:nvPr/>
        </p:nvGrpSpPr>
        <p:grpSpPr>
          <a:xfrm>
            <a:off x="5119724" y="3718609"/>
            <a:ext cx="1930622" cy="910872"/>
            <a:chOff x="1003622" y="3443281"/>
            <a:chExt cx="1930622" cy="910872"/>
          </a:xfrm>
        </p:grpSpPr>
        <p:sp>
          <p:nvSpPr>
            <p:cNvPr id="117" name="TextBox 116"/>
            <p:cNvSpPr txBox="1"/>
            <p:nvPr/>
          </p:nvSpPr>
          <p:spPr>
            <a:xfrm>
              <a:off x="1613708" y="3443281"/>
              <a:ext cx="819455" cy="446276"/>
            </a:xfrm>
            <a:prstGeom prst="rect">
              <a:avLst/>
            </a:prstGeom>
            <a:noFill/>
          </p:spPr>
          <p:txBody>
            <a:bodyPr wrap="none" rtlCol="0">
              <a:spAutoFit/>
            </a:bodyPr>
            <a:lstStyle/>
            <a:p>
              <a:r>
                <a:rPr lang="en-US" dirty="0">
                  <a:solidFill>
                    <a:schemeClr val="bg1">
                      <a:lumMod val="8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2015</a:t>
              </a:r>
            </a:p>
          </p:txBody>
        </p:sp>
        <p:sp>
          <p:nvSpPr>
            <p:cNvPr id="118" name="Rectangle 117"/>
            <p:cNvSpPr/>
            <p:nvPr/>
          </p:nvSpPr>
          <p:spPr>
            <a:xfrm>
              <a:off x="1003622" y="3800155"/>
              <a:ext cx="1930622"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grpSp>
      <p:sp>
        <p:nvSpPr>
          <p:cNvPr id="115" name="Rectangle 114"/>
          <p:cNvSpPr/>
          <p:nvPr/>
        </p:nvSpPr>
        <p:spPr>
          <a:xfrm>
            <a:off x="5561762" y="2362200"/>
            <a:ext cx="1083951" cy="1107996"/>
          </a:xfrm>
          <a:prstGeom prst="rect">
            <a:avLst/>
          </a:prstGeom>
        </p:spPr>
        <p:txBody>
          <a:bodyPr wrap="none">
            <a:spAutoFit/>
          </a:bodyPr>
          <a:lstStyle/>
          <a:p>
            <a:r>
              <a:rPr lang="en-US" sz="6600" dirty="0">
                <a:solidFill>
                  <a:schemeClr val="bg1">
                    <a:lumMod val="85000"/>
                  </a:schemeClr>
                </a:solidFill>
                <a:latin typeface="et-line" panose="02000503000000000000" pitchFamily="2" charset="2"/>
              </a:rPr>
              <a:t></a:t>
            </a:r>
            <a:endParaRPr lang="en-US" sz="6600" dirty="0">
              <a:solidFill>
                <a:schemeClr val="bg1">
                  <a:lumMod val="85000"/>
                </a:schemeClr>
              </a:solidFill>
            </a:endParaRPr>
          </a:p>
        </p:txBody>
      </p:sp>
      <p:cxnSp>
        <p:nvCxnSpPr>
          <p:cNvPr id="116" name="Straight Connector 115"/>
          <p:cNvCxnSpPr/>
          <p:nvPr/>
        </p:nvCxnSpPr>
        <p:spPr>
          <a:xfrm>
            <a:off x="5576558" y="3462021"/>
            <a:ext cx="1054359" cy="0"/>
          </a:xfrm>
          <a:prstGeom prst="line">
            <a:avLst/>
          </a:prstGeom>
          <a:ln>
            <a:solidFill>
              <a:srgbClr val="F0534B"/>
            </a:solidFill>
          </a:ln>
        </p:spPr>
        <p:style>
          <a:lnRef idx="1">
            <a:schemeClr val="accent1"/>
          </a:lnRef>
          <a:fillRef idx="0">
            <a:schemeClr val="accent1"/>
          </a:fillRef>
          <a:effectRef idx="0">
            <a:schemeClr val="accent1"/>
          </a:effectRef>
          <a:fontRef idx="minor">
            <a:schemeClr val="tx1"/>
          </a:fontRef>
        </p:style>
      </p:cxnSp>
      <p:grpSp>
        <p:nvGrpSpPr>
          <p:cNvPr id="105" name="Group 22"/>
          <p:cNvGrpSpPr/>
          <p:nvPr/>
        </p:nvGrpSpPr>
        <p:grpSpPr>
          <a:xfrm>
            <a:off x="7853797" y="3718609"/>
            <a:ext cx="1930622" cy="910872"/>
            <a:chOff x="1044254" y="3443281"/>
            <a:chExt cx="1930622" cy="910872"/>
          </a:xfrm>
        </p:grpSpPr>
        <p:sp>
          <p:nvSpPr>
            <p:cNvPr id="109" name="TextBox 108"/>
            <p:cNvSpPr txBox="1"/>
            <p:nvPr/>
          </p:nvSpPr>
          <p:spPr>
            <a:xfrm>
              <a:off x="1654340" y="3443281"/>
              <a:ext cx="819455" cy="446276"/>
            </a:xfrm>
            <a:prstGeom prst="rect">
              <a:avLst/>
            </a:prstGeom>
            <a:noFill/>
          </p:spPr>
          <p:txBody>
            <a:bodyPr wrap="none" rtlCol="0">
              <a:spAutoFit/>
            </a:bodyPr>
            <a:lstStyle/>
            <a:p>
              <a:r>
                <a:rPr lang="en-US" dirty="0">
                  <a:solidFill>
                    <a:schemeClr val="bg1">
                      <a:lumMod val="8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2014</a:t>
              </a:r>
            </a:p>
          </p:txBody>
        </p:sp>
        <p:sp>
          <p:nvSpPr>
            <p:cNvPr id="112" name="Rectangle 111"/>
            <p:cNvSpPr/>
            <p:nvPr/>
          </p:nvSpPr>
          <p:spPr>
            <a:xfrm>
              <a:off x="1044254" y="3800155"/>
              <a:ext cx="1930622" cy="553998"/>
            </a:xfrm>
            <a:prstGeom prst="rect">
              <a:avLst/>
            </a:prstGeom>
          </p:spPr>
          <p:txBody>
            <a:bodyPr wrap="square">
              <a:spAutoFit/>
            </a:bodyPr>
            <a:lstStyle/>
            <a:p>
              <a:pPr algn="ct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00" dirty="0">
                <a:solidFill>
                  <a:schemeClr val="bg1">
                    <a:lumMod val="85000"/>
                  </a:schemeClr>
                </a:solidFill>
                <a:latin typeface="Open Sans Light" pitchFamily="34" charset="0"/>
                <a:ea typeface="Open Sans Light" pitchFamily="34" charset="0"/>
                <a:cs typeface="Open Sans Light" pitchFamily="34" charset="0"/>
              </a:endParaRPr>
            </a:p>
          </p:txBody>
        </p:sp>
      </p:grpSp>
      <p:sp>
        <p:nvSpPr>
          <p:cNvPr id="107" name="Rectangle 106"/>
          <p:cNvSpPr/>
          <p:nvPr/>
        </p:nvSpPr>
        <p:spPr>
          <a:xfrm>
            <a:off x="8292610" y="2362200"/>
            <a:ext cx="1083951" cy="1107996"/>
          </a:xfrm>
          <a:prstGeom prst="rect">
            <a:avLst/>
          </a:prstGeom>
        </p:spPr>
        <p:txBody>
          <a:bodyPr wrap="none">
            <a:spAutoFit/>
          </a:bodyPr>
          <a:lstStyle/>
          <a:p>
            <a:r>
              <a:rPr lang="en-US" sz="6600" dirty="0">
                <a:solidFill>
                  <a:schemeClr val="bg1">
                    <a:lumMod val="85000"/>
                  </a:schemeClr>
                </a:solidFill>
                <a:latin typeface="et-line" panose="02000503000000000000" pitchFamily="2" charset="2"/>
              </a:rPr>
              <a:t></a:t>
            </a:r>
            <a:endParaRPr lang="en-US" sz="6600" dirty="0">
              <a:solidFill>
                <a:schemeClr val="bg1">
                  <a:lumMod val="85000"/>
                </a:schemeClr>
              </a:solidFill>
            </a:endParaRPr>
          </a:p>
        </p:txBody>
      </p:sp>
      <p:cxnSp>
        <p:nvCxnSpPr>
          <p:cNvPr id="108" name="Straight Connector 107"/>
          <p:cNvCxnSpPr/>
          <p:nvPr/>
        </p:nvCxnSpPr>
        <p:spPr>
          <a:xfrm>
            <a:off x="8307406" y="3462021"/>
            <a:ext cx="1054359" cy="0"/>
          </a:xfrm>
          <a:prstGeom prst="line">
            <a:avLst/>
          </a:prstGeom>
          <a:ln>
            <a:solidFill>
              <a:srgbClr val="F0534B"/>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1191706" y="5181600"/>
            <a:ext cx="9703306" cy="980127"/>
          </a:xfrm>
          <a:prstGeom prst="rect">
            <a:avLst/>
          </a:prstGeom>
        </p:spPr>
        <p:txBody>
          <a:bodyPr wrap="square" lIns="117208" tIns="58604" rIns="117208" bIns="58604">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20" name="Rectangle 64">
            <a:extLst>
              <a:ext uri="{FF2B5EF4-FFF2-40B4-BE49-F238E27FC236}">
                <a16:creationId xmlns:a16="http://schemas.microsoft.com/office/drawing/2014/main" id="{E95E333A-82F9-4F0E-BA5D-F0E40FE46BB6}"/>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5">
            <a:extLst>
              <a:ext uri="{FF2B5EF4-FFF2-40B4-BE49-F238E27FC236}">
                <a16:creationId xmlns:a16="http://schemas.microsoft.com/office/drawing/2014/main" id="{9DF88BD2-173E-4809-8961-A23A5DBB9186}"/>
              </a:ext>
            </a:extLst>
          </p:cNvPr>
          <p:cNvSpPr txBox="1"/>
          <p:nvPr/>
        </p:nvSpPr>
        <p:spPr>
          <a:xfrm flipH="1">
            <a:off x="9773069" y="728514"/>
            <a:ext cx="1604928"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الجوائز</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2" name="Rectangle 66">
            <a:extLst>
              <a:ext uri="{FF2B5EF4-FFF2-40B4-BE49-F238E27FC236}">
                <a16:creationId xmlns:a16="http://schemas.microsoft.com/office/drawing/2014/main" id="{0D0D907C-D951-4D85-987A-87497CC08A2E}"/>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 Placeholder 13"/>
          <p:cNvSpPr txBox="1">
            <a:spLocks/>
          </p:cNvSpPr>
          <p:nvPr/>
        </p:nvSpPr>
        <p:spPr>
          <a:xfrm>
            <a:off x="7907365" y="2186261"/>
            <a:ext cx="2217738" cy="179143"/>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EG" sz="14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جودة المنتج</a:t>
            </a:r>
            <a:endParaRPr kumimoji="0" lang="en-GB"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247" name="Text Placeholder 13"/>
          <p:cNvSpPr txBox="1">
            <a:spLocks/>
          </p:cNvSpPr>
          <p:nvPr/>
        </p:nvSpPr>
        <p:spPr>
          <a:xfrm>
            <a:off x="6714955" y="5645151"/>
            <a:ext cx="3404769" cy="298449"/>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rPr>
              <a:t>دعم 24 ساعة</a:t>
            </a:r>
            <a:endParaRPr kumimoji="0" lang="en-GB"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250" name="Text Placeholder 13"/>
          <p:cNvSpPr txBox="1">
            <a:spLocks/>
          </p:cNvSpPr>
          <p:nvPr/>
        </p:nvSpPr>
        <p:spPr>
          <a:xfrm>
            <a:off x="6893019" y="4585855"/>
            <a:ext cx="3226705" cy="204094"/>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rPr>
              <a:t>العالمية</a:t>
            </a:r>
            <a:endParaRPr kumimoji="0" lang="en-GB"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227" name="Text Placeholder 6"/>
          <p:cNvSpPr txBox="1">
            <a:spLocks/>
          </p:cNvSpPr>
          <p:nvPr/>
        </p:nvSpPr>
        <p:spPr>
          <a:xfrm flipH="1">
            <a:off x="7274018" y="2374377"/>
            <a:ext cx="2845705" cy="524349"/>
          </a:xfrm>
          <a:prstGeom prst="rect">
            <a:avLst/>
          </a:prstGeom>
        </p:spPr>
        <p:txBody>
          <a:bodyPr vert="horz" lIns="91440" tIns="45720" rIns="91440" bIns="45720" rtlCol="0">
            <a:noAutofit/>
          </a:bodyPr>
          <a:lstStyle/>
          <a:p>
            <a:pPr algn="justLow" rtl="1"/>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5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228" name="Shape 187"/>
          <p:cNvSpPr/>
          <p:nvPr/>
        </p:nvSpPr>
        <p:spPr>
          <a:xfrm flipH="1">
            <a:off x="10350464" y="1752600"/>
            <a:ext cx="1216477" cy="1111337"/>
          </a:xfrm>
          <a:prstGeom prst="rect">
            <a:avLst/>
          </a:prstGeom>
          <a:solidFill>
            <a:schemeClr val="bg1">
              <a:lumMod val="95000"/>
            </a:schemeClr>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29" name="Shape 196"/>
          <p:cNvSpPr/>
          <p:nvPr/>
        </p:nvSpPr>
        <p:spPr>
          <a:xfrm flipH="1">
            <a:off x="10352303" y="2277122"/>
            <a:ext cx="427856" cy="346583"/>
          </a:xfrm>
          <a:prstGeom prst="rect">
            <a:avLst/>
          </a:prstGeom>
          <a:solidFill>
            <a:srgbClr val="34495E"/>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30" name="Shape 197"/>
          <p:cNvSpPr/>
          <p:nvPr/>
        </p:nvSpPr>
        <p:spPr>
          <a:xfrm rot="10800000">
            <a:off x="10479337" y="2349899"/>
            <a:ext cx="165651" cy="179464"/>
          </a:xfrm>
          <a:custGeom>
            <a:avLst/>
            <a:gdLst/>
            <a:ahLst/>
            <a:cxnLst>
              <a:cxn ang="0">
                <a:pos x="wd2" y="hd2"/>
              </a:cxn>
              <a:cxn ang="5400000">
                <a:pos x="wd2" y="hd2"/>
              </a:cxn>
              <a:cxn ang="10800000">
                <a:pos x="wd2" y="hd2"/>
              </a:cxn>
              <a:cxn ang="16200000">
                <a:pos x="wd2" y="hd2"/>
              </a:cxn>
            </a:cxnLst>
            <a:rect l="0" t="0" r="r" b="b"/>
            <a:pathLst>
              <a:path w="21600" h="21600" extrusionOk="0">
                <a:moveTo>
                  <a:pt x="19252" y="12792"/>
                </a:moveTo>
                <a:cubicBezTo>
                  <a:pt x="18886" y="13126"/>
                  <a:pt x="18469" y="13292"/>
                  <a:pt x="18000" y="13292"/>
                </a:cubicBezTo>
                <a:lnTo>
                  <a:pt x="13051" y="13292"/>
                </a:lnTo>
                <a:cubicBezTo>
                  <a:pt x="13051" y="13794"/>
                  <a:pt x="13275" y="14484"/>
                  <a:pt x="13725" y="15362"/>
                </a:cubicBezTo>
                <a:cubicBezTo>
                  <a:pt x="14175" y="16241"/>
                  <a:pt x="14400" y="16936"/>
                  <a:pt x="14400" y="17446"/>
                </a:cubicBezTo>
                <a:cubicBezTo>
                  <a:pt x="14400" y="18294"/>
                  <a:pt x="14250" y="18922"/>
                  <a:pt x="13950" y="19328"/>
                </a:cubicBezTo>
                <a:cubicBezTo>
                  <a:pt x="13650" y="19735"/>
                  <a:pt x="13051" y="19938"/>
                  <a:pt x="12151" y="19938"/>
                </a:cubicBezTo>
                <a:cubicBezTo>
                  <a:pt x="11906" y="19714"/>
                  <a:pt x="11728" y="19345"/>
                  <a:pt x="11615" y="18834"/>
                </a:cubicBezTo>
                <a:cubicBezTo>
                  <a:pt x="11503" y="18324"/>
                  <a:pt x="11360" y="17781"/>
                  <a:pt x="11186" y="17205"/>
                </a:cubicBezTo>
                <a:cubicBezTo>
                  <a:pt x="11014" y="16631"/>
                  <a:pt x="10735" y="16156"/>
                  <a:pt x="10350" y="15784"/>
                </a:cubicBezTo>
                <a:cubicBezTo>
                  <a:pt x="10144" y="15585"/>
                  <a:pt x="9783" y="15191"/>
                  <a:pt x="9267" y="14603"/>
                </a:cubicBezTo>
                <a:cubicBezTo>
                  <a:pt x="9230" y="14560"/>
                  <a:pt x="9122" y="14430"/>
                  <a:pt x="8944" y="14214"/>
                </a:cubicBezTo>
                <a:cubicBezTo>
                  <a:pt x="8766" y="13997"/>
                  <a:pt x="8618" y="13820"/>
                  <a:pt x="8501" y="13681"/>
                </a:cubicBezTo>
                <a:cubicBezTo>
                  <a:pt x="8384" y="13543"/>
                  <a:pt x="8222" y="13359"/>
                  <a:pt x="8016" y="13130"/>
                </a:cubicBezTo>
                <a:cubicBezTo>
                  <a:pt x="7809" y="12900"/>
                  <a:pt x="7622" y="12710"/>
                  <a:pt x="7454" y="12559"/>
                </a:cubicBezTo>
                <a:cubicBezTo>
                  <a:pt x="7284" y="12407"/>
                  <a:pt x="7104" y="12254"/>
                  <a:pt x="6912" y="12098"/>
                </a:cubicBezTo>
                <a:cubicBezTo>
                  <a:pt x="6720" y="11942"/>
                  <a:pt x="6533" y="11825"/>
                  <a:pt x="6350" y="11748"/>
                </a:cubicBezTo>
                <a:cubicBezTo>
                  <a:pt x="6167" y="11670"/>
                  <a:pt x="6000" y="11631"/>
                  <a:pt x="5850" y="11631"/>
                </a:cubicBezTo>
                <a:lnTo>
                  <a:pt x="5401" y="11631"/>
                </a:lnTo>
                <a:lnTo>
                  <a:pt x="5401" y="3323"/>
                </a:lnTo>
                <a:lnTo>
                  <a:pt x="5850" y="3323"/>
                </a:lnTo>
                <a:cubicBezTo>
                  <a:pt x="5972" y="3323"/>
                  <a:pt x="6120" y="3310"/>
                  <a:pt x="6293" y="3284"/>
                </a:cubicBezTo>
                <a:cubicBezTo>
                  <a:pt x="6467" y="3258"/>
                  <a:pt x="6621" y="3230"/>
                  <a:pt x="6758" y="3200"/>
                </a:cubicBezTo>
                <a:cubicBezTo>
                  <a:pt x="6893" y="3169"/>
                  <a:pt x="7071" y="3122"/>
                  <a:pt x="7292" y="3057"/>
                </a:cubicBezTo>
                <a:cubicBezTo>
                  <a:pt x="7512" y="2992"/>
                  <a:pt x="7676" y="2942"/>
                  <a:pt x="7784" y="2908"/>
                </a:cubicBezTo>
                <a:cubicBezTo>
                  <a:pt x="7892" y="2873"/>
                  <a:pt x="8058" y="2819"/>
                  <a:pt x="8283" y="2745"/>
                </a:cubicBezTo>
                <a:cubicBezTo>
                  <a:pt x="8508" y="2672"/>
                  <a:pt x="8645" y="2626"/>
                  <a:pt x="8691" y="2609"/>
                </a:cubicBezTo>
                <a:cubicBezTo>
                  <a:pt x="10669" y="1977"/>
                  <a:pt x="12272" y="1662"/>
                  <a:pt x="13501" y="1662"/>
                </a:cubicBezTo>
                <a:lnTo>
                  <a:pt x="15300" y="1662"/>
                </a:lnTo>
                <a:cubicBezTo>
                  <a:pt x="16116" y="1662"/>
                  <a:pt x="16754" y="1839"/>
                  <a:pt x="17213" y="2194"/>
                </a:cubicBezTo>
                <a:cubicBezTo>
                  <a:pt x="17673" y="2548"/>
                  <a:pt x="17902" y="3094"/>
                  <a:pt x="17902" y="3830"/>
                </a:cubicBezTo>
                <a:cubicBezTo>
                  <a:pt x="17902" y="4055"/>
                  <a:pt x="17878" y="4297"/>
                  <a:pt x="17832" y="4556"/>
                </a:cubicBezTo>
                <a:cubicBezTo>
                  <a:pt x="18113" y="4695"/>
                  <a:pt x="18336" y="4922"/>
                  <a:pt x="18499" y="5238"/>
                </a:cubicBezTo>
                <a:cubicBezTo>
                  <a:pt x="18664" y="5554"/>
                  <a:pt x="18746" y="5872"/>
                  <a:pt x="18746" y="6192"/>
                </a:cubicBezTo>
                <a:cubicBezTo>
                  <a:pt x="18746" y="6512"/>
                  <a:pt x="18662" y="6811"/>
                  <a:pt x="18493" y="7088"/>
                </a:cubicBezTo>
                <a:cubicBezTo>
                  <a:pt x="18990" y="7520"/>
                  <a:pt x="19238" y="8034"/>
                  <a:pt x="19238" y="8632"/>
                </a:cubicBezTo>
                <a:cubicBezTo>
                  <a:pt x="19238" y="8848"/>
                  <a:pt x="19191" y="9089"/>
                  <a:pt x="19098" y="9352"/>
                </a:cubicBezTo>
                <a:cubicBezTo>
                  <a:pt x="19004" y="9617"/>
                  <a:pt x="18886" y="9822"/>
                  <a:pt x="18746" y="9969"/>
                </a:cubicBezTo>
                <a:cubicBezTo>
                  <a:pt x="19045" y="9978"/>
                  <a:pt x="19297" y="10181"/>
                  <a:pt x="19498" y="10579"/>
                </a:cubicBezTo>
                <a:cubicBezTo>
                  <a:pt x="19699" y="10977"/>
                  <a:pt x="19801" y="11327"/>
                  <a:pt x="19801" y="11631"/>
                </a:cubicBezTo>
                <a:cubicBezTo>
                  <a:pt x="19801" y="12072"/>
                  <a:pt x="19618" y="12459"/>
                  <a:pt x="19252" y="12792"/>
                </a:cubicBezTo>
                <a:cubicBezTo>
                  <a:pt x="19252" y="12792"/>
                  <a:pt x="19252" y="12792"/>
                  <a:pt x="19252" y="12792"/>
                </a:cubicBezTo>
                <a:close/>
                <a:moveTo>
                  <a:pt x="3333" y="4738"/>
                </a:moveTo>
                <a:cubicBezTo>
                  <a:pt x="3155" y="4903"/>
                  <a:pt x="2944" y="4985"/>
                  <a:pt x="2700" y="4985"/>
                </a:cubicBezTo>
                <a:cubicBezTo>
                  <a:pt x="2457" y="4985"/>
                  <a:pt x="2245" y="4903"/>
                  <a:pt x="2067" y="4738"/>
                </a:cubicBezTo>
                <a:cubicBezTo>
                  <a:pt x="1890" y="4573"/>
                  <a:pt x="1800" y="4379"/>
                  <a:pt x="1800" y="4154"/>
                </a:cubicBezTo>
                <a:cubicBezTo>
                  <a:pt x="1800" y="3929"/>
                  <a:pt x="1890" y="3734"/>
                  <a:pt x="2067" y="3570"/>
                </a:cubicBezTo>
                <a:cubicBezTo>
                  <a:pt x="2245" y="3406"/>
                  <a:pt x="2457" y="3323"/>
                  <a:pt x="2700" y="3323"/>
                </a:cubicBezTo>
                <a:cubicBezTo>
                  <a:pt x="2944" y="3323"/>
                  <a:pt x="3155" y="3406"/>
                  <a:pt x="3333" y="3570"/>
                </a:cubicBezTo>
                <a:cubicBezTo>
                  <a:pt x="3511" y="3734"/>
                  <a:pt x="3600" y="3929"/>
                  <a:pt x="3600" y="4154"/>
                </a:cubicBezTo>
                <a:cubicBezTo>
                  <a:pt x="3600" y="4379"/>
                  <a:pt x="3511" y="4573"/>
                  <a:pt x="3333" y="4738"/>
                </a:cubicBezTo>
                <a:cubicBezTo>
                  <a:pt x="3333" y="4738"/>
                  <a:pt x="3333" y="4738"/>
                  <a:pt x="3333" y="4738"/>
                </a:cubicBezTo>
                <a:close/>
                <a:moveTo>
                  <a:pt x="20911" y="9527"/>
                </a:moveTo>
                <a:cubicBezTo>
                  <a:pt x="20996" y="9242"/>
                  <a:pt x="21038" y="8943"/>
                  <a:pt x="21038" y="8632"/>
                </a:cubicBezTo>
                <a:cubicBezTo>
                  <a:pt x="21038" y="7965"/>
                  <a:pt x="20859" y="7342"/>
                  <a:pt x="20504" y="6763"/>
                </a:cubicBezTo>
                <a:cubicBezTo>
                  <a:pt x="20531" y="6581"/>
                  <a:pt x="20546" y="6395"/>
                  <a:pt x="20546" y="6205"/>
                </a:cubicBezTo>
                <a:cubicBezTo>
                  <a:pt x="20546" y="5330"/>
                  <a:pt x="20264" y="4560"/>
                  <a:pt x="19701" y="3894"/>
                </a:cubicBezTo>
                <a:lnTo>
                  <a:pt x="19701" y="3829"/>
                </a:lnTo>
                <a:cubicBezTo>
                  <a:pt x="19711" y="2643"/>
                  <a:pt x="19310" y="1709"/>
                  <a:pt x="18499" y="1025"/>
                </a:cubicBezTo>
                <a:cubicBezTo>
                  <a:pt x="17688" y="342"/>
                  <a:pt x="16627" y="0"/>
                  <a:pt x="15314" y="0"/>
                </a:cubicBezTo>
                <a:lnTo>
                  <a:pt x="13739" y="0"/>
                </a:lnTo>
                <a:cubicBezTo>
                  <a:pt x="12755" y="0"/>
                  <a:pt x="11817" y="95"/>
                  <a:pt x="10926" y="286"/>
                </a:cubicBezTo>
                <a:cubicBezTo>
                  <a:pt x="10035" y="476"/>
                  <a:pt x="8990" y="762"/>
                  <a:pt x="7791" y="1142"/>
                </a:cubicBezTo>
                <a:cubicBezTo>
                  <a:pt x="6703" y="1488"/>
                  <a:pt x="6056" y="1662"/>
                  <a:pt x="5850" y="1662"/>
                </a:cubicBezTo>
                <a:lnTo>
                  <a:pt x="1800" y="1662"/>
                </a:lnTo>
                <a:cubicBezTo>
                  <a:pt x="1303" y="1662"/>
                  <a:pt x="879" y="1823"/>
                  <a:pt x="528" y="2148"/>
                </a:cubicBezTo>
                <a:cubicBezTo>
                  <a:pt x="176" y="2472"/>
                  <a:pt x="0" y="2864"/>
                  <a:pt x="0" y="3323"/>
                </a:cubicBezTo>
                <a:lnTo>
                  <a:pt x="0" y="11630"/>
                </a:lnTo>
                <a:cubicBezTo>
                  <a:pt x="0" y="12089"/>
                  <a:pt x="175" y="12480"/>
                  <a:pt x="528" y="12805"/>
                </a:cubicBezTo>
                <a:cubicBezTo>
                  <a:pt x="879" y="13130"/>
                  <a:pt x="1303" y="13292"/>
                  <a:pt x="1800" y="13292"/>
                </a:cubicBezTo>
                <a:lnTo>
                  <a:pt x="5653" y="13292"/>
                </a:lnTo>
                <a:cubicBezTo>
                  <a:pt x="5991" y="13499"/>
                  <a:pt x="6633" y="14170"/>
                  <a:pt x="7580" y="15303"/>
                </a:cubicBezTo>
                <a:cubicBezTo>
                  <a:pt x="8133" y="15970"/>
                  <a:pt x="8634" y="16519"/>
                  <a:pt x="9084" y="16953"/>
                </a:cubicBezTo>
                <a:cubicBezTo>
                  <a:pt x="9262" y="17134"/>
                  <a:pt x="9408" y="17411"/>
                  <a:pt x="9520" y="17783"/>
                </a:cubicBezTo>
                <a:cubicBezTo>
                  <a:pt x="9633" y="18155"/>
                  <a:pt x="9715" y="18521"/>
                  <a:pt x="9766" y="18880"/>
                </a:cubicBezTo>
                <a:cubicBezTo>
                  <a:pt x="9818" y="19239"/>
                  <a:pt x="9937" y="19631"/>
                  <a:pt x="10125" y="20055"/>
                </a:cubicBezTo>
                <a:cubicBezTo>
                  <a:pt x="10312" y="20479"/>
                  <a:pt x="10565" y="20834"/>
                  <a:pt x="10885" y="21119"/>
                </a:cubicBezTo>
                <a:cubicBezTo>
                  <a:pt x="11250" y="21440"/>
                  <a:pt x="11672" y="21600"/>
                  <a:pt x="12150" y="21600"/>
                </a:cubicBezTo>
                <a:cubicBezTo>
                  <a:pt x="12938" y="21600"/>
                  <a:pt x="13646" y="21459"/>
                  <a:pt x="14274" y="21178"/>
                </a:cubicBezTo>
                <a:cubicBezTo>
                  <a:pt x="14901" y="20897"/>
                  <a:pt x="15380" y="20458"/>
                  <a:pt x="15708" y="19860"/>
                </a:cubicBezTo>
                <a:cubicBezTo>
                  <a:pt x="16037" y="19271"/>
                  <a:pt x="16201" y="18467"/>
                  <a:pt x="16201" y="17446"/>
                </a:cubicBezTo>
                <a:cubicBezTo>
                  <a:pt x="16201" y="16641"/>
                  <a:pt x="15975" y="15810"/>
                  <a:pt x="15526" y="14954"/>
                </a:cubicBezTo>
                <a:lnTo>
                  <a:pt x="18000" y="14954"/>
                </a:lnTo>
                <a:cubicBezTo>
                  <a:pt x="18976" y="14954"/>
                  <a:pt x="19819" y="14625"/>
                  <a:pt x="20532" y="13967"/>
                </a:cubicBezTo>
                <a:cubicBezTo>
                  <a:pt x="21244" y="13310"/>
                  <a:pt x="21600" y="12536"/>
                  <a:pt x="21600" y="11644"/>
                </a:cubicBezTo>
                <a:cubicBezTo>
                  <a:pt x="21600" y="10873"/>
                  <a:pt x="21371" y="10168"/>
                  <a:pt x="20911" y="9527"/>
                </a:cubicBezTo>
                <a:cubicBezTo>
                  <a:pt x="20911" y="9527"/>
                  <a:pt x="20911" y="9527"/>
                  <a:pt x="20911" y="95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31" name="Text Placeholder 13"/>
          <p:cNvSpPr txBox="1">
            <a:spLocks/>
          </p:cNvSpPr>
          <p:nvPr/>
        </p:nvSpPr>
        <p:spPr>
          <a:xfrm flipH="1">
            <a:off x="10907193" y="1844538"/>
            <a:ext cx="722590" cy="878994"/>
          </a:xfrm>
          <a:prstGeom prst="rect">
            <a:avLst/>
          </a:prstGeom>
        </p:spPr>
        <p:txBody>
          <a:bodyPr vert="horz" lIns="91440" tIns="45720" rIns="91440" bIns="45720" rtlCol="0">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a:t>
            </a:r>
          </a:p>
        </p:txBody>
      </p:sp>
      <p:sp>
        <p:nvSpPr>
          <p:cNvPr id="233" name="Shape 199"/>
          <p:cNvSpPr/>
          <p:nvPr/>
        </p:nvSpPr>
        <p:spPr>
          <a:xfrm flipH="1">
            <a:off x="10349519" y="2971800"/>
            <a:ext cx="1217423" cy="1111337"/>
          </a:xfrm>
          <a:prstGeom prst="rect">
            <a:avLst/>
          </a:prstGeom>
          <a:solidFill>
            <a:schemeClr val="bg1">
              <a:lumMod val="95000"/>
            </a:schemeClr>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34" name="Shape 217"/>
          <p:cNvSpPr/>
          <p:nvPr/>
        </p:nvSpPr>
        <p:spPr>
          <a:xfrm flipH="1">
            <a:off x="10347876" y="3489428"/>
            <a:ext cx="432283" cy="365374"/>
          </a:xfrm>
          <a:prstGeom prst="rect">
            <a:avLst/>
          </a:prstGeom>
          <a:solidFill>
            <a:srgbClr val="34495E"/>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35" name="Shape 218"/>
          <p:cNvSpPr/>
          <p:nvPr/>
        </p:nvSpPr>
        <p:spPr>
          <a:xfrm flipH="1">
            <a:off x="10480629" y="3594182"/>
            <a:ext cx="169704" cy="145460"/>
          </a:xfrm>
          <a:custGeom>
            <a:avLst/>
            <a:gdLst/>
            <a:ahLst/>
            <a:cxnLst>
              <a:cxn ang="0">
                <a:pos x="wd2" y="hd2"/>
              </a:cxn>
              <a:cxn ang="5400000">
                <a:pos x="wd2" y="hd2"/>
              </a:cxn>
              <a:cxn ang="10800000">
                <a:pos x="wd2" y="hd2"/>
              </a:cxn>
              <a:cxn ang="16200000">
                <a:pos x="wd2" y="hd2"/>
              </a:cxn>
            </a:cxnLst>
            <a:rect l="0" t="0" r="r" b="b"/>
            <a:pathLst>
              <a:path w="21600" h="21600" extrusionOk="0">
                <a:moveTo>
                  <a:pt x="20069" y="1744"/>
                </a:moveTo>
                <a:cubicBezTo>
                  <a:pt x="19049" y="582"/>
                  <a:pt x="17638" y="0"/>
                  <a:pt x="15838" y="0"/>
                </a:cubicBezTo>
                <a:cubicBezTo>
                  <a:pt x="15340" y="0"/>
                  <a:pt x="14831" y="101"/>
                  <a:pt x="14313" y="303"/>
                </a:cubicBezTo>
                <a:cubicBezTo>
                  <a:pt x="13795" y="504"/>
                  <a:pt x="13313" y="776"/>
                  <a:pt x="12867" y="1118"/>
                </a:cubicBezTo>
                <a:cubicBezTo>
                  <a:pt x="12421" y="1460"/>
                  <a:pt x="12038" y="1782"/>
                  <a:pt x="11716" y="2081"/>
                </a:cubicBezTo>
                <a:cubicBezTo>
                  <a:pt x="11394" y="2381"/>
                  <a:pt x="11089" y="2700"/>
                  <a:pt x="10800" y="3038"/>
                </a:cubicBezTo>
                <a:cubicBezTo>
                  <a:pt x="10511" y="2700"/>
                  <a:pt x="10205" y="2381"/>
                  <a:pt x="9884" y="2081"/>
                </a:cubicBezTo>
                <a:cubicBezTo>
                  <a:pt x="9562" y="1782"/>
                  <a:pt x="9179" y="1461"/>
                  <a:pt x="8733" y="1118"/>
                </a:cubicBezTo>
                <a:cubicBezTo>
                  <a:pt x="8286" y="775"/>
                  <a:pt x="7805" y="504"/>
                  <a:pt x="7286" y="303"/>
                </a:cubicBezTo>
                <a:cubicBezTo>
                  <a:pt x="6768" y="101"/>
                  <a:pt x="6259" y="0"/>
                  <a:pt x="5762" y="0"/>
                </a:cubicBezTo>
                <a:cubicBezTo>
                  <a:pt x="3962" y="0"/>
                  <a:pt x="2551" y="582"/>
                  <a:pt x="1531" y="1744"/>
                </a:cubicBezTo>
                <a:cubicBezTo>
                  <a:pt x="510" y="2906"/>
                  <a:pt x="0" y="4519"/>
                  <a:pt x="0" y="6581"/>
                </a:cubicBezTo>
                <a:cubicBezTo>
                  <a:pt x="0" y="7209"/>
                  <a:pt x="95" y="7856"/>
                  <a:pt x="283" y="8521"/>
                </a:cubicBezTo>
                <a:cubicBezTo>
                  <a:pt x="472" y="9187"/>
                  <a:pt x="687" y="9754"/>
                  <a:pt x="928" y="10223"/>
                </a:cubicBezTo>
                <a:cubicBezTo>
                  <a:pt x="1170" y="10692"/>
                  <a:pt x="1443" y="11149"/>
                  <a:pt x="1748" y="11594"/>
                </a:cubicBezTo>
                <a:cubicBezTo>
                  <a:pt x="2053" y="12040"/>
                  <a:pt x="2276" y="12347"/>
                  <a:pt x="2417" y="12515"/>
                </a:cubicBezTo>
                <a:cubicBezTo>
                  <a:pt x="2557" y="12684"/>
                  <a:pt x="2668" y="12806"/>
                  <a:pt x="2748" y="12881"/>
                </a:cubicBezTo>
                <a:lnTo>
                  <a:pt x="10269" y="21346"/>
                </a:lnTo>
                <a:cubicBezTo>
                  <a:pt x="10414" y="21516"/>
                  <a:pt x="10591" y="21600"/>
                  <a:pt x="10800" y="21600"/>
                </a:cubicBezTo>
                <a:cubicBezTo>
                  <a:pt x="11009" y="21600"/>
                  <a:pt x="11185" y="21516"/>
                  <a:pt x="11331" y="21347"/>
                </a:cubicBezTo>
                <a:lnTo>
                  <a:pt x="18840" y="12909"/>
                </a:lnTo>
                <a:cubicBezTo>
                  <a:pt x="20680" y="10762"/>
                  <a:pt x="21600" y="8653"/>
                  <a:pt x="21600" y="6581"/>
                </a:cubicBezTo>
                <a:cubicBezTo>
                  <a:pt x="21600" y="4519"/>
                  <a:pt x="21089" y="2906"/>
                  <a:pt x="20069" y="1744"/>
                </a:cubicBezTo>
                <a:cubicBezTo>
                  <a:pt x="20069" y="1744"/>
                  <a:pt x="20069" y="1744"/>
                  <a:pt x="20069" y="17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36" name="Text Placeholder 13"/>
          <p:cNvSpPr txBox="1">
            <a:spLocks/>
          </p:cNvSpPr>
          <p:nvPr/>
        </p:nvSpPr>
        <p:spPr>
          <a:xfrm flipH="1">
            <a:off x="8705506" y="3236802"/>
            <a:ext cx="1414218" cy="189714"/>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EG"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rPr>
              <a:t>أفضل سعر</a:t>
            </a:r>
            <a:endParaRPr kumimoji="0" lang="en-GB" sz="1400" b="0" i="0" u="none" strike="noStrike" kern="1200" cap="none" spc="0" normalizeH="0" baseline="0" noProof="0" dirty="0">
              <a:ln>
                <a:noFill/>
              </a:ln>
              <a:solidFill>
                <a:schemeClr val="bg1">
                  <a:lumMod val="85000"/>
                </a:schemeClr>
              </a:solidFill>
              <a:effectLst/>
              <a:uLnTx/>
              <a:uFillTx/>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237" name="Text Placeholder 6"/>
          <p:cNvSpPr txBox="1">
            <a:spLocks/>
          </p:cNvSpPr>
          <p:nvPr/>
        </p:nvSpPr>
        <p:spPr>
          <a:xfrm flipH="1">
            <a:off x="7578819" y="3453074"/>
            <a:ext cx="2540905" cy="661726"/>
          </a:xfrm>
          <a:prstGeom prst="rect">
            <a:avLst/>
          </a:prstGeom>
        </p:spPr>
        <p:txBody>
          <a:bodyPr vert="horz" lIns="91440" tIns="45720" rIns="91440" bIns="45720" rtlCol="0">
            <a:noAutofit/>
          </a:bodyPr>
          <a:lstStyle/>
          <a:p>
            <a:pPr algn="justLow" rtl="1"/>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5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238" name="Text Placeholder 13"/>
          <p:cNvSpPr txBox="1">
            <a:spLocks/>
          </p:cNvSpPr>
          <p:nvPr/>
        </p:nvSpPr>
        <p:spPr>
          <a:xfrm flipH="1">
            <a:off x="10978521" y="3103018"/>
            <a:ext cx="651261" cy="751783"/>
          </a:xfrm>
          <a:prstGeom prst="rect">
            <a:avLst/>
          </a:prstGeom>
        </p:spPr>
        <p:txBody>
          <a:bodyPr vert="horz" lIns="91440" tIns="45720" rIns="91440" bIns="45720" rtlCol="0">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a:t>
            </a:r>
          </a:p>
        </p:txBody>
      </p:sp>
      <p:sp>
        <p:nvSpPr>
          <p:cNvPr id="239" name="Text Placeholder 6"/>
          <p:cNvSpPr txBox="1">
            <a:spLocks/>
          </p:cNvSpPr>
          <p:nvPr/>
        </p:nvSpPr>
        <p:spPr>
          <a:xfrm flipH="1">
            <a:off x="7274018" y="4812777"/>
            <a:ext cx="2845705" cy="565317"/>
          </a:xfrm>
          <a:prstGeom prst="rect">
            <a:avLst/>
          </a:prstGeom>
        </p:spPr>
        <p:txBody>
          <a:bodyPr vert="horz" lIns="91440" tIns="45720" rIns="91440" bIns="45720" rtlCol="0">
            <a:noAutofit/>
          </a:bodyPr>
          <a:lstStyle/>
          <a:p>
            <a:pPr algn="justLow" rtl="1"/>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5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240" name="Shape 187"/>
          <p:cNvSpPr/>
          <p:nvPr/>
        </p:nvSpPr>
        <p:spPr>
          <a:xfrm flipH="1">
            <a:off x="10350464" y="4191000"/>
            <a:ext cx="1216477" cy="1111337"/>
          </a:xfrm>
          <a:prstGeom prst="rect">
            <a:avLst/>
          </a:prstGeom>
          <a:solidFill>
            <a:schemeClr val="bg1">
              <a:lumMod val="95000"/>
            </a:schemeClr>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41" name="Shape 196"/>
          <p:cNvSpPr/>
          <p:nvPr/>
        </p:nvSpPr>
        <p:spPr>
          <a:xfrm flipH="1">
            <a:off x="10352303" y="4715522"/>
            <a:ext cx="427856" cy="346583"/>
          </a:xfrm>
          <a:prstGeom prst="rect">
            <a:avLst/>
          </a:prstGeom>
          <a:solidFill>
            <a:srgbClr val="34495E"/>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43" name="Text Placeholder 13"/>
          <p:cNvSpPr txBox="1">
            <a:spLocks/>
          </p:cNvSpPr>
          <p:nvPr/>
        </p:nvSpPr>
        <p:spPr>
          <a:xfrm flipH="1">
            <a:off x="10978521" y="4282937"/>
            <a:ext cx="651261" cy="751783"/>
          </a:xfrm>
          <a:prstGeom prst="rect">
            <a:avLst/>
          </a:prstGeom>
        </p:spPr>
        <p:txBody>
          <a:bodyPr vert="horz" lIns="91440" tIns="45720" rIns="91440" bIns="45720" rtlCol="0">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a:t>
            </a:r>
          </a:p>
        </p:txBody>
      </p:sp>
      <p:sp>
        <p:nvSpPr>
          <p:cNvPr id="244" name="Shape 199"/>
          <p:cNvSpPr/>
          <p:nvPr/>
        </p:nvSpPr>
        <p:spPr>
          <a:xfrm flipH="1">
            <a:off x="10349519" y="5410200"/>
            <a:ext cx="1217423" cy="1111337"/>
          </a:xfrm>
          <a:prstGeom prst="rect">
            <a:avLst/>
          </a:prstGeom>
          <a:solidFill>
            <a:schemeClr val="bg1">
              <a:lumMod val="95000"/>
            </a:schemeClr>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45" name="Shape 217"/>
          <p:cNvSpPr/>
          <p:nvPr/>
        </p:nvSpPr>
        <p:spPr>
          <a:xfrm flipH="1">
            <a:off x="10347876" y="5927828"/>
            <a:ext cx="432283" cy="365374"/>
          </a:xfrm>
          <a:prstGeom prst="rect">
            <a:avLst/>
          </a:prstGeom>
          <a:solidFill>
            <a:srgbClr val="34495E"/>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48" name="Text Placeholder 6"/>
          <p:cNvSpPr txBox="1">
            <a:spLocks/>
          </p:cNvSpPr>
          <p:nvPr/>
        </p:nvSpPr>
        <p:spPr>
          <a:xfrm flipH="1">
            <a:off x="7578819" y="5891474"/>
            <a:ext cx="2540905" cy="661726"/>
          </a:xfrm>
          <a:prstGeom prst="rect">
            <a:avLst/>
          </a:prstGeom>
        </p:spPr>
        <p:txBody>
          <a:bodyPr vert="horz" lIns="91440" tIns="45720" rIns="91440" bIns="45720" rtlCol="0">
            <a:noAutofit/>
          </a:bodyPr>
          <a:lstStyle/>
          <a:p>
            <a:pPr algn="justLow" rtl="1"/>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05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249" name="Text Placeholder 13"/>
          <p:cNvSpPr txBox="1">
            <a:spLocks/>
          </p:cNvSpPr>
          <p:nvPr/>
        </p:nvSpPr>
        <p:spPr>
          <a:xfrm flipH="1">
            <a:off x="10978521" y="5541418"/>
            <a:ext cx="651261" cy="751783"/>
          </a:xfrm>
          <a:prstGeom prst="rect">
            <a:avLst/>
          </a:prstGeom>
        </p:spPr>
        <p:txBody>
          <a:bodyPr vert="horz" lIns="91440" tIns="45720" rIns="91440" bIns="45720" rtlCol="0">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4</a:t>
            </a:r>
          </a:p>
        </p:txBody>
      </p:sp>
      <p:grpSp>
        <p:nvGrpSpPr>
          <p:cNvPr id="251" name="Group 224"/>
          <p:cNvGrpSpPr>
            <a:grpSpLocks noChangeAspect="1"/>
          </p:cNvGrpSpPr>
          <p:nvPr/>
        </p:nvGrpSpPr>
        <p:grpSpPr>
          <a:xfrm flipH="1">
            <a:off x="10438293" y="5999021"/>
            <a:ext cx="225608" cy="218839"/>
            <a:chOff x="921714" y="0"/>
            <a:chExt cx="581525" cy="564079"/>
          </a:xfrm>
        </p:grpSpPr>
        <p:sp>
          <p:nvSpPr>
            <p:cNvPr id="252" name="Shape 221"/>
            <p:cNvSpPr/>
            <p:nvPr/>
          </p:nvSpPr>
          <p:spPr>
            <a:xfrm>
              <a:off x="1041842" y="268081"/>
              <a:ext cx="178922" cy="295998"/>
            </a:xfrm>
            <a:custGeom>
              <a:avLst/>
              <a:gdLst/>
              <a:ahLst/>
              <a:cxnLst>
                <a:cxn ang="0">
                  <a:pos x="wd2" y="hd2"/>
                </a:cxn>
                <a:cxn ang="5400000">
                  <a:pos x="wd2" y="hd2"/>
                </a:cxn>
                <a:cxn ang="10800000">
                  <a:pos x="wd2" y="hd2"/>
                </a:cxn>
                <a:cxn ang="16200000">
                  <a:pos x="wd2" y="hd2"/>
                </a:cxn>
              </a:cxnLst>
              <a:rect l="0" t="0" r="r" b="b"/>
              <a:pathLst>
                <a:path w="21600" h="21600" extrusionOk="0">
                  <a:moveTo>
                    <a:pt x="16199" y="281"/>
                  </a:moveTo>
                  <a:lnTo>
                    <a:pt x="16199" y="15073"/>
                  </a:lnTo>
                  <a:cubicBezTo>
                    <a:pt x="16199" y="15923"/>
                    <a:pt x="15651" y="16679"/>
                    <a:pt x="14556" y="17342"/>
                  </a:cubicBezTo>
                  <a:cubicBezTo>
                    <a:pt x="13459" y="18005"/>
                    <a:pt x="12207" y="18336"/>
                    <a:pt x="10801" y="18336"/>
                  </a:cubicBezTo>
                  <a:cubicBezTo>
                    <a:pt x="9395" y="18336"/>
                    <a:pt x="8144" y="18005"/>
                    <a:pt x="7047" y="17342"/>
                  </a:cubicBezTo>
                  <a:cubicBezTo>
                    <a:pt x="5949" y="16679"/>
                    <a:pt x="5401" y="15923"/>
                    <a:pt x="5401" y="15073"/>
                  </a:cubicBezTo>
                  <a:cubicBezTo>
                    <a:pt x="5401" y="14629"/>
                    <a:pt x="5133" y="14247"/>
                    <a:pt x="4599" y="13925"/>
                  </a:cubicBezTo>
                  <a:cubicBezTo>
                    <a:pt x="4063" y="13601"/>
                    <a:pt x="3431" y="13440"/>
                    <a:pt x="2700" y="13440"/>
                  </a:cubicBezTo>
                  <a:cubicBezTo>
                    <a:pt x="1970" y="13440"/>
                    <a:pt x="1335" y="13601"/>
                    <a:pt x="801" y="13925"/>
                  </a:cubicBezTo>
                  <a:cubicBezTo>
                    <a:pt x="268" y="14247"/>
                    <a:pt x="0" y="14629"/>
                    <a:pt x="0" y="15073"/>
                  </a:cubicBezTo>
                  <a:cubicBezTo>
                    <a:pt x="0" y="16841"/>
                    <a:pt x="1070" y="18369"/>
                    <a:pt x="3206" y="19662"/>
                  </a:cubicBezTo>
                  <a:cubicBezTo>
                    <a:pt x="5345" y="20955"/>
                    <a:pt x="7876" y="21600"/>
                    <a:pt x="10801" y="21600"/>
                  </a:cubicBezTo>
                  <a:cubicBezTo>
                    <a:pt x="13724" y="21600"/>
                    <a:pt x="16258" y="20955"/>
                    <a:pt x="18394" y="19662"/>
                  </a:cubicBezTo>
                  <a:cubicBezTo>
                    <a:pt x="20530" y="18369"/>
                    <a:pt x="21600" y="16841"/>
                    <a:pt x="21600" y="15073"/>
                  </a:cubicBezTo>
                  <a:lnTo>
                    <a:pt x="21600" y="281"/>
                  </a:lnTo>
                  <a:cubicBezTo>
                    <a:pt x="20672" y="95"/>
                    <a:pt x="19772" y="0"/>
                    <a:pt x="18900" y="0"/>
                  </a:cubicBezTo>
                  <a:cubicBezTo>
                    <a:pt x="18030" y="0"/>
                    <a:pt x="17127" y="95"/>
                    <a:pt x="16199" y="281"/>
                  </a:cubicBezTo>
                  <a:cubicBezTo>
                    <a:pt x="16199" y="281"/>
                    <a:pt x="16199" y="281"/>
                    <a:pt x="16199" y="281"/>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53" name="Shape 222"/>
            <p:cNvSpPr/>
            <p:nvPr/>
          </p:nvSpPr>
          <p:spPr>
            <a:xfrm>
              <a:off x="1175882" y="0"/>
              <a:ext cx="44737" cy="566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535"/>
                  </a:lnTo>
                  <a:cubicBezTo>
                    <a:pt x="21600" y="6225"/>
                    <a:pt x="20528" y="4219"/>
                    <a:pt x="18394" y="2533"/>
                  </a:cubicBezTo>
                  <a:cubicBezTo>
                    <a:pt x="16261" y="847"/>
                    <a:pt x="13722" y="0"/>
                    <a:pt x="10800" y="0"/>
                  </a:cubicBezTo>
                  <a:cubicBezTo>
                    <a:pt x="7878" y="0"/>
                    <a:pt x="5349" y="847"/>
                    <a:pt x="3206" y="2533"/>
                  </a:cubicBezTo>
                  <a:cubicBezTo>
                    <a:pt x="1072" y="4229"/>
                    <a:pt x="0" y="6225"/>
                    <a:pt x="0" y="8535"/>
                  </a:cubicBezTo>
                  <a:lnTo>
                    <a:pt x="0" y="21600"/>
                  </a:lnTo>
                  <a:cubicBezTo>
                    <a:pt x="4733" y="21424"/>
                    <a:pt x="8322" y="21336"/>
                    <a:pt x="10800" y="21336"/>
                  </a:cubicBezTo>
                  <a:cubicBezTo>
                    <a:pt x="13278" y="21336"/>
                    <a:pt x="16878" y="21424"/>
                    <a:pt x="21600" y="21600"/>
                  </a:cubicBezTo>
                  <a:cubicBezTo>
                    <a:pt x="21600" y="21600"/>
                    <a:pt x="21600" y="21600"/>
                    <a:pt x="216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54" name="Shape 223"/>
            <p:cNvSpPr/>
            <p:nvPr/>
          </p:nvSpPr>
          <p:spPr>
            <a:xfrm>
              <a:off x="921714" y="69701"/>
              <a:ext cx="581525" cy="255814"/>
            </a:xfrm>
            <a:custGeom>
              <a:avLst/>
              <a:gdLst/>
              <a:ahLst/>
              <a:cxnLst>
                <a:cxn ang="0">
                  <a:pos x="wd2" y="hd2"/>
                </a:cxn>
                <a:cxn ang="5400000">
                  <a:pos x="wd2" y="hd2"/>
                </a:cxn>
                <a:cxn ang="10800000">
                  <a:pos x="wd2" y="hd2"/>
                </a:cxn>
                <a:cxn ang="16200000">
                  <a:pos x="wd2" y="hd2"/>
                </a:cxn>
              </a:cxnLst>
              <a:rect l="0" t="0" r="r" b="b"/>
              <a:pathLst>
                <a:path w="21600" h="21600" extrusionOk="0">
                  <a:moveTo>
                    <a:pt x="21587" y="17469"/>
                  </a:moveTo>
                  <a:cubicBezTo>
                    <a:pt x="21300" y="14754"/>
                    <a:pt x="20801" y="12280"/>
                    <a:pt x="20087" y="10046"/>
                  </a:cubicBezTo>
                  <a:cubicBezTo>
                    <a:pt x="19373" y="7815"/>
                    <a:pt x="18532" y="5976"/>
                    <a:pt x="17563" y="4529"/>
                  </a:cubicBezTo>
                  <a:cubicBezTo>
                    <a:pt x="16593" y="3084"/>
                    <a:pt x="15527" y="1967"/>
                    <a:pt x="14363" y="1180"/>
                  </a:cubicBezTo>
                  <a:cubicBezTo>
                    <a:pt x="13199" y="393"/>
                    <a:pt x="12011" y="0"/>
                    <a:pt x="10800" y="0"/>
                  </a:cubicBezTo>
                  <a:cubicBezTo>
                    <a:pt x="9155" y="0"/>
                    <a:pt x="7596" y="668"/>
                    <a:pt x="6120" y="2006"/>
                  </a:cubicBezTo>
                  <a:cubicBezTo>
                    <a:pt x="4645" y="3345"/>
                    <a:pt x="3355" y="5355"/>
                    <a:pt x="2252" y="8041"/>
                  </a:cubicBezTo>
                  <a:cubicBezTo>
                    <a:pt x="1149" y="10726"/>
                    <a:pt x="402" y="13868"/>
                    <a:pt x="13" y="17469"/>
                  </a:cubicBezTo>
                  <a:cubicBezTo>
                    <a:pt x="5" y="17507"/>
                    <a:pt x="0" y="17576"/>
                    <a:pt x="0" y="17675"/>
                  </a:cubicBezTo>
                  <a:cubicBezTo>
                    <a:pt x="0" y="17930"/>
                    <a:pt x="41" y="18152"/>
                    <a:pt x="124" y="18339"/>
                  </a:cubicBezTo>
                  <a:cubicBezTo>
                    <a:pt x="205" y="18526"/>
                    <a:pt x="303" y="18618"/>
                    <a:pt x="415" y="18618"/>
                  </a:cubicBezTo>
                  <a:cubicBezTo>
                    <a:pt x="510" y="18618"/>
                    <a:pt x="610" y="18521"/>
                    <a:pt x="714" y="18324"/>
                  </a:cubicBezTo>
                  <a:cubicBezTo>
                    <a:pt x="1138" y="17419"/>
                    <a:pt x="1540" y="16740"/>
                    <a:pt x="1921" y="16287"/>
                  </a:cubicBezTo>
                  <a:cubicBezTo>
                    <a:pt x="2302" y="15836"/>
                    <a:pt x="2743" y="15610"/>
                    <a:pt x="3245" y="15610"/>
                  </a:cubicBezTo>
                  <a:cubicBezTo>
                    <a:pt x="3834" y="15610"/>
                    <a:pt x="4388" y="15974"/>
                    <a:pt x="4906" y="16701"/>
                  </a:cubicBezTo>
                  <a:cubicBezTo>
                    <a:pt x="5426" y="17428"/>
                    <a:pt x="5872" y="18383"/>
                    <a:pt x="6244" y="19563"/>
                  </a:cubicBezTo>
                  <a:cubicBezTo>
                    <a:pt x="6304" y="19760"/>
                    <a:pt x="6380" y="20035"/>
                    <a:pt x="6471" y="20388"/>
                  </a:cubicBezTo>
                  <a:cubicBezTo>
                    <a:pt x="6562" y="20744"/>
                    <a:pt x="6625" y="20979"/>
                    <a:pt x="6659" y="21097"/>
                  </a:cubicBezTo>
                  <a:cubicBezTo>
                    <a:pt x="6754" y="21432"/>
                    <a:pt x="6875" y="21600"/>
                    <a:pt x="7022" y="21600"/>
                  </a:cubicBezTo>
                  <a:cubicBezTo>
                    <a:pt x="7178" y="21600"/>
                    <a:pt x="7304" y="21432"/>
                    <a:pt x="7399" y="21097"/>
                  </a:cubicBezTo>
                  <a:cubicBezTo>
                    <a:pt x="7434" y="20979"/>
                    <a:pt x="7496" y="20744"/>
                    <a:pt x="7587" y="20388"/>
                  </a:cubicBezTo>
                  <a:cubicBezTo>
                    <a:pt x="7678" y="20035"/>
                    <a:pt x="7754" y="19760"/>
                    <a:pt x="7814" y="19563"/>
                  </a:cubicBezTo>
                  <a:cubicBezTo>
                    <a:pt x="8186" y="18383"/>
                    <a:pt x="8630" y="17428"/>
                    <a:pt x="9145" y="16701"/>
                  </a:cubicBezTo>
                  <a:cubicBezTo>
                    <a:pt x="9660" y="15974"/>
                    <a:pt x="10211" y="15610"/>
                    <a:pt x="10800" y="15610"/>
                  </a:cubicBezTo>
                  <a:cubicBezTo>
                    <a:pt x="11388" y="15610"/>
                    <a:pt x="11940" y="15972"/>
                    <a:pt x="12455" y="16701"/>
                  </a:cubicBezTo>
                  <a:cubicBezTo>
                    <a:pt x="12970" y="17428"/>
                    <a:pt x="13414" y="18383"/>
                    <a:pt x="13786" y="19563"/>
                  </a:cubicBezTo>
                  <a:cubicBezTo>
                    <a:pt x="13846" y="19760"/>
                    <a:pt x="13922" y="20035"/>
                    <a:pt x="14013" y="20388"/>
                  </a:cubicBezTo>
                  <a:cubicBezTo>
                    <a:pt x="14104" y="20744"/>
                    <a:pt x="14166" y="20979"/>
                    <a:pt x="14201" y="21097"/>
                  </a:cubicBezTo>
                  <a:cubicBezTo>
                    <a:pt x="14296" y="21432"/>
                    <a:pt x="14421" y="21600"/>
                    <a:pt x="14578" y="21600"/>
                  </a:cubicBezTo>
                  <a:cubicBezTo>
                    <a:pt x="14725" y="21600"/>
                    <a:pt x="14845" y="21432"/>
                    <a:pt x="14941" y="21097"/>
                  </a:cubicBezTo>
                  <a:cubicBezTo>
                    <a:pt x="14975" y="20979"/>
                    <a:pt x="15038" y="20744"/>
                    <a:pt x="15129" y="20388"/>
                  </a:cubicBezTo>
                  <a:cubicBezTo>
                    <a:pt x="15220" y="20035"/>
                    <a:pt x="15296" y="19760"/>
                    <a:pt x="15356" y="19563"/>
                  </a:cubicBezTo>
                  <a:cubicBezTo>
                    <a:pt x="15729" y="18383"/>
                    <a:pt x="16175" y="17428"/>
                    <a:pt x="16694" y="16701"/>
                  </a:cubicBezTo>
                  <a:cubicBezTo>
                    <a:pt x="17212" y="15972"/>
                    <a:pt x="17766" y="15610"/>
                    <a:pt x="18355" y="15610"/>
                  </a:cubicBezTo>
                  <a:cubicBezTo>
                    <a:pt x="18857" y="15610"/>
                    <a:pt x="19298" y="15836"/>
                    <a:pt x="19679" y="16287"/>
                  </a:cubicBezTo>
                  <a:cubicBezTo>
                    <a:pt x="20060" y="16740"/>
                    <a:pt x="20462" y="17419"/>
                    <a:pt x="20886" y="18324"/>
                  </a:cubicBezTo>
                  <a:cubicBezTo>
                    <a:pt x="20990" y="18521"/>
                    <a:pt x="21090" y="18618"/>
                    <a:pt x="21185" y="18618"/>
                  </a:cubicBezTo>
                  <a:cubicBezTo>
                    <a:pt x="21297" y="18618"/>
                    <a:pt x="21395" y="18526"/>
                    <a:pt x="21477" y="18339"/>
                  </a:cubicBezTo>
                  <a:cubicBezTo>
                    <a:pt x="21559" y="18152"/>
                    <a:pt x="21600" y="17930"/>
                    <a:pt x="21600" y="17675"/>
                  </a:cubicBezTo>
                  <a:cubicBezTo>
                    <a:pt x="21600" y="17576"/>
                    <a:pt x="21595" y="17507"/>
                    <a:pt x="21587" y="17469"/>
                  </a:cubicBezTo>
                  <a:cubicBezTo>
                    <a:pt x="21587" y="17469"/>
                    <a:pt x="21587" y="17469"/>
                    <a:pt x="21587" y="17469"/>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grpSp>
      <p:grpSp>
        <p:nvGrpSpPr>
          <p:cNvPr id="255" name="Group 229"/>
          <p:cNvGrpSpPr>
            <a:grpSpLocks noChangeAspect="1"/>
          </p:cNvGrpSpPr>
          <p:nvPr/>
        </p:nvGrpSpPr>
        <p:grpSpPr>
          <a:xfrm flipH="1">
            <a:off x="10467733" y="4786745"/>
            <a:ext cx="171450" cy="187242"/>
            <a:chOff x="899456" y="0"/>
            <a:chExt cx="516504" cy="564079"/>
          </a:xfrm>
        </p:grpSpPr>
        <p:sp>
          <p:nvSpPr>
            <p:cNvPr id="256" name="Shape 227"/>
            <p:cNvSpPr/>
            <p:nvPr/>
          </p:nvSpPr>
          <p:spPr>
            <a:xfrm>
              <a:off x="1017645" y="0"/>
              <a:ext cx="281710" cy="28173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3782" y="21600"/>
                    <a:pt x="16327" y="20545"/>
                    <a:pt x="18436" y="18435"/>
                  </a:cubicBezTo>
                  <a:cubicBezTo>
                    <a:pt x="20546" y="16326"/>
                    <a:pt x="21600" y="13781"/>
                    <a:pt x="21600" y="10799"/>
                  </a:cubicBezTo>
                  <a:cubicBezTo>
                    <a:pt x="21600" y="7819"/>
                    <a:pt x="20546" y="5274"/>
                    <a:pt x="18436" y="3164"/>
                  </a:cubicBezTo>
                  <a:cubicBezTo>
                    <a:pt x="16327" y="1055"/>
                    <a:pt x="13782" y="0"/>
                    <a:pt x="10800" y="0"/>
                  </a:cubicBezTo>
                  <a:cubicBezTo>
                    <a:pt x="7818" y="0"/>
                    <a:pt x="5273" y="1055"/>
                    <a:pt x="3164" y="3164"/>
                  </a:cubicBezTo>
                  <a:cubicBezTo>
                    <a:pt x="1054" y="5274"/>
                    <a:pt x="0" y="7819"/>
                    <a:pt x="0" y="10799"/>
                  </a:cubicBezTo>
                  <a:cubicBezTo>
                    <a:pt x="0" y="13781"/>
                    <a:pt x="1054" y="16326"/>
                    <a:pt x="3164" y="18435"/>
                  </a:cubicBezTo>
                  <a:cubicBezTo>
                    <a:pt x="5273" y="20545"/>
                    <a:pt x="7818" y="21600"/>
                    <a:pt x="10800" y="21600"/>
                  </a:cubicBezTo>
                  <a:cubicBezTo>
                    <a:pt x="10800" y="21600"/>
                    <a:pt x="10800" y="21600"/>
                    <a:pt x="108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257" name="Shape 228"/>
            <p:cNvSpPr/>
            <p:nvPr/>
          </p:nvSpPr>
          <p:spPr>
            <a:xfrm>
              <a:off x="899456" y="258889"/>
              <a:ext cx="516504" cy="305190"/>
            </a:xfrm>
            <a:custGeom>
              <a:avLst/>
              <a:gdLst/>
              <a:ahLst/>
              <a:cxnLst>
                <a:cxn ang="0">
                  <a:pos x="wd2" y="hd2"/>
                </a:cxn>
                <a:cxn ang="5400000">
                  <a:pos x="wd2" y="hd2"/>
                </a:cxn>
                <a:cxn ang="10800000">
                  <a:pos x="wd2" y="hd2"/>
                </a:cxn>
                <a:cxn ang="16200000">
                  <a:pos x="wd2" y="hd2"/>
                </a:cxn>
              </a:cxnLst>
              <a:rect l="0" t="0" r="r" b="b"/>
              <a:pathLst>
                <a:path w="21600" h="21600" extrusionOk="0">
                  <a:moveTo>
                    <a:pt x="21546" y="12189"/>
                  </a:moveTo>
                  <a:cubicBezTo>
                    <a:pt x="21510" y="11315"/>
                    <a:pt x="21438" y="10372"/>
                    <a:pt x="21331" y="9359"/>
                  </a:cubicBezTo>
                  <a:cubicBezTo>
                    <a:pt x="21224" y="8346"/>
                    <a:pt x="21088" y="7406"/>
                    <a:pt x="20924" y="6541"/>
                  </a:cubicBezTo>
                  <a:cubicBezTo>
                    <a:pt x="20761" y="5676"/>
                    <a:pt x="20541" y="4833"/>
                    <a:pt x="20264" y="4011"/>
                  </a:cubicBezTo>
                  <a:cubicBezTo>
                    <a:pt x="19988" y="3188"/>
                    <a:pt x="19671" y="2488"/>
                    <a:pt x="19313" y="1908"/>
                  </a:cubicBezTo>
                  <a:cubicBezTo>
                    <a:pt x="18955" y="1327"/>
                    <a:pt x="18518" y="865"/>
                    <a:pt x="18002" y="518"/>
                  </a:cubicBezTo>
                  <a:cubicBezTo>
                    <a:pt x="17485" y="173"/>
                    <a:pt x="16915" y="0"/>
                    <a:pt x="16291" y="0"/>
                  </a:cubicBezTo>
                  <a:cubicBezTo>
                    <a:pt x="16200" y="0"/>
                    <a:pt x="15984" y="185"/>
                    <a:pt x="15647" y="557"/>
                  </a:cubicBezTo>
                  <a:cubicBezTo>
                    <a:pt x="15310" y="930"/>
                    <a:pt x="14929" y="1346"/>
                    <a:pt x="14504" y="1803"/>
                  </a:cubicBezTo>
                  <a:cubicBezTo>
                    <a:pt x="14079" y="2262"/>
                    <a:pt x="13527" y="2678"/>
                    <a:pt x="12847" y="3050"/>
                  </a:cubicBezTo>
                  <a:cubicBezTo>
                    <a:pt x="12167" y="3422"/>
                    <a:pt x="11485" y="3608"/>
                    <a:pt x="10799" y="3608"/>
                  </a:cubicBezTo>
                  <a:cubicBezTo>
                    <a:pt x="10114" y="3608"/>
                    <a:pt x="9432" y="3422"/>
                    <a:pt x="8752" y="3050"/>
                  </a:cubicBezTo>
                  <a:cubicBezTo>
                    <a:pt x="8071" y="2678"/>
                    <a:pt x="7519" y="2262"/>
                    <a:pt x="7095" y="1803"/>
                  </a:cubicBezTo>
                  <a:cubicBezTo>
                    <a:pt x="6670" y="1346"/>
                    <a:pt x="6290" y="930"/>
                    <a:pt x="5952" y="557"/>
                  </a:cubicBezTo>
                  <a:cubicBezTo>
                    <a:pt x="5615" y="185"/>
                    <a:pt x="5400" y="0"/>
                    <a:pt x="5308" y="0"/>
                  </a:cubicBezTo>
                  <a:cubicBezTo>
                    <a:pt x="4684" y="0"/>
                    <a:pt x="4113" y="173"/>
                    <a:pt x="3598" y="518"/>
                  </a:cubicBezTo>
                  <a:cubicBezTo>
                    <a:pt x="3081" y="865"/>
                    <a:pt x="2643" y="1327"/>
                    <a:pt x="2286" y="1908"/>
                  </a:cubicBezTo>
                  <a:cubicBezTo>
                    <a:pt x="1928" y="2488"/>
                    <a:pt x="1611" y="3188"/>
                    <a:pt x="1335" y="4011"/>
                  </a:cubicBezTo>
                  <a:cubicBezTo>
                    <a:pt x="1058" y="4833"/>
                    <a:pt x="838" y="5676"/>
                    <a:pt x="675" y="6541"/>
                  </a:cubicBezTo>
                  <a:cubicBezTo>
                    <a:pt x="511" y="7406"/>
                    <a:pt x="376" y="8346"/>
                    <a:pt x="268" y="9359"/>
                  </a:cubicBezTo>
                  <a:cubicBezTo>
                    <a:pt x="161" y="10372"/>
                    <a:pt x="89" y="11315"/>
                    <a:pt x="53" y="12189"/>
                  </a:cubicBezTo>
                  <a:cubicBezTo>
                    <a:pt x="17" y="13062"/>
                    <a:pt x="0" y="13959"/>
                    <a:pt x="0" y="14877"/>
                  </a:cubicBezTo>
                  <a:cubicBezTo>
                    <a:pt x="0" y="16952"/>
                    <a:pt x="373" y="18592"/>
                    <a:pt x="1120" y="19797"/>
                  </a:cubicBezTo>
                  <a:cubicBezTo>
                    <a:pt x="1866" y="20998"/>
                    <a:pt x="2858" y="21600"/>
                    <a:pt x="4096" y="21600"/>
                  </a:cubicBezTo>
                  <a:lnTo>
                    <a:pt x="17504" y="21600"/>
                  </a:lnTo>
                  <a:cubicBezTo>
                    <a:pt x="18742" y="21600"/>
                    <a:pt x="19733" y="20998"/>
                    <a:pt x="20480" y="19797"/>
                  </a:cubicBezTo>
                  <a:cubicBezTo>
                    <a:pt x="21227" y="18592"/>
                    <a:pt x="21600" y="16952"/>
                    <a:pt x="21600" y="14877"/>
                  </a:cubicBezTo>
                  <a:cubicBezTo>
                    <a:pt x="21600" y="13959"/>
                    <a:pt x="21582" y="13062"/>
                    <a:pt x="21546" y="12189"/>
                  </a:cubicBezTo>
                  <a:cubicBezTo>
                    <a:pt x="21546" y="12189"/>
                    <a:pt x="21546" y="12189"/>
                    <a:pt x="21546" y="12189"/>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grpSp>
      <p:grpSp>
        <p:nvGrpSpPr>
          <p:cNvPr id="2" name="مجموعة 1">
            <a:extLst>
              <a:ext uri="{FF2B5EF4-FFF2-40B4-BE49-F238E27FC236}">
                <a16:creationId xmlns:a16="http://schemas.microsoft.com/office/drawing/2014/main" id="{0E4434FB-86F9-469C-8195-E4179397B2D0}"/>
              </a:ext>
            </a:extLst>
          </p:cNvPr>
          <p:cNvGrpSpPr/>
          <p:nvPr/>
        </p:nvGrpSpPr>
        <p:grpSpPr>
          <a:xfrm flipH="1">
            <a:off x="0" y="381000"/>
            <a:ext cx="6977062" cy="6346826"/>
            <a:chOff x="5208588" y="381000"/>
            <a:chExt cx="6977062" cy="6346826"/>
          </a:xfrm>
        </p:grpSpPr>
        <p:sp>
          <p:nvSpPr>
            <p:cNvPr id="31749" name="Freeform 5"/>
            <p:cNvSpPr>
              <a:spLocks/>
            </p:cNvSpPr>
            <p:nvPr/>
          </p:nvSpPr>
          <p:spPr bwMode="auto">
            <a:xfrm>
              <a:off x="5208588" y="1560513"/>
              <a:ext cx="2541587" cy="5167313"/>
            </a:xfrm>
            <a:custGeom>
              <a:avLst/>
              <a:gdLst/>
              <a:ahLst/>
              <a:cxnLst>
                <a:cxn ang="0">
                  <a:pos x="1594" y="3255"/>
                </a:cxn>
                <a:cxn ang="0">
                  <a:pos x="0" y="2189"/>
                </a:cxn>
                <a:cxn ang="0">
                  <a:pos x="1601" y="0"/>
                </a:cxn>
                <a:cxn ang="0">
                  <a:pos x="1594" y="3255"/>
                </a:cxn>
              </a:cxnLst>
              <a:rect l="0" t="0" r="r" b="b"/>
              <a:pathLst>
                <a:path w="1601" h="3255">
                  <a:moveTo>
                    <a:pt x="1594" y="3255"/>
                  </a:moveTo>
                  <a:lnTo>
                    <a:pt x="0" y="2189"/>
                  </a:lnTo>
                  <a:lnTo>
                    <a:pt x="1601" y="0"/>
                  </a:lnTo>
                  <a:lnTo>
                    <a:pt x="1594" y="3255"/>
                  </a:lnTo>
                  <a:close/>
                </a:path>
              </a:pathLst>
            </a:custGeom>
            <a:solidFill>
              <a:srgbClr val="F1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0" name="Freeform 6"/>
            <p:cNvSpPr>
              <a:spLocks/>
            </p:cNvSpPr>
            <p:nvPr/>
          </p:nvSpPr>
          <p:spPr bwMode="auto">
            <a:xfrm>
              <a:off x="7739063" y="1560513"/>
              <a:ext cx="3057525" cy="5167313"/>
            </a:xfrm>
            <a:custGeom>
              <a:avLst/>
              <a:gdLst/>
              <a:ahLst/>
              <a:cxnLst>
                <a:cxn ang="0">
                  <a:pos x="7" y="0"/>
                </a:cxn>
                <a:cxn ang="0">
                  <a:pos x="1926" y="2169"/>
                </a:cxn>
                <a:cxn ang="0">
                  <a:pos x="0" y="3255"/>
                </a:cxn>
                <a:cxn ang="0">
                  <a:pos x="7" y="0"/>
                </a:cxn>
              </a:cxnLst>
              <a:rect l="0" t="0" r="r" b="b"/>
              <a:pathLst>
                <a:path w="1926" h="3255">
                  <a:moveTo>
                    <a:pt x="7" y="0"/>
                  </a:moveTo>
                  <a:lnTo>
                    <a:pt x="1926" y="2169"/>
                  </a:lnTo>
                  <a:lnTo>
                    <a:pt x="0" y="3255"/>
                  </a:lnTo>
                  <a:lnTo>
                    <a:pt x="7" y="0"/>
                  </a:lnTo>
                  <a:close/>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1" name="Freeform 7"/>
            <p:cNvSpPr>
              <a:spLocks/>
            </p:cNvSpPr>
            <p:nvPr/>
          </p:nvSpPr>
          <p:spPr bwMode="auto">
            <a:xfrm>
              <a:off x="7153275" y="2174875"/>
              <a:ext cx="592137" cy="593725"/>
            </a:xfrm>
            <a:custGeom>
              <a:avLst/>
              <a:gdLst/>
              <a:ahLst/>
              <a:cxnLst>
                <a:cxn ang="0">
                  <a:pos x="93" y="0"/>
                </a:cxn>
                <a:cxn ang="0">
                  <a:pos x="0" y="126"/>
                </a:cxn>
                <a:cxn ang="0">
                  <a:pos x="373" y="374"/>
                </a:cxn>
                <a:cxn ang="0">
                  <a:pos x="373" y="189"/>
                </a:cxn>
                <a:cxn ang="0">
                  <a:pos x="93" y="0"/>
                </a:cxn>
              </a:cxnLst>
              <a:rect l="0" t="0" r="r" b="b"/>
              <a:pathLst>
                <a:path w="373" h="374">
                  <a:moveTo>
                    <a:pt x="93" y="0"/>
                  </a:moveTo>
                  <a:lnTo>
                    <a:pt x="0" y="126"/>
                  </a:lnTo>
                  <a:lnTo>
                    <a:pt x="373" y="374"/>
                  </a:lnTo>
                  <a:lnTo>
                    <a:pt x="373" y="189"/>
                  </a:lnTo>
                  <a:lnTo>
                    <a:pt x="93"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2" name="Freeform 8"/>
            <p:cNvSpPr>
              <a:spLocks/>
            </p:cNvSpPr>
            <p:nvPr/>
          </p:nvSpPr>
          <p:spPr bwMode="auto">
            <a:xfrm>
              <a:off x="7745413" y="2162175"/>
              <a:ext cx="714375" cy="606425"/>
            </a:xfrm>
            <a:custGeom>
              <a:avLst/>
              <a:gdLst/>
              <a:ahLst/>
              <a:cxnLst>
                <a:cxn ang="0">
                  <a:pos x="0" y="197"/>
                </a:cxn>
                <a:cxn ang="0">
                  <a:pos x="0" y="382"/>
                </a:cxn>
                <a:cxn ang="0">
                  <a:pos x="450" y="129"/>
                </a:cxn>
                <a:cxn ang="0">
                  <a:pos x="334" y="0"/>
                </a:cxn>
                <a:cxn ang="0">
                  <a:pos x="0" y="197"/>
                </a:cxn>
              </a:cxnLst>
              <a:rect l="0" t="0" r="r" b="b"/>
              <a:pathLst>
                <a:path w="450" h="382">
                  <a:moveTo>
                    <a:pt x="0" y="197"/>
                  </a:moveTo>
                  <a:lnTo>
                    <a:pt x="0" y="382"/>
                  </a:lnTo>
                  <a:lnTo>
                    <a:pt x="450" y="129"/>
                  </a:lnTo>
                  <a:lnTo>
                    <a:pt x="334" y="0"/>
                  </a:lnTo>
                  <a:lnTo>
                    <a:pt x="0" y="19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3" name="Freeform 9"/>
            <p:cNvSpPr>
              <a:spLocks/>
            </p:cNvSpPr>
            <p:nvPr/>
          </p:nvSpPr>
          <p:spPr bwMode="auto">
            <a:xfrm>
              <a:off x="5849938" y="3600450"/>
              <a:ext cx="1900237" cy="1831975"/>
            </a:xfrm>
            <a:custGeom>
              <a:avLst/>
              <a:gdLst/>
              <a:ahLst/>
              <a:cxnLst>
                <a:cxn ang="0">
                  <a:pos x="257" y="0"/>
                </a:cxn>
                <a:cxn ang="0">
                  <a:pos x="0" y="352"/>
                </a:cxn>
                <a:cxn ang="0">
                  <a:pos x="1197" y="1154"/>
                </a:cxn>
                <a:cxn ang="0">
                  <a:pos x="1197" y="632"/>
                </a:cxn>
                <a:cxn ang="0">
                  <a:pos x="257" y="0"/>
                </a:cxn>
              </a:cxnLst>
              <a:rect l="0" t="0" r="r" b="b"/>
              <a:pathLst>
                <a:path w="1197" h="1154">
                  <a:moveTo>
                    <a:pt x="257" y="0"/>
                  </a:moveTo>
                  <a:lnTo>
                    <a:pt x="0" y="352"/>
                  </a:lnTo>
                  <a:lnTo>
                    <a:pt x="1197" y="1154"/>
                  </a:lnTo>
                  <a:lnTo>
                    <a:pt x="1197" y="632"/>
                  </a:lnTo>
                  <a:lnTo>
                    <a:pt x="257" y="0"/>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4" name="Freeform 10"/>
            <p:cNvSpPr>
              <a:spLocks/>
            </p:cNvSpPr>
            <p:nvPr/>
          </p:nvSpPr>
          <p:spPr bwMode="auto">
            <a:xfrm>
              <a:off x="7750175" y="2054225"/>
              <a:ext cx="4435475" cy="3378200"/>
            </a:xfrm>
            <a:custGeom>
              <a:avLst/>
              <a:gdLst/>
              <a:ahLst/>
              <a:cxnLst>
                <a:cxn ang="0">
                  <a:pos x="0" y="1606"/>
                </a:cxn>
                <a:cxn ang="0">
                  <a:pos x="0" y="2128"/>
                </a:cxn>
                <a:cxn ang="0">
                  <a:pos x="2794" y="543"/>
                </a:cxn>
                <a:cxn ang="0">
                  <a:pos x="2794" y="0"/>
                </a:cxn>
                <a:cxn ang="0">
                  <a:pos x="0" y="1606"/>
                </a:cxn>
              </a:cxnLst>
              <a:rect l="0" t="0" r="r" b="b"/>
              <a:pathLst>
                <a:path w="2794" h="2128">
                  <a:moveTo>
                    <a:pt x="0" y="1606"/>
                  </a:moveTo>
                  <a:lnTo>
                    <a:pt x="0" y="2128"/>
                  </a:lnTo>
                  <a:lnTo>
                    <a:pt x="2794" y="543"/>
                  </a:lnTo>
                  <a:lnTo>
                    <a:pt x="2794" y="0"/>
                  </a:lnTo>
                  <a:lnTo>
                    <a:pt x="0" y="160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5" name="Freeform 11"/>
            <p:cNvSpPr>
              <a:spLocks/>
            </p:cNvSpPr>
            <p:nvPr/>
          </p:nvSpPr>
          <p:spPr bwMode="auto">
            <a:xfrm>
              <a:off x="6350000" y="3060700"/>
              <a:ext cx="1389062" cy="1346200"/>
            </a:xfrm>
            <a:custGeom>
              <a:avLst/>
              <a:gdLst/>
              <a:ahLst/>
              <a:cxnLst>
                <a:cxn ang="0">
                  <a:pos x="190" y="0"/>
                </a:cxn>
                <a:cxn ang="0">
                  <a:pos x="0" y="262"/>
                </a:cxn>
                <a:cxn ang="0">
                  <a:pos x="875" y="848"/>
                </a:cxn>
                <a:cxn ang="0">
                  <a:pos x="875" y="459"/>
                </a:cxn>
                <a:cxn ang="0">
                  <a:pos x="190" y="0"/>
                </a:cxn>
              </a:cxnLst>
              <a:rect l="0" t="0" r="r" b="b"/>
              <a:pathLst>
                <a:path w="875" h="848">
                  <a:moveTo>
                    <a:pt x="190" y="0"/>
                  </a:moveTo>
                  <a:lnTo>
                    <a:pt x="0" y="262"/>
                  </a:lnTo>
                  <a:lnTo>
                    <a:pt x="875" y="848"/>
                  </a:lnTo>
                  <a:lnTo>
                    <a:pt x="875" y="459"/>
                  </a:lnTo>
                  <a:lnTo>
                    <a:pt x="190" y="0"/>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6" name="Freeform 12"/>
            <p:cNvSpPr>
              <a:spLocks/>
            </p:cNvSpPr>
            <p:nvPr/>
          </p:nvSpPr>
          <p:spPr bwMode="auto">
            <a:xfrm>
              <a:off x="7739063" y="1216025"/>
              <a:ext cx="4446587" cy="3190875"/>
            </a:xfrm>
            <a:custGeom>
              <a:avLst/>
              <a:gdLst/>
              <a:ahLst/>
              <a:cxnLst>
                <a:cxn ang="0">
                  <a:pos x="0" y="1621"/>
                </a:cxn>
                <a:cxn ang="0">
                  <a:pos x="0" y="1621"/>
                </a:cxn>
                <a:cxn ang="0">
                  <a:pos x="0" y="2010"/>
                </a:cxn>
                <a:cxn ang="0">
                  <a:pos x="2801" y="404"/>
                </a:cxn>
                <a:cxn ang="0">
                  <a:pos x="2801" y="0"/>
                </a:cxn>
                <a:cxn ang="0">
                  <a:pos x="0" y="1621"/>
                </a:cxn>
              </a:cxnLst>
              <a:rect l="0" t="0" r="r" b="b"/>
              <a:pathLst>
                <a:path w="2801" h="2010">
                  <a:moveTo>
                    <a:pt x="0" y="1621"/>
                  </a:moveTo>
                  <a:lnTo>
                    <a:pt x="0" y="1621"/>
                  </a:lnTo>
                  <a:lnTo>
                    <a:pt x="0" y="2010"/>
                  </a:lnTo>
                  <a:lnTo>
                    <a:pt x="2801" y="404"/>
                  </a:lnTo>
                  <a:lnTo>
                    <a:pt x="2801" y="0"/>
                  </a:lnTo>
                  <a:lnTo>
                    <a:pt x="0" y="1621"/>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7" name="Freeform 13"/>
            <p:cNvSpPr>
              <a:spLocks/>
            </p:cNvSpPr>
            <p:nvPr/>
          </p:nvSpPr>
          <p:spPr bwMode="auto">
            <a:xfrm>
              <a:off x="6746875" y="2506663"/>
              <a:ext cx="998537" cy="1095375"/>
            </a:xfrm>
            <a:custGeom>
              <a:avLst/>
              <a:gdLst/>
              <a:ahLst/>
              <a:cxnLst>
                <a:cxn ang="0">
                  <a:pos x="629" y="290"/>
                </a:cxn>
                <a:cxn ang="0">
                  <a:pos x="195" y="0"/>
                </a:cxn>
                <a:cxn ang="0">
                  <a:pos x="0" y="271"/>
                </a:cxn>
                <a:cxn ang="0">
                  <a:pos x="629" y="690"/>
                </a:cxn>
                <a:cxn ang="0">
                  <a:pos x="629" y="295"/>
                </a:cxn>
                <a:cxn ang="0">
                  <a:pos x="629" y="290"/>
                </a:cxn>
              </a:cxnLst>
              <a:rect l="0" t="0" r="r" b="b"/>
              <a:pathLst>
                <a:path w="629" h="690">
                  <a:moveTo>
                    <a:pt x="629" y="290"/>
                  </a:moveTo>
                  <a:lnTo>
                    <a:pt x="195" y="0"/>
                  </a:lnTo>
                  <a:lnTo>
                    <a:pt x="0" y="271"/>
                  </a:lnTo>
                  <a:lnTo>
                    <a:pt x="629" y="690"/>
                  </a:lnTo>
                  <a:lnTo>
                    <a:pt x="629" y="295"/>
                  </a:lnTo>
                  <a:lnTo>
                    <a:pt x="629" y="290"/>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8" name="Freeform 14"/>
            <p:cNvSpPr>
              <a:spLocks/>
            </p:cNvSpPr>
            <p:nvPr/>
          </p:nvSpPr>
          <p:spPr bwMode="auto">
            <a:xfrm>
              <a:off x="7745413" y="381000"/>
              <a:ext cx="4440237" cy="3221038"/>
            </a:xfrm>
            <a:custGeom>
              <a:avLst/>
              <a:gdLst/>
              <a:ahLst/>
              <a:cxnLst>
                <a:cxn ang="0">
                  <a:pos x="0" y="1634"/>
                </a:cxn>
                <a:cxn ang="0">
                  <a:pos x="0" y="2029"/>
                </a:cxn>
                <a:cxn ang="0">
                  <a:pos x="2797" y="409"/>
                </a:cxn>
                <a:cxn ang="0">
                  <a:pos x="2797" y="0"/>
                </a:cxn>
                <a:cxn ang="0">
                  <a:pos x="0" y="1634"/>
                </a:cxn>
              </a:cxnLst>
              <a:rect l="0" t="0" r="r" b="b"/>
              <a:pathLst>
                <a:path w="2797" h="2029">
                  <a:moveTo>
                    <a:pt x="0" y="1634"/>
                  </a:moveTo>
                  <a:lnTo>
                    <a:pt x="0" y="2029"/>
                  </a:lnTo>
                  <a:lnTo>
                    <a:pt x="2797" y="409"/>
                  </a:lnTo>
                  <a:lnTo>
                    <a:pt x="2797" y="0"/>
                  </a:lnTo>
                  <a:lnTo>
                    <a:pt x="0" y="163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9" name="Freeform 15"/>
            <p:cNvSpPr>
              <a:spLocks/>
            </p:cNvSpPr>
            <p:nvPr/>
          </p:nvSpPr>
          <p:spPr bwMode="auto">
            <a:xfrm>
              <a:off x="5208588" y="4319588"/>
              <a:ext cx="2530475" cy="2408238"/>
            </a:xfrm>
            <a:custGeom>
              <a:avLst/>
              <a:gdLst/>
              <a:ahLst/>
              <a:cxnLst>
                <a:cxn ang="0">
                  <a:pos x="330" y="0"/>
                </a:cxn>
                <a:cxn ang="0">
                  <a:pos x="0" y="451"/>
                </a:cxn>
                <a:cxn ang="0">
                  <a:pos x="1594" y="1517"/>
                </a:cxn>
                <a:cxn ang="0">
                  <a:pos x="1594" y="848"/>
                </a:cxn>
                <a:cxn ang="0">
                  <a:pos x="330" y="0"/>
                </a:cxn>
              </a:cxnLst>
              <a:rect l="0" t="0" r="r" b="b"/>
              <a:pathLst>
                <a:path w="1594" h="1517">
                  <a:moveTo>
                    <a:pt x="330" y="0"/>
                  </a:moveTo>
                  <a:lnTo>
                    <a:pt x="0" y="451"/>
                  </a:lnTo>
                  <a:lnTo>
                    <a:pt x="1594" y="1517"/>
                  </a:lnTo>
                  <a:lnTo>
                    <a:pt x="1594" y="848"/>
                  </a:lnTo>
                  <a:lnTo>
                    <a:pt x="330" y="0"/>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0" name="Freeform 16"/>
            <p:cNvSpPr>
              <a:spLocks/>
            </p:cNvSpPr>
            <p:nvPr/>
          </p:nvSpPr>
          <p:spPr bwMode="auto">
            <a:xfrm>
              <a:off x="7739063" y="3143250"/>
              <a:ext cx="4446587" cy="3584575"/>
            </a:xfrm>
            <a:custGeom>
              <a:avLst/>
              <a:gdLst/>
              <a:ahLst/>
              <a:cxnLst>
                <a:cxn ang="0">
                  <a:pos x="0" y="1589"/>
                </a:cxn>
                <a:cxn ang="0">
                  <a:pos x="0" y="2258"/>
                </a:cxn>
                <a:cxn ang="0">
                  <a:pos x="2801" y="692"/>
                </a:cxn>
                <a:cxn ang="0">
                  <a:pos x="2801" y="0"/>
                </a:cxn>
                <a:cxn ang="0">
                  <a:pos x="0" y="1589"/>
                </a:cxn>
              </a:cxnLst>
              <a:rect l="0" t="0" r="r" b="b"/>
              <a:pathLst>
                <a:path w="2801" h="2258">
                  <a:moveTo>
                    <a:pt x="0" y="1589"/>
                  </a:moveTo>
                  <a:lnTo>
                    <a:pt x="0" y="2258"/>
                  </a:lnTo>
                  <a:lnTo>
                    <a:pt x="2801" y="692"/>
                  </a:lnTo>
                  <a:lnTo>
                    <a:pt x="2801" y="0"/>
                  </a:lnTo>
                  <a:lnTo>
                    <a:pt x="0" y="1589"/>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1" name="Freeform 17"/>
            <p:cNvSpPr>
              <a:spLocks/>
            </p:cNvSpPr>
            <p:nvPr/>
          </p:nvSpPr>
          <p:spPr bwMode="auto">
            <a:xfrm>
              <a:off x="6307138" y="5080000"/>
              <a:ext cx="387350" cy="404813"/>
            </a:xfrm>
            <a:custGeom>
              <a:avLst/>
              <a:gdLst/>
              <a:ahLst/>
              <a:cxnLst>
                <a:cxn ang="0">
                  <a:pos x="244" y="134"/>
                </a:cxn>
                <a:cxn ang="0">
                  <a:pos x="8" y="0"/>
                </a:cxn>
                <a:cxn ang="0">
                  <a:pos x="0" y="142"/>
                </a:cxn>
                <a:cxn ang="0">
                  <a:pos x="152" y="255"/>
                </a:cxn>
                <a:cxn ang="0">
                  <a:pos x="244" y="134"/>
                </a:cxn>
              </a:cxnLst>
              <a:rect l="0" t="0" r="r" b="b"/>
              <a:pathLst>
                <a:path w="244" h="255">
                  <a:moveTo>
                    <a:pt x="244" y="134"/>
                  </a:moveTo>
                  <a:lnTo>
                    <a:pt x="8" y="0"/>
                  </a:lnTo>
                  <a:lnTo>
                    <a:pt x="0" y="142"/>
                  </a:lnTo>
                  <a:lnTo>
                    <a:pt x="152" y="255"/>
                  </a:lnTo>
                  <a:lnTo>
                    <a:pt x="244" y="134"/>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2" name="Freeform 18"/>
            <p:cNvSpPr>
              <a:spLocks/>
            </p:cNvSpPr>
            <p:nvPr/>
          </p:nvSpPr>
          <p:spPr bwMode="auto">
            <a:xfrm>
              <a:off x="6302375" y="5265738"/>
              <a:ext cx="590550" cy="300038"/>
            </a:xfrm>
            <a:custGeom>
              <a:avLst/>
              <a:gdLst/>
              <a:ahLst/>
              <a:cxnLst>
                <a:cxn ang="0">
                  <a:pos x="220" y="29"/>
                </a:cxn>
                <a:cxn ang="0">
                  <a:pos x="183" y="1"/>
                </a:cxn>
                <a:cxn ang="0">
                  <a:pos x="183" y="1"/>
                </a:cxn>
                <a:cxn ang="0">
                  <a:pos x="182" y="0"/>
                </a:cxn>
                <a:cxn ang="0">
                  <a:pos x="181" y="0"/>
                </a:cxn>
                <a:cxn ang="0">
                  <a:pos x="180" y="0"/>
                </a:cxn>
                <a:cxn ang="0">
                  <a:pos x="179" y="0"/>
                </a:cxn>
                <a:cxn ang="0">
                  <a:pos x="178" y="0"/>
                </a:cxn>
                <a:cxn ang="0">
                  <a:pos x="177" y="1"/>
                </a:cxn>
                <a:cxn ang="0">
                  <a:pos x="177" y="1"/>
                </a:cxn>
                <a:cxn ang="0">
                  <a:pos x="99" y="98"/>
                </a:cxn>
                <a:cxn ang="0">
                  <a:pos x="8" y="30"/>
                </a:cxn>
                <a:cxn ang="0">
                  <a:pos x="1" y="32"/>
                </a:cxn>
                <a:cxn ang="0">
                  <a:pos x="5" y="42"/>
                </a:cxn>
                <a:cxn ang="0">
                  <a:pos x="100" y="113"/>
                </a:cxn>
                <a:cxn ang="0">
                  <a:pos x="102" y="114"/>
                </a:cxn>
                <a:cxn ang="0">
                  <a:pos x="103" y="114"/>
                </a:cxn>
                <a:cxn ang="0">
                  <a:pos x="104" y="114"/>
                </a:cxn>
                <a:cxn ang="0">
                  <a:pos x="105" y="114"/>
                </a:cxn>
                <a:cxn ang="0">
                  <a:pos x="106" y="113"/>
                </a:cxn>
                <a:cxn ang="0">
                  <a:pos x="106" y="113"/>
                </a:cxn>
                <a:cxn ang="0">
                  <a:pos x="106" y="113"/>
                </a:cxn>
                <a:cxn ang="0">
                  <a:pos x="184" y="16"/>
                </a:cxn>
                <a:cxn ang="0">
                  <a:pos x="217" y="41"/>
                </a:cxn>
                <a:cxn ang="0">
                  <a:pos x="225" y="39"/>
                </a:cxn>
                <a:cxn ang="0">
                  <a:pos x="220" y="29"/>
                </a:cxn>
              </a:cxnLst>
              <a:rect l="0" t="0" r="r" b="b"/>
              <a:pathLst>
                <a:path w="225" h="114">
                  <a:moveTo>
                    <a:pt x="220" y="29"/>
                  </a:moveTo>
                  <a:cubicBezTo>
                    <a:pt x="183" y="1"/>
                    <a:pt x="183" y="1"/>
                    <a:pt x="183" y="1"/>
                  </a:cubicBezTo>
                  <a:cubicBezTo>
                    <a:pt x="183" y="1"/>
                    <a:pt x="183" y="1"/>
                    <a:pt x="183" y="1"/>
                  </a:cubicBezTo>
                  <a:cubicBezTo>
                    <a:pt x="183" y="0"/>
                    <a:pt x="182" y="0"/>
                    <a:pt x="182" y="0"/>
                  </a:cubicBezTo>
                  <a:cubicBezTo>
                    <a:pt x="181" y="0"/>
                    <a:pt x="181" y="0"/>
                    <a:pt x="181" y="0"/>
                  </a:cubicBezTo>
                  <a:cubicBezTo>
                    <a:pt x="180" y="0"/>
                    <a:pt x="180" y="0"/>
                    <a:pt x="180" y="0"/>
                  </a:cubicBezTo>
                  <a:cubicBezTo>
                    <a:pt x="179" y="0"/>
                    <a:pt x="179" y="0"/>
                    <a:pt x="179" y="0"/>
                  </a:cubicBezTo>
                  <a:cubicBezTo>
                    <a:pt x="178" y="0"/>
                    <a:pt x="178" y="0"/>
                    <a:pt x="178" y="0"/>
                  </a:cubicBezTo>
                  <a:cubicBezTo>
                    <a:pt x="178" y="0"/>
                    <a:pt x="177" y="0"/>
                    <a:pt x="177" y="1"/>
                  </a:cubicBezTo>
                  <a:cubicBezTo>
                    <a:pt x="177" y="1"/>
                    <a:pt x="177" y="1"/>
                    <a:pt x="177" y="1"/>
                  </a:cubicBezTo>
                  <a:cubicBezTo>
                    <a:pt x="99" y="98"/>
                    <a:pt x="99" y="98"/>
                    <a:pt x="99" y="98"/>
                  </a:cubicBezTo>
                  <a:cubicBezTo>
                    <a:pt x="8" y="30"/>
                    <a:pt x="8" y="30"/>
                    <a:pt x="8" y="30"/>
                  </a:cubicBezTo>
                  <a:cubicBezTo>
                    <a:pt x="5" y="28"/>
                    <a:pt x="1" y="29"/>
                    <a:pt x="1" y="32"/>
                  </a:cubicBezTo>
                  <a:cubicBezTo>
                    <a:pt x="0" y="35"/>
                    <a:pt x="2" y="40"/>
                    <a:pt x="5" y="42"/>
                  </a:cubicBezTo>
                  <a:cubicBezTo>
                    <a:pt x="100" y="113"/>
                    <a:pt x="100" y="113"/>
                    <a:pt x="100" y="113"/>
                  </a:cubicBezTo>
                  <a:cubicBezTo>
                    <a:pt x="100" y="113"/>
                    <a:pt x="101" y="114"/>
                    <a:pt x="102" y="114"/>
                  </a:cubicBezTo>
                  <a:cubicBezTo>
                    <a:pt x="102" y="114"/>
                    <a:pt x="102" y="114"/>
                    <a:pt x="103" y="114"/>
                  </a:cubicBezTo>
                  <a:cubicBezTo>
                    <a:pt x="103" y="114"/>
                    <a:pt x="103" y="114"/>
                    <a:pt x="104" y="114"/>
                  </a:cubicBezTo>
                  <a:cubicBezTo>
                    <a:pt x="104" y="114"/>
                    <a:pt x="104" y="114"/>
                    <a:pt x="105" y="114"/>
                  </a:cubicBezTo>
                  <a:cubicBezTo>
                    <a:pt x="105" y="114"/>
                    <a:pt x="105" y="113"/>
                    <a:pt x="106" y="113"/>
                  </a:cubicBezTo>
                  <a:cubicBezTo>
                    <a:pt x="106" y="113"/>
                    <a:pt x="106" y="113"/>
                    <a:pt x="106" y="113"/>
                  </a:cubicBezTo>
                  <a:cubicBezTo>
                    <a:pt x="106" y="113"/>
                    <a:pt x="106" y="113"/>
                    <a:pt x="106" y="113"/>
                  </a:cubicBezTo>
                  <a:cubicBezTo>
                    <a:pt x="184" y="16"/>
                    <a:pt x="184" y="16"/>
                    <a:pt x="184" y="16"/>
                  </a:cubicBezTo>
                  <a:cubicBezTo>
                    <a:pt x="217" y="41"/>
                    <a:pt x="217" y="41"/>
                    <a:pt x="217" y="41"/>
                  </a:cubicBezTo>
                  <a:cubicBezTo>
                    <a:pt x="221" y="43"/>
                    <a:pt x="224" y="42"/>
                    <a:pt x="225" y="39"/>
                  </a:cubicBezTo>
                  <a:cubicBezTo>
                    <a:pt x="225" y="35"/>
                    <a:pt x="224" y="31"/>
                    <a:pt x="220" y="29"/>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3" name="Freeform 19"/>
            <p:cNvSpPr>
              <a:spLocks/>
            </p:cNvSpPr>
            <p:nvPr/>
          </p:nvSpPr>
          <p:spPr bwMode="auto">
            <a:xfrm>
              <a:off x="6299200" y="5410200"/>
              <a:ext cx="79375" cy="100013"/>
            </a:xfrm>
            <a:custGeom>
              <a:avLst/>
              <a:gdLst/>
              <a:ahLst/>
              <a:cxnLst>
                <a:cxn ang="0">
                  <a:pos x="18" y="5"/>
                </a:cxn>
                <a:cxn ang="0">
                  <a:pos x="2" y="9"/>
                </a:cxn>
                <a:cxn ang="0">
                  <a:pos x="12" y="33"/>
                </a:cxn>
                <a:cxn ang="0">
                  <a:pos x="28" y="29"/>
                </a:cxn>
                <a:cxn ang="0">
                  <a:pos x="18" y="5"/>
                </a:cxn>
              </a:cxnLst>
              <a:rect l="0" t="0" r="r" b="b"/>
              <a:pathLst>
                <a:path w="30" h="38">
                  <a:moveTo>
                    <a:pt x="18" y="5"/>
                  </a:moveTo>
                  <a:cubicBezTo>
                    <a:pt x="11" y="0"/>
                    <a:pt x="4" y="2"/>
                    <a:pt x="2" y="9"/>
                  </a:cubicBezTo>
                  <a:cubicBezTo>
                    <a:pt x="0" y="17"/>
                    <a:pt x="4" y="27"/>
                    <a:pt x="12" y="33"/>
                  </a:cubicBezTo>
                  <a:cubicBezTo>
                    <a:pt x="19" y="38"/>
                    <a:pt x="26" y="36"/>
                    <a:pt x="28" y="29"/>
                  </a:cubicBezTo>
                  <a:cubicBezTo>
                    <a:pt x="30" y="21"/>
                    <a:pt x="25" y="11"/>
                    <a:pt x="18" y="5"/>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4" name="Freeform 20"/>
            <p:cNvSpPr>
              <a:spLocks/>
            </p:cNvSpPr>
            <p:nvPr/>
          </p:nvSpPr>
          <p:spPr bwMode="auto">
            <a:xfrm>
              <a:off x="6480175" y="5545138"/>
              <a:ext cx="79375" cy="100013"/>
            </a:xfrm>
            <a:custGeom>
              <a:avLst/>
              <a:gdLst/>
              <a:ahLst/>
              <a:cxnLst>
                <a:cxn ang="0">
                  <a:pos x="18" y="6"/>
                </a:cxn>
                <a:cxn ang="0">
                  <a:pos x="2" y="9"/>
                </a:cxn>
                <a:cxn ang="0">
                  <a:pos x="12" y="33"/>
                </a:cxn>
                <a:cxn ang="0">
                  <a:pos x="28" y="29"/>
                </a:cxn>
                <a:cxn ang="0">
                  <a:pos x="18" y="6"/>
                </a:cxn>
              </a:cxnLst>
              <a:rect l="0" t="0" r="r" b="b"/>
              <a:pathLst>
                <a:path w="30" h="38">
                  <a:moveTo>
                    <a:pt x="18" y="6"/>
                  </a:moveTo>
                  <a:cubicBezTo>
                    <a:pt x="11" y="0"/>
                    <a:pt x="4" y="2"/>
                    <a:pt x="2" y="9"/>
                  </a:cubicBezTo>
                  <a:cubicBezTo>
                    <a:pt x="0" y="17"/>
                    <a:pt x="4" y="27"/>
                    <a:pt x="12" y="33"/>
                  </a:cubicBezTo>
                  <a:cubicBezTo>
                    <a:pt x="19" y="38"/>
                    <a:pt x="26" y="36"/>
                    <a:pt x="28" y="29"/>
                  </a:cubicBezTo>
                  <a:cubicBezTo>
                    <a:pt x="30" y="21"/>
                    <a:pt x="25" y="11"/>
                    <a:pt x="18" y="6"/>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5" name="Freeform 21"/>
            <p:cNvSpPr>
              <a:spLocks/>
            </p:cNvSpPr>
            <p:nvPr/>
          </p:nvSpPr>
          <p:spPr bwMode="auto">
            <a:xfrm>
              <a:off x="7092950" y="2782888"/>
              <a:ext cx="312737" cy="498475"/>
            </a:xfrm>
            <a:custGeom>
              <a:avLst/>
              <a:gdLst/>
              <a:ahLst/>
              <a:cxnLst>
                <a:cxn ang="0">
                  <a:pos x="0" y="115"/>
                </a:cxn>
                <a:cxn ang="0">
                  <a:pos x="10" y="81"/>
                </a:cxn>
                <a:cxn ang="0">
                  <a:pos x="32" y="74"/>
                </a:cxn>
                <a:cxn ang="0">
                  <a:pos x="54" y="77"/>
                </a:cxn>
                <a:cxn ang="0">
                  <a:pos x="61" y="76"/>
                </a:cxn>
                <a:cxn ang="0">
                  <a:pos x="60" y="47"/>
                </a:cxn>
                <a:cxn ang="0">
                  <a:pos x="58" y="42"/>
                </a:cxn>
                <a:cxn ang="0">
                  <a:pos x="62" y="28"/>
                </a:cxn>
                <a:cxn ang="0">
                  <a:pos x="63" y="25"/>
                </a:cxn>
                <a:cxn ang="0">
                  <a:pos x="75" y="7"/>
                </a:cxn>
                <a:cxn ang="0">
                  <a:pos x="73" y="0"/>
                </a:cxn>
                <a:cxn ang="0">
                  <a:pos x="79" y="5"/>
                </a:cxn>
                <a:cxn ang="0">
                  <a:pos x="81" y="0"/>
                </a:cxn>
                <a:cxn ang="0">
                  <a:pos x="83" y="6"/>
                </a:cxn>
                <a:cxn ang="0">
                  <a:pos x="97" y="13"/>
                </a:cxn>
                <a:cxn ang="0">
                  <a:pos x="105" y="24"/>
                </a:cxn>
                <a:cxn ang="0">
                  <a:pos x="110" y="40"/>
                </a:cxn>
                <a:cxn ang="0">
                  <a:pos x="106" y="58"/>
                </a:cxn>
                <a:cxn ang="0">
                  <a:pos x="106" y="65"/>
                </a:cxn>
                <a:cxn ang="0">
                  <a:pos x="100" y="74"/>
                </a:cxn>
                <a:cxn ang="0">
                  <a:pos x="98" y="74"/>
                </a:cxn>
                <a:cxn ang="0">
                  <a:pos x="92" y="87"/>
                </a:cxn>
                <a:cxn ang="0">
                  <a:pos x="92" y="98"/>
                </a:cxn>
                <a:cxn ang="0">
                  <a:pos x="97" y="111"/>
                </a:cxn>
                <a:cxn ang="0">
                  <a:pos x="112" y="131"/>
                </a:cxn>
                <a:cxn ang="0">
                  <a:pos x="119" y="152"/>
                </a:cxn>
                <a:cxn ang="0">
                  <a:pos x="116" y="190"/>
                </a:cxn>
                <a:cxn ang="0">
                  <a:pos x="0" y="115"/>
                </a:cxn>
              </a:cxnLst>
              <a:rect l="0" t="0" r="r" b="b"/>
              <a:pathLst>
                <a:path w="119" h="190">
                  <a:moveTo>
                    <a:pt x="0" y="115"/>
                  </a:moveTo>
                  <a:cubicBezTo>
                    <a:pt x="0" y="115"/>
                    <a:pt x="3" y="91"/>
                    <a:pt x="10" y="81"/>
                  </a:cubicBezTo>
                  <a:cubicBezTo>
                    <a:pt x="17" y="70"/>
                    <a:pt x="20" y="69"/>
                    <a:pt x="32" y="74"/>
                  </a:cubicBezTo>
                  <a:cubicBezTo>
                    <a:pt x="44" y="80"/>
                    <a:pt x="52" y="78"/>
                    <a:pt x="54" y="77"/>
                  </a:cubicBezTo>
                  <a:cubicBezTo>
                    <a:pt x="56" y="76"/>
                    <a:pt x="59" y="75"/>
                    <a:pt x="61" y="76"/>
                  </a:cubicBezTo>
                  <a:cubicBezTo>
                    <a:pt x="61" y="76"/>
                    <a:pt x="64" y="60"/>
                    <a:pt x="60" y="47"/>
                  </a:cubicBezTo>
                  <a:cubicBezTo>
                    <a:pt x="60" y="47"/>
                    <a:pt x="58" y="45"/>
                    <a:pt x="58" y="42"/>
                  </a:cubicBezTo>
                  <a:cubicBezTo>
                    <a:pt x="58" y="40"/>
                    <a:pt x="59" y="30"/>
                    <a:pt x="62" y="28"/>
                  </a:cubicBezTo>
                  <a:cubicBezTo>
                    <a:pt x="62" y="28"/>
                    <a:pt x="63" y="26"/>
                    <a:pt x="63" y="25"/>
                  </a:cubicBezTo>
                  <a:cubicBezTo>
                    <a:pt x="64" y="24"/>
                    <a:pt x="65" y="12"/>
                    <a:pt x="75" y="7"/>
                  </a:cubicBezTo>
                  <a:cubicBezTo>
                    <a:pt x="75" y="7"/>
                    <a:pt x="78" y="4"/>
                    <a:pt x="73" y="0"/>
                  </a:cubicBezTo>
                  <a:cubicBezTo>
                    <a:pt x="73" y="0"/>
                    <a:pt x="76" y="0"/>
                    <a:pt x="79" y="5"/>
                  </a:cubicBezTo>
                  <a:cubicBezTo>
                    <a:pt x="79" y="5"/>
                    <a:pt x="78" y="1"/>
                    <a:pt x="81" y="0"/>
                  </a:cubicBezTo>
                  <a:cubicBezTo>
                    <a:pt x="81" y="0"/>
                    <a:pt x="79" y="5"/>
                    <a:pt x="83" y="6"/>
                  </a:cubicBezTo>
                  <a:cubicBezTo>
                    <a:pt x="88" y="7"/>
                    <a:pt x="94" y="9"/>
                    <a:pt x="97" y="13"/>
                  </a:cubicBezTo>
                  <a:cubicBezTo>
                    <a:pt x="100" y="18"/>
                    <a:pt x="101" y="21"/>
                    <a:pt x="105" y="24"/>
                  </a:cubicBezTo>
                  <a:cubicBezTo>
                    <a:pt x="110" y="28"/>
                    <a:pt x="110" y="37"/>
                    <a:pt x="110" y="40"/>
                  </a:cubicBezTo>
                  <a:cubicBezTo>
                    <a:pt x="109" y="44"/>
                    <a:pt x="106" y="56"/>
                    <a:pt x="106" y="58"/>
                  </a:cubicBezTo>
                  <a:cubicBezTo>
                    <a:pt x="107" y="60"/>
                    <a:pt x="107" y="62"/>
                    <a:pt x="106" y="65"/>
                  </a:cubicBezTo>
                  <a:cubicBezTo>
                    <a:pt x="105" y="68"/>
                    <a:pt x="101" y="74"/>
                    <a:pt x="100" y="74"/>
                  </a:cubicBezTo>
                  <a:cubicBezTo>
                    <a:pt x="99" y="73"/>
                    <a:pt x="98" y="74"/>
                    <a:pt x="98" y="74"/>
                  </a:cubicBezTo>
                  <a:cubicBezTo>
                    <a:pt x="98" y="75"/>
                    <a:pt x="92" y="83"/>
                    <a:pt x="92" y="87"/>
                  </a:cubicBezTo>
                  <a:cubicBezTo>
                    <a:pt x="91" y="91"/>
                    <a:pt x="90" y="96"/>
                    <a:pt x="92" y="98"/>
                  </a:cubicBezTo>
                  <a:cubicBezTo>
                    <a:pt x="94" y="100"/>
                    <a:pt x="96" y="108"/>
                    <a:pt x="97" y="111"/>
                  </a:cubicBezTo>
                  <a:cubicBezTo>
                    <a:pt x="98" y="115"/>
                    <a:pt x="108" y="125"/>
                    <a:pt x="112" y="131"/>
                  </a:cubicBezTo>
                  <a:cubicBezTo>
                    <a:pt x="116" y="137"/>
                    <a:pt x="119" y="138"/>
                    <a:pt x="119" y="152"/>
                  </a:cubicBezTo>
                  <a:cubicBezTo>
                    <a:pt x="119" y="166"/>
                    <a:pt x="118" y="181"/>
                    <a:pt x="116" y="190"/>
                  </a:cubicBezTo>
                  <a:lnTo>
                    <a:pt x="0" y="115"/>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6" name="Freeform 22"/>
            <p:cNvSpPr>
              <a:spLocks/>
            </p:cNvSpPr>
            <p:nvPr/>
          </p:nvSpPr>
          <p:spPr bwMode="auto">
            <a:xfrm>
              <a:off x="6619875" y="4106863"/>
              <a:ext cx="134937" cy="439738"/>
            </a:xfrm>
            <a:custGeom>
              <a:avLst/>
              <a:gdLst/>
              <a:ahLst/>
              <a:cxnLst>
                <a:cxn ang="0">
                  <a:pos x="23" y="277"/>
                </a:cxn>
                <a:cxn ang="0">
                  <a:pos x="0" y="260"/>
                </a:cxn>
                <a:cxn ang="0">
                  <a:pos x="61" y="0"/>
                </a:cxn>
                <a:cxn ang="0">
                  <a:pos x="85" y="15"/>
                </a:cxn>
                <a:cxn ang="0">
                  <a:pos x="23" y="277"/>
                </a:cxn>
              </a:cxnLst>
              <a:rect l="0" t="0" r="r" b="b"/>
              <a:pathLst>
                <a:path w="85" h="277">
                  <a:moveTo>
                    <a:pt x="23" y="277"/>
                  </a:moveTo>
                  <a:lnTo>
                    <a:pt x="0" y="260"/>
                  </a:lnTo>
                  <a:lnTo>
                    <a:pt x="61" y="0"/>
                  </a:lnTo>
                  <a:lnTo>
                    <a:pt x="85" y="15"/>
                  </a:lnTo>
                  <a:lnTo>
                    <a:pt x="23" y="277"/>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7" name="Freeform 23"/>
            <p:cNvSpPr>
              <a:spLocks/>
            </p:cNvSpPr>
            <p:nvPr/>
          </p:nvSpPr>
          <p:spPr bwMode="auto">
            <a:xfrm>
              <a:off x="6675438" y="4333875"/>
              <a:ext cx="88900" cy="249238"/>
            </a:xfrm>
            <a:custGeom>
              <a:avLst/>
              <a:gdLst/>
              <a:ahLst/>
              <a:cxnLst>
                <a:cxn ang="0">
                  <a:pos x="23" y="157"/>
                </a:cxn>
                <a:cxn ang="0">
                  <a:pos x="0" y="140"/>
                </a:cxn>
                <a:cxn ang="0">
                  <a:pos x="33" y="0"/>
                </a:cxn>
                <a:cxn ang="0">
                  <a:pos x="56" y="16"/>
                </a:cxn>
                <a:cxn ang="0">
                  <a:pos x="23" y="157"/>
                </a:cxn>
              </a:cxnLst>
              <a:rect l="0" t="0" r="r" b="b"/>
              <a:pathLst>
                <a:path w="56" h="157">
                  <a:moveTo>
                    <a:pt x="23" y="157"/>
                  </a:moveTo>
                  <a:lnTo>
                    <a:pt x="0" y="140"/>
                  </a:lnTo>
                  <a:lnTo>
                    <a:pt x="33" y="0"/>
                  </a:lnTo>
                  <a:lnTo>
                    <a:pt x="56" y="16"/>
                  </a:lnTo>
                  <a:lnTo>
                    <a:pt x="23" y="157"/>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8" name="Freeform 24"/>
            <p:cNvSpPr>
              <a:spLocks/>
            </p:cNvSpPr>
            <p:nvPr/>
          </p:nvSpPr>
          <p:spPr bwMode="auto">
            <a:xfrm>
              <a:off x="6732588" y="4319588"/>
              <a:ext cx="100012" cy="296863"/>
            </a:xfrm>
            <a:custGeom>
              <a:avLst/>
              <a:gdLst/>
              <a:ahLst/>
              <a:cxnLst>
                <a:cxn ang="0">
                  <a:pos x="24" y="187"/>
                </a:cxn>
                <a:cxn ang="0">
                  <a:pos x="0" y="172"/>
                </a:cxn>
                <a:cxn ang="0">
                  <a:pos x="40" y="0"/>
                </a:cxn>
                <a:cxn ang="0">
                  <a:pos x="63" y="17"/>
                </a:cxn>
                <a:cxn ang="0">
                  <a:pos x="24" y="187"/>
                </a:cxn>
              </a:cxnLst>
              <a:rect l="0" t="0" r="r" b="b"/>
              <a:pathLst>
                <a:path w="63" h="187">
                  <a:moveTo>
                    <a:pt x="24" y="187"/>
                  </a:moveTo>
                  <a:lnTo>
                    <a:pt x="0" y="172"/>
                  </a:lnTo>
                  <a:lnTo>
                    <a:pt x="40" y="0"/>
                  </a:lnTo>
                  <a:lnTo>
                    <a:pt x="63" y="17"/>
                  </a:lnTo>
                  <a:lnTo>
                    <a:pt x="24" y="187"/>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9" name="Freeform 25"/>
            <p:cNvSpPr>
              <a:spLocks/>
            </p:cNvSpPr>
            <p:nvPr/>
          </p:nvSpPr>
          <p:spPr bwMode="auto">
            <a:xfrm>
              <a:off x="6788150" y="4306888"/>
              <a:ext cx="112712" cy="346075"/>
            </a:xfrm>
            <a:custGeom>
              <a:avLst/>
              <a:gdLst/>
              <a:ahLst/>
              <a:cxnLst>
                <a:cxn ang="0">
                  <a:pos x="23" y="218"/>
                </a:cxn>
                <a:cxn ang="0">
                  <a:pos x="0" y="204"/>
                </a:cxn>
                <a:cxn ang="0">
                  <a:pos x="48" y="0"/>
                </a:cxn>
                <a:cxn ang="0">
                  <a:pos x="71" y="15"/>
                </a:cxn>
                <a:cxn ang="0">
                  <a:pos x="23" y="218"/>
                </a:cxn>
              </a:cxnLst>
              <a:rect l="0" t="0" r="r" b="b"/>
              <a:pathLst>
                <a:path w="71" h="218">
                  <a:moveTo>
                    <a:pt x="23" y="218"/>
                  </a:moveTo>
                  <a:lnTo>
                    <a:pt x="0" y="204"/>
                  </a:lnTo>
                  <a:lnTo>
                    <a:pt x="48" y="0"/>
                  </a:lnTo>
                  <a:lnTo>
                    <a:pt x="71" y="15"/>
                  </a:lnTo>
                  <a:lnTo>
                    <a:pt x="23" y="218"/>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0" name="Freeform 26"/>
            <p:cNvSpPr>
              <a:spLocks/>
            </p:cNvSpPr>
            <p:nvPr/>
          </p:nvSpPr>
          <p:spPr bwMode="auto">
            <a:xfrm>
              <a:off x="6732588" y="4187825"/>
              <a:ext cx="123825" cy="152400"/>
            </a:xfrm>
            <a:custGeom>
              <a:avLst/>
              <a:gdLst/>
              <a:ahLst/>
              <a:cxnLst>
                <a:cxn ang="0">
                  <a:pos x="0" y="43"/>
                </a:cxn>
                <a:cxn ang="0">
                  <a:pos x="31" y="16"/>
                </a:cxn>
                <a:cxn ang="0">
                  <a:pos x="26" y="0"/>
                </a:cxn>
                <a:cxn ang="0">
                  <a:pos x="47" y="3"/>
                </a:cxn>
                <a:cxn ang="0">
                  <a:pos x="41" y="43"/>
                </a:cxn>
                <a:cxn ang="0">
                  <a:pos x="36" y="29"/>
                </a:cxn>
                <a:cxn ang="0">
                  <a:pos x="0" y="43"/>
                </a:cxn>
              </a:cxnLst>
              <a:rect l="0" t="0" r="r" b="b"/>
              <a:pathLst>
                <a:path w="47" h="58">
                  <a:moveTo>
                    <a:pt x="0" y="43"/>
                  </a:moveTo>
                  <a:cubicBezTo>
                    <a:pt x="0" y="43"/>
                    <a:pt x="22" y="45"/>
                    <a:pt x="31" y="16"/>
                  </a:cubicBezTo>
                  <a:cubicBezTo>
                    <a:pt x="26" y="0"/>
                    <a:pt x="26" y="0"/>
                    <a:pt x="26" y="0"/>
                  </a:cubicBezTo>
                  <a:cubicBezTo>
                    <a:pt x="47" y="3"/>
                    <a:pt x="47" y="3"/>
                    <a:pt x="47" y="3"/>
                  </a:cubicBezTo>
                  <a:cubicBezTo>
                    <a:pt x="41" y="43"/>
                    <a:pt x="41" y="43"/>
                    <a:pt x="41" y="43"/>
                  </a:cubicBezTo>
                  <a:cubicBezTo>
                    <a:pt x="36" y="29"/>
                    <a:pt x="36" y="29"/>
                    <a:pt x="36" y="29"/>
                  </a:cubicBezTo>
                  <a:cubicBezTo>
                    <a:pt x="36" y="29"/>
                    <a:pt x="23" y="58"/>
                    <a:pt x="0" y="43"/>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1" name="Freeform 27"/>
            <p:cNvSpPr>
              <a:spLocks/>
            </p:cNvSpPr>
            <p:nvPr/>
          </p:nvSpPr>
          <p:spPr bwMode="auto">
            <a:xfrm>
              <a:off x="7000875" y="3641725"/>
              <a:ext cx="26987" cy="139700"/>
            </a:xfrm>
            <a:custGeom>
              <a:avLst/>
              <a:gdLst/>
              <a:ahLst/>
              <a:cxnLst>
                <a:cxn ang="0">
                  <a:pos x="13" y="0"/>
                </a:cxn>
                <a:cxn ang="0">
                  <a:pos x="0" y="86"/>
                </a:cxn>
                <a:cxn ang="0">
                  <a:pos x="2" y="88"/>
                </a:cxn>
                <a:cxn ang="0">
                  <a:pos x="17" y="2"/>
                </a:cxn>
                <a:cxn ang="0">
                  <a:pos x="13" y="0"/>
                </a:cxn>
              </a:cxnLst>
              <a:rect l="0" t="0" r="r" b="b"/>
              <a:pathLst>
                <a:path w="17" h="88">
                  <a:moveTo>
                    <a:pt x="13" y="0"/>
                  </a:moveTo>
                  <a:lnTo>
                    <a:pt x="0" y="86"/>
                  </a:lnTo>
                  <a:lnTo>
                    <a:pt x="2" y="88"/>
                  </a:lnTo>
                  <a:lnTo>
                    <a:pt x="17" y="2"/>
                  </a:lnTo>
                  <a:lnTo>
                    <a:pt x="13" y="0"/>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2" name="Freeform 28"/>
            <p:cNvSpPr>
              <a:spLocks/>
            </p:cNvSpPr>
            <p:nvPr/>
          </p:nvSpPr>
          <p:spPr bwMode="auto">
            <a:xfrm>
              <a:off x="6988175" y="3725863"/>
              <a:ext cx="12700" cy="42863"/>
            </a:xfrm>
            <a:custGeom>
              <a:avLst/>
              <a:gdLst/>
              <a:ahLst/>
              <a:cxnLst>
                <a:cxn ang="0">
                  <a:pos x="5" y="11"/>
                </a:cxn>
                <a:cxn ang="0">
                  <a:pos x="3" y="0"/>
                </a:cxn>
                <a:cxn ang="0">
                  <a:pos x="0" y="0"/>
                </a:cxn>
                <a:cxn ang="0">
                  <a:pos x="4" y="16"/>
                </a:cxn>
                <a:cxn ang="0">
                  <a:pos x="5" y="11"/>
                </a:cxn>
              </a:cxnLst>
              <a:rect l="0" t="0" r="r" b="b"/>
              <a:pathLst>
                <a:path w="5" h="16">
                  <a:moveTo>
                    <a:pt x="5" y="11"/>
                  </a:moveTo>
                  <a:cubicBezTo>
                    <a:pt x="3" y="9"/>
                    <a:pt x="3" y="5"/>
                    <a:pt x="3" y="0"/>
                  </a:cubicBezTo>
                  <a:cubicBezTo>
                    <a:pt x="0" y="0"/>
                    <a:pt x="0" y="0"/>
                    <a:pt x="0" y="0"/>
                  </a:cubicBezTo>
                  <a:cubicBezTo>
                    <a:pt x="0" y="7"/>
                    <a:pt x="1" y="13"/>
                    <a:pt x="4" y="16"/>
                  </a:cubicBezTo>
                  <a:lnTo>
                    <a:pt x="5" y="11"/>
                  </a:ln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3" name="Freeform 29"/>
            <p:cNvSpPr>
              <a:spLocks/>
            </p:cNvSpPr>
            <p:nvPr/>
          </p:nvSpPr>
          <p:spPr bwMode="auto">
            <a:xfrm>
              <a:off x="6999288" y="3649663"/>
              <a:ext cx="20637" cy="60325"/>
            </a:xfrm>
            <a:custGeom>
              <a:avLst/>
              <a:gdLst/>
              <a:ahLst/>
              <a:cxnLst>
                <a:cxn ang="0">
                  <a:pos x="1" y="10"/>
                </a:cxn>
                <a:cxn ang="0">
                  <a:pos x="4" y="23"/>
                </a:cxn>
                <a:cxn ang="0">
                  <a:pos x="5" y="18"/>
                </a:cxn>
                <a:cxn ang="0">
                  <a:pos x="3" y="9"/>
                </a:cxn>
                <a:cxn ang="0">
                  <a:pos x="7" y="5"/>
                </a:cxn>
                <a:cxn ang="0">
                  <a:pos x="7" y="5"/>
                </a:cxn>
                <a:cxn ang="0">
                  <a:pos x="8" y="0"/>
                </a:cxn>
                <a:cxn ang="0">
                  <a:pos x="7" y="0"/>
                </a:cxn>
                <a:cxn ang="0">
                  <a:pos x="1" y="6"/>
                </a:cxn>
                <a:cxn ang="0">
                  <a:pos x="1" y="8"/>
                </a:cxn>
                <a:cxn ang="0">
                  <a:pos x="1" y="10"/>
                </a:cxn>
              </a:cxnLst>
              <a:rect l="0" t="0" r="r" b="b"/>
              <a:pathLst>
                <a:path w="8" h="23">
                  <a:moveTo>
                    <a:pt x="1" y="10"/>
                  </a:moveTo>
                  <a:cubicBezTo>
                    <a:pt x="0" y="15"/>
                    <a:pt x="2" y="20"/>
                    <a:pt x="4" y="23"/>
                  </a:cubicBezTo>
                  <a:cubicBezTo>
                    <a:pt x="5" y="18"/>
                    <a:pt x="5" y="18"/>
                    <a:pt x="5" y="18"/>
                  </a:cubicBezTo>
                  <a:cubicBezTo>
                    <a:pt x="3" y="16"/>
                    <a:pt x="2" y="12"/>
                    <a:pt x="3" y="9"/>
                  </a:cubicBezTo>
                  <a:cubicBezTo>
                    <a:pt x="3" y="6"/>
                    <a:pt x="5" y="5"/>
                    <a:pt x="7" y="5"/>
                  </a:cubicBezTo>
                  <a:cubicBezTo>
                    <a:pt x="7" y="5"/>
                    <a:pt x="7" y="5"/>
                    <a:pt x="7" y="5"/>
                  </a:cubicBezTo>
                  <a:cubicBezTo>
                    <a:pt x="8" y="0"/>
                    <a:pt x="8" y="0"/>
                    <a:pt x="8" y="0"/>
                  </a:cubicBezTo>
                  <a:cubicBezTo>
                    <a:pt x="8" y="0"/>
                    <a:pt x="7" y="0"/>
                    <a:pt x="7" y="0"/>
                  </a:cubicBezTo>
                  <a:cubicBezTo>
                    <a:pt x="5" y="0"/>
                    <a:pt x="3" y="2"/>
                    <a:pt x="1" y="6"/>
                  </a:cubicBezTo>
                  <a:cubicBezTo>
                    <a:pt x="1" y="6"/>
                    <a:pt x="1" y="7"/>
                    <a:pt x="1" y="8"/>
                  </a:cubicBezTo>
                  <a:cubicBezTo>
                    <a:pt x="1" y="9"/>
                    <a:pt x="1" y="9"/>
                    <a:pt x="1" y="10"/>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4" name="Freeform 30"/>
            <p:cNvSpPr>
              <a:spLocks/>
            </p:cNvSpPr>
            <p:nvPr/>
          </p:nvSpPr>
          <p:spPr bwMode="auto">
            <a:xfrm>
              <a:off x="7027863" y="3654425"/>
              <a:ext cx="9525" cy="39688"/>
            </a:xfrm>
            <a:custGeom>
              <a:avLst/>
              <a:gdLst/>
              <a:ahLst/>
              <a:cxnLst>
                <a:cxn ang="0">
                  <a:pos x="1" y="7"/>
                </a:cxn>
                <a:cxn ang="0">
                  <a:pos x="2" y="15"/>
                </a:cxn>
                <a:cxn ang="0">
                  <a:pos x="4" y="15"/>
                </a:cxn>
                <a:cxn ang="0">
                  <a:pos x="0" y="0"/>
                </a:cxn>
                <a:cxn ang="0">
                  <a:pos x="0" y="5"/>
                </a:cxn>
                <a:cxn ang="0">
                  <a:pos x="1" y="7"/>
                </a:cxn>
              </a:cxnLst>
              <a:rect l="0" t="0" r="r" b="b"/>
              <a:pathLst>
                <a:path w="4" h="15">
                  <a:moveTo>
                    <a:pt x="1" y="7"/>
                  </a:moveTo>
                  <a:cubicBezTo>
                    <a:pt x="2" y="9"/>
                    <a:pt x="2" y="12"/>
                    <a:pt x="2" y="15"/>
                  </a:cubicBezTo>
                  <a:cubicBezTo>
                    <a:pt x="4" y="15"/>
                    <a:pt x="4" y="15"/>
                    <a:pt x="4" y="15"/>
                  </a:cubicBezTo>
                  <a:cubicBezTo>
                    <a:pt x="4" y="8"/>
                    <a:pt x="3" y="3"/>
                    <a:pt x="0" y="0"/>
                  </a:cubicBezTo>
                  <a:cubicBezTo>
                    <a:pt x="0" y="5"/>
                    <a:pt x="0" y="5"/>
                    <a:pt x="0" y="5"/>
                  </a:cubicBezTo>
                  <a:cubicBezTo>
                    <a:pt x="0" y="6"/>
                    <a:pt x="0" y="6"/>
                    <a:pt x="1" y="7"/>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5" name="Freeform 31"/>
            <p:cNvSpPr>
              <a:spLocks/>
            </p:cNvSpPr>
            <p:nvPr/>
          </p:nvSpPr>
          <p:spPr bwMode="auto">
            <a:xfrm>
              <a:off x="7008813" y="3708400"/>
              <a:ext cx="23812" cy="68263"/>
            </a:xfrm>
            <a:custGeom>
              <a:avLst/>
              <a:gdLst/>
              <a:ahLst/>
              <a:cxnLst>
                <a:cxn ang="0">
                  <a:pos x="6" y="16"/>
                </a:cxn>
                <a:cxn ang="0">
                  <a:pos x="3" y="21"/>
                </a:cxn>
                <a:cxn ang="0">
                  <a:pos x="1" y="21"/>
                </a:cxn>
                <a:cxn ang="0">
                  <a:pos x="1" y="21"/>
                </a:cxn>
                <a:cxn ang="0">
                  <a:pos x="0" y="26"/>
                </a:cxn>
                <a:cxn ang="0">
                  <a:pos x="0" y="26"/>
                </a:cxn>
                <a:cxn ang="0">
                  <a:pos x="8" y="17"/>
                </a:cxn>
                <a:cxn ang="0">
                  <a:pos x="4" y="0"/>
                </a:cxn>
                <a:cxn ang="0">
                  <a:pos x="3" y="5"/>
                </a:cxn>
                <a:cxn ang="0">
                  <a:pos x="6" y="16"/>
                </a:cxn>
              </a:cxnLst>
              <a:rect l="0" t="0" r="r" b="b"/>
              <a:pathLst>
                <a:path w="9" h="26">
                  <a:moveTo>
                    <a:pt x="6" y="16"/>
                  </a:moveTo>
                  <a:cubicBezTo>
                    <a:pt x="6" y="18"/>
                    <a:pt x="5" y="20"/>
                    <a:pt x="3" y="21"/>
                  </a:cubicBezTo>
                  <a:cubicBezTo>
                    <a:pt x="3" y="21"/>
                    <a:pt x="2" y="21"/>
                    <a:pt x="1" y="21"/>
                  </a:cubicBezTo>
                  <a:cubicBezTo>
                    <a:pt x="1" y="21"/>
                    <a:pt x="1" y="21"/>
                    <a:pt x="1" y="21"/>
                  </a:cubicBezTo>
                  <a:cubicBezTo>
                    <a:pt x="0" y="26"/>
                    <a:pt x="0" y="26"/>
                    <a:pt x="0" y="26"/>
                  </a:cubicBezTo>
                  <a:cubicBezTo>
                    <a:pt x="0" y="26"/>
                    <a:pt x="0" y="26"/>
                    <a:pt x="0" y="26"/>
                  </a:cubicBezTo>
                  <a:cubicBezTo>
                    <a:pt x="4" y="26"/>
                    <a:pt x="7" y="23"/>
                    <a:pt x="8" y="17"/>
                  </a:cubicBezTo>
                  <a:cubicBezTo>
                    <a:pt x="9" y="11"/>
                    <a:pt x="7" y="5"/>
                    <a:pt x="4" y="0"/>
                  </a:cubicBezTo>
                  <a:cubicBezTo>
                    <a:pt x="3" y="5"/>
                    <a:pt x="3" y="5"/>
                    <a:pt x="3" y="5"/>
                  </a:cubicBezTo>
                  <a:cubicBezTo>
                    <a:pt x="5" y="8"/>
                    <a:pt x="7" y="12"/>
                    <a:pt x="6" y="16"/>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6" name="Freeform 32"/>
            <p:cNvSpPr>
              <a:spLocks noEditPoints="1"/>
            </p:cNvSpPr>
            <p:nvPr/>
          </p:nvSpPr>
          <p:spPr bwMode="auto">
            <a:xfrm>
              <a:off x="6875463" y="3425825"/>
              <a:ext cx="298450" cy="495300"/>
            </a:xfrm>
            <a:custGeom>
              <a:avLst/>
              <a:gdLst/>
              <a:ahLst/>
              <a:cxnLst>
                <a:cxn ang="0">
                  <a:pos x="109" y="58"/>
                </a:cxn>
                <a:cxn ang="0">
                  <a:pos x="27" y="2"/>
                </a:cxn>
                <a:cxn ang="0">
                  <a:pos x="19" y="9"/>
                </a:cxn>
                <a:cxn ang="0">
                  <a:pos x="1" y="114"/>
                </a:cxn>
                <a:cxn ang="0">
                  <a:pos x="5" y="129"/>
                </a:cxn>
                <a:cxn ang="0">
                  <a:pos x="88" y="186"/>
                </a:cxn>
                <a:cxn ang="0">
                  <a:pos x="95" y="178"/>
                </a:cxn>
                <a:cxn ang="0">
                  <a:pos x="113" y="74"/>
                </a:cxn>
                <a:cxn ang="0">
                  <a:pos x="109" y="58"/>
                </a:cxn>
                <a:cxn ang="0">
                  <a:pos x="26" y="8"/>
                </a:cxn>
                <a:cxn ang="0">
                  <a:pos x="108" y="64"/>
                </a:cxn>
                <a:cxn ang="0">
                  <a:pos x="110" y="72"/>
                </a:cxn>
                <a:cxn ang="0">
                  <a:pos x="109" y="77"/>
                </a:cxn>
                <a:cxn ang="0">
                  <a:pos x="21" y="16"/>
                </a:cxn>
                <a:cxn ang="0">
                  <a:pos x="22" y="11"/>
                </a:cxn>
                <a:cxn ang="0">
                  <a:pos x="26" y="8"/>
                </a:cxn>
                <a:cxn ang="0">
                  <a:pos x="89" y="180"/>
                </a:cxn>
                <a:cxn ang="0">
                  <a:pos x="6" y="124"/>
                </a:cxn>
                <a:cxn ang="0">
                  <a:pos x="4" y="116"/>
                </a:cxn>
                <a:cxn ang="0">
                  <a:pos x="17" y="41"/>
                </a:cxn>
                <a:cxn ang="0">
                  <a:pos x="105" y="102"/>
                </a:cxn>
                <a:cxn ang="0">
                  <a:pos x="93" y="176"/>
                </a:cxn>
                <a:cxn ang="0">
                  <a:pos x="89" y="180"/>
                </a:cxn>
              </a:cxnLst>
              <a:rect l="0" t="0" r="r" b="b"/>
              <a:pathLst>
                <a:path w="114" h="188">
                  <a:moveTo>
                    <a:pt x="109" y="58"/>
                  </a:moveTo>
                  <a:cubicBezTo>
                    <a:pt x="27" y="2"/>
                    <a:pt x="27" y="2"/>
                    <a:pt x="27" y="2"/>
                  </a:cubicBezTo>
                  <a:cubicBezTo>
                    <a:pt x="23" y="0"/>
                    <a:pt x="20" y="3"/>
                    <a:pt x="19" y="9"/>
                  </a:cubicBezTo>
                  <a:cubicBezTo>
                    <a:pt x="1" y="114"/>
                    <a:pt x="1" y="114"/>
                    <a:pt x="1" y="114"/>
                  </a:cubicBezTo>
                  <a:cubicBezTo>
                    <a:pt x="0" y="120"/>
                    <a:pt x="2" y="127"/>
                    <a:pt x="5" y="129"/>
                  </a:cubicBezTo>
                  <a:cubicBezTo>
                    <a:pt x="88" y="186"/>
                    <a:pt x="88" y="186"/>
                    <a:pt x="88" y="186"/>
                  </a:cubicBezTo>
                  <a:cubicBezTo>
                    <a:pt x="91" y="188"/>
                    <a:pt x="94" y="184"/>
                    <a:pt x="95" y="178"/>
                  </a:cubicBezTo>
                  <a:cubicBezTo>
                    <a:pt x="113" y="74"/>
                    <a:pt x="113" y="74"/>
                    <a:pt x="113" y="74"/>
                  </a:cubicBezTo>
                  <a:cubicBezTo>
                    <a:pt x="114" y="67"/>
                    <a:pt x="112" y="61"/>
                    <a:pt x="109" y="58"/>
                  </a:cubicBezTo>
                  <a:close/>
                  <a:moveTo>
                    <a:pt x="26" y="8"/>
                  </a:moveTo>
                  <a:cubicBezTo>
                    <a:pt x="108" y="64"/>
                    <a:pt x="108" y="64"/>
                    <a:pt x="108" y="64"/>
                  </a:cubicBezTo>
                  <a:cubicBezTo>
                    <a:pt x="110" y="65"/>
                    <a:pt x="111" y="69"/>
                    <a:pt x="110" y="72"/>
                  </a:cubicBezTo>
                  <a:cubicBezTo>
                    <a:pt x="109" y="77"/>
                    <a:pt x="109" y="77"/>
                    <a:pt x="109" y="77"/>
                  </a:cubicBezTo>
                  <a:cubicBezTo>
                    <a:pt x="21" y="16"/>
                    <a:pt x="21" y="16"/>
                    <a:pt x="21" y="16"/>
                  </a:cubicBezTo>
                  <a:cubicBezTo>
                    <a:pt x="22" y="11"/>
                    <a:pt x="22" y="11"/>
                    <a:pt x="22" y="11"/>
                  </a:cubicBezTo>
                  <a:cubicBezTo>
                    <a:pt x="22" y="8"/>
                    <a:pt x="24" y="6"/>
                    <a:pt x="26" y="8"/>
                  </a:cubicBezTo>
                  <a:close/>
                  <a:moveTo>
                    <a:pt x="89" y="180"/>
                  </a:moveTo>
                  <a:cubicBezTo>
                    <a:pt x="6" y="124"/>
                    <a:pt x="6" y="124"/>
                    <a:pt x="6" y="124"/>
                  </a:cubicBezTo>
                  <a:cubicBezTo>
                    <a:pt x="4" y="122"/>
                    <a:pt x="3" y="119"/>
                    <a:pt x="4" y="116"/>
                  </a:cubicBezTo>
                  <a:cubicBezTo>
                    <a:pt x="17" y="41"/>
                    <a:pt x="17" y="41"/>
                    <a:pt x="17" y="41"/>
                  </a:cubicBezTo>
                  <a:cubicBezTo>
                    <a:pt x="105" y="102"/>
                    <a:pt x="105" y="102"/>
                    <a:pt x="105" y="102"/>
                  </a:cubicBezTo>
                  <a:cubicBezTo>
                    <a:pt x="93" y="176"/>
                    <a:pt x="93" y="176"/>
                    <a:pt x="93" y="176"/>
                  </a:cubicBezTo>
                  <a:cubicBezTo>
                    <a:pt x="92" y="179"/>
                    <a:pt x="90" y="181"/>
                    <a:pt x="89" y="180"/>
                  </a:cubicBezTo>
                  <a:close/>
                </a:path>
              </a:pathLst>
            </a:custGeom>
            <a:solidFill>
              <a:srgbClr val="FFFFFF">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Text Placeholder 13"/>
            <p:cNvSpPr txBox="1">
              <a:spLocks/>
            </p:cNvSpPr>
            <p:nvPr/>
          </p:nvSpPr>
          <p:spPr>
            <a:xfrm rot="19805988">
              <a:off x="8822782" y="1552659"/>
              <a:ext cx="3226705" cy="204094"/>
            </a:xfrm>
            <a:prstGeom prst="rect">
              <a:avLst/>
            </a:prstGeom>
          </p:spPr>
          <p:txBody>
            <a:bodyPr vert="horz" lIns="91440" tIns="45720" rIns="91440" bIns="45720" rtlCol="0" anchor="ctr">
              <a:noAutofit/>
            </a:bodyPr>
            <a:lstStyle/>
            <a:p>
              <a:pPr lvl="0" algn="ctr" defTabSz="914400" rtl="1">
                <a:lnSpc>
                  <a:spcPct val="90000"/>
                </a:lnSpc>
                <a:spcBef>
                  <a:spcPts val="1000"/>
                </a:spcBef>
                <a:defRPr/>
              </a:pPr>
              <a:r>
                <a:rPr lang="ar-EG" sz="2000" dirty="0">
                  <a:solidFill>
                    <a:schemeClr val="bg1"/>
                  </a:solidFill>
                  <a:latin typeface="Helvetica Neue W23 for SKY Reg" panose="020B0604020202020204" pitchFamily="34" charset="-78"/>
                  <a:ea typeface="Open Sans" pitchFamily="34" charset="0"/>
                  <a:cs typeface="Helvetica Neue W23 for SKY Reg" panose="020B0604020202020204" pitchFamily="34" charset="-78"/>
                </a:rPr>
                <a:t>جودة المنتج</a:t>
              </a:r>
            </a:p>
          </p:txBody>
        </p:sp>
        <p:sp>
          <p:nvSpPr>
            <p:cNvPr id="259" name="Text Placeholder 13"/>
            <p:cNvSpPr txBox="1">
              <a:spLocks/>
            </p:cNvSpPr>
            <p:nvPr/>
          </p:nvSpPr>
          <p:spPr>
            <a:xfrm rot="19805988">
              <a:off x="9354923" y="2405225"/>
              <a:ext cx="2130956" cy="344798"/>
            </a:xfrm>
            <a:prstGeom prst="rect">
              <a:avLst/>
            </a:prstGeom>
          </p:spPr>
          <p:txBody>
            <a:bodyPr vert="horz" lIns="91440" tIns="45720" rIns="91440" bIns="45720" rtlCol="0">
              <a:noAutofit/>
            </a:bodyPr>
            <a:lstStyle/>
            <a:p>
              <a:pPr lvl="0" algn="ctr" defTabSz="914400" rtl="1">
                <a:lnSpc>
                  <a:spcPct val="90000"/>
                </a:lnSpc>
                <a:spcBef>
                  <a:spcPts val="1000"/>
                </a:spcBef>
                <a:defRPr/>
              </a:pPr>
              <a:r>
                <a:rPr lang="ar-EG" sz="2000" dirty="0">
                  <a:solidFill>
                    <a:schemeClr val="bg1"/>
                  </a:solidFill>
                  <a:latin typeface="Helvetica Neue W23 for SKY Reg" panose="020B0604020202020204" pitchFamily="34" charset="-78"/>
                  <a:ea typeface="Open Sans" pitchFamily="34" charset="0"/>
                  <a:cs typeface="Helvetica Neue W23 for SKY Reg" panose="020B0604020202020204" pitchFamily="34" charset="-78"/>
                </a:rPr>
                <a:t>أفضل سعر</a:t>
              </a:r>
            </a:p>
          </p:txBody>
        </p:sp>
        <p:sp>
          <p:nvSpPr>
            <p:cNvPr id="260" name="Text Placeholder 13"/>
            <p:cNvSpPr txBox="1">
              <a:spLocks/>
            </p:cNvSpPr>
            <p:nvPr/>
          </p:nvSpPr>
          <p:spPr>
            <a:xfrm rot="19805988">
              <a:off x="9838572" y="3161816"/>
              <a:ext cx="1854116" cy="358304"/>
            </a:xfrm>
            <a:prstGeom prst="rect">
              <a:avLst/>
            </a:prstGeom>
          </p:spPr>
          <p:txBody>
            <a:bodyPr vert="horz" lIns="91440" tIns="45720" rIns="91440" bIns="45720" rtlCol="0">
              <a:noAutofit/>
            </a:bodyPr>
            <a:lstStyle/>
            <a:p>
              <a:pPr lvl="0" algn="ctr" defTabSz="914400" rtl="1">
                <a:lnSpc>
                  <a:spcPct val="90000"/>
                </a:lnSpc>
                <a:spcBef>
                  <a:spcPts val="1000"/>
                </a:spcBef>
                <a:defRPr/>
              </a:pPr>
              <a:r>
                <a:rPr lang="ar-EG" sz="2000" dirty="0">
                  <a:solidFill>
                    <a:schemeClr val="bg1"/>
                  </a:solidFill>
                  <a:latin typeface="Helvetica Neue W23 for SKY Reg" panose="020B0604020202020204" pitchFamily="34" charset="-78"/>
                  <a:ea typeface="Open Sans" pitchFamily="34" charset="0"/>
                  <a:cs typeface="Helvetica Neue W23 for SKY Reg" panose="020B0604020202020204" pitchFamily="34" charset="-78"/>
                </a:rPr>
                <a:t>العالمية</a:t>
              </a:r>
            </a:p>
          </p:txBody>
        </p:sp>
        <p:sp>
          <p:nvSpPr>
            <p:cNvPr id="261" name="Text Placeholder 13"/>
            <p:cNvSpPr txBox="1">
              <a:spLocks/>
            </p:cNvSpPr>
            <p:nvPr/>
          </p:nvSpPr>
          <p:spPr>
            <a:xfrm rot="19805988">
              <a:off x="10238405" y="4104386"/>
              <a:ext cx="1881558" cy="444826"/>
            </a:xfrm>
            <a:prstGeom prst="rect">
              <a:avLst/>
            </a:prstGeom>
          </p:spPr>
          <p:txBody>
            <a:bodyPr vert="horz" lIns="91440" tIns="45720" rIns="91440" bIns="45720" rtlCol="0">
              <a:noAutofit/>
            </a:bodyPr>
            <a:lstStyle/>
            <a:p>
              <a:pPr lvl="0" algn="ctr" defTabSz="914400" rtl="1">
                <a:lnSpc>
                  <a:spcPct val="90000"/>
                </a:lnSpc>
                <a:spcBef>
                  <a:spcPts val="1000"/>
                </a:spcBef>
                <a:defRPr/>
              </a:pPr>
              <a:r>
                <a:rPr lang="ar-EG" sz="2000" dirty="0">
                  <a:solidFill>
                    <a:schemeClr val="bg1"/>
                  </a:solidFill>
                  <a:latin typeface="Helvetica Neue W23 for SKY Reg" panose="020B0604020202020204" pitchFamily="34" charset="-78"/>
                  <a:ea typeface="Open Sans" pitchFamily="34" charset="0"/>
                  <a:cs typeface="Helvetica Neue W23 for SKY Reg" panose="020B0604020202020204" pitchFamily="34" charset="-78"/>
                </a:rPr>
                <a:t>دعم 24 ساعة</a:t>
              </a:r>
            </a:p>
          </p:txBody>
        </p:sp>
      </p:grpSp>
      <p:sp>
        <p:nvSpPr>
          <p:cNvPr id="70" name="Rectangle 64">
            <a:extLst>
              <a:ext uri="{FF2B5EF4-FFF2-40B4-BE49-F238E27FC236}">
                <a16:creationId xmlns:a16="http://schemas.microsoft.com/office/drawing/2014/main" id="{38A47E9C-4D47-4B62-A7A7-6E98BBF4392C}"/>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65">
            <a:extLst>
              <a:ext uri="{FF2B5EF4-FFF2-40B4-BE49-F238E27FC236}">
                <a16:creationId xmlns:a16="http://schemas.microsoft.com/office/drawing/2014/main" id="{70636A27-4889-47E8-90DD-A4CF908ECA76}"/>
              </a:ext>
            </a:extLst>
          </p:cNvPr>
          <p:cNvSpPr txBox="1"/>
          <p:nvPr/>
        </p:nvSpPr>
        <p:spPr>
          <a:xfrm flipH="1">
            <a:off x="8992408" y="728514"/>
            <a:ext cx="2385589"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الاستراتيجية</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5" name="Rectangle 66">
            <a:extLst>
              <a:ext uri="{FF2B5EF4-FFF2-40B4-BE49-F238E27FC236}">
                <a16:creationId xmlns:a16="http://schemas.microsoft.com/office/drawing/2014/main" id="{AF1A0354-6149-4556-92D7-2EF587277C19}"/>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sz="quarter" idx="16"/>
          </p:nvPr>
        </p:nvSpPr>
        <p:spPr/>
        <p:txBody>
          <a:bodyPr anchor="ctr"/>
          <a:lstStyle/>
          <a:p>
            <a:r>
              <a:rPr lang="ar-EG" dirty="0">
                <a:solidFill>
                  <a:schemeClr val="bg1">
                    <a:lumMod val="85000"/>
                  </a:schemeClr>
                </a:solidFill>
                <a:latin typeface="Helvetica Neue W23 for SKY Bd" panose="020B0804020202020204" pitchFamily="34" charset="-78"/>
                <a:cs typeface="Helvetica Neue W23 for SKY Bd" panose="020B0804020202020204" pitchFamily="34" charset="-78"/>
              </a:rPr>
              <a:t>بروفايل</a:t>
            </a:r>
            <a:endParaRPr lang="en-US"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sp>
        <p:nvSpPr>
          <p:cNvPr id="28" name="Text Placeholder 27"/>
          <p:cNvSpPr>
            <a:spLocks noGrp="1"/>
          </p:cNvSpPr>
          <p:nvPr>
            <p:ph type="body" sz="quarter" idx="21"/>
          </p:nvPr>
        </p:nvSpPr>
        <p:spPr/>
        <p:txBody>
          <a:bodyPr>
            <a:normAutofit/>
          </a:bodyPr>
          <a:lstStyle/>
          <a:p>
            <a:pPr algn="justLow" rtl="1"/>
            <a:r>
              <a:rPr lang="ar-EG"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29" name="Content Placeholder 28"/>
          <p:cNvSpPr>
            <a:spLocks noGrp="1"/>
          </p:cNvSpPr>
          <p:nvPr>
            <p:ph sz="quarter" idx="22"/>
          </p:nvPr>
        </p:nvSpPr>
        <p:spPr>
          <a:xfrm>
            <a:off x="9233811" y="2343501"/>
            <a:ext cx="1564233" cy="181382"/>
          </a:xfrm>
        </p:spPr>
        <p:txBody>
          <a:bodyPr anchor="ctr"/>
          <a:lstStyle/>
          <a:p>
            <a:pPr algn="r" rtl="1"/>
            <a:r>
              <a:rPr lang="ar-EG" dirty="0">
                <a:solidFill>
                  <a:schemeClr val="bg1">
                    <a:lumMod val="85000"/>
                  </a:schemeClr>
                </a:solidFill>
                <a:latin typeface="Helvetica Neue W23 for SKY Bd" panose="020B0804020202020204" pitchFamily="34" charset="-78"/>
                <a:cs typeface="Helvetica Neue W23 for SKY Bd" panose="020B0804020202020204" pitchFamily="34" charset="-78"/>
              </a:rPr>
              <a:t>المهارات</a:t>
            </a:r>
            <a:endParaRPr lang="en-US"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sp>
        <p:nvSpPr>
          <p:cNvPr id="30" name="Text Placeholder 29"/>
          <p:cNvSpPr>
            <a:spLocks noGrp="1"/>
          </p:cNvSpPr>
          <p:nvPr>
            <p:ph type="body" sz="quarter" idx="23"/>
          </p:nvPr>
        </p:nvSpPr>
        <p:spPr/>
        <p:txBody>
          <a:bodyPr/>
          <a:lstStyle/>
          <a:p>
            <a:r>
              <a:rPr lang="en-US" dirty="0">
                <a:solidFill>
                  <a:srgbClr val="F0534B"/>
                </a:solidFill>
              </a:rPr>
              <a:t>ADOBE PHOTOSHOP</a:t>
            </a:r>
          </a:p>
        </p:txBody>
      </p:sp>
      <p:sp>
        <p:nvSpPr>
          <p:cNvPr id="31" name="Text Placeholder 30"/>
          <p:cNvSpPr>
            <a:spLocks noGrp="1"/>
          </p:cNvSpPr>
          <p:nvPr>
            <p:ph type="body" sz="quarter" idx="24"/>
          </p:nvPr>
        </p:nvSpPr>
        <p:spPr/>
        <p:txBody>
          <a:bodyPr/>
          <a:lstStyle/>
          <a:p>
            <a:r>
              <a:rPr lang="en-US" dirty="0">
                <a:solidFill>
                  <a:srgbClr val="F0534B"/>
                </a:solidFill>
              </a:rPr>
              <a:t>60%</a:t>
            </a:r>
          </a:p>
        </p:txBody>
      </p:sp>
      <p:sp>
        <p:nvSpPr>
          <p:cNvPr id="32" name="Text Placeholder 31"/>
          <p:cNvSpPr>
            <a:spLocks noGrp="1"/>
          </p:cNvSpPr>
          <p:nvPr>
            <p:ph type="body" sz="quarter" idx="25"/>
          </p:nvPr>
        </p:nvSpPr>
        <p:spPr/>
        <p:txBody>
          <a:bodyPr/>
          <a:lstStyle/>
          <a:p>
            <a:r>
              <a:rPr lang="en-US" dirty="0">
                <a:solidFill>
                  <a:srgbClr val="F0534B"/>
                </a:solidFill>
              </a:rPr>
              <a:t>ADOBE INDESIGN</a:t>
            </a:r>
          </a:p>
        </p:txBody>
      </p:sp>
      <p:sp>
        <p:nvSpPr>
          <p:cNvPr id="33" name="Text Placeholder 32"/>
          <p:cNvSpPr>
            <a:spLocks noGrp="1"/>
          </p:cNvSpPr>
          <p:nvPr>
            <p:ph type="body" sz="quarter" idx="26"/>
          </p:nvPr>
        </p:nvSpPr>
        <p:spPr/>
        <p:txBody>
          <a:bodyPr/>
          <a:lstStyle/>
          <a:p>
            <a:r>
              <a:rPr lang="en-US" dirty="0">
                <a:solidFill>
                  <a:srgbClr val="F0534B"/>
                </a:solidFill>
              </a:rPr>
              <a:t>80%</a:t>
            </a:r>
          </a:p>
        </p:txBody>
      </p:sp>
      <p:sp>
        <p:nvSpPr>
          <p:cNvPr id="34" name="Text Placeholder 33"/>
          <p:cNvSpPr>
            <a:spLocks noGrp="1"/>
          </p:cNvSpPr>
          <p:nvPr>
            <p:ph type="body" sz="quarter" idx="27"/>
          </p:nvPr>
        </p:nvSpPr>
        <p:spPr/>
        <p:txBody>
          <a:bodyPr/>
          <a:lstStyle/>
          <a:p>
            <a:r>
              <a:rPr lang="en-US" dirty="0">
                <a:solidFill>
                  <a:srgbClr val="F0534B"/>
                </a:solidFill>
              </a:rPr>
              <a:t>POWERPOINT</a:t>
            </a:r>
          </a:p>
        </p:txBody>
      </p:sp>
      <p:sp>
        <p:nvSpPr>
          <p:cNvPr id="35" name="Text Placeholder 34"/>
          <p:cNvSpPr>
            <a:spLocks noGrp="1"/>
          </p:cNvSpPr>
          <p:nvPr>
            <p:ph type="body" sz="quarter" idx="28"/>
          </p:nvPr>
        </p:nvSpPr>
        <p:spPr/>
        <p:txBody>
          <a:bodyPr/>
          <a:lstStyle/>
          <a:p>
            <a:r>
              <a:rPr lang="en-US" dirty="0">
                <a:solidFill>
                  <a:srgbClr val="F0534B"/>
                </a:solidFill>
              </a:rPr>
              <a:t>50%</a:t>
            </a:r>
          </a:p>
        </p:txBody>
      </p:sp>
      <p:sp>
        <p:nvSpPr>
          <p:cNvPr id="36" name="Text Placeholder 35"/>
          <p:cNvSpPr>
            <a:spLocks noGrp="1"/>
          </p:cNvSpPr>
          <p:nvPr>
            <p:ph type="body" sz="quarter" idx="29"/>
          </p:nvPr>
        </p:nvSpPr>
        <p:spPr/>
        <p:txBody>
          <a:bodyPr/>
          <a:lstStyle/>
          <a:p>
            <a:r>
              <a:rPr lang="ar-EG" dirty="0">
                <a:solidFill>
                  <a:schemeClr val="bg1">
                    <a:lumMod val="85000"/>
                  </a:schemeClr>
                </a:solidFill>
                <a:latin typeface="Helvetica Neue W23 for SKY Reg" panose="020B0604020202020204" pitchFamily="34" charset="-78"/>
                <a:cs typeface="Helvetica Neue W23 for SKY Reg" panose="020B0604020202020204" pitchFamily="34" charset="-78"/>
              </a:rPr>
              <a:t>ضع اسم هنا</a:t>
            </a:r>
            <a:endParaRPr lang="en-US"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37" name="Text Placeholder 36"/>
          <p:cNvSpPr>
            <a:spLocks noGrp="1"/>
          </p:cNvSpPr>
          <p:nvPr>
            <p:ph type="body" sz="quarter" idx="30"/>
          </p:nvPr>
        </p:nvSpPr>
        <p:spPr/>
        <p:txBody>
          <a:bodyPr/>
          <a:lstStyle/>
          <a:p>
            <a:r>
              <a:rPr lang="en-US" dirty="0">
                <a:solidFill>
                  <a:schemeClr val="bg1">
                    <a:lumMod val="85000"/>
                  </a:schemeClr>
                </a:solidFill>
              </a:rPr>
              <a:t>ART DIRECTOR</a:t>
            </a:r>
          </a:p>
        </p:txBody>
      </p:sp>
      <p:sp>
        <p:nvSpPr>
          <p:cNvPr id="18" name="Rectangle 64">
            <a:extLst>
              <a:ext uri="{FF2B5EF4-FFF2-40B4-BE49-F238E27FC236}">
                <a16:creationId xmlns:a16="http://schemas.microsoft.com/office/drawing/2014/main" id="{B1D74A75-FA11-44AA-A849-654EDC845224}"/>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65">
            <a:extLst>
              <a:ext uri="{FF2B5EF4-FFF2-40B4-BE49-F238E27FC236}">
                <a16:creationId xmlns:a16="http://schemas.microsoft.com/office/drawing/2014/main" id="{6A6A0C5B-E7CB-4C09-8E11-2FB51EE047DF}"/>
              </a:ext>
            </a:extLst>
          </p:cNvPr>
          <p:cNvSpPr txBox="1"/>
          <p:nvPr/>
        </p:nvSpPr>
        <p:spPr>
          <a:xfrm flipH="1">
            <a:off x="9487735" y="728514"/>
            <a:ext cx="1890262"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المهارات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0" name="Rectangle 66">
            <a:extLst>
              <a:ext uri="{FF2B5EF4-FFF2-40B4-BE49-F238E27FC236}">
                <a16:creationId xmlns:a16="http://schemas.microsoft.com/office/drawing/2014/main" id="{9B4D2C7B-2C9F-43C6-9974-58356996ED53}"/>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4" name="عنصر نائب للصورة 3">
            <a:extLst>
              <a:ext uri="{FF2B5EF4-FFF2-40B4-BE49-F238E27FC236}">
                <a16:creationId xmlns:a16="http://schemas.microsoft.com/office/drawing/2014/main" id="{14CF5853-93B4-42B7-AEB2-8A65A525A2D4}"/>
              </a:ext>
            </a:extLst>
          </p:cNvPr>
          <p:cNvSpPr>
            <a:spLocks noGrp="1"/>
          </p:cNvSpPr>
          <p:nvPr>
            <p:ph type="pic" sz="quarter" idx="19"/>
          </p:nvPr>
        </p:nvSpPr>
        <p:spPr/>
      </p:sp>
    </p:spTree>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txBox="1">
            <a:spLocks/>
          </p:cNvSpPr>
          <p:nvPr/>
        </p:nvSpPr>
        <p:spPr bwMode="auto">
          <a:xfrm>
            <a:off x="1264591" y="4432489"/>
            <a:ext cx="1884189" cy="1021019"/>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ضع اسم هنا</a:t>
            </a:r>
          </a:p>
        </p:txBody>
      </p:sp>
      <p:sp>
        <p:nvSpPr>
          <p:cNvPr id="30" name="Content Placeholder 2"/>
          <p:cNvSpPr txBox="1">
            <a:spLocks/>
          </p:cNvSpPr>
          <p:nvPr/>
        </p:nvSpPr>
        <p:spPr bwMode="auto">
          <a:xfrm>
            <a:off x="1320456" y="4970629"/>
            <a:ext cx="1726750" cy="42655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300" dirty="0">
                <a:solidFill>
                  <a:schemeClr val="tx1"/>
                </a:solidFill>
                <a:cs typeface="Calibri Light"/>
              </a:rPr>
              <a:t>MARKETING</a:t>
            </a:r>
          </a:p>
        </p:txBody>
      </p:sp>
      <p:grpSp>
        <p:nvGrpSpPr>
          <p:cNvPr id="32" name="Group 79"/>
          <p:cNvGrpSpPr/>
          <p:nvPr/>
        </p:nvGrpSpPr>
        <p:grpSpPr>
          <a:xfrm>
            <a:off x="1289984" y="4867548"/>
            <a:ext cx="1828324" cy="32918"/>
            <a:chOff x="1775295" y="2028842"/>
            <a:chExt cx="3631535" cy="45719"/>
          </a:xfrm>
          <a:solidFill>
            <a:schemeClr val="bg1">
              <a:lumMod val="75000"/>
            </a:schemeClr>
          </a:solidFill>
        </p:grpSpPr>
        <p:sp>
          <p:nvSpPr>
            <p:cNvPr id="33" name="Rectangle 32"/>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34" name="Rectangle 33"/>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35" name="Rectangle 34"/>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36" name="Rectangle 35"/>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37" name="Rectangle 36"/>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38" name="Rectangle 37"/>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49" name="Content Placeholder 2"/>
          <p:cNvSpPr txBox="1">
            <a:spLocks/>
          </p:cNvSpPr>
          <p:nvPr/>
        </p:nvSpPr>
        <p:spPr bwMode="auto">
          <a:xfrm>
            <a:off x="3864873" y="4432489"/>
            <a:ext cx="1884189" cy="1021019"/>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ضع اسم هنا</a:t>
            </a:r>
          </a:p>
        </p:txBody>
      </p:sp>
      <p:sp>
        <p:nvSpPr>
          <p:cNvPr id="50" name="Content Placeholder 2"/>
          <p:cNvSpPr txBox="1">
            <a:spLocks/>
          </p:cNvSpPr>
          <p:nvPr/>
        </p:nvSpPr>
        <p:spPr bwMode="auto">
          <a:xfrm>
            <a:off x="3920739" y="4970629"/>
            <a:ext cx="1726750" cy="42655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300" dirty="0">
                <a:solidFill>
                  <a:schemeClr val="tx1"/>
                </a:solidFill>
                <a:cs typeface="Calibri Light"/>
              </a:rPr>
              <a:t>FINANCE</a:t>
            </a:r>
          </a:p>
        </p:txBody>
      </p:sp>
      <p:grpSp>
        <p:nvGrpSpPr>
          <p:cNvPr id="52" name="Group 79"/>
          <p:cNvGrpSpPr/>
          <p:nvPr/>
        </p:nvGrpSpPr>
        <p:grpSpPr>
          <a:xfrm>
            <a:off x="3890268" y="4867548"/>
            <a:ext cx="1828324" cy="32918"/>
            <a:chOff x="1775295" y="2028842"/>
            <a:chExt cx="3631535" cy="45719"/>
          </a:xfrm>
          <a:solidFill>
            <a:schemeClr val="bg1">
              <a:lumMod val="75000"/>
            </a:schemeClr>
          </a:solidFill>
        </p:grpSpPr>
        <p:sp>
          <p:nvSpPr>
            <p:cNvPr id="53" name="Rectangle 52"/>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4" name="Rectangle 53"/>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5" name="Rectangle 54"/>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6" name="Rectangle 55"/>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7" name="Rectangle 56"/>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8" name="Rectangle 57"/>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63" name="Content Placeholder 2"/>
          <p:cNvSpPr txBox="1">
            <a:spLocks/>
          </p:cNvSpPr>
          <p:nvPr/>
        </p:nvSpPr>
        <p:spPr bwMode="auto">
          <a:xfrm>
            <a:off x="6521021" y="4432489"/>
            <a:ext cx="1884189" cy="1021019"/>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ضع اسم هنا</a:t>
            </a:r>
          </a:p>
        </p:txBody>
      </p:sp>
      <p:sp>
        <p:nvSpPr>
          <p:cNvPr id="64" name="Content Placeholder 2"/>
          <p:cNvSpPr txBox="1">
            <a:spLocks/>
          </p:cNvSpPr>
          <p:nvPr/>
        </p:nvSpPr>
        <p:spPr bwMode="auto">
          <a:xfrm>
            <a:off x="6576887" y="4970629"/>
            <a:ext cx="1726750" cy="42655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300" dirty="0">
                <a:solidFill>
                  <a:schemeClr val="tx1"/>
                </a:solidFill>
                <a:cs typeface="Calibri Light"/>
              </a:rPr>
              <a:t>CREATIVE</a:t>
            </a:r>
          </a:p>
        </p:txBody>
      </p:sp>
      <p:grpSp>
        <p:nvGrpSpPr>
          <p:cNvPr id="66" name="Group 79"/>
          <p:cNvGrpSpPr/>
          <p:nvPr/>
        </p:nvGrpSpPr>
        <p:grpSpPr>
          <a:xfrm>
            <a:off x="6546417" y="4867548"/>
            <a:ext cx="1828324" cy="32918"/>
            <a:chOff x="1775295" y="2028842"/>
            <a:chExt cx="3631535" cy="45719"/>
          </a:xfrm>
          <a:solidFill>
            <a:schemeClr val="bg1">
              <a:lumMod val="75000"/>
            </a:schemeClr>
          </a:solidFill>
        </p:grpSpPr>
        <p:sp>
          <p:nvSpPr>
            <p:cNvPr id="67" name="Rectangle 66"/>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8" name="Rectangle 67"/>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69" name="Rectangle 68"/>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0" name="Rectangle 69"/>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1" name="Rectangle 70"/>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72" name="Rectangle 71"/>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77" name="Content Placeholder 2"/>
          <p:cNvSpPr txBox="1">
            <a:spLocks/>
          </p:cNvSpPr>
          <p:nvPr/>
        </p:nvSpPr>
        <p:spPr bwMode="auto">
          <a:xfrm>
            <a:off x="9111147" y="4432489"/>
            <a:ext cx="1884189" cy="1021019"/>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ضع اسم هنا</a:t>
            </a:r>
          </a:p>
        </p:txBody>
      </p:sp>
      <p:sp>
        <p:nvSpPr>
          <p:cNvPr id="78" name="Content Placeholder 2"/>
          <p:cNvSpPr txBox="1">
            <a:spLocks/>
          </p:cNvSpPr>
          <p:nvPr/>
        </p:nvSpPr>
        <p:spPr bwMode="auto">
          <a:xfrm>
            <a:off x="9167012" y="4970629"/>
            <a:ext cx="1726750" cy="42655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300" dirty="0">
                <a:solidFill>
                  <a:schemeClr val="tx1"/>
                </a:solidFill>
                <a:cs typeface="Calibri Light"/>
              </a:rPr>
              <a:t>DEVELOPMENT</a:t>
            </a:r>
          </a:p>
        </p:txBody>
      </p:sp>
      <p:grpSp>
        <p:nvGrpSpPr>
          <p:cNvPr id="80" name="Group 79"/>
          <p:cNvGrpSpPr/>
          <p:nvPr/>
        </p:nvGrpSpPr>
        <p:grpSpPr>
          <a:xfrm>
            <a:off x="9136544" y="4867548"/>
            <a:ext cx="1828324" cy="32918"/>
            <a:chOff x="1775295" y="2028842"/>
            <a:chExt cx="3631535" cy="45719"/>
          </a:xfrm>
          <a:solidFill>
            <a:schemeClr val="bg1">
              <a:lumMod val="75000"/>
            </a:schemeClr>
          </a:solidFill>
        </p:grpSpPr>
        <p:sp>
          <p:nvSpPr>
            <p:cNvPr id="81" name="Rectangle 80"/>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2" name="Rectangle 81"/>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3" name="Rectangle 82"/>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4" name="Rectangle 83"/>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5" name="Rectangle 84"/>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86" name="Rectangle 85"/>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grpSp>
        <p:nvGrpSpPr>
          <p:cNvPr id="88" name="Group 70"/>
          <p:cNvGrpSpPr/>
          <p:nvPr/>
        </p:nvGrpSpPr>
        <p:grpSpPr>
          <a:xfrm>
            <a:off x="4355667" y="5377367"/>
            <a:ext cx="855986" cy="261433"/>
            <a:chOff x="3988146" y="9821053"/>
            <a:chExt cx="1641092" cy="501217"/>
          </a:xfrm>
          <a:solidFill>
            <a:srgbClr val="F0534B"/>
          </a:solidFill>
        </p:grpSpPr>
        <p:sp>
          <p:nvSpPr>
            <p:cNvPr id="89"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02"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03"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grpSp>
      <p:grpSp>
        <p:nvGrpSpPr>
          <p:cNvPr id="104" name="Group 70"/>
          <p:cNvGrpSpPr/>
          <p:nvPr/>
        </p:nvGrpSpPr>
        <p:grpSpPr>
          <a:xfrm>
            <a:off x="1751012" y="5377365"/>
            <a:ext cx="855986" cy="261430"/>
            <a:chOff x="3988146" y="9821064"/>
            <a:chExt cx="1641092" cy="501212"/>
          </a:xfrm>
          <a:solidFill>
            <a:srgbClr val="F0534B"/>
          </a:solidFill>
        </p:grpSpPr>
        <p:sp>
          <p:nvSpPr>
            <p:cNvPr id="105" name="Freeform 78"/>
            <p:cNvSpPr>
              <a:spLocks noChangeArrowheads="1"/>
            </p:cNvSpPr>
            <p:nvPr/>
          </p:nvSpPr>
          <p:spPr bwMode="auto">
            <a:xfrm>
              <a:off x="5127537" y="9821064"/>
              <a:ext cx="501701" cy="492496"/>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06" name="Freeform 79"/>
            <p:cNvSpPr>
              <a:spLocks noChangeArrowheads="1"/>
            </p:cNvSpPr>
            <p:nvPr/>
          </p:nvSpPr>
          <p:spPr bwMode="auto">
            <a:xfrm>
              <a:off x="4552156" y="9829780"/>
              <a:ext cx="501703" cy="49249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07" name="Freeform 86"/>
            <p:cNvSpPr>
              <a:spLocks noChangeArrowheads="1"/>
            </p:cNvSpPr>
            <p:nvPr/>
          </p:nvSpPr>
          <p:spPr bwMode="auto">
            <a:xfrm>
              <a:off x="3988146" y="9829774"/>
              <a:ext cx="501701" cy="49249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grpSp>
      <p:grpSp>
        <p:nvGrpSpPr>
          <p:cNvPr id="108" name="Group 70"/>
          <p:cNvGrpSpPr/>
          <p:nvPr/>
        </p:nvGrpSpPr>
        <p:grpSpPr>
          <a:xfrm>
            <a:off x="7008812" y="5377367"/>
            <a:ext cx="855986" cy="261433"/>
            <a:chOff x="3988146" y="9821053"/>
            <a:chExt cx="1641092" cy="501217"/>
          </a:xfrm>
          <a:solidFill>
            <a:srgbClr val="F0534B"/>
          </a:solidFill>
        </p:grpSpPr>
        <p:sp>
          <p:nvSpPr>
            <p:cNvPr id="109"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10"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11"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grpSp>
      <p:grpSp>
        <p:nvGrpSpPr>
          <p:cNvPr id="112" name="Group 70"/>
          <p:cNvGrpSpPr/>
          <p:nvPr/>
        </p:nvGrpSpPr>
        <p:grpSpPr>
          <a:xfrm>
            <a:off x="9599612" y="5377367"/>
            <a:ext cx="855986" cy="261433"/>
            <a:chOff x="3988146" y="9821053"/>
            <a:chExt cx="1641092" cy="501217"/>
          </a:xfrm>
          <a:solidFill>
            <a:srgbClr val="F0534B"/>
          </a:solidFill>
        </p:grpSpPr>
        <p:sp>
          <p:nvSpPr>
            <p:cNvPr id="113"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14"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sp>
          <p:nvSpPr>
            <p:cNvPr id="115"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F0534B"/>
                </a:solidFill>
                <a:latin typeface="Calibri Light"/>
              </a:endParaRPr>
            </a:p>
          </p:txBody>
        </p:sp>
      </p:grpSp>
      <p:sp>
        <p:nvSpPr>
          <p:cNvPr id="79" name="Rectangle 64">
            <a:extLst>
              <a:ext uri="{FF2B5EF4-FFF2-40B4-BE49-F238E27FC236}">
                <a16:creationId xmlns:a16="http://schemas.microsoft.com/office/drawing/2014/main" id="{1D45F06C-07B5-432E-9392-328232EFBE48}"/>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65">
            <a:extLst>
              <a:ext uri="{FF2B5EF4-FFF2-40B4-BE49-F238E27FC236}">
                <a16:creationId xmlns:a16="http://schemas.microsoft.com/office/drawing/2014/main" id="{7808C94F-97FC-4E67-8362-80F9F8782F35}"/>
              </a:ext>
            </a:extLst>
          </p:cNvPr>
          <p:cNvSpPr txBox="1"/>
          <p:nvPr/>
        </p:nvSpPr>
        <p:spPr>
          <a:xfrm flipH="1">
            <a:off x="9487735" y="728514"/>
            <a:ext cx="1890262"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المهارات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0" name="Rectangle 66">
            <a:extLst>
              <a:ext uri="{FF2B5EF4-FFF2-40B4-BE49-F238E27FC236}">
                <a16:creationId xmlns:a16="http://schemas.microsoft.com/office/drawing/2014/main" id="{9011F095-4BA8-4506-9A44-1568C0B99162}"/>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B1A701CF-8436-404C-9FC7-B86CC6E4E8D8}"/>
              </a:ext>
            </a:extLst>
          </p:cNvPr>
          <p:cNvSpPr>
            <a:spLocks noGrp="1"/>
          </p:cNvSpPr>
          <p:nvPr>
            <p:ph type="pic" sz="quarter" idx="19"/>
          </p:nvPr>
        </p:nvSpPr>
        <p:spPr/>
      </p:sp>
      <p:sp>
        <p:nvSpPr>
          <p:cNvPr id="5" name="عنصر نائب للصورة 4">
            <a:extLst>
              <a:ext uri="{FF2B5EF4-FFF2-40B4-BE49-F238E27FC236}">
                <a16:creationId xmlns:a16="http://schemas.microsoft.com/office/drawing/2014/main" id="{574D2897-BF71-4FC7-AD00-1980F2731FCB}"/>
              </a:ext>
            </a:extLst>
          </p:cNvPr>
          <p:cNvSpPr>
            <a:spLocks noGrp="1"/>
          </p:cNvSpPr>
          <p:nvPr>
            <p:ph type="pic" sz="quarter" idx="31"/>
          </p:nvPr>
        </p:nvSpPr>
        <p:spPr/>
      </p:sp>
      <p:sp>
        <p:nvSpPr>
          <p:cNvPr id="8" name="عنصر نائب للصورة 7">
            <a:extLst>
              <a:ext uri="{FF2B5EF4-FFF2-40B4-BE49-F238E27FC236}">
                <a16:creationId xmlns:a16="http://schemas.microsoft.com/office/drawing/2014/main" id="{0CB7AB4D-809F-40F5-A09B-51EBB1B6540C}"/>
              </a:ext>
            </a:extLst>
          </p:cNvPr>
          <p:cNvSpPr>
            <a:spLocks noGrp="1"/>
          </p:cNvSpPr>
          <p:nvPr>
            <p:ph type="pic" sz="quarter" idx="27"/>
          </p:nvPr>
        </p:nvSpPr>
        <p:spPr/>
      </p:sp>
      <p:sp>
        <p:nvSpPr>
          <p:cNvPr id="12" name="عنصر نائب للصورة 11">
            <a:extLst>
              <a:ext uri="{FF2B5EF4-FFF2-40B4-BE49-F238E27FC236}">
                <a16:creationId xmlns:a16="http://schemas.microsoft.com/office/drawing/2014/main" id="{49759A9A-14AF-4B2B-A528-30793DECEAAF}"/>
              </a:ext>
            </a:extLst>
          </p:cNvPr>
          <p:cNvSpPr>
            <a:spLocks noGrp="1"/>
          </p:cNvSpPr>
          <p:nvPr>
            <p:ph type="pic" sz="quarter" idx="23"/>
          </p:nvPr>
        </p:nvSpPr>
        <p:spPr/>
      </p:sp>
    </p:spTree>
  </p:cSld>
  <p:clrMapOvr>
    <a:masterClrMapping/>
  </p:clrMapOvr>
  <p:transitio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rot="5400000">
            <a:off x="2008559" y="4450080"/>
            <a:ext cx="3810000" cy="0"/>
          </a:xfrm>
          <a:prstGeom prst="line">
            <a:avLst/>
          </a:prstGeom>
          <a:ln w="19050"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bwMode="auto">
          <a:xfrm>
            <a:off x="9553777" y="4648202"/>
            <a:ext cx="1884189" cy="1021019"/>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EG" sz="1500" dirty="0">
                <a:solidFill>
                  <a:schemeClr val="bg1">
                    <a:lumMod val="85000"/>
                  </a:schemeClr>
                </a:solidFill>
                <a:latin typeface="Helvetica Neue W23 for SKY Bd" panose="020B0804020202020204" pitchFamily="34" charset="-78"/>
                <a:cs typeface="Helvetica Neue W23 for SKY Bd" panose="020B0804020202020204" pitchFamily="34" charset="-78"/>
              </a:rPr>
              <a:t>إبراهيم محمد</a:t>
            </a:r>
          </a:p>
        </p:txBody>
      </p:sp>
      <p:sp>
        <p:nvSpPr>
          <p:cNvPr id="43" name="Content Placeholder 2"/>
          <p:cNvSpPr txBox="1">
            <a:spLocks/>
          </p:cNvSpPr>
          <p:nvPr/>
        </p:nvSpPr>
        <p:spPr bwMode="auto">
          <a:xfrm>
            <a:off x="9609643" y="5186342"/>
            <a:ext cx="1726750" cy="42655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ar-EG" sz="1300" dirty="0">
                <a:solidFill>
                  <a:srgbClr val="F0534B"/>
                </a:solidFill>
                <a:latin typeface="Helvetica Neue W23 for SKY Reg" panose="020B0604020202020204" pitchFamily="34" charset="-78"/>
                <a:cs typeface="Helvetica Neue W23 for SKY Reg" panose="020B0604020202020204" pitchFamily="34" charset="-78"/>
              </a:rPr>
              <a:t>ضع وصف للوظيفة</a:t>
            </a:r>
            <a:endParaRPr lang="en-US" sz="1300" dirty="0">
              <a:solidFill>
                <a:srgbClr val="F0534B"/>
              </a:solidFill>
              <a:latin typeface="Helvetica Neue W23 for SKY Reg" panose="020B0604020202020204" pitchFamily="34" charset="-78"/>
              <a:cs typeface="Helvetica Neue W23 for SKY Reg" panose="020B0604020202020204" pitchFamily="34" charset="-78"/>
            </a:endParaRPr>
          </a:p>
        </p:txBody>
      </p:sp>
      <p:grpSp>
        <p:nvGrpSpPr>
          <p:cNvPr id="44" name="Group 79"/>
          <p:cNvGrpSpPr/>
          <p:nvPr/>
        </p:nvGrpSpPr>
        <p:grpSpPr>
          <a:xfrm>
            <a:off x="9579171" y="5083261"/>
            <a:ext cx="1828324" cy="32918"/>
            <a:chOff x="1775295" y="2028842"/>
            <a:chExt cx="3631535" cy="45719"/>
          </a:xfrm>
          <a:solidFill>
            <a:schemeClr val="bg1">
              <a:lumMod val="85000"/>
            </a:schemeClr>
          </a:solidFill>
        </p:grpSpPr>
        <p:sp>
          <p:nvSpPr>
            <p:cNvPr id="45" name="Rectangle 44"/>
            <p:cNvSpPr/>
            <p:nvPr/>
          </p:nvSpPr>
          <p:spPr>
            <a:xfrm flipV="1">
              <a:off x="1775295"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46" name="Rectangle 45"/>
            <p:cNvSpPr/>
            <p:nvPr/>
          </p:nvSpPr>
          <p:spPr>
            <a:xfrm flipV="1">
              <a:off x="2390858"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47" name="Rectangle 46"/>
            <p:cNvSpPr/>
            <p:nvPr/>
          </p:nvSpPr>
          <p:spPr>
            <a:xfrm flipV="1">
              <a:off x="3025596"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48" name="Rectangle 47"/>
            <p:cNvSpPr/>
            <p:nvPr/>
          </p:nvSpPr>
          <p:spPr>
            <a:xfrm flipV="1">
              <a:off x="3641289"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49" name="Rectangle 48"/>
            <p:cNvSpPr/>
            <p:nvPr/>
          </p:nvSpPr>
          <p:spPr>
            <a:xfrm flipV="1">
              <a:off x="4256852"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sp>
          <p:nvSpPr>
            <p:cNvPr id="50" name="Rectangle 49"/>
            <p:cNvSpPr/>
            <p:nvPr/>
          </p:nvSpPr>
          <p:spPr>
            <a:xfrm flipV="1">
              <a:off x="4866477" y="2028842"/>
              <a:ext cx="540353"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Calibri Light"/>
              </a:endParaRPr>
            </a:p>
          </p:txBody>
        </p:sp>
      </p:grpSp>
      <p:sp>
        <p:nvSpPr>
          <p:cNvPr id="55" name="TextBox 54"/>
          <p:cNvSpPr txBox="1"/>
          <p:nvPr/>
        </p:nvSpPr>
        <p:spPr>
          <a:xfrm>
            <a:off x="4360483" y="3368041"/>
            <a:ext cx="4062942" cy="2919119"/>
          </a:xfrm>
          <a:prstGeom prst="rect">
            <a:avLst/>
          </a:prstGeom>
          <a:noFill/>
        </p:spPr>
        <p:txBody>
          <a:bodyPr wrap="square" lIns="117208" tIns="58604" rIns="117208" bIns="58604" rtlCol="0">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a:t>
            </a:r>
          </a:p>
          <a:p>
            <a:pPr algn="justLow" rtl="1"/>
            <a:endParaRPr lang="en-US" sz="1400" dirty="0">
              <a:solidFill>
                <a:schemeClr val="bg1">
                  <a:lumMod val="85000"/>
                </a:schemeClr>
              </a:solidFill>
              <a:latin typeface="Open Sans Light" pitchFamily="34" charset="0"/>
              <a:ea typeface="Open Sans Light" pitchFamily="34" charset="0"/>
              <a:cs typeface="Open Sans Light" pitchFamily="34" charset="0"/>
            </a:endParaRPr>
          </a:p>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a:p>
            <a:pPr algn="justLow" rtl="1"/>
            <a:endPar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حيث يمكنك أن تولد مثل هذا النص أو العديد من النصوص الأخرى إضافة إلى زيادة عدد الحروف التي يولدها التطبيق.</a:t>
            </a:r>
            <a:endParaRPr lang="en-US"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56" name="Content Placeholder 2"/>
          <p:cNvSpPr txBox="1">
            <a:spLocks/>
          </p:cNvSpPr>
          <p:nvPr/>
        </p:nvSpPr>
        <p:spPr bwMode="auto">
          <a:xfrm>
            <a:off x="5477791" y="2636521"/>
            <a:ext cx="2945633" cy="36576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ar-EG" dirty="0">
                <a:solidFill>
                  <a:schemeClr val="bg1">
                    <a:lumMod val="85000"/>
                  </a:schemeClr>
                </a:solidFill>
                <a:latin typeface="Helvetica Neue W23 for SKY Reg" panose="020B0604020202020204" pitchFamily="34" charset="-78"/>
                <a:cs typeface="Helvetica Neue W23 for SKY Reg" panose="020B0604020202020204" pitchFamily="34" charset="-78"/>
              </a:rPr>
              <a:t>عن</a:t>
            </a:r>
            <a:r>
              <a:rPr lang="ar-EG" b="1" dirty="0">
                <a:solidFill>
                  <a:schemeClr val="bg1">
                    <a:lumMod val="85000"/>
                  </a:schemeClr>
                </a:solidFill>
                <a:latin typeface="Helvetica Neue W23 for SKY Bd" panose="020B0804020202020204" pitchFamily="34" charset="-78"/>
                <a:cs typeface="Helvetica Neue W23 for SKY Bd" panose="020B0804020202020204" pitchFamily="34" charset="-78"/>
              </a:rPr>
              <a:t> إبراهيم محمد ...</a:t>
            </a:r>
            <a:endParaRPr lang="en-US" b="1"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grpSp>
        <p:nvGrpSpPr>
          <p:cNvPr id="2" name="مجموعة 1">
            <a:extLst>
              <a:ext uri="{FF2B5EF4-FFF2-40B4-BE49-F238E27FC236}">
                <a16:creationId xmlns:a16="http://schemas.microsoft.com/office/drawing/2014/main" id="{050629CA-D645-46D9-AE36-F699F0E173F7}"/>
              </a:ext>
            </a:extLst>
          </p:cNvPr>
          <p:cNvGrpSpPr/>
          <p:nvPr/>
        </p:nvGrpSpPr>
        <p:grpSpPr>
          <a:xfrm flipH="1">
            <a:off x="755939" y="3276604"/>
            <a:ext cx="2700543" cy="2861720"/>
            <a:chOff x="8716326" y="3276604"/>
            <a:chExt cx="2700543" cy="2861720"/>
          </a:xfrm>
        </p:grpSpPr>
        <p:sp>
          <p:nvSpPr>
            <p:cNvPr id="83" name="Rectangle 82"/>
            <p:cNvSpPr/>
            <p:nvPr/>
          </p:nvSpPr>
          <p:spPr bwMode="auto">
            <a:xfrm>
              <a:off x="10590229" y="5590267"/>
              <a:ext cx="436279" cy="18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84" name="Isosceles Triangle 83"/>
            <p:cNvSpPr/>
            <p:nvPr/>
          </p:nvSpPr>
          <p:spPr bwMode="auto">
            <a:xfrm flipV="1">
              <a:off x="10731828" y="5778081"/>
              <a:ext cx="153081" cy="80984"/>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85" name="TextBox 120"/>
            <p:cNvSpPr txBox="1">
              <a:spLocks noChangeArrowheads="1"/>
            </p:cNvSpPr>
            <p:nvPr/>
          </p:nvSpPr>
          <p:spPr bwMode="auto">
            <a:xfrm>
              <a:off x="10558936" y="5559252"/>
              <a:ext cx="498855" cy="276999"/>
            </a:xfrm>
            <a:prstGeom prst="rect">
              <a:avLst/>
            </a:prstGeom>
            <a:solidFill>
              <a:srgbClr val="40404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rtl="1"/>
              <a:r>
                <a:rPr lang="en-US" sz="1200" b="1" dirty="0">
                  <a:solidFill>
                    <a:schemeClr val="bg1">
                      <a:lumMod val="85000"/>
                    </a:schemeClr>
                  </a:solidFill>
                  <a:latin typeface="+mn-lt"/>
                </a:rPr>
                <a:t>68%</a:t>
              </a:r>
            </a:p>
          </p:txBody>
        </p:sp>
        <p:sp>
          <p:nvSpPr>
            <p:cNvPr id="80" name="Rectangle 79"/>
            <p:cNvSpPr/>
            <p:nvPr/>
          </p:nvSpPr>
          <p:spPr bwMode="auto">
            <a:xfrm>
              <a:off x="10347212" y="4855368"/>
              <a:ext cx="436279" cy="18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81" name="Isosceles Triangle 80"/>
            <p:cNvSpPr/>
            <p:nvPr/>
          </p:nvSpPr>
          <p:spPr bwMode="auto">
            <a:xfrm flipV="1">
              <a:off x="10488812" y="5043182"/>
              <a:ext cx="153081" cy="80984"/>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82" name="TextBox 124"/>
            <p:cNvSpPr txBox="1">
              <a:spLocks noChangeArrowheads="1"/>
            </p:cNvSpPr>
            <p:nvPr/>
          </p:nvSpPr>
          <p:spPr bwMode="auto">
            <a:xfrm>
              <a:off x="10315921" y="4824353"/>
              <a:ext cx="498855" cy="276999"/>
            </a:xfrm>
            <a:prstGeom prst="rect">
              <a:avLst/>
            </a:prstGeom>
            <a:solidFill>
              <a:srgbClr val="40404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rtl="1"/>
              <a:r>
                <a:rPr lang="en-US" sz="1200" b="1" dirty="0">
                  <a:solidFill>
                    <a:schemeClr val="bg1">
                      <a:lumMod val="85000"/>
                    </a:schemeClr>
                  </a:solidFill>
                  <a:latin typeface="+mn-lt"/>
                </a:rPr>
                <a:t>68%</a:t>
              </a:r>
            </a:p>
          </p:txBody>
        </p:sp>
        <p:sp>
          <p:nvSpPr>
            <p:cNvPr id="77" name="Rectangle 76"/>
            <p:cNvSpPr/>
            <p:nvPr/>
          </p:nvSpPr>
          <p:spPr bwMode="auto">
            <a:xfrm>
              <a:off x="9983638" y="4114334"/>
              <a:ext cx="434366" cy="187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78" name="Isosceles Triangle 77"/>
            <p:cNvSpPr/>
            <p:nvPr/>
          </p:nvSpPr>
          <p:spPr bwMode="auto">
            <a:xfrm flipV="1">
              <a:off x="10125237" y="4302147"/>
              <a:ext cx="151167" cy="80985"/>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79" name="TextBox 128"/>
            <p:cNvSpPr txBox="1">
              <a:spLocks noChangeArrowheads="1"/>
            </p:cNvSpPr>
            <p:nvPr/>
          </p:nvSpPr>
          <p:spPr bwMode="auto">
            <a:xfrm>
              <a:off x="9951394" y="4083319"/>
              <a:ext cx="498855" cy="276999"/>
            </a:xfrm>
            <a:prstGeom prst="rect">
              <a:avLst/>
            </a:prstGeom>
            <a:solidFill>
              <a:srgbClr val="40404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rtl="1"/>
              <a:r>
                <a:rPr lang="en-US" sz="1200" b="1" dirty="0">
                  <a:solidFill>
                    <a:schemeClr val="bg1">
                      <a:lumMod val="85000"/>
                    </a:schemeClr>
                  </a:solidFill>
                  <a:latin typeface="+mn-lt"/>
                </a:rPr>
                <a:t>68%</a:t>
              </a:r>
            </a:p>
          </p:txBody>
        </p:sp>
        <p:sp>
          <p:nvSpPr>
            <p:cNvPr id="61" name="Rounded Rectangle 60"/>
            <p:cNvSpPr/>
            <p:nvPr/>
          </p:nvSpPr>
          <p:spPr>
            <a:xfrm>
              <a:off x="8724564" y="3623021"/>
              <a:ext cx="2692305" cy="155075"/>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2" name="Rounded Rectangle 61"/>
            <p:cNvSpPr/>
            <p:nvPr/>
          </p:nvSpPr>
          <p:spPr>
            <a:xfrm>
              <a:off x="8724562" y="3623021"/>
              <a:ext cx="2083811" cy="155075"/>
            </a:xfrm>
            <a:prstGeom prst="roundRect">
              <a:avLst/>
            </a:prstGeom>
            <a:solidFill>
              <a:srgbClr val="F0534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3" name="Rounded Rectangle 62"/>
            <p:cNvSpPr/>
            <p:nvPr/>
          </p:nvSpPr>
          <p:spPr>
            <a:xfrm>
              <a:off x="8724564" y="4429648"/>
              <a:ext cx="2692305" cy="156799"/>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4" name="Rounded Rectangle 63"/>
            <p:cNvSpPr/>
            <p:nvPr/>
          </p:nvSpPr>
          <p:spPr>
            <a:xfrm>
              <a:off x="8724563" y="4429648"/>
              <a:ext cx="1477227" cy="156799"/>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5" name="Rounded Rectangle 64"/>
            <p:cNvSpPr/>
            <p:nvPr/>
          </p:nvSpPr>
          <p:spPr>
            <a:xfrm>
              <a:off x="8724564" y="5155173"/>
              <a:ext cx="2692305" cy="155075"/>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6" name="Rounded Rectangle 65"/>
            <p:cNvSpPr/>
            <p:nvPr/>
          </p:nvSpPr>
          <p:spPr>
            <a:xfrm>
              <a:off x="8724563" y="5155173"/>
              <a:ext cx="1852276" cy="155075"/>
            </a:xfrm>
            <a:prstGeom prst="roundRect">
              <a:avLst/>
            </a:prstGeom>
            <a:solidFill>
              <a:srgbClr val="F0534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7" name="Rounded Rectangle 66"/>
            <p:cNvSpPr/>
            <p:nvPr/>
          </p:nvSpPr>
          <p:spPr>
            <a:xfrm>
              <a:off x="8724564" y="5896962"/>
              <a:ext cx="2692305" cy="156799"/>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68" name="Rounded Rectangle 67"/>
            <p:cNvSpPr/>
            <p:nvPr/>
          </p:nvSpPr>
          <p:spPr>
            <a:xfrm>
              <a:off x="8724562" y="5896962"/>
              <a:ext cx="2083811" cy="156799"/>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12499" tIns="156250" rIns="312499" bIns="156250" anchor="ctr"/>
            <a:lstStyle/>
            <a:p>
              <a:pPr algn="ctr" rtl="1">
                <a:defRPr/>
              </a:pPr>
              <a:endParaRPr lang="en-US" dirty="0">
                <a:solidFill>
                  <a:schemeClr val="bg1">
                    <a:lumMod val="85000"/>
                  </a:schemeClr>
                </a:solidFill>
                <a:latin typeface="Calibri Light"/>
              </a:endParaRPr>
            </a:p>
          </p:txBody>
        </p:sp>
        <p:sp>
          <p:nvSpPr>
            <p:cNvPr id="74" name="Rectangle 73"/>
            <p:cNvSpPr/>
            <p:nvPr/>
          </p:nvSpPr>
          <p:spPr bwMode="auto">
            <a:xfrm>
              <a:off x="10576110" y="3307620"/>
              <a:ext cx="436279" cy="187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75" name="TextBox 139"/>
            <p:cNvSpPr txBox="1">
              <a:spLocks noChangeArrowheads="1"/>
            </p:cNvSpPr>
            <p:nvPr/>
          </p:nvSpPr>
          <p:spPr bwMode="auto">
            <a:xfrm>
              <a:off x="10544817" y="3276604"/>
              <a:ext cx="498855" cy="276999"/>
            </a:xfrm>
            <a:prstGeom prst="rect">
              <a:avLst/>
            </a:prstGeom>
            <a:solidFill>
              <a:srgbClr val="40404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rtl="1"/>
              <a:r>
                <a:rPr lang="en-US" sz="1200" b="1" dirty="0">
                  <a:solidFill>
                    <a:schemeClr val="bg1">
                      <a:lumMod val="85000"/>
                    </a:schemeClr>
                  </a:solidFill>
                  <a:latin typeface="+mn-lt"/>
                </a:rPr>
                <a:t>68%</a:t>
              </a:r>
            </a:p>
          </p:txBody>
        </p:sp>
        <p:sp>
          <p:nvSpPr>
            <p:cNvPr id="76" name="Isosceles Triangle 75"/>
            <p:cNvSpPr/>
            <p:nvPr/>
          </p:nvSpPr>
          <p:spPr bwMode="auto">
            <a:xfrm flipV="1">
              <a:off x="10717709" y="3495434"/>
              <a:ext cx="153081" cy="80984"/>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dirty="0">
                <a:solidFill>
                  <a:schemeClr val="bg1">
                    <a:lumMod val="85000"/>
                  </a:schemeClr>
                </a:solidFill>
                <a:latin typeface="Calibri Light"/>
              </a:endParaRPr>
            </a:p>
          </p:txBody>
        </p:sp>
        <p:sp>
          <p:nvSpPr>
            <p:cNvPr id="70" name="Content Placeholder 2"/>
            <p:cNvSpPr txBox="1">
              <a:spLocks/>
            </p:cNvSpPr>
            <p:nvPr/>
          </p:nvSpPr>
          <p:spPr>
            <a:xfrm>
              <a:off x="8716326" y="3371457"/>
              <a:ext cx="1339455" cy="215444"/>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en-US" b="1" dirty="0">
                  <a:solidFill>
                    <a:schemeClr val="bg1">
                      <a:lumMod val="85000"/>
                    </a:schemeClr>
                  </a:solidFill>
                  <a:cs typeface="Calibri Light"/>
                </a:rPr>
                <a:t>POWERPOINT</a:t>
              </a:r>
            </a:p>
          </p:txBody>
        </p:sp>
        <p:sp>
          <p:nvSpPr>
            <p:cNvPr id="71" name="Content Placeholder 2"/>
            <p:cNvSpPr txBox="1">
              <a:spLocks/>
            </p:cNvSpPr>
            <p:nvPr/>
          </p:nvSpPr>
          <p:spPr>
            <a:xfrm>
              <a:off x="8716326" y="4200482"/>
              <a:ext cx="1339455" cy="215444"/>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en-US" dirty="0">
                  <a:solidFill>
                    <a:schemeClr val="bg1">
                      <a:lumMod val="85000"/>
                    </a:schemeClr>
                  </a:solidFill>
                  <a:cs typeface="Calibri Light"/>
                </a:rPr>
                <a:t>PHOTOSHOP</a:t>
              </a:r>
            </a:p>
          </p:txBody>
        </p:sp>
        <p:sp>
          <p:nvSpPr>
            <p:cNvPr id="72" name="Content Placeholder 2"/>
            <p:cNvSpPr txBox="1">
              <a:spLocks/>
            </p:cNvSpPr>
            <p:nvPr/>
          </p:nvSpPr>
          <p:spPr>
            <a:xfrm>
              <a:off x="8716326" y="4910500"/>
              <a:ext cx="1339455" cy="215444"/>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en-US" b="1" dirty="0">
                  <a:solidFill>
                    <a:schemeClr val="bg1">
                      <a:lumMod val="85000"/>
                    </a:schemeClr>
                  </a:solidFill>
                  <a:cs typeface="Calibri Light"/>
                </a:rPr>
                <a:t>MUSE</a:t>
              </a:r>
            </a:p>
          </p:txBody>
        </p:sp>
        <p:sp>
          <p:nvSpPr>
            <p:cNvPr id="73" name="Content Placeholder 2"/>
            <p:cNvSpPr txBox="1">
              <a:spLocks/>
            </p:cNvSpPr>
            <p:nvPr/>
          </p:nvSpPr>
          <p:spPr>
            <a:xfrm>
              <a:off x="8716326" y="5664348"/>
              <a:ext cx="1339455" cy="473976"/>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en-US" b="1" dirty="0">
                  <a:solidFill>
                    <a:schemeClr val="bg1">
                      <a:lumMod val="85000"/>
                    </a:schemeClr>
                  </a:solidFill>
                  <a:cs typeface="Calibri Light"/>
                </a:rPr>
                <a:t>ILLUSTRATOR</a:t>
              </a:r>
            </a:p>
            <a:p>
              <a:pPr marL="0" indent="0" algn="r" rtl="1">
                <a:buNone/>
                <a:defRPr/>
              </a:pPr>
              <a:endParaRPr lang="en-US" b="1" dirty="0">
                <a:solidFill>
                  <a:schemeClr val="bg1">
                    <a:lumMod val="85000"/>
                  </a:schemeClr>
                </a:solidFill>
                <a:cs typeface="Calibri Light"/>
              </a:endParaRPr>
            </a:p>
          </p:txBody>
        </p:sp>
      </p:grpSp>
      <p:cxnSp>
        <p:nvCxnSpPr>
          <p:cNvPr id="86" name="Straight Connector 85"/>
          <p:cNvCxnSpPr/>
          <p:nvPr/>
        </p:nvCxnSpPr>
        <p:spPr>
          <a:xfrm rot="5400000">
            <a:off x="6853617" y="4450080"/>
            <a:ext cx="3810000" cy="0"/>
          </a:xfrm>
          <a:prstGeom prst="line">
            <a:avLst/>
          </a:prstGeom>
          <a:ln w="19050"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7" name="Content Placeholder 2"/>
          <p:cNvSpPr txBox="1">
            <a:spLocks/>
          </p:cNvSpPr>
          <p:nvPr/>
        </p:nvSpPr>
        <p:spPr bwMode="auto">
          <a:xfrm>
            <a:off x="632734" y="2636521"/>
            <a:ext cx="2945633" cy="365760"/>
          </a:xfrm>
          <a:prstGeom prst="rect">
            <a:avLst/>
          </a:prstGeom>
        </p:spPr>
        <p:txBody>
          <a:bodyPr lIns="117208" tIns="58604" rIns="117208" bIns="58604"/>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defRPr/>
            </a:pPr>
            <a:r>
              <a:rPr lang="ar-EG" b="1" dirty="0">
                <a:solidFill>
                  <a:schemeClr val="bg1">
                    <a:lumMod val="85000"/>
                  </a:schemeClr>
                </a:solidFill>
                <a:latin typeface="Helvetica Neue W23 for SKY Bd" panose="020B0804020202020204" pitchFamily="34" charset="-78"/>
                <a:cs typeface="Helvetica Neue W23 for SKY Bd" panose="020B0804020202020204" pitchFamily="34" charset="-78"/>
              </a:rPr>
              <a:t>المهارات</a:t>
            </a:r>
            <a:endParaRPr lang="en-US" b="1"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grpSp>
        <p:nvGrpSpPr>
          <p:cNvPr id="57" name="Group 70"/>
          <p:cNvGrpSpPr/>
          <p:nvPr/>
        </p:nvGrpSpPr>
        <p:grpSpPr>
          <a:xfrm>
            <a:off x="10014221" y="5562598"/>
            <a:ext cx="855986" cy="261430"/>
            <a:chOff x="3988146" y="9821064"/>
            <a:chExt cx="1641092" cy="501212"/>
          </a:xfrm>
          <a:solidFill>
            <a:srgbClr val="F0534B"/>
          </a:solidFill>
        </p:grpSpPr>
        <p:sp>
          <p:nvSpPr>
            <p:cNvPr id="97" name="Freeform 78"/>
            <p:cNvSpPr>
              <a:spLocks noChangeArrowheads="1"/>
            </p:cNvSpPr>
            <p:nvPr/>
          </p:nvSpPr>
          <p:spPr bwMode="auto">
            <a:xfrm>
              <a:off x="5127537" y="9821064"/>
              <a:ext cx="501701" cy="492496"/>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00B050"/>
                </a:solidFill>
                <a:latin typeface="Calibri Light"/>
              </a:endParaRPr>
            </a:p>
          </p:txBody>
        </p:sp>
        <p:sp>
          <p:nvSpPr>
            <p:cNvPr id="98" name="Freeform 79"/>
            <p:cNvSpPr>
              <a:spLocks noChangeArrowheads="1"/>
            </p:cNvSpPr>
            <p:nvPr/>
          </p:nvSpPr>
          <p:spPr bwMode="auto">
            <a:xfrm>
              <a:off x="4552156" y="9829780"/>
              <a:ext cx="501703" cy="49249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00B050"/>
                </a:solidFill>
                <a:latin typeface="Calibri Light"/>
              </a:endParaRPr>
            </a:p>
          </p:txBody>
        </p:sp>
        <p:sp>
          <p:nvSpPr>
            <p:cNvPr id="99" name="Freeform 86"/>
            <p:cNvSpPr>
              <a:spLocks noChangeArrowheads="1"/>
            </p:cNvSpPr>
            <p:nvPr/>
          </p:nvSpPr>
          <p:spPr bwMode="auto">
            <a:xfrm>
              <a:off x="3988146" y="9829774"/>
              <a:ext cx="501701" cy="49249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00B050"/>
                </a:solidFill>
                <a:latin typeface="Calibri Light"/>
              </a:endParaRPr>
            </a:p>
          </p:txBody>
        </p:sp>
      </p:grpSp>
      <p:sp>
        <p:nvSpPr>
          <p:cNvPr id="52" name="Rectangle 64">
            <a:extLst>
              <a:ext uri="{FF2B5EF4-FFF2-40B4-BE49-F238E27FC236}">
                <a16:creationId xmlns:a16="http://schemas.microsoft.com/office/drawing/2014/main" id="{169CB1E5-9710-40D0-8CD8-2EBD21A30D10}"/>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65">
            <a:extLst>
              <a:ext uri="{FF2B5EF4-FFF2-40B4-BE49-F238E27FC236}">
                <a16:creationId xmlns:a16="http://schemas.microsoft.com/office/drawing/2014/main" id="{BF5B7B6B-03E9-4C56-B2EC-13AAB1070FF4}"/>
              </a:ext>
            </a:extLst>
          </p:cNvPr>
          <p:cNvSpPr txBox="1"/>
          <p:nvPr/>
        </p:nvSpPr>
        <p:spPr>
          <a:xfrm flipH="1">
            <a:off x="8904242" y="728514"/>
            <a:ext cx="2473755"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أفضل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الموظفين</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54" name="Rectangle 66">
            <a:extLst>
              <a:ext uri="{FF2B5EF4-FFF2-40B4-BE49-F238E27FC236}">
                <a16:creationId xmlns:a16="http://schemas.microsoft.com/office/drawing/2014/main" id="{F0E9DBAD-6709-4A37-8789-82ECF09D3DAE}"/>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9" name="عنصر نائب للصورة 8">
            <a:extLst>
              <a:ext uri="{FF2B5EF4-FFF2-40B4-BE49-F238E27FC236}">
                <a16:creationId xmlns:a16="http://schemas.microsoft.com/office/drawing/2014/main" id="{EB85B18C-A5BF-479C-8F35-4369D2AA1C9B}"/>
              </a:ext>
            </a:extLst>
          </p:cNvPr>
          <p:cNvSpPr>
            <a:spLocks noGrp="1"/>
          </p:cNvSpPr>
          <p:nvPr>
            <p:ph type="pic" sz="quarter" idx="14"/>
          </p:nvPr>
        </p:nvSpPr>
        <p:spPr>
          <a:xfrm>
            <a:off x="9578695" y="2657539"/>
            <a:ext cx="1828800" cy="1824566"/>
          </a:xfrm>
        </p:spPr>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144373" y="5410200"/>
            <a:ext cx="9900080" cy="980127"/>
          </a:xfrm>
          <a:prstGeom prst="rect">
            <a:avLst/>
          </a:prstGeom>
        </p:spPr>
        <p:txBody>
          <a:bodyPr wrap="square" lIns="117208" tIns="58604" rIns="117208" bIns="58604">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99" name="Text Placeholder 17"/>
          <p:cNvSpPr txBox="1">
            <a:spLocks/>
          </p:cNvSpPr>
          <p:nvPr/>
        </p:nvSpPr>
        <p:spPr>
          <a:xfrm>
            <a:off x="8893033" y="2049401"/>
            <a:ext cx="1767497" cy="233171"/>
          </a:xfrm>
          <a:prstGeom prst="rect">
            <a:avLst/>
          </a:prstGeom>
        </p:spPr>
        <p:txBody>
          <a:bodyPr vert="horz" lIns="91440" tIns="45720" rIns="91440" bIns="45720" rtlCol="0" anchor="ctr">
            <a:noAutofit/>
          </a:bodyPr>
          <a:lstStyle/>
          <a:p>
            <a:pPr lvl="0" rtl="1">
              <a:lnSpc>
                <a:spcPct val="90000"/>
              </a:lnSpc>
              <a:spcBef>
                <a:spcPts val="1000"/>
              </a:spcBef>
              <a:defRPr/>
            </a:pPr>
            <a:r>
              <a:rPr lang="ar-EG"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المزيد من العملاء</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00" name="Text Placeholder 18"/>
          <p:cNvSpPr txBox="1">
            <a:spLocks/>
          </p:cNvSpPr>
          <p:nvPr/>
        </p:nvSpPr>
        <p:spPr>
          <a:xfrm>
            <a:off x="8893034" y="2316859"/>
            <a:ext cx="1632092" cy="589265"/>
          </a:xfrm>
          <a:prstGeom prst="rect">
            <a:avLst/>
          </a:prstGeom>
        </p:spPr>
        <p:txBody>
          <a:bodyPr vert="horz" lIns="91440" tIns="45720" rIns="91440" bIns="45720" rtlCol="0">
            <a:normAutofit fontScale="850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01" name="Text Placeholder 17"/>
          <p:cNvSpPr txBox="1">
            <a:spLocks/>
          </p:cNvSpPr>
          <p:nvPr/>
        </p:nvSpPr>
        <p:spPr>
          <a:xfrm>
            <a:off x="8893033" y="3064725"/>
            <a:ext cx="1767497" cy="233171"/>
          </a:xfrm>
          <a:prstGeom prst="rect">
            <a:avLst/>
          </a:prstGeom>
        </p:spPr>
        <p:txBody>
          <a:bodyPr vert="horz" lIns="91440" tIns="45720" rIns="91440" bIns="45720" rtlCol="0" anchor="ctr">
            <a:normAutofit fontScale="92500" lnSpcReduction="10000"/>
          </a:bodyPr>
          <a:lstStyle/>
          <a:p>
            <a:pPr lvl="0" rtl="1">
              <a:lnSpc>
                <a:spcPct val="90000"/>
              </a:lnSpc>
              <a:spcBef>
                <a:spcPts val="1000"/>
              </a:spcBef>
              <a:defRPr/>
            </a:pPr>
            <a:r>
              <a:rPr lang="ar-EG"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الروابط</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02" name="Text Placeholder 18"/>
          <p:cNvSpPr txBox="1">
            <a:spLocks/>
          </p:cNvSpPr>
          <p:nvPr/>
        </p:nvSpPr>
        <p:spPr>
          <a:xfrm>
            <a:off x="8893034" y="3332183"/>
            <a:ext cx="1632092" cy="589265"/>
          </a:xfrm>
          <a:prstGeom prst="rect">
            <a:avLst/>
          </a:prstGeom>
        </p:spPr>
        <p:txBody>
          <a:bodyPr vert="horz" lIns="91440" tIns="45720" rIns="91440" bIns="45720" rtlCol="0">
            <a:normAutofit fontScale="850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03" name="Text Placeholder 17"/>
          <p:cNvSpPr txBox="1">
            <a:spLocks/>
          </p:cNvSpPr>
          <p:nvPr/>
        </p:nvSpPr>
        <p:spPr>
          <a:xfrm>
            <a:off x="8893033" y="4247654"/>
            <a:ext cx="1767497" cy="233171"/>
          </a:xfrm>
          <a:prstGeom prst="rect">
            <a:avLst/>
          </a:prstGeom>
        </p:spPr>
        <p:txBody>
          <a:bodyPr vert="horz" lIns="91440" tIns="45720" rIns="91440" bIns="45720" rtlCol="0" anchor="ctr">
            <a:noAutofit/>
          </a:bodyPr>
          <a:lstStyle/>
          <a:p>
            <a:pPr lvl="0" rtl="1">
              <a:lnSpc>
                <a:spcPct val="90000"/>
              </a:lnSpc>
              <a:spcBef>
                <a:spcPts val="1000"/>
              </a:spcBef>
              <a:defRPr/>
            </a:pPr>
            <a:r>
              <a:rPr lang="ar-EG" sz="1200" dirty="0" err="1">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الإعجابات</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04" name="Text Placeholder 18"/>
          <p:cNvSpPr txBox="1">
            <a:spLocks/>
          </p:cNvSpPr>
          <p:nvPr/>
        </p:nvSpPr>
        <p:spPr>
          <a:xfrm>
            <a:off x="8893034" y="4515112"/>
            <a:ext cx="1632092" cy="589265"/>
          </a:xfrm>
          <a:prstGeom prst="rect">
            <a:avLst/>
          </a:prstGeom>
        </p:spPr>
        <p:txBody>
          <a:bodyPr vert="horz" lIns="91440" tIns="45720" rIns="91440" bIns="45720" rtlCol="0">
            <a:normAutofit fontScale="850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05" name="Text Placeholder 17"/>
          <p:cNvSpPr txBox="1">
            <a:spLocks/>
          </p:cNvSpPr>
          <p:nvPr/>
        </p:nvSpPr>
        <p:spPr>
          <a:xfrm>
            <a:off x="1563922" y="1981200"/>
            <a:ext cx="1767497" cy="233171"/>
          </a:xfrm>
          <a:prstGeom prst="rect">
            <a:avLst/>
          </a:prstGeom>
        </p:spPr>
        <p:txBody>
          <a:bodyPr vert="horz" lIns="91440" tIns="45720" rIns="91440" bIns="45720" rtlCol="0" anchor="ctr">
            <a:noAutofit/>
          </a:bodyPr>
          <a:lstStyle/>
          <a:p>
            <a:pPr lvl="0" algn="r" rtl="1">
              <a:lnSpc>
                <a:spcPct val="90000"/>
              </a:lnSpc>
              <a:spcBef>
                <a:spcPts val="1000"/>
              </a:spcBef>
              <a:defRPr/>
            </a:pPr>
            <a:r>
              <a:rPr lang="ar-EG"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منتج عالي الجودة</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06" name="Text Placeholder 18"/>
          <p:cNvSpPr txBox="1">
            <a:spLocks/>
          </p:cNvSpPr>
          <p:nvPr/>
        </p:nvSpPr>
        <p:spPr>
          <a:xfrm>
            <a:off x="1563923" y="2248658"/>
            <a:ext cx="1637400" cy="663965"/>
          </a:xfrm>
          <a:prstGeom prst="rect">
            <a:avLst/>
          </a:prstGeom>
        </p:spPr>
        <p:txBody>
          <a:bodyPr vert="horz" lIns="91440" tIns="45720" rIns="91440" bIns="45720" rtlCol="0">
            <a:normAutofit fontScale="925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07" name="Text Placeholder 17"/>
          <p:cNvSpPr txBox="1">
            <a:spLocks/>
          </p:cNvSpPr>
          <p:nvPr/>
        </p:nvSpPr>
        <p:spPr>
          <a:xfrm>
            <a:off x="1545021" y="3101767"/>
            <a:ext cx="1767497" cy="233171"/>
          </a:xfrm>
          <a:prstGeom prst="rect">
            <a:avLst/>
          </a:prstGeom>
        </p:spPr>
        <p:txBody>
          <a:bodyPr vert="horz" lIns="91440" tIns="45720" rIns="91440" bIns="45720" rtlCol="0" anchor="ctr">
            <a:noAutofit/>
          </a:bodyPr>
          <a:lstStyle/>
          <a:p>
            <a:pPr lvl="0" algn="r" rtl="1">
              <a:lnSpc>
                <a:spcPct val="90000"/>
              </a:lnSpc>
              <a:spcBef>
                <a:spcPts val="1000"/>
              </a:spcBef>
              <a:defRPr/>
            </a:pPr>
            <a:r>
              <a:rPr lang="ar-EG"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المزيد من</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08" name="Text Placeholder 18"/>
          <p:cNvSpPr txBox="1">
            <a:spLocks/>
          </p:cNvSpPr>
          <p:nvPr/>
        </p:nvSpPr>
        <p:spPr>
          <a:xfrm>
            <a:off x="1545022" y="3369225"/>
            <a:ext cx="1637400" cy="663965"/>
          </a:xfrm>
          <a:prstGeom prst="rect">
            <a:avLst/>
          </a:prstGeom>
        </p:spPr>
        <p:txBody>
          <a:bodyPr vert="horz" lIns="91440" tIns="45720" rIns="91440" bIns="45720" rtlCol="0">
            <a:normAutofit fontScale="925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09" name="Text Placeholder 17"/>
          <p:cNvSpPr txBox="1">
            <a:spLocks/>
          </p:cNvSpPr>
          <p:nvPr/>
        </p:nvSpPr>
        <p:spPr>
          <a:xfrm>
            <a:off x="1545021" y="4211055"/>
            <a:ext cx="1767497" cy="233171"/>
          </a:xfrm>
          <a:prstGeom prst="rect">
            <a:avLst/>
          </a:prstGeom>
        </p:spPr>
        <p:txBody>
          <a:bodyPr vert="horz" lIns="91440" tIns="45720" rIns="91440" bIns="45720" rtlCol="0" anchor="ctr">
            <a:noAutofit/>
          </a:bodyPr>
          <a:lstStyle/>
          <a:p>
            <a:pPr lvl="0" algn="r" rtl="1">
              <a:lnSpc>
                <a:spcPct val="90000"/>
              </a:lnSpc>
              <a:spcBef>
                <a:spcPts val="1000"/>
              </a:spcBef>
              <a:defRPr/>
            </a:pPr>
            <a:r>
              <a:rPr lang="ar-EG"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rPr>
              <a:t>وضع الاستراتيجيات</a:t>
            </a:r>
            <a:endParaRPr lang="en-GB" sz="1200" dirty="0">
              <a:solidFill>
                <a:schemeClr val="bg1">
                  <a:lumMod val="85000"/>
                </a:schemeClr>
              </a:solidFill>
              <a:latin typeface="Helvetica Neue W23 for SKY Bd" panose="020B0804020202020204" pitchFamily="34" charset="-78"/>
              <a:ea typeface="Open Sans Extrabold" pitchFamily="34" charset="0"/>
              <a:cs typeface="Helvetica Neue W23 for SKY Bd" panose="020B0804020202020204" pitchFamily="34" charset="-78"/>
            </a:endParaRPr>
          </a:p>
        </p:txBody>
      </p:sp>
      <p:sp>
        <p:nvSpPr>
          <p:cNvPr id="110" name="Text Placeholder 18"/>
          <p:cNvSpPr txBox="1">
            <a:spLocks/>
          </p:cNvSpPr>
          <p:nvPr/>
        </p:nvSpPr>
        <p:spPr>
          <a:xfrm>
            <a:off x="1545022" y="4478513"/>
            <a:ext cx="1637400" cy="663965"/>
          </a:xfrm>
          <a:prstGeom prst="rect">
            <a:avLst/>
          </a:prstGeom>
        </p:spPr>
        <p:txBody>
          <a:bodyPr vert="horz" lIns="91440" tIns="45720" rIns="91440" bIns="45720" rtlCol="0">
            <a:normAutofit fontScale="92500" lnSpcReduction="20000"/>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12" name="Rectangle 5"/>
          <p:cNvSpPr>
            <a:spLocks noChangeArrowheads="1"/>
          </p:cNvSpPr>
          <p:nvPr/>
        </p:nvSpPr>
        <p:spPr bwMode="auto">
          <a:xfrm rot="10800000" flipH="1" flipV="1">
            <a:off x="3529849" y="2035957"/>
            <a:ext cx="1030302" cy="553523"/>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3" name="Shape 313"/>
          <p:cNvSpPr/>
          <p:nvPr/>
        </p:nvSpPr>
        <p:spPr>
          <a:xfrm>
            <a:off x="3890864" y="2165699"/>
            <a:ext cx="298499" cy="289302"/>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0534B"/>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endParaRPr/>
          </a:p>
        </p:txBody>
      </p:sp>
      <p:sp>
        <p:nvSpPr>
          <p:cNvPr id="115" name="Rectangle 11"/>
          <p:cNvSpPr>
            <a:spLocks noChangeArrowheads="1"/>
          </p:cNvSpPr>
          <p:nvPr/>
        </p:nvSpPr>
        <p:spPr bwMode="auto">
          <a:xfrm rot="10800000" flipH="1" flipV="1">
            <a:off x="3529849" y="3060690"/>
            <a:ext cx="1030302" cy="553523"/>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Shape 335"/>
          <p:cNvSpPr/>
          <p:nvPr/>
        </p:nvSpPr>
        <p:spPr>
          <a:xfrm>
            <a:off x="3874330" y="3215642"/>
            <a:ext cx="298499" cy="317544"/>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18" name="Rectangle 18"/>
          <p:cNvSpPr>
            <a:spLocks noChangeArrowheads="1"/>
          </p:cNvSpPr>
          <p:nvPr/>
        </p:nvSpPr>
        <p:spPr bwMode="auto">
          <a:xfrm rot="10800000" flipH="1" flipV="1">
            <a:off x="3529849" y="4269525"/>
            <a:ext cx="1030302" cy="553523"/>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9" name="Shape 339"/>
          <p:cNvSpPr/>
          <p:nvPr/>
        </p:nvSpPr>
        <p:spPr>
          <a:xfrm>
            <a:off x="3904375" y="4433931"/>
            <a:ext cx="251107" cy="262463"/>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1" name="Rectangle 5"/>
          <p:cNvSpPr>
            <a:spLocks noChangeArrowheads="1"/>
          </p:cNvSpPr>
          <p:nvPr/>
        </p:nvSpPr>
        <p:spPr bwMode="auto">
          <a:xfrm flipH="1">
            <a:off x="7515305" y="2067702"/>
            <a:ext cx="1030302" cy="548792"/>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nvGrpSpPr>
          <p:cNvPr id="122" name="Group 174"/>
          <p:cNvGrpSpPr/>
          <p:nvPr/>
        </p:nvGrpSpPr>
        <p:grpSpPr>
          <a:xfrm>
            <a:off x="7918257" y="2222702"/>
            <a:ext cx="256059" cy="238767"/>
            <a:chOff x="7908311" y="2282136"/>
            <a:chExt cx="295275" cy="275336"/>
          </a:xfrm>
          <a:solidFill>
            <a:srgbClr val="F0534B"/>
          </a:solidFill>
        </p:grpSpPr>
        <p:sp>
          <p:nvSpPr>
            <p:cNvPr id="123" name="Shape 343"/>
            <p:cNvSpPr/>
            <p:nvPr/>
          </p:nvSpPr>
          <p:spPr>
            <a:xfrm>
              <a:off x="7927261"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4" name="Shape 344"/>
            <p:cNvSpPr/>
            <p:nvPr/>
          </p:nvSpPr>
          <p:spPr>
            <a:xfrm>
              <a:off x="7995959" y="2320037"/>
              <a:ext cx="118573" cy="118573"/>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5" name="Shape 345"/>
            <p:cNvSpPr/>
            <p:nvPr/>
          </p:nvSpPr>
          <p:spPr>
            <a:xfrm>
              <a:off x="8104926" y="2282136"/>
              <a:ext cx="79052" cy="79052"/>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6" name="Shape 346"/>
            <p:cNvSpPr/>
            <p:nvPr/>
          </p:nvSpPr>
          <p:spPr>
            <a:xfrm>
              <a:off x="8112033" y="2360308"/>
              <a:ext cx="91553" cy="79061"/>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7" name="Shape 347"/>
            <p:cNvSpPr/>
            <p:nvPr/>
          </p:nvSpPr>
          <p:spPr>
            <a:xfrm>
              <a:off x="7948582" y="2429005"/>
              <a:ext cx="217390" cy="128467"/>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28" name="Shape 348"/>
            <p:cNvSpPr/>
            <p:nvPr/>
          </p:nvSpPr>
          <p:spPr>
            <a:xfrm>
              <a:off x="7908311" y="2360308"/>
              <a:ext cx="91562" cy="79052"/>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grpSp>
      <p:sp>
        <p:nvSpPr>
          <p:cNvPr id="130" name="Rectangle 11"/>
          <p:cNvSpPr>
            <a:spLocks noChangeArrowheads="1"/>
          </p:cNvSpPr>
          <p:nvPr/>
        </p:nvSpPr>
        <p:spPr bwMode="auto">
          <a:xfrm flipH="1">
            <a:off x="7515304" y="3060690"/>
            <a:ext cx="1030302" cy="548793"/>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Shape 353"/>
          <p:cNvSpPr/>
          <p:nvPr/>
        </p:nvSpPr>
        <p:spPr>
          <a:xfrm>
            <a:off x="7908642" y="3234938"/>
            <a:ext cx="275336" cy="275336"/>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33" name="Rectangle 18"/>
          <p:cNvSpPr>
            <a:spLocks noChangeArrowheads="1"/>
          </p:cNvSpPr>
          <p:nvPr/>
        </p:nvSpPr>
        <p:spPr bwMode="auto">
          <a:xfrm flipH="1">
            <a:off x="7515304" y="4266533"/>
            <a:ext cx="1030302" cy="548793"/>
          </a:xfrm>
          <a:prstGeom prst="rect">
            <a:avLst/>
          </a:prstGeom>
          <a:no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4" name="Shape 357"/>
          <p:cNvSpPr/>
          <p:nvPr/>
        </p:nvSpPr>
        <p:spPr>
          <a:xfrm>
            <a:off x="7908319" y="4433931"/>
            <a:ext cx="256717" cy="23785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p>
        </p:txBody>
      </p:sp>
      <p:sp>
        <p:nvSpPr>
          <p:cNvPr id="136" name="Freeform 19"/>
          <p:cNvSpPr>
            <a:spLocks/>
          </p:cNvSpPr>
          <p:nvPr/>
        </p:nvSpPr>
        <p:spPr bwMode="auto">
          <a:xfrm rot="2138875">
            <a:off x="5405132" y="2293000"/>
            <a:ext cx="1139684" cy="2187401"/>
          </a:xfrm>
          <a:custGeom>
            <a:avLst/>
            <a:gdLst/>
            <a:ahLst/>
            <a:cxnLst>
              <a:cxn ang="0">
                <a:pos x="1334" y="5376"/>
              </a:cxn>
              <a:cxn ang="0">
                <a:pos x="1446" y="5654"/>
              </a:cxn>
              <a:cxn ang="0">
                <a:pos x="1491" y="5711"/>
              </a:cxn>
              <a:cxn ang="0">
                <a:pos x="1523" y="5784"/>
              </a:cxn>
              <a:cxn ang="0">
                <a:pos x="1540" y="5864"/>
              </a:cxn>
              <a:cxn ang="0">
                <a:pos x="1536" y="5943"/>
              </a:cxn>
              <a:cxn ang="0">
                <a:pos x="1511" y="6015"/>
              </a:cxn>
              <a:cxn ang="0">
                <a:pos x="1461" y="6071"/>
              </a:cxn>
              <a:cxn ang="0">
                <a:pos x="1384" y="6103"/>
              </a:cxn>
              <a:cxn ang="0">
                <a:pos x="1334" y="6927"/>
              </a:cxn>
              <a:cxn ang="0">
                <a:pos x="2277" y="6946"/>
              </a:cxn>
              <a:cxn ang="0">
                <a:pos x="2226" y="6893"/>
              </a:cxn>
              <a:cxn ang="0">
                <a:pos x="2195" y="6838"/>
              </a:cxn>
              <a:cxn ang="0">
                <a:pos x="2185" y="6782"/>
              </a:cxn>
              <a:cxn ang="0">
                <a:pos x="2192" y="6728"/>
              </a:cxn>
              <a:cxn ang="0">
                <a:pos x="2214" y="6678"/>
              </a:cxn>
              <a:cxn ang="0">
                <a:pos x="2251" y="6634"/>
              </a:cxn>
              <a:cxn ang="0">
                <a:pos x="2298" y="6597"/>
              </a:cxn>
              <a:cxn ang="0">
                <a:pos x="2305" y="6151"/>
              </a:cxn>
              <a:cxn ang="0">
                <a:pos x="2226" y="6127"/>
              </a:cxn>
              <a:cxn ang="0">
                <a:pos x="2168" y="6079"/>
              </a:cxn>
              <a:cxn ang="0">
                <a:pos x="2129" y="6014"/>
              </a:cxn>
              <a:cxn ang="0">
                <a:pos x="2114" y="5940"/>
              </a:cxn>
              <a:cxn ang="0">
                <a:pos x="2121" y="5866"/>
              </a:cxn>
              <a:cxn ang="0">
                <a:pos x="2156" y="5797"/>
              </a:cxn>
              <a:cxn ang="0">
                <a:pos x="2217" y="5746"/>
              </a:cxn>
              <a:cxn ang="0">
                <a:pos x="2291" y="4775"/>
              </a:cxn>
              <a:cxn ang="0">
                <a:pos x="2674" y="3734"/>
              </a:cxn>
              <a:cxn ang="0">
                <a:pos x="2946" y="3597"/>
              </a:cxn>
              <a:cxn ang="0">
                <a:pos x="3190" y="3422"/>
              </a:cxn>
              <a:cxn ang="0">
                <a:pos x="3404" y="3211"/>
              </a:cxn>
              <a:cxn ang="0">
                <a:pos x="3583" y="2968"/>
              </a:cxn>
              <a:cxn ang="0">
                <a:pos x="3724" y="2700"/>
              </a:cxn>
              <a:cxn ang="0">
                <a:pos x="3821" y="2409"/>
              </a:cxn>
              <a:cxn ang="0">
                <a:pos x="3873" y="2100"/>
              </a:cxn>
              <a:cxn ang="0">
                <a:pos x="3869" y="1741"/>
              </a:cxn>
              <a:cxn ang="0">
                <a:pos x="3791" y="1363"/>
              </a:cxn>
              <a:cxn ang="0">
                <a:pos x="3645" y="1015"/>
              </a:cxn>
              <a:cxn ang="0">
                <a:pos x="3436" y="706"/>
              </a:cxn>
              <a:cxn ang="0">
                <a:pos x="3173" y="442"/>
              </a:cxn>
              <a:cxn ang="0">
                <a:pos x="2864" y="234"/>
              </a:cxn>
              <a:cxn ang="0">
                <a:pos x="2517" y="87"/>
              </a:cxn>
              <a:cxn ang="0">
                <a:pos x="2138" y="10"/>
              </a:cxn>
              <a:cxn ang="0">
                <a:pos x="1741" y="10"/>
              </a:cxn>
              <a:cxn ang="0">
                <a:pos x="1363" y="87"/>
              </a:cxn>
              <a:cxn ang="0">
                <a:pos x="1015" y="234"/>
              </a:cxn>
              <a:cxn ang="0">
                <a:pos x="705" y="442"/>
              </a:cxn>
              <a:cxn ang="0">
                <a:pos x="443" y="706"/>
              </a:cxn>
              <a:cxn ang="0">
                <a:pos x="234" y="1015"/>
              </a:cxn>
              <a:cxn ang="0">
                <a:pos x="87" y="1363"/>
              </a:cxn>
              <a:cxn ang="0">
                <a:pos x="10" y="1741"/>
              </a:cxn>
              <a:cxn ang="0">
                <a:pos x="6" y="2090"/>
              </a:cxn>
              <a:cxn ang="0">
                <a:pos x="51" y="2381"/>
              </a:cxn>
              <a:cxn ang="0">
                <a:pos x="137" y="2657"/>
              </a:cxn>
              <a:cxn ang="0">
                <a:pos x="262" y="2913"/>
              </a:cxn>
              <a:cxn ang="0">
                <a:pos x="422" y="3146"/>
              </a:cxn>
              <a:cxn ang="0">
                <a:pos x="613" y="3353"/>
              </a:cxn>
              <a:cxn ang="0">
                <a:pos x="831" y="3531"/>
              </a:cxn>
              <a:cxn ang="0">
                <a:pos x="1075" y="3676"/>
              </a:cxn>
            </a:cxnLst>
            <a:rect l="0" t="0" r="r" b="b"/>
            <a:pathLst>
              <a:path w="3879" h="7445">
                <a:moveTo>
                  <a:pt x="1205" y="3735"/>
                </a:moveTo>
                <a:lnTo>
                  <a:pt x="1205" y="4556"/>
                </a:lnTo>
                <a:lnTo>
                  <a:pt x="1334" y="4739"/>
                </a:lnTo>
                <a:lnTo>
                  <a:pt x="1334" y="5376"/>
                </a:lnTo>
                <a:lnTo>
                  <a:pt x="1411" y="5426"/>
                </a:lnTo>
                <a:lnTo>
                  <a:pt x="1418" y="5634"/>
                </a:lnTo>
                <a:lnTo>
                  <a:pt x="1433" y="5643"/>
                </a:lnTo>
                <a:lnTo>
                  <a:pt x="1446" y="5654"/>
                </a:lnTo>
                <a:lnTo>
                  <a:pt x="1458" y="5667"/>
                </a:lnTo>
                <a:lnTo>
                  <a:pt x="1470" y="5680"/>
                </a:lnTo>
                <a:lnTo>
                  <a:pt x="1481" y="5695"/>
                </a:lnTo>
                <a:lnTo>
                  <a:pt x="1491" y="5711"/>
                </a:lnTo>
                <a:lnTo>
                  <a:pt x="1501" y="5728"/>
                </a:lnTo>
                <a:lnTo>
                  <a:pt x="1509" y="5746"/>
                </a:lnTo>
                <a:lnTo>
                  <a:pt x="1517" y="5764"/>
                </a:lnTo>
                <a:lnTo>
                  <a:pt x="1523" y="5784"/>
                </a:lnTo>
                <a:lnTo>
                  <a:pt x="1529" y="5803"/>
                </a:lnTo>
                <a:lnTo>
                  <a:pt x="1533" y="5823"/>
                </a:lnTo>
                <a:lnTo>
                  <a:pt x="1536" y="5844"/>
                </a:lnTo>
                <a:lnTo>
                  <a:pt x="1540" y="5864"/>
                </a:lnTo>
                <a:lnTo>
                  <a:pt x="1541" y="5884"/>
                </a:lnTo>
                <a:lnTo>
                  <a:pt x="1540" y="5903"/>
                </a:lnTo>
                <a:lnTo>
                  <a:pt x="1539" y="5923"/>
                </a:lnTo>
                <a:lnTo>
                  <a:pt x="1536" y="5943"/>
                </a:lnTo>
                <a:lnTo>
                  <a:pt x="1532" y="5962"/>
                </a:lnTo>
                <a:lnTo>
                  <a:pt x="1527" y="5981"/>
                </a:lnTo>
                <a:lnTo>
                  <a:pt x="1519" y="5998"/>
                </a:lnTo>
                <a:lnTo>
                  <a:pt x="1511" y="6015"/>
                </a:lnTo>
                <a:lnTo>
                  <a:pt x="1501" y="6030"/>
                </a:lnTo>
                <a:lnTo>
                  <a:pt x="1489" y="6046"/>
                </a:lnTo>
                <a:lnTo>
                  <a:pt x="1476" y="6059"/>
                </a:lnTo>
                <a:lnTo>
                  <a:pt x="1461" y="6071"/>
                </a:lnTo>
                <a:lnTo>
                  <a:pt x="1445" y="6081"/>
                </a:lnTo>
                <a:lnTo>
                  <a:pt x="1426" y="6091"/>
                </a:lnTo>
                <a:lnTo>
                  <a:pt x="1406" y="6098"/>
                </a:lnTo>
                <a:lnTo>
                  <a:pt x="1384" y="6103"/>
                </a:lnTo>
                <a:lnTo>
                  <a:pt x="1361" y="6106"/>
                </a:lnTo>
                <a:lnTo>
                  <a:pt x="1334" y="6109"/>
                </a:lnTo>
                <a:lnTo>
                  <a:pt x="1334" y="6367"/>
                </a:lnTo>
                <a:lnTo>
                  <a:pt x="1334" y="6927"/>
                </a:lnTo>
                <a:lnTo>
                  <a:pt x="1852" y="7445"/>
                </a:lnTo>
                <a:lnTo>
                  <a:pt x="2311" y="6970"/>
                </a:lnTo>
                <a:lnTo>
                  <a:pt x="2294" y="6958"/>
                </a:lnTo>
                <a:lnTo>
                  <a:pt x="2277" y="6946"/>
                </a:lnTo>
                <a:lnTo>
                  <a:pt x="2263" y="6933"/>
                </a:lnTo>
                <a:lnTo>
                  <a:pt x="2249" y="6920"/>
                </a:lnTo>
                <a:lnTo>
                  <a:pt x="2237" y="6906"/>
                </a:lnTo>
                <a:lnTo>
                  <a:pt x="2226" y="6893"/>
                </a:lnTo>
                <a:lnTo>
                  <a:pt x="2216" y="6879"/>
                </a:lnTo>
                <a:lnTo>
                  <a:pt x="2209" y="6866"/>
                </a:lnTo>
                <a:lnTo>
                  <a:pt x="2201" y="6851"/>
                </a:lnTo>
                <a:lnTo>
                  <a:pt x="2195" y="6838"/>
                </a:lnTo>
                <a:lnTo>
                  <a:pt x="2191" y="6824"/>
                </a:lnTo>
                <a:lnTo>
                  <a:pt x="2188" y="6809"/>
                </a:lnTo>
                <a:lnTo>
                  <a:pt x="2185" y="6796"/>
                </a:lnTo>
                <a:lnTo>
                  <a:pt x="2185" y="6782"/>
                </a:lnTo>
                <a:lnTo>
                  <a:pt x="2185" y="6768"/>
                </a:lnTo>
                <a:lnTo>
                  <a:pt x="2187" y="6754"/>
                </a:lnTo>
                <a:lnTo>
                  <a:pt x="2189" y="6741"/>
                </a:lnTo>
                <a:lnTo>
                  <a:pt x="2192" y="6728"/>
                </a:lnTo>
                <a:lnTo>
                  <a:pt x="2195" y="6714"/>
                </a:lnTo>
                <a:lnTo>
                  <a:pt x="2201" y="6702"/>
                </a:lnTo>
                <a:lnTo>
                  <a:pt x="2208" y="6690"/>
                </a:lnTo>
                <a:lnTo>
                  <a:pt x="2214" y="6678"/>
                </a:lnTo>
                <a:lnTo>
                  <a:pt x="2222" y="6666"/>
                </a:lnTo>
                <a:lnTo>
                  <a:pt x="2231" y="6655"/>
                </a:lnTo>
                <a:lnTo>
                  <a:pt x="2240" y="6644"/>
                </a:lnTo>
                <a:lnTo>
                  <a:pt x="2251" y="6634"/>
                </a:lnTo>
                <a:lnTo>
                  <a:pt x="2262" y="6624"/>
                </a:lnTo>
                <a:lnTo>
                  <a:pt x="2273" y="6614"/>
                </a:lnTo>
                <a:lnTo>
                  <a:pt x="2286" y="6605"/>
                </a:lnTo>
                <a:lnTo>
                  <a:pt x="2298" y="6597"/>
                </a:lnTo>
                <a:lnTo>
                  <a:pt x="2312" y="6590"/>
                </a:lnTo>
                <a:lnTo>
                  <a:pt x="2327" y="6582"/>
                </a:lnTo>
                <a:lnTo>
                  <a:pt x="2327" y="6152"/>
                </a:lnTo>
                <a:lnTo>
                  <a:pt x="2305" y="6151"/>
                </a:lnTo>
                <a:lnTo>
                  <a:pt x="2284" y="6147"/>
                </a:lnTo>
                <a:lnTo>
                  <a:pt x="2264" y="6142"/>
                </a:lnTo>
                <a:lnTo>
                  <a:pt x="2245" y="6135"/>
                </a:lnTo>
                <a:lnTo>
                  <a:pt x="2226" y="6127"/>
                </a:lnTo>
                <a:lnTo>
                  <a:pt x="2210" y="6117"/>
                </a:lnTo>
                <a:lnTo>
                  <a:pt x="2195" y="6105"/>
                </a:lnTo>
                <a:lnTo>
                  <a:pt x="2181" y="6093"/>
                </a:lnTo>
                <a:lnTo>
                  <a:pt x="2168" y="6079"/>
                </a:lnTo>
                <a:lnTo>
                  <a:pt x="2157" y="6063"/>
                </a:lnTo>
                <a:lnTo>
                  <a:pt x="2146" y="6048"/>
                </a:lnTo>
                <a:lnTo>
                  <a:pt x="2137" y="6031"/>
                </a:lnTo>
                <a:lnTo>
                  <a:pt x="2129" y="6014"/>
                </a:lnTo>
                <a:lnTo>
                  <a:pt x="2124" y="5996"/>
                </a:lnTo>
                <a:lnTo>
                  <a:pt x="2118" y="5977"/>
                </a:lnTo>
                <a:lnTo>
                  <a:pt x="2116" y="5959"/>
                </a:lnTo>
                <a:lnTo>
                  <a:pt x="2114" y="5940"/>
                </a:lnTo>
                <a:lnTo>
                  <a:pt x="2114" y="5921"/>
                </a:lnTo>
                <a:lnTo>
                  <a:pt x="2115" y="5902"/>
                </a:lnTo>
                <a:lnTo>
                  <a:pt x="2117" y="5884"/>
                </a:lnTo>
                <a:lnTo>
                  <a:pt x="2121" y="5866"/>
                </a:lnTo>
                <a:lnTo>
                  <a:pt x="2128" y="5847"/>
                </a:lnTo>
                <a:lnTo>
                  <a:pt x="2136" y="5831"/>
                </a:lnTo>
                <a:lnTo>
                  <a:pt x="2145" y="5814"/>
                </a:lnTo>
                <a:lnTo>
                  <a:pt x="2156" y="5797"/>
                </a:lnTo>
                <a:lnTo>
                  <a:pt x="2169" y="5783"/>
                </a:lnTo>
                <a:lnTo>
                  <a:pt x="2183" y="5769"/>
                </a:lnTo>
                <a:lnTo>
                  <a:pt x="2200" y="5757"/>
                </a:lnTo>
                <a:lnTo>
                  <a:pt x="2217" y="5746"/>
                </a:lnTo>
                <a:lnTo>
                  <a:pt x="2238" y="5736"/>
                </a:lnTo>
                <a:lnTo>
                  <a:pt x="2259" y="5727"/>
                </a:lnTo>
                <a:lnTo>
                  <a:pt x="2284" y="5720"/>
                </a:lnTo>
                <a:lnTo>
                  <a:pt x="2291" y="4775"/>
                </a:lnTo>
                <a:lnTo>
                  <a:pt x="2499" y="4577"/>
                </a:lnTo>
                <a:lnTo>
                  <a:pt x="2531" y="3786"/>
                </a:lnTo>
                <a:lnTo>
                  <a:pt x="2604" y="3762"/>
                </a:lnTo>
                <a:lnTo>
                  <a:pt x="2674" y="3734"/>
                </a:lnTo>
                <a:lnTo>
                  <a:pt x="2745" y="3703"/>
                </a:lnTo>
                <a:lnTo>
                  <a:pt x="2813" y="3671"/>
                </a:lnTo>
                <a:lnTo>
                  <a:pt x="2881" y="3635"/>
                </a:lnTo>
                <a:lnTo>
                  <a:pt x="2946" y="3597"/>
                </a:lnTo>
                <a:lnTo>
                  <a:pt x="3010" y="3556"/>
                </a:lnTo>
                <a:lnTo>
                  <a:pt x="3072" y="3513"/>
                </a:lnTo>
                <a:lnTo>
                  <a:pt x="3131" y="3469"/>
                </a:lnTo>
                <a:lnTo>
                  <a:pt x="3190" y="3422"/>
                </a:lnTo>
                <a:lnTo>
                  <a:pt x="3246" y="3372"/>
                </a:lnTo>
                <a:lnTo>
                  <a:pt x="3301" y="3320"/>
                </a:lnTo>
                <a:lnTo>
                  <a:pt x="3353" y="3266"/>
                </a:lnTo>
                <a:lnTo>
                  <a:pt x="3404" y="3211"/>
                </a:lnTo>
                <a:lnTo>
                  <a:pt x="3453" y="3153"/>
                </a:lnTo>
                <a:lnTo>
                  <a:pt x="3498" y="3093"/>
                </a:lnTo>
                <a:lnTo>
                  <a:pt x="3542" y="3032"/>
                </a:lnTo>
                <a:lnTo>
                  <a:pt x="3583" y="2968"/>
                </a:lnTo>
                <a:lnTo>
                  <a:pt x="3623" y="2904"/>
                </a:lnTo>
                <a:lnTo>
                  <a:pt x="3659" y="2838"/>
                </a:lnTo>
                <a:lnTo>
                  <a:pt x="3693" y="2770"/>
                </a:lnTo>
                <a:lnTo>
                  <a:pt x="3724" y="2700"/>
                </a:lnTo>
                <a:lnTo>
                  <a:pt x="3753" y="2629"/>
                </a:lnTo>
                <a:lnTo>
                  <a:pt x="3778" y="2558"/>
                </a:lnTo>
                <a:lnTo>
                  <a:pt x="3801" y="2484"/>
                </a:lnTo>
                <a:lnTo>
                  <a:pt x="3821" y="2409"/>
                </a:lnTo>
                <a:lnTo>
                  <a:pt x="3839" y="2334"/>
                </a:lnTo>
                <a:lnTo>
                  <a:pt x="3853" y="2257"/>
                </a:lnTo>
                <a:lnTo>
                  <a:pt x="3864" y="2178"/>
                </a:lnTo>
                <a:lnTo>
                  <a:pt x="3873" y="2100"/>
                </a:lnTo>
                <a:lnTo>
                  <a:pt x="3877" y="2020"/>
                </a:lnTo>
                <a:lnTo>
                  <a:pt x="3879" y="1939"/>
                </a:lnTo>
                <a:lnTo>
                  <a:pt x="3876" y="1839"/>
                </a:lnTo>
                <a:lnTo>
                  <a:pt x="3869" y="1741"/>
                </a:lnTo>
                <a:lnTo>
                  <a:pt x="3856" y="1644"/>
                </a:lnTo>
                <a:lnTo>
                  <a:pt x="3840" y="1548"/>
                </a:lnTo>
                <a:lnTo>
                  <a:pt x="3818" y="1454"/>
                </a:lnTo>
                <a:lnTo>
                  <a:pt x="3791" y="1363"/>
                </a:lnTo>
                <a:lnTo>
                  <a:pt x="3762" y="1272"/>
                </a:lnTo>
                <a:lnTo>
                  <a:pt x="3726" y="1184"/>
                </a:lnTo>
                <a:lnTo>
                  <a:pt x="3688" y="1099"/>
                </a:lnTo>
                <a:lnTo>
                  <a:pt x="3645" y="1015"/>
                </a:lnTo>
                <a:lnTo>
                  <a:pt x="3598" y="934"/>
                </a:lnTo>
                <a:lnTo>
                  <a:pt x="3547" y="855"/>
                </a:lnTo>
                <a:lnTo>
                  <a:pt x="3493" y="779"/>
                </a:lnTo>
                <a:lnTo>
                  <a:pt x="3436" y="706"/>
                </a:lnTo>
                <a:lnTo>
                  <a:pt x="3375" y="636"/>
                </a:lnTo>
                <a:lnTo>
                  <a:pt x="3311" y="568"/>
                </a:lnTo>
                <a:lnTo>
                  <a:pt x="3244" y="504"/>
                </a:lnTo>
                <a:lnTo>
                  <a:pt x="3173" y="442"/>
                </a:lnTo>
                <a:lnTo>
                  <a:pt x="3100" y="385"/>
                </a:lnTo>
                <a:lnTo>
                  <a:pt x="3024" y="331"/>
                </a:lnTo>
                <a:lnTo>
                  <a:pt x="2945" y="280"/>
                </a:lnTo>
                <a:lnTo>
                  <a:pt x="2864" y="234"/>
                </a:lnTo>
                <a:lnTo>
                  <a:pt x="2780" y="191"/>
                </a:lnTo>
                <a:lnTo>
                  <a:pt x="2694" y="152"/>
                </a:lnTo>
                <a:lnTo>
                  <a:pt x="2606" y="118"/>
                </a:lnTo>
                <a:lnTo>
                  <a:pt x="2517" y="87"/>
                </a:lnTo>
                <a:lnTo>
                  <a:pt x="2424" y="61"/>
                </a:lnTo>
                <a:lnTo>
                  <a:pt x="2330" y="40"/>
                </a:lnTo>
                <a:lnTo>
                  <a:pt x="2235" y="22"/>
                </a:lnTo>
                <a:lnTo>
                  <a:pt x="2138" y="10"/>
                </a:lnTo>
                <a:lnTo>
                  <a:pt x="2040" y="2"/>
                </a:lnTo>
                <a:lnTo>
                  <a:pt x="1939" y="0"/>
                </a:lnTo>
                <a:lnTo>
                  <a:pt x="1840" y="2"/>
                </a:lnTo>
                <a:lnTo>
                  <a:pt x="1741" y="10"/>
                </a:lnTo>
                <a:lnTo>
                  <a:pt x="1645" y="22"/>
                </a:lnTo>
                <a:lnTo>
                  <a:pt x="1549" y="40"/>
                </a:lnTo>
                <a:lnTo>
                  <a:pt x="1455" y="61"/>
                </a:lnTo>
                <a:lnTo>
                  <a:pt x="1363" y="87"/>
                </a:lnTo>
                <a:lnTo>
                  <a:pt x="1273" y="118"/>
                </a:lnTo>
                <a:lnTo>
                  <a:pt x="1184" y="152"/>
                </a:lnTo>
                <a:lnTo>
                  <a:pt x="1098" y="191"/>
                </a:lnTo>
                <a:lnTo>
                  <a:pt x="1015" y="234"/>
                </a:lnTo>
                <a:lnTo>
                  <a:pt x="934" y="280"/>
                </a:lnTo>
                <a:lnTo>
                  <a:pt x="855" y="331"/>
                </a:lnTo>
                <a:lnTo>
                  <a:pt x="779" y="385"/>
                </a:lnTo>
                <a:lnTo>
                  <a:pt x="705" y="442"/>
                </a:lnTo>
                <a:lnTo>
                  <a:pt x="636" y="504"/>
                </a:lnTo>
                <a:lnTo>
                  <a:pt x="568" y="568"/>
                </a:lnTo>
                <a:lnTo>
                  <a:pt x="503" y="636"/>
                </a:lnTo>
                <a:lnTo>
                  <a:pt x="443" y="706"/>
                </a:lnTo>
                <a:lnTo>
                  <a:pt x="385" y="779"/>
                </a:lnTo>
                <a:lnTo>
                  <a:pt x="331" y="855"/>
                </a:lnTo>
                <a:lnTo>
                  <a:pt x="280" y="934"/>
                </a:lnTo>
                <a:lnTo>
                  <a:pt x="234" y="1015"/>
                </a:lnTo>
                <a:lnTo>
                  <a:pt x="191" y="1099"/>
                </a:lnTo>
                <a:lnTo>
                  <a:pt x="152" y="1184"/>
                </a:lnTo>
                <a:lnTo>
                  <a:pt x="117" y="1272"/>
                </a:lnTo>
                <a:lnTo>
                  <a:pt x="87" y="1363"/>
                </a:lnTo>
                <a:lnTo>
                  <a:pt x="61" y="1454"/>
                </a:lnTo>
                <a:lnTo>
                  <a:pt x="39" y="1548"/>
                </a:lnTo>
                <a:lnTo>
                  <a:pt x="22" y="1644"/>
                </a:lnTo>
                <a:lnTo>
                  <a:pt x="10" y="1741"/>
                </a:lnTo>
                <a:lnTo>
                  <a:pt x="2" y="1839"/>
                </a:lnTo>
                <a:lnTo>
                  <a:pt x="0" y="1939"/>
                </a:lnTo>
                <a:lnTo>
                  <a:pt x="1" y="2015"/>
                </a:lnTo>
                <a:lnTo>
                  <a:pt x="6" y="2090"/>
                </a:lnTo>
                <a:lnTo>
                  <a:pt x="12" y="2164"/>
                </a:lnTo>
                <a:lnTo>
                  <a:pt x="22" y="2238"/>
                </a:lnTo>
                <a:lnTo>
                  <a:pt x="35" y="2309"/>
                </a:lnTo>
                <a:lnTo>
                  <a:pt x="51" y="2381"/>
                </a:lnTo>
                <a:lnTo>
                  <a:pt x="68" y="2452"/>
                </a:lnTo>
                <a:lnTo>
                  <a:pt x="88" y="2521"/>
                </a:lnTo>
                <a:lnTo>
                  <a:pt x="112" y="2590"/>
                </a:lnTo>
                <a:lnTo>
                  <a:pt x="137" y="2657"/>
                </a:lnTo>
                <a:lnTo>
                  <a:pt x="165" y="2722"/>
                </a:lnTo>
                <a:lnTo>
                  <a:pt x="194" y="2787"/>
                </a:lnTo>
                <a:lnTo>
                  <a:pt x="227" y="2851"/>
                </a:lnTo>
                <a:lnTo>
                  <a:pt x="262" y="2913"/>
                </a:lnTo>
                <a:lnTo>
                  <a:pt x="298" y="2974"/>
                </a:lnTo>
                <a:lnTo>
                  <a:pt x="338" y="3032"/>
                </a:lnTo>
                <a:lnTo>
                  <a:pt x="379" y="3090"/>
                </a:lnTo>
                <a:lnTo>
                  <a:pt x="422" y="3146"/>
                </a:lnTo>
                <a:lnTo>
                  <a:pt x="467" y="3201"/>
                </a:lnTo>
                <a:lnTo>
                  <a:pt x="513" y="3253"/>
                </a:lnTo>
                <a:lnTo>
                  <a:pt x="562" y="3304"/>
                </a:lnTo>
                <a:lnTo>
                  <a:pt x="613" y="3353"/>
                </a:lnTo>
                <a:lnTo>
                  <a:pt x="665" y="3401"/>
                </a:lnTo>
                <a:lnTo>
                  <a:pt x="719" y="3446"/>
                </a:lnTo>
                <a:lnTo>
                  <a:pt x="775" y="3489"/>
                </a:lnTo>
                <a:lnTo>
                  <a:pt x="831" y="3531"/>
                </a:lnTo>
                <a:lnTo>
                  <a:pt x="891" y="3571"/>
                </a:lnTo>
                <a:lnTo>
                  <a:pt x="950" y="3607"/>
                </a:lnTo>
                <a:lnTo>
                  <a:pt x="1012" y="3642"/>
                </a:lnTo>
                <a:lnTo>
                  <a:pt x="1075" y="3676"/>
                </a:lnTo>
                <a:lnTo>
                  <a:pt x="1140" y="3706"/>
                </a:lnTo>
                <a:lnTo>
                  <a:pt x="1205" y="3735"/>
                </a:lnTo>
                <a:close/>
              </a:path>
            </a:pathLst>
          </a:custGeom>
          <a:solidFill>
            <a:srgbClr val="F053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7" name="Freeform 20"/>
          <p:cNvSpPr>
            <a:spLocks/>
          </p:cNvSpPr>
          <p:nvPr/>
        </p:nvSpPr>
        <p:spPr bwMode="auto">
          <a:xfrm rot="1560975">
            <a:off x="6295313" y="2632030"/>
            <a:ext cx="309889" cy="308498"/>
          </a:xfrm>
          <a:custGeom>
            <a:avLst/>
            <a:gdLst/>
            <a:ahLst/>
            <a:cxnLst>
              <a:cxn ang="0">
                <a:pos x="579" y="3"/>
              </a:cxn>
              <a:cxn ang="0">
                <a:pos x="657" y="17"/>
              </a:cxn>
              <a:cxn ang="0">
                <a:pos x="730" y="42"/>
              </a:cxn>
              <a:cxn ang="0">
                <a:pos x="797" y="76"/>
              </a:cxn>
              <a:cxn ang="0">
                <a:pos x="859" y="120"/>
              </a:cxn>
              <a:cxn ang="0">
                <a:pos x="914" y="172"/>
              </a:cxn>
              <a:cxn ang="0">
                <a:pos x="961" y="232"/>
              </a:cxn>
              <a:cxn ang="0">
                <a:pos x="999" y="298"/>
              </a:cxn>
              <a:cxn ang="0">
                <a:pos x="1027" y="370"/>
              </a:cxn>
              <a:cxn ang="0">
                <a:pos x="1044" y="446"/>
              </a:cxn>
              <a:cxn ang="0">
                <a:pos x="1051" y="525"/>
              </a:cxn>
              <a:cxn ang="0">
                <a:pos x="1044" y="606"/>
              </a:cxn>
              <a:cxn ang="0">
                <a:pos x="1027" y="682"/>
              </a:cxn>
              <a:cxn ang="0">
                <a:pos x="999" y="753"/>
              </a:cxn>
              <a:cxn ang="0">
                <a:pos x="961" y="819"/>
              </a:cxn>
              <a:cxn ang="0">
                <a:pos x="914" y="878"/>
              </a:cxn>
              <a:cxn ang="0">
                <a:pos x="859" y="930"/>
              </a:cxn>
              <a:cxn ang="0">
                <a:pos x="797" y="974"/>
              </a:cxn>
              <a:cxn ang="0">
                <a:pos x="730" y="1010"/>
              </a:cxn>
              <a:cxn ang="0">
                <a:pos x="657" y="1034"/>
              </a:cxn>
              <a:cxn ang="0">
                <a:pos x="579" y="1048"/>
              </a:cxn>
              <a:cxn ang="0">
                <a:pos x="498" y="1049"/>
              </a:cxn>
              <a:cxn ang="0">
                <a:pos x="420" y="1040"/>
              </a:cxn>
              <a:cxn ang="0">
                <a:pos x="345" y="1019"/>
              </a:cxn>
              <a:cxn ang="0">
                <a:pos x="275" y="988"/>
              </a:cxn>
              <a:cxn ang="0">
                <a:pos x="211" y="946"/>
              </a:cxn>
              <a:cxn ang="0">
                <a:pos x="154" y="897"/>
              </a:cxn>
              <a:cxn ang="0">
                <a:pos x="104" y="840"/>
              </a:cxn>
              <a:cxn ang="0">
                <a:pos x="63" y="776"/>
              </a:cxn>
              <a:cxn ang="0">
                <a:pos x="32" y="706"/>
              </a:cxn>
              <a:cxn ang="0">
                <a:pos x="10" y="631"/>
              </a:cxn>
              <a:cxn ang="0">
                <a:pos x="0" y="553"/>
              </a:cxn>
              <a:cxn ang="0">
                <a:pos x="3" y="471"/>
              </a:cxn>
              <a:cxn ang="0">
                <a:pos x="17" y="394"/>
              </a:cxn>
              <a:cxn ang="0">
                <a:pos x="41" y="321"/>
              </a:cxn>
              <a:cxn ang="0">
                <a:pos x="77" y="253"/>
              </a:cxn>
              <a:cxn ang="0">
                <a:pos x="120" y="191"/>
              </a:cxn>
              <a:cxn ang="0">
                <a:pos x="173" y="137"/>
              </a:cxn>
              <a:cxn ang="0">
                <a:pos x="232" y="89"/>
              </a:cxn>
              <a:cxn ang="0">
                <a:pos x="297" y="52"/>
              </a:cxn>
              <a:cxn ang="0">
                <a:pos x="369" y="24"/>
              </a:cxn>
              <a:cxn ang="0">
                <a:pos x="445" y="7"/>
              </a:cxn>
              <a:cxn ang="0">
                <a:pos x="526" y="0"/>
              </a:cxn>
            </a:cxnLst>
            <a:rect l="0" t="0" r="r" b="b"/>
            <a:pathLst>
              <a:path w="1051" h="1051">
                <a:moveTo>
                  <a:pt x="526" y="0"/>
                </a:moveTo>
                <a:lnTo>
                  <a:pt x="552" y="1"/>
                </a:lnTo>
                <a:lnTo>
                  <a:pt x="579" y="3"/>
                </a:lnTo>
                <a:lnTo>
                  <a:pt x="605" y="7"/>
                </a:lnTo>
                <a:lnTo>
                  <a:pt x="632" y="11"/>
                </a:lnTo>
                <a:lnTo>
                  <a:pt x="657" y="17"/>
                </a:lnTo>
                <a:lnTo>
                  <a:pt x="681" y="24"/>
                </a:lnTo>
                <a:lnTo>
                  <a:pt x="706" y="32"/>
                </a:lnTo>
                <a:lnTo>
                  <a:pt x="730" y="42"/>
                </a:lnTo>
                <a:lnTo>
                  <a:pt x="753" y="52"/>
                </a:lnTo>
                <a:lnTo>
                  <a:pt x="775" y="64"/>
                </a:lnTo>
                <a:lnTo>
                  <a:pt x="797" y="76"/>
                </a:lnTo>
                <a:lnTo>
                  <a:pt x="819" y="89"/>
                </a:lnTo>
                <a:lnTo>
                  <a:pt x="839" y="105"/>
                </a:lnTo>
                <a:lnTo>
                  <a:pt x="859" y="120"/>
                </a:lnTo>
                <a:lnTo>
                  <a:pt x="879" y="137"/>
                </a:lnTo>
                <a:lnTo>
                  <a:pt x="897" y="155"/>
                </a:lnTo>
                <a:lnTo>
                  <a:pt x="914" y="172"/>
                </a:lnTo>
                <a:lnTo>
                  <a:pt x="931" y="191"/>
                </a:lnTo>
                <a:lnTo>
                  <a:pt x="946" y="211"/>
                </a:lnTo>
                <a:lnTo>
                  <a:pt x="961" y="232"/>
                </a:lnTo>
                <a:lnTo>
                  <a:pt x="975" y="253"/>
                </a:lnTo>
                <a:lnTo>
                  <a:pt x="987" y="275"/>
                </a:lnTo>
                <a:lnTo>
                  <a:pt x="999" y="298"/>
                </a:lnTo>
                <a:lnTo>
                  <a:pt x="1009" y="321"/>
                </a:lnTo>
                <a:lnTo>
                  <a:pt x="1019" y="344"/>
                </a:lnTo>
                <a:lnTo>
                  <a:pt x="1027" y="370"/>
                </a:lnTo>
                <a:lnTo>
                  <a:pt x="1035" y="394"/>
                </a:lnTo>
                <a:lnTo>
                  <a:pt x="1040" y="419"/>
                </a:lnTo>
                <a:lnTo>
                  <a:pt x="1044" y="446"/>
                </a:lnTo>
                <a:lnTo>
                  <a:pt x="1048" y="471"/>
                </a:lnTo>
                <a:lnTo>
                  <a:pt x="1050" y="499"/>
                </a:lnTo>
                <a:lnTo>
                  <a:pt x="1051" y="525"/>
                </a:lnTo>
                <a:lnTo>
                  <a:pt x="1050" y="553"/>
                </a:lnTo>
                <a:lnTo>
                  <a:pt x="1048" y="579"/>
                </a:lnTo>
                <a:lnTo>
                  <a:pt x="1044" y="606"/>
                </a:lnTo>
                <a:lnTo>
                  <a:pt x="1040" y="631"/>
                </a:lnTo>
                <a:lnTo>
                  <a:pt x="1035" y="657"/>
                </a:lnTo>
                <a:lnTo>
                  <a:pt x="1027" y="682"/>
                </a:lnTo>
                <a:lnTo>
                  <a:pt x="1019" y="706"/>
                </a:lnTo>
                <a:lnTo>
                  <a:pt x="1009" y="729"/>
                </a:lnTo>
                <a:lnTo>
                  <a:pt x="999" y="753"/>
                </a:lnTo>
                <a:lnTo>
                  <a:pt x="987" y="776"/>
                </a:lnTo>
                <a:lnTo>
                  <a:pt x="975" y="798"/>
                </a:lnTo>
                <a:lnTo>
                  <a:pt x="961" y="819"/>
                </a:lnTo>
                <a:lnTo>
                  <a:pt x="946" y="840"/>
                </a:lnTo>
                <a:lnTo>
                  <a:pt x="931" y="860"/>
                </a:lnTo>
                <a:lnTo>
                  <a:pt x="914" y="878"/>
                </a:lnTo>
                <a:lnTo>
                  <a:pt x="897" y="897"/>
                </a:lnTo>
                <a:lnTo>
                  <a:pt x="879" y="914"/>
                </a:lnTo>
                <a:lnTo>
                  <a:pt x="859" y="930"/>
                </a:lnTo>
                <a:lnTo>
                  <a:pt x="839" y="946"/>
                </a:lnTo>
                <a:lnTo>
                  <a:pt x="819" y="961"/>
                </a:lnTo>
                <a:lnTo>
                  <a:pt x="797" y="974"/>
                </a:lnTo>
                <a:lnTo>
                  <a:pt x="775" y="988"/>
                </a:lnTo>
                <a:lnTo>
                  <a:pt x="753" y="999"/>
                </a:lnTo>
                <a:lnTo>
                  <a:pt x="730" y="1010"/>
                </a:lnTo>
                <a:lnTo>
                  <a:pt x="706" y="1019"/>
                </a:lnTo>
                <a:lnTo>
                  <a:pt x="681" y="1027"/>
                </a:lnTo>
                <a:lnTo>
                  <a:pt x="657" y="1034"/>
                </a:lnTo>
                <a:lnTo>
                  <a:pt x="632" y="1040"/>
                </a:lnTo>
                <a:lnTo>
                  <a:pt x="605" y="1045"/>
                </a:lnTo>
                <a:lnTo>
                  <a:pt x="579" y="1048"/>
                </a:lnTo>
                <a:lnTo>
                  <a:pt x="552" y="1049"/>
                </a:lnTo>
                <a:lnTo>
                  <a:pt x="526" y="1051"/>
                </a:lnTo>
                <a:lnTo>
                  <a:pt x="498" y="1049"/>
                </a:lnTo>
                <a:lnTo>
                  <a:pt x="472" y="1048"/>
                </a:lnTo>
                <a:lnTo>
                  <a:pt x="445" y="1045"/>
                </a:lnTo>
                <a:lnTo>
                  <a:pt x="420" y="1040"/>
                </a:lnTo>
                <a:lnTo>
                  <a:pt x="394" y="1034"/>
                </a:lnTo>
                <a:lnTo>
                  <a:pt x="369" y="1027"/>
                </a:lnTo>
                <a:lnTo>
                  <a:pt x="345" y="1019"/>
                </a:lnTo>
                <a:lnTo>
                  <a:pt x="320" y="1010"/>
                </a:lnTo>
                <a:lnTo>
                  <a:pt x="297" y="999"/>
                </a:lnTo>
                <a:lnTo>
                  <a:pt x="275" y="988"/>
                </a:lnTo>
                <a:lnTo>
                  <a:pt x="253" y="974"/>
                </a:lnTo>
                <a:lnTo>
                  <a:pt x="232" y="961"/>
                </a:lnTo>
                <a:lnTo>
                  <a:pt x="211" y="946"/>
                </a:lnTo>
                <a:lnTo>
                  <a:pt x="191" y="930"/>
                </a:lnTo>
                <a:lnTo>
                  <a:pt x="173" y="914"/>
                </a:lnTo>
                <a:lnTo>
                  <a:pt x="154" y="897"/>
                </a:lnTo>
                <a:lnTo>
                  <a:pt x="136" y="878"/>
                </a:lnTo>
                <a:lnTo>
                  <a:pt x="120" y="860"/>
                </a:lnTo>
                <a:lnTo>
                  <a:pt x="104" y="840"/>
                </a:lnTo>
                <a:lnTo>
                  <a:pt x="90" y="819"/>
                </a:lnTo>
                <a:lnTo>
                  <a:pt x="77" y="798"/>
                </a:lnTo>
                <a:lnTo>
                  <a:pt x="63" y="776"/>
                </a:lnTo>
                <a:lnTo>
                  <a:pt x="52" y="753"/>
                </a:lnTo>
                <a:lnTo>
                  <a:pt x="41" y="729"/>
                </a:lnTo>
                <a:lnTo>
                  <a:pt x="32" y="706"/>
                </a:lnTo>
                <a:lnTo>
                  <a:pt x="24" y="682"/>
                </a:lnTo>
                <a:lnTo>
                  <a:pt x="17" y="657"/>
                </a:lnTo>
                <a:lnTo>
                  <a:pt x="10" y="631"/>
                </a:lnTo>
                <a:lnTo>
                  <a:pt x="6" y="606"/>
                </a:lnTo>
                <a:lnTo>
                  <a:pt x="3" y="579"/>
                </a:lnTo>
                <a:lnTo>
                  <a:pt x="0" y="553"/>
                </a:lnTo>
                <a:lnTo>
                  <a:pt x="0" y="525"/>
                </a:lnTo>
                <a:lnTo>
                  <a:pt x="0" y="499"/>
                </a:lnTo>
                <a:lnTo>
                  <a:pt x="3" y="471"/>
                </a:lnTo>
                <a:lnTo>
                  <a:pt x="6" y="446"/>
                </a:lnTo>
                <a:lnTo>
                  <a:pt x="10" y="419"/>
                </a:lnTo>
                <a:lnTo>
                  <a:pt x="17" y="394"/>
                </a:lnTo>
                <a:lnTo>
                  <a:pt x="24" y="370"/>
                </a:lnTo>
                <a:lnTo>
                  <a:pt x="32" y="344"/>
                </a:lnTo>
                <a:lnTo>
                  <a:pt x="41" y="321"/>
                </a:lnTo>
                <a:lnTo>
                  <a:pt x="52" y="298"/>
                </a:lnTo>
                <a:lnTo>
                  <a:pt x="63" y="275"/>
                </a:lnTo>
                <a:lnTo>
                  <a:pt x="77" y="253"/>
                </a:lnTo>
                <a:lnTo>
                  <a:pt x="90" y="232"/>
                </a:lnTo>
                <a:lnTo>
                  <a:pt x="104" y="211"/>
                </a:lnTo>
                <a:lnTo>
                  <a:pt x="120" y="191"/>
                </a:lnTo>
                <a:lnTo>
                  <a:pt x="136" y="172"/>
                </a:lnTo>
                <a:lnTo>
                  <a:pt x="154" y="155"/>
                </a:lnTo>
                <a:lnTo>
                  <a:pt x="173" y="137"/>
                </a:lnTo>
                <a:lnTo>
                  <a:pt x="191" y="120"/>
                </a:lnTo>
                <a:lnTo>
                  <a:pt x="211" y="105"/>
                </a:lnTo>
                <a:lnTo>
                  <a:pt x="232" y="89"/>
                </a:lnTo>
                <a:lnTo>
                  <a:pt x="253" y="76"/>
                </a:lnTo>
                <a:lnTo>
                  <a:pt x="275" y="64"/>
                </a:lnTo>
                <a:lnTo>
                  <a:pt x="297" y="52"/>
                </a:lnTo>
                <a:lnTo>
                  <a:pt x="320" y="42"/>
                </a:lnTo>
                <a:lnTo>
                  <a:pt x="345" y="32"/>
                </a:lnTo>
                <a:lnTo>
                  <a:pt x="369" y="24"/>
                </a:lnTo>
                <a:lnTo>
                  <a:pt x="394" y="17"/>
                </a:lnTo>
                <a:lnTo>
                  <a:pt x="420" y="11"/>
                </a:lnTo>
                <a:lnTo>
                  <a:pt x="445" y="7"/>
                </a:lnTo>
                <a:lnTo>
                  <a:pt x="472" y="3"/>
                </a:lnTo>
                <a:lnTo>
                  <a:pt x="498" y="1"/>
                </a:lnTo>
                <a:lnTo>
                  <a:pt x="526" y="0"/>
                </a:lnTo>
                <a:close/>
              </a:path>
            </a:pathLst>
          </a:custGeom>
          <a:solidFill>
            <a:schemeClr val="bg1"/>
          </a:solidFill>
          <a:ln w="9525">
            <a:noFill/>
            <a:round/>
            <a:headEnd/>
            <a:tailEnd/>
          </a:ln>
          <a:effectLst/>
        </p:spPr>
        <p:txBody>
          <a:bodyPr/>
          <a:lstStyle/>
          <a:p>
            <a:pPr eaLnBrk="1" fontAlgn="auto" hangingPunct="1">
              <a:spcBef>
                <a:spcPts val="0"/>
              </a:spcBef>
              <a:spcAft>
                <a:spcPts val="0"/>
              </a:spcAft>
              <a:defRPr/>
            </a:pPr>
            <a:endParaRPr lang="en-US">
              <a:latin typeface="+mn-lt"/>
            </a:endParaRPr>
          </a:p>
        </p:txBody>
      </p:sp>
      <p:sp>
        <p:nvSpPr>
          <p:cNvPr id="38" name="Rectangle 64">
            <a:extLst>
              <a:ext uri="{FF2B5EF4-FFF2-40B4-BE49-F238E27FC236}">
                <a16:creationId xmlns:a16="http://schemas.microsoft.com/office/drawing/2014/main" id="{8C5F1B98-ECBA-42C3-8EA2-692810B189AF}"/>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65">
            <a:extLst>
              <a:ext uri="{FF2B5EF4-FFF2-40B4-BE49-F238E27FC236}">
                <a16:creationId xmlns:a16="http://schemas.microsoft.com/office/drawing/2014/main" id="{6B949CF6-6D06-4267-A6AC-B15BDC6945B5}"/>
              </a:ext>
            </a:extLst>
          </p:cNvPr>
          <p:cNvSpPr txBox="1"/>
          <p:nvPr/>
        </p:nvSpPr>
        <p:spPr>
          <a:xfrm flipH="1">
            <a:off x="9489338" y="728514"/>
            <a:ext cx="1888659"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الخدمات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0" name="Rectangle 66">
            <a:extLst>
              <a:ext uri="{FF2B5EF4-FFF2-40B4-BE49-F238E27FC236}">
                <a16:creationId xmlns:a16="http://schemas.microsoft.com/office/drawing/2014/main" id="{3C58D09D-5BA0-446A-8A72-77C2D3E824E0}"/>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animEffect transition="in" filter="strips(downRight)">
                                      <p:cBhvr>
                                        <p:cTn id="11" dur="500"/>
                                        <p:tgtEl>
                                          <p:spTgt spid="10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fade">
                                      <p:cBhvr>
                                        <p:cTn id="15" dur="500"/>
                                        <p:tgtEl>
                                          <p:spTgt spid="99">
                                            <p:txEl>
                                              <p:pRg st="0" end="0"/>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00">
                                            <p:txEl>
                                              <p:pRg st="0" end="0"/>
                                            </p:txEl>
                                          </p:spTgt>
                                        </p:tgtEl>
                                        <p:attrNameLst>
                                          <p:attrName>style.visibility</p:attrName>
                                        </p:attrNameLst>
                                      </p:cBhvr>
                                      <p:to>
                                        <p:strVal val="visible"/>
                                      </p:to>
                                    </p:set>
                                    <p:animEffect transition="in" filter="strips(downRight)">
                                      <p:cBhvr>
                                        <p:cTn id="19" dur="500"/>
                                        <p:tgtEl>
                                          <p:spTgt spid="100">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7">
                                            <p:txEl>
                                              <p:pRg st="0" end="0"/>
                                            </p:txEl>
                                          </p:spTgt>
                                        </p:tgtEl>
                                        <p:attrNameLst>
                                          <p:attrName>style.visibility</p:attrName>
                                        </p:attrNameLst>
                                      </p:cBhvr>
                                      <p:to>
                                        <p:strVal val="visible"/>
                                      </p:to>
                                    </p:set>
                                    <p:animEffect transition="in" filter="fade">
                                      <p:cBhvr>
                                        <p:cTn id="23" dur="500"/>
                                        <p:tgtEl>
                                          <p:spTgt spid="107">
                                            <p:txEl>
                                              <p:pRg st="0" end="0"/>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08">
                                            <p:txEl>
                                              <p:pRg st="0" end="0"/>
                                            </p:txEl>
                                          </p:spTgt>
                                        </p:tgtEl>
                                        <p:attrNameLst>
                                          <p:attrName>style.visibility</p:attrName>
                                        </p:attrNameLst>
                                      </p:cBhvr>
                                      <p:to>
                                        <p:strVal val="visible"/>
                                      </p:to>
                                    </p:set>
                                    <p:animEffect transition="in" filter="strips(downRight)">
                                      <p:cBhvr>
                                        <p:cTn id="27" dur="500"/>
                                        <p:tgtEl>
                                          <p:spTgt spid="108">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1">
                                            <p:txEl>
                                              <p:pRg st="0" end="0"/>
                                            </p:txEl>
                                          </p:spTgt>
                                        </p:tgtEl>
                                        <p:attrNameLst>
                                          <p:attrName>style.visibility</p:attrName>
                                        </p:attrNameLst>
                                      </p:cBhvr>
                                      <p:to>
                                        <p:strVal val="visible"/>
                                      </p:to>
                                    </p:set>
                                    <p:animEffect transition="in" filter="fade">
                                      <p:cBhvr>
                                        <p:cTn id="31" dur="500"/>
                                        <p:tgtEl>
                                          <p:spTgt spid="101">
                                            <p:txEl>
                                              <p:pRg st="0" end="0"/>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102">
                                            <p:txEl>
                                              <p:pRg st="0" end="0"/>
                                            </p:txEl>
                                          </p:spTgt>
                                        </p:tgtEl>
                                        <p:attrNameLst>
                                          <p:attrName>style.visibility</p:attrName>
                                        </p:attrNameLst>
                                      </p:cBhvr>
                                      <p:to>
                                        <p:strVal val="visible"/>
                                      </p:to>
                                    </p:set>
                                    <p:animEffect transition="in" filter="strips(downRight)">
                                      <p:cBhvr>
                                        <p:cTn id="35" dur="500"/>
                                        <p:tgtEl>
                                          <p:spTgt spid="102">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9">
                                            <p:txEl>
                                              <p:pRg st="0" end="0"/>
                                            </p:txEl>
                                          </p:spTgt>
                                        </p:tgtEl>
                                        <p:attrNameLst>
                                          <p:attrName>style.visibility</p:attrName>
                                        </p:attrNameLst>
                                      </p:cBhvr>
                                      <p:to>
                                        <p:strVal val="visible"/>
                                      </p:to>
                                    </p:set>
                                    <p:animEffect transition="in" filter="fade">
                                      <p:cBhvr>
                                        <p:cTn id="39" dur="500"/>
                                        <p:tgtEl>
                                          <p:spTgt spid="109">
                                            <p:txEl>
                                              <p:pRg st="0" end="0"/>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110">
                                            <p:txEl>
                                              <p:pRg st="0" end="0"/>
                                            </p:txEl>
                                          </p:spTgt>
                                        </p:tgtEl>
                                        <p:attrNameLst>
                                          <p:attrName>style.visibility</p:attrName>
                                        </p:attrNameLst>
                                      </p:cBhvr>
                                      <p:to>
                                        <p:strVal val="visible"/>
                                      </p:to>
                                    </p:set>
                                    <p:animEffect transition="in" filter="strips(downRight)">
                                      <p:cBhvr>
                                        <p:cTn id="43" dur="500"/>
                                        <p:tgtEl>
                                          <p:spTgt spid="110">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3">
                                            <p:txEl>
                                              <p:pRg st="0" end="0"/>
                                            </p:txEl>
                                          </p:spTgt>
                                        </p:tgtEl>
                                        <p:attrNameLst>
                                          <p:attrName>style.visibility</p:attrName>
                                        </p:attrNameLst>
                                      </p:cBhvr>
                                      <p:to>
                                        <p:strVal val="visible"/>
                                      </p:to>
                                    </p:set>
                                    <p:animEffect transition="in" filter="fade">
                                      <p:cBhvr>
                                        <p:cTn id="47" dur="500"/>
                                        <p:tgtEl>
                                          <p:spTgt spid="103">
                                            <p:txEl>
                                              <p:pRg st="0" end="0"/>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104">
                                            <p:txEl>
                                              <p:pRg st="0" end="0"/>
                                            </p:txEl>
                                          </p:spTgt>
                                        </p:tgtEl>
                                        <p:attrNameLst>
                                          <p:attrName>style.visibility</p:attrName>
                                        </p:attrNameLst>
                                      </p:cBhvr>
                                      <p:to>
                                        <p:strVal val="visible"/>
                                      </p:to>
                                    </p:set>
                                    <p:animEffect transition="in" filter="strips(downRight)">
                                      <p:cBhvr>
                                        <p:cTn id="51" dur="500"/>
                                        <p:tgtEl>
                                          <p:spTgt spid="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P spid="100" grpId="0" build="p"/>
      <p:bldP spid="101" grpId="0" build="p"/>
      <p:bldP spid="102" grpId="0" build="p"/>
      <p:bldP spid="103" grpId="0" build="p"/>
      <p:bldP spid="104" grpId="0" build="p"/>
      <p:bldP spid="105" grpId="0" build="p"/>
      <p:bldP spid="106" grpId="0" build="p"/>
      <p:bldP spid="107" grpId="0" build="p"/>
      <p:bldP spid="108" grpId="0" build="p"/>
      <p:bldP spid="109" grpId="0" build="p"/>
      <p:bldP spid="1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2499" y="2895601"/>
            <a:ext cx="7162800" cy="1626458"/>
          </a:xfrm>
          <a:prstGeom prst="rect">
            <a:avLst/>
          </a:prstGeom>
        </p:spPr>
        <p:txBody>
          <a:bodyPr wrap="square" lIns="117208" tIns="58604" rIns="117208" bIns="58604" numCol="2" spcCol="228600">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400" dirty="0" err="1">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التى</a:t>
            </a:r>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يولدها التطبيق.</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pic>
        <p:nvPicPr>
          <p:cNvPr id="6" name="Picture 5" descr="Signature.png"/>
          <p:cNvPicPr>
            <a:picLocks noChangeAspect="1"/>
          </p:cNvPicPr>
          <p:nvPr/>
        </p:nvPicPr>
        <p:blipFill>
          <a:blip r:embed="rId2" cstate="print"/>
          <a:stretch>
            <a:fillRect/>
          </a:stretch>
        </p:blipFill>
        <p:spPr>
          <a:xfrm>
            <a:off x="760412" y="5181600"/>
            <a:ext cx="2211632" cy="770830"/>
          </a:xfrm>
          <a:prstGeom prst="rect">
            <a:avLst/>
          </a:prstGeom>
        </p:spPr>
      </p:pic>
      <p:sp>
        <p:nvSpPr>
          <p:cNvPr id="7" name="TextBox 6"/>
          <p:cNvSpPr txBox="1"/>
          <p:nvPr/>
        </p:nvSpPr>
        <p:spPr>
          <a:xfrm>
            <a:off x="6816279" y="2133600"/>
            <a:ext cx="1899020" cy="487684"/>
          </a:xfrm>
          <a:prstGeom prst="rect">
            <a:avLst/>
          </a:prstGeom>
          <a:noFill/>
        </p:spPr>
        <p:txBody>
          <a:bodyPr wrap="none" lIns="117208" tIns="58604" rIns="117208" bIns="58604" rtlCol="0">
            <a:spAutoFit/>
          </a:bodyPr>
          <a:lstStyle/>
          <a:p>
            <a:pPr algn="r" rtl="1"/>
            <a:r>
              <a:rPr lang="ar-EG" sz="2400" b="1" dirty="0">
                <a:solidFill>
                  <a:srgbClr val="F0534B"/>
                </a:solidFill>
                <a:latin typeface="Helvetica Neue W23 for SKY Bd" panose="020B0804020202020204" pitchFamily="34" charset="-78"/>
                <a:ea typeface="Open Sans" pitchFamily="34" charset="0"/>
                <a:cs typeface="Helvetica Neue W23 for SKY Bd" panose="020B0804020202020204" pitchFamily="34" charset="-78"/>
              </a:rPr>
              <a:t>رسالة </a:t>
            </a:r>
            <a:r>
              <a:rPr lang="ar-EG" sz="2400" b="1" dirty="0">
                <a:solidFill>
                  <a:schemeClr val="tx1">
                    <a:lumMod val="75000"/>
                    <a:lumOff val="25000"/>
                  </a:schemeClr>
                </a:solidFill>
                <a:latin typeface="Helvetica Neue W23 for SKY Bd" panose="020B0804020202020204" pitchFamily="34" charset="-78"/>
                <a:ea typeface="Open Sans" pitchFamily="34" charset="0"/>
                <a:cs typeface="Helvetica Neue W23 for SKY Bd" panose="020B0804020202020204" pitchFamily="34" charset="-78"/>
              </a:rPr>
              <a:t>ترحيبية</a:t>
            </a:r>
            <a:endParaRPr lang="en-US" sz="2400" b="1" dirty="0">
              <a:solidFill>
                <a:schemeClr val="tx1">
                  <a:lumMod val="75000"/>
                  <a:lumOff val="25000"/>
                </a:schemeClr>
              </a:solidFill>
              <a:latin typeface="Helvetica Neue W23 for SKY Bd" panose="020B0804020202020204" pitchFamily="34" charset="-78"/>
              <a:ea typeface="Open Sans" pitchFamily="34" charset="0"/>
              <a:cs typeface="Helvetica Neue W23 for SKY Bd" panose="020B0804020202020204" pitchFamily="34" charset="-78"/>
            </a:endParaRPr>
          </a:p>
        </p:txBody>
      </p:sp>
      <p:sp>
        <p:nvSpPr>
          <p:cNvPr id="14" name="Rectangle 52">
            <a:extLst>
              <a:ext uri="{FF2B5EF4-FFF2-40B4-BE49-F238E27FC236}">
                <a16:creationId xmlns:a16="http://schemas.microsoft.com/office/drawing/2014/main" id="{6A6CB9C5-A7A6-40AE-B21F-30846D81ED0D}"/>
              </a:ext>
            </a:extLst>
          </p:cNvPr>
          <p:cNvSpPr/>
          <p:nvPr/>
        </p:nvSpPr>
        <p:spPr>
          <a:xfrm>
            <a:off x="9675812" y="0"/>
            <a:ext cx="1828800" cy="685800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857046" y="4085253"/>
            <a:ext cx="410547" cy="410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867394" y="4130775"/>
            <a:ext cx="389850" cy="338554"/>
          </a:xfrm>
          <a:prstGeom prst="rect">
            <a:avLst/>
          </a:prstGeom>
        </p:spPr>
        <p:txBody>
          <a:bodyPr wrap="none">
            <a:spAutoFit/>
          </a:bodyPr>
          <a:lstStyle/>
          <a:p>
            <a:r>
              <a:rPr lang="en-US" sz="1600" dirty="0">
                <a:solidFill>
                  <a:srgbClr val="F0534B"/>
                </a:solidFill>
                <a:latin typeface="et-line" panose="02000503000000000000" pitchFamily="2" charset="2"/>
              </a:rPr>
              <a:t></a:t>
            </a:r>
            <a:endParaRPr lang="en-US" sz="1600" dirty="0">
              <a:solidFill>
                <a:srgbClr val="F0534B"/>
              </a:solidFill>
            </a:endParaRPr>
          </a:p>
        </p:txBody>
      </p:sp>
      <p:sp>
        <p:nvSpPr>
          <p:cNvPr id="57" name="Oval 56"/>
          <p:cNvSpPr/>
          <p:nvPr/>
        </p:nvSpPr>
        <p:spPr>
          <a:xfrm>
            <a:off x="10369664" y="4085253"/>
            <a:ext cx="410547" cy="410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382393" y="4130548"/>
            <a:ext cx="389850" cy="338554"/>
          </a:xfrm>
          <a:prstGeom prst="rect">
            <a:avLst/>
          </a:prstGeom>
        </p:spPr>
        <p:txBody>
          <a:bodyPr wrap="none">
            <a:spAutoFit/>
          </a:bodyPr>
          <a:lstStyle/>
          <a:p>
            <a:r>
              <a:rPr lang="en-US" sz="1600" dirty="0">
                <a:solidFill>
                  <a:srgbClr val="F0534B"/>
                </a:solidFill>
                <a:latin typeface="et-line" panose="02000503000000000000" pitchFamily="2" charset="2"/>
              </a:rPr>
              <a:t></a:t>
            </a:r>
            <a:endParaRPr lang="en-US" sz="1600" dirty="0">
              <a:solidFill>
                <a:srgbClr val="F0534B"/>
              </a:solidFill>
            </a:endParaRPr>
          </a:p>
        </p:txBody>
      </p:sp>
      <p:sp>
        <p:nvSpPr>
          <p:cNvPr id="59" name="Oval 58"/>
          <p:cNvSpPr/>
          <p:nvPr/>
        </p:nvSpPr>
        <p:spPr>
          <a:xfrm>
            <a:off x="10882283" y="4085253"/>
            <a:ext cx="410547" cy="4105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895012" y="4130548"/>
            <a:ext cx="389850" cy="338554"/>
          </a:xfrm>
          <a:prstGeom prst="rect">
            <a:avLst/>
          </a:prstGeom>
        </p:spPr>
        <p:txBody>
          <a:bodyPr wrap="none">
            <a:spAutoFit/>
          </a:bodyPr>
          <a:lstStyle/>
          <a:p>
            <a:r>
              <a:rPr lang="en-US" sz="1600" dirty="0">
                <a:solidFill>
                  <a:srgbClr val="F0534B"/>
                </a:solidFill>
                <a:latin typeface="et-line" panose="02000503000000000000" pitchFamily="2" charset="2"/>
              </a:rPr>
              <a:t></a:t>
            </a:r>
            <a:endParaRPr lang="en-US" sz="1600" dirty="0">
              <a:solidFill>
                <a:srgbClr val="F0534B"/>
              </a:solidFill>
            </a:endParaRPr>
          </a:p>
        </p:txBody>
      </p:sp>
      <p:sp>
        <p:nvSpPr>
          <p:cNvPr id="3" name="عنصر نائب للصورة 2">
            <a:extLst>
              <a:ext uri="{FF2B5EF4-FFF2-40B4-BE49-F238E27FC236}">
                <a16:creationId xmlns:a16="http://schemas.microsoft.com/office/drawing/2014/main" id="{B5D7F5A6-6EED-422E-ADE7-49EE9D6F77E1}"/>
              </a:ext>
            </a:extLst>
          </p:cNvPr>
          <p:cNvSpPr>
            <a:spLocks noGrp="1"/>
          </p:cNvSpPr>
          <p:nvPr>
            <p:ph type="pic" sz="quarter" idx="14"/>
          </p:nvPr>
        </p:nvSpPr>
        <p:spPr/>
      </p:sp>
    </p:spTree>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23049" y="3426691"/>
            <a:ext cx="3140364" cy="1384995"/>
          </a:xfrm>
          <a:prstGeom prst="rect">
            <a:avLst/>
          </a:prstGeom>
        </p:spPr>
        <p:txBody>
          <a:bodyPr wrap="square">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6" name="Rounded Rectangle 5"/>
          <p:cNvSpPr/>
          <p:nvPr/>
        </p:nvSpPr>
        <p:spPr>
          <a:xfrm>
            <a:off x="4596940" y="5167237"/>
            <a:ext cx="794328" cy="251206"/>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994758" y="3426691"/>
            <a:ext cx="3140364" cy="1384995"/>
          </a:xfrm>
          <a:prstGeom prst="rect">
            <a:avLst/>
          </a:prstGeom>
        </p:spPr>
        <p:txBody>
          <a:bodyPr wrap="square">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11" name="Rounded Rectangle 10"/>
          <p:cNvSpPr/>
          <p:nvPr/>
        </p:nvSpPr>
        <p:spPr>
          <a:xfrm>
            <a:off x="1068649" y="5167237"/>
            <a:ext cx="794328" cy="251206"/>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1145053" y="5157408"/>
            <a:ext cx="641521" cy="246221"/>
          </a:xfrm>
          <a:prstGeom prst="rect">
            <a:avLst/>
          </a:prstGeom>
          <a:noFill/>
        </p:spPr>
        <p:txBody>
          <a:bodyPr wrap="none" rtlCol="0">
            <a:spAutoFit/>
          </a:bodyPr>
          <a:lstStyle/>
          <a:p>
            <a:pPr algn="ctr"/>
            <a:r>
              <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Hire Me</a:t>
            </a:r>
          </a:p>
        </p:txBody>
      </p:sp>
      <p:sp>
        <p:nvSpPr>
          <p:cNvPr id="2" name="Rounded Rectangle 1"/>
          <p:cNvSpPr/>
          <p:nvPr/>
        </p:nvSpPr>
        <p:spPr>
          <a:xfrm flipH="1">
            <a:off x="7029642" y="2715490"/>
            <a:ext cx="526474" cy="526474"/>
          </a:xfrm>
          <a:prstGeom prst="roundRect">
            <a:avLst>
              <a:gd name="adj" fmla="val 9148"/>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flipH="1">
            <a:off x="7046657" y="2709397"/>
            <a:ext cx="492444" cy="461665"/>
          </a:xfrm>
          <a:prstGeom prst="rect">
            <a:avLst/>
          </a:prstGeom>
        </p:spPr>
        <p:txBody>
          <a:bodyPr wrap="none">
            <a:spAutoFit/>
          </a:bodyPr>
          <a:lstStyle/>
          <a:p>
            <a:pPr algn="ctr"/>
            <a:r>
              <a:rPr lang="en-US" sz="2400" dirty="0">
                <a:latin typeface="et-line" pitchFamily="2" charset="2"/>
              </a:rPr>
              <a:t></a:t>
            </a:r>
            <a:endParaRPr lang="en-US" sz="2400" dirty="0">
              <a:solidFill>
                <a:srgbClr val="34495E"/>
              </a:solidFill>
              <a:latin typeface="et-line" pitchFamily="2" charset="2"/>
            </a:endParaRPr>
          </a:p>
        </p:txBody>
      </p:sp>
      <p:sp>
        <p:nvSpPr>
          <p:cNvPr id="4" name="TextBox 3"/>
          <p:cNvSpPr txBox="1"/>
          <p:nvPr/>
        </p:nvSpPr>
        <p:spPr>
          <a:xfrm flipH="1">
            <a:off x="5754534" y="2824838"/>
            <a:ext cx="1085554" cy="307777"/>
          </a:xfrm>
          <a:prstGeom prst="rect">
            <a:avLst/>
          </a:prstGeom>
          <a:noFill/>
        </p:spPr>
        <p:txBody>
          <a:bodyPr wrap="none" rtlCol="0">
            <a:spAutoFit/>
          </a:bodyPr>
          <a:lstStyle/>
          <a:p>
            <a:pPr algn="r" rtl="1"/>
            <a:r>
              <a:rPr lang="ar-EG"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تطوير الويب</a:t>
            </a:r>
            <a:endParaRPr lang="en-US"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endParaRPr>
          </a:p>
        </p:txBody>
      </p:sp>
      <p:sp>
        <p:nvSpPr>
          <p:cNvPr id="7" name="Rounded Rectangle 6"/>
          <p:cNvSpPr/>
          <p:nvPr/>
        </p:nvSpPr>
        <p:spPr>
          <a:xfrm flipH="1">
            <a:off x="10557933" y="2715490"/>
            <a:ext cx="526474" cy="526474"/>
          </a:xfrm>
          <a:prstGeom prst="roundRect">
            <a:avLst>
              <a:gd name="adj" fmla="val 9148"/>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10604604" y="2778672"/>
            <a:ext cx="433132" cy="400110"/>
          </a:xfrm>
          <a:prstGeom prst="rect">
            <a:avLst/>
          </a:prstGeom>
        </p:spPr>
        <p:txBody>
          <a:bodyPr wrap="none">
            <a:spAutoFit/>
          </a:bodyPr>
          <a:lstStyle/>
          <a:p>
            <a:r>
              <a:rPr lang="en-US" sz="2000" dirty="0">
                <a:solidFill>
                  <a:schemeClr val="tx1">
                    <a:lumMod val="95000"/>
                    <a:lumOff val="5000"/>
                  </a:schemeClr>
                </a:solidFill>
                <a:latin typeface="et-line" panose="02000503000000000000" pitchFamily="2" charset="2"/>
              </a:rPr>
              <a:t></a:t>
            </a:r>
            <a:endParaRPr lang="en-US" sz="2000" dirty="0">
              <a:solidFill>
                <a:schemeClr val="tx1">
                  <a:lumMod val="95000"/>
                  <a:lumOff val="5000"/>
                </a:schemeClr>
              </a:solidFill>
            </a:endParaRPr>
          </a:p>
        </p:txBody>
      </p:sp>
      <p:sp>
        <p:nvSpPr>
          <p:cNvPr id="9" name="TextBox 8"/>
          <p:cNvSpPr txBox="1"/>
          <p:nvPr/>
        </p:nvSpPr>
        <p:spPr>
          <a:xfrm flipH="1">
            <a:off x="9227893" y="2809494"/>
            <a:ext cx="1218603" cy="307777"/>
          </a:xfrm>
          <a:prstGeom prst="rect">
            <a:avLst/>
          </a:prstGeom>
          <a:noFill/>
        </p:spPr>
        <p:txBody>
          <a:bodyPr wrap="none" rtlCol="0">
            <a:spAutoFit/>
          </a:bodyPr>
          <a:lstStyle/>
          <a:p>
            <a:pPr algn="r" rtl="1"/>
            <a:r>
              <a:rPr lang="ar-EG"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جرافيك ديزاين</a:t>
            </a:r>
            <a:endParaRPr lang="en-US"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endParaRPr>
          </a:p>
        </p:txBody>
      </p:sp>
      <p:sp>
        <p:nvSpPr>
          <p:cNvPr id="13" name="Rounded Rectangle 12"/>
          <p:cNvSpPr/>
          <p:nvPr/>
        </p:nvSpPr>
        <p:spPr>
          <a:xfrm flipH="1">
            <a:off x="3495813" y="2715490"/>
            <a:ext cx="526474" cy="526474"/>
          </a:xfrm>
          <a:prstGeom prst="roundRect">
            <a:avLst>
              <a:gd name="adj" fmla="val 9148"/>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3532064" y="2723252"/>
            <a:ext cx="453971" cy="461665"/>
          </a:xfrm>
          <a:prstGeom prst="rect">
            <a:avLst/>
          </a:prstGeom>
        </p:spPr>
        <p:txBody>
          <a:bodyPr wrap="none">
            <a:spAutoFit/>
          </a:bodyPr>
          <a:lstStyle/>
          <a:p>
            <a:pPr algn="ctr"/>
            <a:r>
              <a:rPr lang="en-US" sz="2400" dirty="0">
                <a:latin typeface="et-line" pitchFamily="2" charset="2"/>
              </a:rPr>
              <a:t></a:t>
            </a:r>
            <a:endParaRPr lang="en-US" sz="2400" dirty="0">
              <a:solidFill>
                <a:srgbClr val="34495E"/>
              </a:solidFill>
              <a:latin typeface="et-line" pitchFamily="2" charset="2"/>
            </a:endParaRPr>
          </a:p>
        </p:txBody>
      </p:sp>
      <p:sp>
        <p:nvSpPr>
          <p:cNvPr id="15" name="TextBox 14"/>
          <p:cNvSpPr txBox="1"/>
          <p:nvPr/>
        </p:nvSpPr>
        <p:spPr>
          <a:xfrm flipH="1">
            <a:off x="1914531" y="2824838"/>
            <a:ext cx="1391728" cy="307777"/>
          </a:xfrm>
          <a:prstGeom prst="rect">
            <a:avLst/>
          </a:prstGeom>
          <a:noFill/>
        </p:spPr>
        <p:txBody>
          <a:bodyPr wrap="none" rtlCol="0">
            <a:spAutoFit/>
          </a:bodyPr>
          <a:lstStyle/>
          <a:p>
            <a:pPr algn="r" rtl="1"/>
            <a:r>
              <a:rPr lang="ar-EG"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تطوير التطبيقات</a:t>
            </a:r>
            <a:endParaRPr lang="en-US" sz="1400" dirty="0">
              <a:solidFill>
                <a:schemeClr val="tx1">
                  <a:lumMod val="65000"/>
                  <a:lumOff val="3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endParaRPr>
          </a:p>
        </p:txBody>
      </p:sp>
      <p:sp>
        <p:nvSpPr>
          <p:cNvPr id="16" name="Rectangle 15"/>
          <p:cNvSpPr/>
          <p:nvPr/>
        </p:nvSpPr>
        <p:spPr>
          <a:xfrm>
            <a:off x="8056878" y="3426691"/>
            <a:ext cx="3140364" cy="1384995"/>
          </a:xfrm>
          <a:prstGeom prst="rect">
            <a:avLst/>
          </a:prstGeom>
        </p:spPr>
        <p:txBody>
          <a:bodyPr wrap="square">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17" name="Rounded Rectangle 16"/>
          <p:cNvSpPr/>
          <p:nvPr/>
        </p:nvSpPr>
        <p:spPr>
          <a:xfrm>
            <a:off x="8130769" y="5167237"/>
            <a:ext cx="794328" cy="251206"/>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4662055" y="5157408"/>
            <a:ext cx="641521" cy="246221"/>
          </a:xfrm>
          <a:prstGeom prst="rect">
            <a:avLst/>
          </a:prstGeom>
          <a:noFill/>
        </p:spPr>
        <p:txBody>
          <a:bodyPr wrap="none" rtlCol="0">
            <a:spAutoFit/>
          </a:bodyPr>
          <a:lstStyle/>
          <a:p>
            <a:pPr algn="ctr"/>
            <a:r>
              <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Hire Me</a:t>
            </a:r>
          </a:p>
        </p:txBody>
      </p:sp>
      <p:sp>
        <p:nvSpPr>
          <p:cNvPr id="19" name="TextBox 18"/>
          <p:cNvSpPr txBox="1"/>
          <p:nvPr/>
        </p:nvSpPr>
        <p:spPr>
          <a:xfrm>
            <a:off x="8181110" y="5157408"/>
            <a:ext cx="641521" cy="246221"/>
          </a:xfrm>
          <a:prstGeom prst="rect">
            <a:avLst/>
          </a:prstGeom>
          <a:noFill/>
        </p:spPr>
        <p:txBody>
          <a:bodyPr wrap="none" rtlCol="0">
            <a:spAutoFit/>
          </a:bodyPr>
          <a:lstStyle/>
          <a:p>
            <a:pPr algn="ctr"/>
            <a:r>
              <a:rPr lang="en-US" sz="1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Hire Me</a:t>
            </a:r>
          </a:p>
        </p:txBody>
      </p:sp>
      <p:sp>
        <p:nvSpPr>
          <p:cNvPr id="23" name="Rectangle 64">
            <a:extLst>
              <a:ext uri="{FF2B5EF4-FFF2-40B4-BE49-F238E27FC236}">
                <a16:creationId xmlns:a16="http://schemas.microsoft.com/office/drawing/2014/main" id="{A52C9D66-40F8-4A65-9F7C-0EAB51854051}"/>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65">
            <a:extLst>
              <a:ext uri="{FF2B5EF4-FFF2-40B4-BE49-F238E27FC236}">
                <a16:creationId xmlns:a16="http://schemas.microsoft.com/office/drawing/2014/main" id="{7440F54F-6AA1-4DFD-9336-DD520C392879}"/>
              </a:ext>
            </a:extLst>
          </p:cNvPr>
          <p:cNvSpPr txBox="1"/>
          <p:nvPr/>
        </p:nvSpPr>
        <p:spPr>
          <a:xfrm flipH="1">
            <a:off x="9489338" y="728514"/>
            <a:ext cx="1888659"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الخدمات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5" name="Rectangle 66">
            <a:extLst>
              <a:ext uri="{FF2B5EF4-FFF2-40B4-BE49-F238E27FC236}">
                <a16:creationId xmlns:a16="http://schemas.microsoft.com/office/drawing/2014/main" id="{BB8FADF1-8EAC-4828-A655-9077E5E826B9}"/>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rot="5400000">
            <a:off x="10539781" y="495090"/>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H="1">
            <a:off x="7997288" y="2739601"/>
            <a:ext cx="3024405" cy="45160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solidFill>
                <a:schemeClr val="bg1">
                  <a:lumMod val="85000"/>
                </a:schemeClr>
              </a:solidFill>
            </a:endParaRPr>
          </a:p>
        </p:txBody>
      </p:sp>
      <p:cxnSp>
        <p:nvCxnSpPr>
          <p:cNvPr id="59" name="Straight Connector 58"/>
          <p:cNvCxnSpPr/>
          <p:nvPr/>
        </p:nvCxnSpPr>
        <p:spPr>
          <a:xfrm flipH="1">
            <a:off x="11021694" y="2739600"/>
            <a:ext cx="0" cy="3060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flipH="1">
            <a:off x="1193693" y="5765691"/>
            <a:ext cx="9828000" cy="56965"/>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solidFill>
                <a:schemeClr val="bg1">
                  <a:lumMod val="85000"/>
                </a:schemeClr>
              </a:solidFill>
            </a:endParaRPr>
          </a:p>
        </p:txBody>
      </p:sp>
      <p:cxnSp>
        <p:nvCxnSpPr>
          <p:cNvPr id="61" name="Straight Connector 60"/>
          <p:cNvCxnSpPr/>
          <p:nvPr/>
        </p:nvCxnSpPr>
        <p:spPr>
          <a:xfrm flipH="1">
            <a:off x="8002269" y="2739600"/>
            <a:ext cx="0" cy="3204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783069" y="2739600"/>
            <a:ext cx="0" cy="3204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506719" y="2739600"/>
            <a:ext cx="0" cy="3204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12797" y="2739600"/>
            <a:ext cx="0" cy="3204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flipH="1">
            <a:off x="1193693" y="2717886"/>
            <a:ext cx="9828000" cy="45719"/>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solidFill>
                <a:schemeClr val="bg1">
                  <a:lumMod val="85000"/>
                </a:schemeClr>
              </a:solidFill>
            </a:endParaRPr>
          </a:p>
        </p:txBody>
      </p:sp>
      <p:cxnSp>
        <p:nvCxnSpPr>
          <p:cNvPr id="66" name="Straight Connector 65"/>
          <p:cNvCxnSpPr/>
          <p:nvPr/>
        </p:nvCxnSpPr>
        <p:spPr>
          <a:xfrm flipH="1">
            <a:off x="1194303" y="3771606"/>
            <a:ext cx="9827391"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194303" y="4411615"/>
            <a:ext cx="9827391"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94303" y="5105244"/>
            <a:ext cx="9827391"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94303" y="3184859"/>
            <a:ext cx="9827391"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69" name="Content Placeholder 1"/>
          <p:cNvSpPr txBox="1">
            <a:spLocks/>
          </p:cNvSpPr>
          <p:nvPr/>
        </p:nvSpPr>
        <p:spPr>
          <a:xfrm flipH="1">
            <a:off x="8007249" y="2838679"/>
            <a:ext cx="3014444"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التصنيف</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70" name="Text Placeholder 22"/>
          <p:cNvSpPr txBox="1">
            <a:spLocks/>
          </p:cNvSpPr>
          <p:nvPr/>
        </p:nvSpPr>
        <p:spPr>
          <a:xfrm flipH="1">
            <a:off x="1295399" y="3377585"/>
            <a:ext cx="2822259" cy="315919"/>
          </a:xfrm>
          <a:prstGeom prst="rect">
            <a:avLst/>
          </a:prstGeom>
        </p:spPr>
        <p:txBody>
          <a:bodyPr>
            <a:normAutofit/>
          </a:bodyPr>
          <a:lstStyle/>
          <a:p>
            <a:pPr marL="439529" lvl="0" indent="-439529" algn="r" rtl="1">
              <a:spcBef>
                <a:spcPct val="20000"/>
              </a:spcBef>
            </a:pPr>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a:t>
            </a:r>
            <a:endParaRPr kumimoji="0" lang="en-US" sz="1200" b="0" i="0" u="none" strike="noStrike" kern="1200" cap="none" spc="0" normalizeH="0" baseline="0" noProof="0" dirty="0">
              <a:ln>
                <a:noFill/>
              </a:ln>
              <a:solidFill>
                <a:schemeClr val="bg1">
                  <a:lumMod val="85000"/>
                </a:schemeClr>
              </a:solidFill>
              <a:effectLst/>
              <a:uLnTx/>
              <a:uFillTx/>
              <a:latin typeface="Open Sans Light" pitchFamily="34" charset="0"/>
              <a:ea typeface="Open Sans Light" pitchFamily="34" charset="0"/>
              <a:cs typeface="Open Sans Light" pitchFamily="34" charset="0"/>
            </a:endParaRPr>
          </a:p>
        </p:txBody>
      </p:sp>
      <p:sp>
        <p:nvSpPr>
          <p:cNvPr id="71" name="Content Placeholder 1"/>
          <p:cNvSpPr txBox="1">
            <a:spLocks/>
          </p:cNvSpPr>
          <p:nvPr/>
        </p:nvSpPr>
        <p:spPr>
          <a:xfrm flipH="1">
            <a:off x="1142999" y="2838679"/>
            <a:ext cx="3169798"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الملاحظات</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cxnSp>
        <p:nvCxnSpPr>
          <p:cNvPr id="72" name="Straight Connector 71"/>
          <p:cNvCxnSpPr/>
          <p:nvPr/>
        </p:nvCxnSpPr>
        <p:spPr>
          <a:xfrm flipH="1">
            <a:off x="1194303" y="2739600"/>
            <a:ext cx="0" cy="3060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73" name="Text Placeholder 22"/>
          <p:cNvSpPr txBox="1">
            <a:spLocks/>
          </p:cNvSpPr>
          <p:nvPr/>
        </p:nvSpPr>
        <p:spPr>
          <a:xfrm flipH="1">
            <a:off x="7713530" y="3392869"/>
            <a:ext cx="3004951" cy="284229"/>
          </a:xfrm>
          <a:prstGeom prst="rect">
            <a:avLst/>
          </a:prstGeom>
        </p:spPr>
        <p:txBody>
          <a:bodyP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انترنت أكسس</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cxnSp>
        <p:nvCxnSpPr>
          <p:cNvPr id="74" name="Straight Connector 73"/>
          <p:cNvCxnSpPr/>
          <p:nvPr/>
        </p:nvCxnSpPr>
        <p:spPr>
          <a:xfrm flipH="1">
            <a:off x="6082735" y="3478186"/>
            <a:ext cx="11674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Content Placeholder 1"/>
          <p:cNvSpPr txBox="1">
            <a:spLocks/>
          </p:cNvSpPr>
          <p:nvPr/>
        </p:nvSpPr>
        <p:spPr>
          <a:xfrm flipH="1">
            <a:off x="6757417" y="2838679"/>
            <a:ext cx="1249833"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أون لاين</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76" name="Content Placeholder 1"/>
          <p:cNvSpPr txBox="1">
            <a:spLocks/>
          </p:cNvSpPr>
          <p:nvPr/>
        </p:nvSpPr>
        <p:spPr>
          <a:xfrm flipH="1">
            <a:off x="5494326" y="2838679"/>
            <a:ext cx="1249833"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أوف لاين</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77" name="Content Placeholder 1"/>
          <p:cNvSpPr txBox="1">
            <a:spLocks/>
          </p:cNvSpPr>
          <p:nvPr/>
        </p:nvSpPr>
        <p:spPr>
          <a:xfrm flipH="1">
            <a:off x="4231235" y="2838679"/>
            <a:ext cx="1249833"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التقييم</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grpSp>
        <p:nvGrpSpPr>
          <p:cNvPr id="78" name="Group 77"/>
          <p:cNvGrpSpPr/>
          <p:nvPr/>
        </p:nvGrpSpPr>
        <p:grpSpPr>
          <a:xfrm flipH="1">
            <a:off x="4450415" y="3400445"/>
            <a:ext cx="970832" cy="162682"/>
            <a:chOff x="2039917" y="3903662"/>
            <a:chExt cx="587365" cy="98425"/>
          </a:xfrm>
        </p:grpSpPr>
        <p:grpSp>
          <p:nvGrpSpPr>
            <p:cNvPr id="79" name="Group 199"/>
            <p:cNvGrpSpPr/>
            <p:nvPr/>
          </p:nvGrpSpPr>
          <p:grpSpPr>
            <a:xfrm>
              <a:off x="2039917" y="3903662"/>
              <a:ext cx="587365" cy="98425"/>
              <a:chOff x="4889500" y="1695454"/>
              <a:chExt cx="587365" cy="98425"/>
            </a:xfrm>
            <a:solidFill>
              <a:schemeClr val="bg1">
                <a:lumMod val="65000"/>
              </a:schemeClr>
            </a:solidFill>
          </p:grpSpPr>
          <p:sp>
            <p:nvSpPr>
              <p:cNvPr id="84" name="5-Point Star 83"/>
              <p:cNvSpPr/>
              <p:nvPr/>
            </p:nvSpPr>
            <p:spPr>
              <a:xfrm>
                <a:off x="488950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5" name="5-Point Star 84"/>
              <p:cNvSpPr/>
              <p:nvPr/>
            </p:nvSpPr>
            <p:spPr>
              <a:xfrm>
                <a:off x="501173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6" name="5-Point Star 85"/>
              <p:cNvSpPr/>
              <p:nvPr/>
            </p:nvSpPr>
            <p:spPr>
              <a:xfrm>
                <a:off x="513397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7" name="5-Point Star 86"/>
              <p:cNvSpPr/>
              <p:nvPr/>
            </p:nvSpPr>
            <p:spPr>
              <a:xfrm>
                <a:off x="525620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8" name="5-Point Star 87"/>
              <p:cNvSpPr/>
              <p:nvPr/>
            </p:nvSpPr>
            <p:spPr>
              <a:xfrm>
                <a:off x="537844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80" name="5-Point Star 79"/>
            <p:cNvSpPr/>
            <p:nvPr/>
          </p:nvSpPr>
          <p:spPr>
            <a:xfrm>
              <a:off x="2041504" y="3903662"/>
              <a:ext cx="98425" cy="9842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1" name="5-Point Star 80"/>
            <p:cNvSpPr/>
            <p:nvPr/>
          </p:nvSpPr>
          <p:spPr>
            <a:xfrm>
              <a:off x="2163739" y="3903662"/>
              <a:ext cx="98425" cy="9842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2" name="5-Point Star 81"/>
            <p:cNvSpPr/>
            <p:nvPr/>
          </p:nvSpPr>
          <p:spPr>
            <a:xfrm>
              <a:off x="2285974" y="3903662"/>
              <a:ext cx="98425" cy="9842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83" name="5-Point Star 82"/>
            <p:cNvSpPr/>
            <p:nvPr/>
          </p:nvSpPr>
          <p:spPr>
            <a:xfrm>
              <a:off x="2406622" y="3903662"/>
              <a:ext cx="98425" cy="9842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grpSp>
        <p:nvGrpSpPr>
          <p:cNvPr id="89" name="Group 88"/>
          <p:cNvGrpSpPr/>
          <p:nvPr/>
        </p:nvGrpSpPr>
        <p:grpSpPr>
          <a:xfrm flipH="1">
            <a:off x="7243437" y="3296810"/>
            <a:ext cx="273185" cy="295348"/>
            <a:chOff x="4083300" y="4517952"/>
            <a:chExt cx="535149" cy="578564"/>
          </a:xfrm>
        </p:grpSpPr>
        <p:sp>
          <p:nvSpPr>
            <p:cNvPr id="90" name="Shape 2252"/>
            <p:cNvSpPr/>
            <p:nvPr/>
          </p:nvSpPr>
          <p:spPr>
            <a:xfrm>
              <a:off x="4083300" y="4600269"/>
              <a:ext cx="496247" cy="4962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sp>
          <p:nvSpPr>
            <p:cNvPr id="91" name="Shape 4486"/>
            <p:cNvSpPr/>
            <p:nvPr/>
          </p:nvSpPr>
          <p:spPr>
            <a:xfrm>
              <a:off x="4189432" y="4517952"/>
              <a:ext cx="429017" cy="45003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bg1"/>
            </a:solidFill>
            <a:ln w="12700">
              <a:miter lim="400000"/>
            </a:ln>
          </p:spPr>
          <p:txBody>
            <a:bodyPr lIns="38100" tIns="38100" rIns="38100" bIns="38100" anchor="ct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grpSp>
      <p:sp>
        <p:nvSpPr>
          <p:cNvPr id="92" name="Text Placeholder 22"/>
          <p:cNvSpPr txBox="1">
            <a:spLocks/>
          </p:cNvSpPr>
          <p:nvPr/>
        </p:nvSpPr>
        <p:spPr>
          <a:xfrm flipH="1">
            <a:off x="1295399" y="4017594"/>
            <a:ext cx="2822259" cy="315919"/>
          </a:xfrm>
          <a:prstGeom prst="rect">
            <a:avLst/>
          </a:prstGeom>
        </p:spPr>
        <p:txBody>
          <a:bodyPr>
            <a:normAutofit/>
          </a:bodyPr>
          <a:lstStyle/>
          <a:p>
            <a:pPr marL="439529" lvl="0" indent="-439529" algn="r" rtl="1">
              <a:spcBef>
                <a:spcPct val="20000"/>
              </a:spcBef>
            </a:pPr>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a:t>
            </a:r>
            <a:endParaRPr kumimoji="0" lang="en-US" sz="1200" b="0" i="0" u="none" strike="noStrike" kern="1200" cap="none" spc="0" normalizeH="0" baseline="0" noProof="0" dirty="0">
              <a:ln>
                <a:noFill/>
              </a:ln>
              <a:solidFill>
                <a:schemeClr val="bg1">
                  <a:lumMod val="85000"/>
                </a:schemeClr>
              </a:solidFill>
              <a:effectLst/>
              <a:uLnTx/>
              <a:uFillTx/>
              <a:latin typeface="Open Sans Light" pitchFamily="34" charset="0"/>
              <a:ea typeface="Open Sans Light" pitchFamily="34" charset="0"/>
              <a:cs typeface="Open Sans Light" pitchFamily="34" charset="0"/>
            </a:endParaRPr>
          </a:p>
        </p:txBody>
      </p:sp>
      <p:sp>
        <p:nvSpPr>
          <p:cNvPr id="93" name="Text Placeholder 22"/>
          <p:cNvSpPr txBox="1">
            <a:spLocks/>
          </p:cNvSpPr>
          <p:nvPr/>
        </p:nvSpPr>
        <p:spPr>
          <a:xfrm flipH="1">
            <a:off x="7713530" y="4032878"/>
            <a:ext cx="3004951" cy="284229"/>
          </a:xfrm>
          <a:prstGeom prst="rect">
            <a:avLst/>
          </a:prstGeom>
        </p:spPr>
        <p:txBody>
          <a:bodyP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مدير الكمبيوتر</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cxnSp>
        <p:nvCxnSpPr>
          <p:cNvPr id="94" name="Straight Connector 93"/>
          <p:cNvCxnSpPr/>
          <p:nvPr/>
        </p:nvCxnSpPr>
        <p:spPr>
          <a:xfrm flipH="1">
            <a:off x="7352940" y="4118195"/>
            <a:ext cx="11674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flipH="1">
            <a:off x="4450415" y="4040454"/>
            <a:ext cx="970832" cy="162682"/>
            <a:chOff x="2039917" y="3903662"/>
            <a:chExt cx="587365" cy="98425"/>
          </a:xfrm>
        </p:grpSpPr>
        <p:grpSp>
          <p:nvGrpSpPr>
            <p:cNvPr id="96" name="Group 60"/>
            <p:cNvGrpSpPr/>
            <p:nvPr/>
          </p:nvGrpSpPr>
          <p:grpSpPr>
            <a:xfrm>
              <a:off x="2039917" y="3903662"/>
              <a:ext cx="587365" cy="98425"/>
              <a:chOff x="4889500" y="1695454"/>
              <a:chExt cx="587365" cy="98425"/>
            </a:xfrm>
            <a:solidFill>
              <a:schemeClr val="bg1">
                <a:lumMod val="65000"/>
              </a:schemeClr>
            </a:solidFill>
          </p:grpSpPr>
          <p:sp>
            <p:nvSpPr>
              <p:cNvPr id="123" name="5-Point Star 122"/>
              <p:cNvSpPr/>
              <p:nvPr/>
            </p:nvSpPr>
            <p:spPr>
              <a:xfrm>
                <a:off x="488950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4" name="5-Point Star 123"/>
              <p:cNvSpPr/>
              <p:nvPr/>
            </p:nvSpPr>
            <p:spPr>
              <a:xfrm>
                <a:off x="501173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5" name="5-Point Star 124"/>
              <p:cNvSpPr/>
              <p:nvPr/>
            </p:nvSpPr>
            <p:spPr>
              <a:xfrm>
                <a:off x="513397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6" name="5-Point Star 125"/>
              <p:cNvSpPr/>
              <p:nvPr/>
            </p:nvSpPr>
            <p:spPr>
              <a:xfrm>
                <a:off x="525620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7" name="5-Point Star 126"/>
              <p:cNvSpPr/>
              <p:nvPr/>
            </p:nvSpPr>
            <p:spPr>
              <a:xfrm>
                <a:off x="537844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120" name="5-Point Star 119"/>
            <p:cNvSpPr/>
            <p:nvPr/>
          </p:nvSpPr>
          <p:spPr>
            <a:xfrm>
              <a:off x="2041504" y="3903662"/>
              <a:ext cx="98425" cy="9842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1" name="5-Point Star 120"/>
            <p:cNvSpPr/>
            <p:nvPr/>
          </p:nvSpPr>
          <p:spPr>
            <a:xfrm>
              <a:off x="2163739" y="3903662"/>
              <a:ext cx="98425" cy="9842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22" name="5-Point Star 121"/>
            <p:cNvSpPr/>
            <p:nvPr/>
          </p:nvSpPr>
          <p:spPr>
            <a:xfrm>
              <a:off x="2285974" y="3903662"/>
              <a:ext cx="98425" cy="9842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128" name="Text Placeholder 22"/>
          <p:cNvSpPr txBox="1">
            <a:spLocks/>
          </p:cNvSpPr>
          <p:nvPr/>
        </p:nvSpPr>
        <p:spPr>
          <a:xfrm flipH="1">
            <a:off x="1295399" y="4711223"/>
            <a:ext cx="2822259" cy="315919"/>
          </a:xfrm>
          <a:prstGeom prst="rect">
            <a:avLst/>
          </a:prstGeom>
        </p:spPr>
        <p:txBody>
          <a:bodyPr>
            <a:normAutofit/>
          </a:bodyPr>
          <a:lstStyle/>
          <a:p>
            <a:pPr marL="439529" lvl="0" indent="-439529" algn="r" rtl="1">
              <a:spcBef>
                <a:spcPct val="20000"/>
              </a:spcBef>
            </a:pPr>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a:t>
            </a:r>
            <a:endParaRPr lang="en-US"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29" name="Text Placeholder 22"/>
          <p:cNvSpPr txBox="1">
            <a:spLocks/>
          </p:cNvSpPr>
          <p:nvPr/>
        </p:nvSpPr>
        <p:spPr>
          <a:xfrm flipH="1">
            <a:off x="7713530" y="4726507"/>
            <a:ext cx="3004951" cy="284229"/>
          </a:xfrm>
          <a:prstGeom prst="rect">
            <a:avLst/>
          </a:prstGeom>
        </p:spPr>
        <p:txBody>
          <a:bodyP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كورس تصميم</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grpSp>
        <p:nvGrpSpPr>
          <p:cNvPr id="130" name="Group 129"/>
          <p:cNvGrpSpPr/>
          <p:nvPr/>
        </p:nvGrpSpPr>
        <p:grpSpPr>
          <a:xfrm flipH="1">
            <a:off x="4450415" y="4734083"/>
            <a:ext cx="970832" cy="162682"/>
            <a:chOff x="2039917" y="3903662"/>
            <a:chExt cx="587365" cy="98425"/>
          </a:xfrm>
        </p:grpSpPr>
        <p:grpSp>
          <p:nvGrpSpPr>
            <p:cNvPr id="131" name="Group 84"/>
            <p:cNvGrpSpPr/>
            <p:nvPr/>
          </p:nvGrpSpPr>
          <p:grpSpPr>
            <a:xfrm>
              <a:off x="2039917" y="3903662"/>
              <a:ext cx="587365" cy="98425"/>
              <a:chOff x="4889500" y="1695454"/>
              <a:chExt cx="587365" cy="98425"/>
            </a:xfrm>
            <a:solidFill>
              <a:schemeClr val="bg1">
                <a:lumMod val="65000"/>
              </a:schemeClr>
            </a:solidFill>
          </p:grpSpPr>
          <p:sp>
            <p:nvSpPr>
              <p:cNvPr id="155" name="5-Point Star 154"/>
              <p:cNvSpPr/>
              <p:nvPr/>
            </p:nvSpPr>
            <p:spPr>
              <a:xfrm>
                <a:off x="488950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6" name="5-Point Star 155"/>
              <p:cNvSpPr/>
              <p:nvPr/>
            </p:nvSpPr>
            <p:spPr>
              <a:xfrm>
                <a:off x="501173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7" name="5-Point Star 156"/>
              <p:cNvSpPr/>
              <p:nvPr/>
            </p:nvSpPr>
            <p:spPr>
              <a:xfrm>
                <a:off x="513397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8" name="5-Point Star 157"/>
              <p:cNvSpPr/>
              <p:nvPr/>
            </p:nvSpPr>
            <p:spPr>
              <a:xfrm>
                <a:off x="525620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9" name="5-Point Star 158"/>
              <p:cNvSpPr/>
              <p:nvPr/>
            </p:nvSpPr>
            <p:spPr>
              <a:xfrm>
                <a:off x="537844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152" name="5-Point Star 151"/>
            <p:cNvSpPr/>
            <p:nvPr/>
          </p:nvSpPr>
          <p:spPr>
            <a:xfrm>
              <a:off x="2041504" y="3903662"/>
              <a:ext cx="98425" cy="9842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3" name="5-Point Star 152"/>
            <p:cNvSpPr/>
            <p:nvPr/>
          </p:nvSpPr>
          <p:spPr>
            <a:xfrm>
              <a:off x="2163739" y="3903662"/>
              <a:ext cx="98425" cy="9842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54" name="5-Point Star 153"/>
            <p:cNvSpPr/>
            <p:nvPr/>
          </p:nvSpPr>
          <p:spPr>
            <a:xfrm>
              <a:off x="2285974" y="3903662"/>
              <a:ext cx="98425" cy="9842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160" name="Text Placeholder 22"/>
          <p:cNvSpPr txBox="1">
            <a:spLocks/>
          </p:cNvSpPr>
          <p:nvPr/>
        </p:nvSpPr>
        <p:spPr>
          <a:xfrm flipH="1">
            <a:off x="1295399" y="5351232"/>
            <a:ext cx="2822259" cy="315919"/>
          </a:xfrm>
          <a:prstGeom prst="rect">
            <a:avLst/>
          </a:prstGeom>
        </p:spPr>
        <p:txBody>
          <a:bodyPr>
            <a:normAutofit/>
          </a:bodyPr>
          <a:lstStyle/>
          <a:p>
            <a:pPr marL="439529" lvl="0" indent="-439529" algn="r" rtl="1">
              <a:spcBef>
                <a:spcPct val="20000"/>
              </a:spcBef>
            </a:pPr>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a:t>
            </a:r>
            <a:endParaRPr lang="en-US"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61" name="Text Placeholder 22"/>
          <p:cNvSpPr txBox="1">
            <a:spLocks/>
          </p:cNvSpPr>
          <p:nvPr/>
        </p:nvSpPr>
        <p:spPr>
          <a:xfrm flipH="1">
            <a:off x="7713530" y="5366516"/>
            <a:ext cx="3004951" cy="284229"/>
          </a:xfrm>
          <a:prstGeom prst="rect">
            <a:avLst/>
          </a:prstGeom>
        </p:spPr>
        <p:txBody>
          <a:bodyP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دعم 24 ساعة</a:t>
            </a:r>
            <a:endParaRPr kumimoji="0" lang="id-ID" sz="150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cxnSp>
        <p:nvCxnSpPr>
          <p:cNvPr id="162" name="Straight Connector 161"/>
          <p:cNvCxnSpPr/>
          <p:nvPr/>
        </p:nvCxnSpPr>
        <p:spPr>
          <a:xfrm flipH="1">
            <a:off x="6082735" y="5451833"/>
            <a:ext cx="11674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flipH="1">
            <a:off x="4450415" y="5374092"/>
            <a:ext cx="970832" cy="162682"/>
            <a:chOff x="2039917" y="3903662"/>
            <a:chExt cx="587365" cy="98425"/>
          </a:xfrm>
        </p:grpSpPr>
        <p:grpSp>
          <p:nvGrpSpPr>
            <p:cNvPr id="164" name="Group 104"/>
            <p:cNvGrpSpPr/>
            <p:nvPr/>
          </p:nvGrpSpPr>
          <p:grpSpPr>
            <a:xfrm>
              <a:off x="2039917" y="3903662"/>
              <a:ext cx="587365" cy="98425"/>
              <a:chOff x="4889500" y="1695454"/>
              <a:chExt cx="587365" cy="98425"/>
            </a:xfrm>
            <a:solidFill>
              <a:schemeClr val="bg1">
                <a:lumMod val="65000"/>
              </a:schemeClr>
            </a:solidFill>
          </p:grpSpPr>
          <p:sp>
            <p:nvSpPr>
              <p:cNvPr id="169" name="5-Point Star 168"/>
              <p:cNvSpPr/>
              <p:nvPr/>
            </p:nvSpPr>
            <p:spPr>
              <a:xfrm>
                <a:off x="488950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70" name="5-Point Star 169"/>
              <p:cNvSpPr/>
              <p:nvPr/>
            </p:nvSpPr>
            <p:spPr>
              <a:xfrm>
                <a:off x="501173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71" name="5-Point Star 170"/>
              <p:cNvSpPr/>
              <p:nvPr/>
            </p:nvSpPr>
            <p:spPr>
              <a:xfrm>
                <a:off x="513397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72" name="5-Point Star 171"/>
              <p:cNvSpPr/>
              <p:nvPr/>
            </p:nvSpPr>
            <p:spPr>
              <a:xfrm>
                <a:off x="5256205"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73" name="5-Point Star 172"/>
              <p:cNvSpPr/>
              <p:nvPr/>
            </p:nvSpPr>
            <p:spPr>
              <a:xfrm>
                <a:off x="5378440" y="1695454"/>
                <a:ext cx="98425" cy="98425"/>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sp>
          <p:nvSpPr>
            <p:cNvPr id="165" name="5-Point Star 164"/>
            <p:cNvSpPr/>
            <p:nvPr/>
          </p:nvSpPr>
          <p:spPr>
            <a:xfrm>
              <a:off x="2041504" y="3903662"/>
              <a:ext cx="98425" cy="984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66" name="5-Point Star 165"/>
            <p:cNvSpPr/>
            <p:nvPr/>
          </p:nvSpPr>
          <p:spPr>
            <a:xfrm>
              <a:off x="2163739" y="3903662"/>
              <a:ext cx="98425" cy="984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67" name="5-Point Star 166"/>
            <p:cNvSpPr/>
            <p:nvPr/>
          </p:nvSpPr>
          <p:spPr>
            <a:xfrm>
              <a:off x="2285974" y="3903662"/>
              <a:ext cx="98425" cy="984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168" name="5-Point Star 167"/>
            <p:cNvSpPr/>
            <p:nvPr/>
          </p:nvSpPr>
          <p:spPr>
            <a:xfrm>
              <a:off x="2406622" y="3903662"/>
              <a:ext cx="98425" cy="9842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grpSp>
      <p:grpSp>
        <p:nvGrpSpPr>
          <p:cNvPr id="174" name="Group 173"/>
          <p:cNvGrpSpPr/>
          <p:nvPr/>
        </p:nvGrpSpPr>
        <p:grpSpPr>
          <a:xfrm flipH="1">
            <a:off x="7243437" y="5270457"/>
            <a:ext cx="273185" cy="295348"/>
            <a:chOff x="4083300" y="4517952"/>
            <a:chExt cx="535149" cy="578564"/>
          </a:xfrm>
        </p:grpSpPr>
        <p:sp>
          <p:nvSpPr>
            <p:cNvPr id="175" name="Shape 2252"/>
            <p:cNvSpPr/>
            <p:nvPr/>
          </p:nvSpPr>
          <p:spPr>
            <a:xfrm>
              <a:off x="4083300" y="4600269"/>
              <a:ext cx="496247" cy="4962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sp>
          <p:nvSpPr>
            <p:cNvPr id="176" name="Shape 4486"/>
            <p:cNvSpPr/>
            <p:nvPr/>
          </p:nvSpPr>
          <p:spPr>
            <a:xfrm>
              <a:off x="4189432" y="4517952"/>
              <a:ext cx="429017" cy="45003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bg1"/>
            </a:solidFill>
            <a:ln w="12700">
              <a:miter lim="400000"/>
            </a:ln>
          </p:spPr>
          <p:txBody>
            <a:bodyPr lIns="38100" tIns="38100" rIns="38100" bIns="38100" anchor="ct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grpSp>
      <p:grpSp>
        <p:nvGrpSpPr>
          <p:cNvPr id="177" name="Group 176"/>
          <p:cNvGrpSpPr/>
          <p:nvPr/>
        </p:nvGrpSpPr>
        <p:grpSpPr>
          <a:xfrm flipH="1">
            <a:off x="5982651" y="3936819"/>
            <a:ext cx="273185" cy="295348"/>
            <a:chOff x="4083300" y="4517952"/>
            <a:chExt cx="535149" cy="578564"/>
          </a:xfrm>
        </p:grpSpPr>
        <p:sp>
          <p:nvSpPr>
            <p:cNvPr id="178" name="Shape 2252"/>
            <p:cNvSpPr/>
            <p:nvPr/>
          </p:nvSpPr>
          <p:spPr>
            <a:xfrm>
              <a:off x="4083300" y="4600269"/>
              <a:ext cx="496247" cy="4962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sp>
          <p:nvSpPr>
            <p:cNvPr id="179" name="Shape 4486"/>
            <p:cNvSpPr/>
            <p:nvPr/>
          </p:nvSpPr>
          <p:spPr>
            <a:xfrm>
              <a:off x="4189432" y="4517952"/>
              <a:ext cx="429017" cy="45003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bg1"/>
            </a:solidFill>
            <a:ln w="12700">
              <a:miter lim="400000"/>
            </a:ln>
          </p:spPr>
          <p:txBody>
            <a:bodyPr lIns="38100" tIns="38100" rIns="38100" bIns="38100" anchor="ct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grpSp>
      <p:grpSp>
        <p:nvGrpSpPr>
          <p:cNvPr id="180" name="Group 179"/>
          <p:cNvGrpSpPr/>
          <p:nvPr/>
        </p:nvGrpSpPr>
        <p:grpSpPr>
          <a:xfrm flipH="1">
            <a:off x="5982651" y="4656675"/>
            <a:ext cx="273185" cy="295348"/>
            <a:chOff x="4083300" y="4517952"/>
            <a:chExt cx="535149" cy="578564"/>
          </a:xfrm>
        </p:grpSpPr>
        <p:sp>
          <p:nvSpPr>
            <p:cNvPr id="181" name="Shape 2252"/>
            <p:cNvSpPr/>
            <p:nvPr/>
          </p:nvSpPr>
          <p:spPr>
            <a:xfrm>
              <a:off x="4083300" y="4600269"/>
              <a:ext cx="496247" cy="4962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0800" tIns="50800" rIns="50800" bIns="50800" numCol="1" anchor="ctr">
              <a:noAutofit/>
            </a:bodyP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sp>
          <p:nvSpPr>
            <p:cNvPr id="182" name="Shape 4486"/>
            <p:cNvSpPr/>
            <p:nvPr/>
          </p:nvSpPr>
          <p:spPr>
            <a:xfrm>
              <a:off x="4189432" y="4517952"/>
              <a:ext cx="429017" cy="45003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bg1"/>
            </a:solidFill>
            <a:ln w="12700">
              <a:miter lim="400000"/>
            </a:ln>
          </p:spPr>
          <p:txBody>
            <a:bodyPr lIns="38100" tIns="38100" rIns="38100" bIns="38100" anchor="ctr"/>
            <a:lstStyle/>
            <a:p>
              <a:pPr lvl="0" algn="ctr" defTabSz="457200" rtl="1">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chemeClr val="bg1">
                    <a:lumMod val="85000"/>
                  </a:schemeClr>
                </a:solidFill>
              </a:endParaRPr>
            </a:p>
          </p:txBody>
        </p:sp>
      </p:grpSp>
      <p:cxnSp>
        <p:nvCxnSpPr>
          <p:cNvPr id="183" name="Straight Connector 182"/>
          <p:cNvCxnSpPr/>
          <p:nvPr/>
        </p:nvCxnSpPr>
        <p:spPr>
          <a:xfrm flipH="1">
            <a:off x="7352940" y="4815424"/>
            <a:ext cx="1167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4" name="Text Placeholder 10"/>
          <p:cNvSpPr txBox="1">
            <a:spLocks/>
          </p:cNvSpPr>
          <p:nvPr/>
        </p:nvSpPr>
        <p:spPr>
          <a:xfrm>
            <a:off x="1157474" y="1524000"/>
            <a:ext cx="9813738" cy="914400"/>
          </a:xfrm>
          <a:prstGeom prst="rect">
            <a:avLst/>
          </a:prstGeom>
        </p:spPr>
        <p:txBody>
          <a:bodyPr>
            <a:no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97" name="TextBox 65">
            <a:extLst>
              <a:ext uri="{FF2B5EF4-FFF2-40B4-BE49-F238E27FC236}">
                <a16:creationId xmlns:a16="http://schemas.microsoft.com/office/drawing/2014/main" id="{B9B87517-E384-4A2C-8DFC-061B5B80A17F}"/>
              </a:ext>
            </a:extLst>
          </p:cNvPr>
          <p:cNvSpPr txBox="1"/>
          <p:nvPr/>
        </p:nvSpPr>
        <p:spPr>
          <a:xfrm flipH="1">
            <a:off x="9489338" y="728514"/>
            <a:ext cx="1888659"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جدول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بسيط</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wipe(left)">
                                      <p:cBhvr>
                                        <p:cTn id="7" dur="500"/>
                                        <p:tgtEl>
                                          <p:spTgt spid="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p:cNvCxnSpPr/>
          <p:nvPr/>
        </p:nvCxnSpPr>
        <p:spPr>
          <a:xfrm flipH="1">
            <a:off x="11048999" y="2885307"/>
            <a:ext cx="0" cy="2412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flipH="1">
            <a:off x="8034555" y="2856421"/>
            <a:ext cx="3014445" cy="405495"/>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solidFill>
                <a:schemeClr val="bg1">
                  <a:lumMod val="85000"/>
                </a:schemeClr>
              </a:solidFill>
            </a:endParaRPr>
          </a:p>
        </p:txBody>
      </p:sp>
      <p:sp>
        <p:nvSpPr>
          <p:cNvPr id="100" name="Rectangle 99"/>
          <p:cNvSpPr/>
          <p:nvPr/>
        </p:nvSpPr>
        <p:spPr>
          <a:xfrm flipH="1">
            <a:off x="1142999" y="3687128"/>
            <a:ext cx="6891556" cy="405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cxnSp>
        <p:nvCxnSpPr>
          <p:cNvPr id="102" name="Straight Connector 101"/>
          <p:cNvCxnSpPr/>
          <p:nvPr/>
        </p:nvCxnSpPr>
        <p:spPr>
          <a:xfrm flipH="1">
            <a:off x="8034555" y="2849103"/>
            <a:ext cx="0" cy="2448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251593" y="2849103"/>
            <a:ext cx="0" cy="2448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148699" y="2849103"/>
            <a:ext cx="0" cy="2448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615035" y="2849103"/>
            <a:ext cx="0" cy="2448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150395" y="3261916"/>
            <a:ext cx="6912000"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50395" y="5293343"/>
            <a:ext cx="9898604" cy="12823"/>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150395" y="2856421"/>
            <a:ext cx="6912000" cy="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flipH="1">
            <a:off x="1142999" y="4493214"/>
            <a:ext cx="6891556" cy="405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09" name="Text Placeholder 11"/>
          <p:cNvSpPr txBox="1">
            <a:spLocks/>
          </p:cNvSpPr>
          <p:nvPr/>
        </p:nvSpPr>
        <p:spPr>
          <a:xfrm flipH="1">
            <a:off x="6663368" y="3360780"/>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a:ln>
                  <a:noFill/>
                </a:ln>
                <a:solidFill>
                  <a:schemeClr val="bg1">
                    <a:lumMod val="85000"/>
                  </a:schemeClr>
                </a:solidFill>
                <a:effectLst/>
                <a:uLnTx/>
                <a:uFillTx/>
                <a:latin typeface="+mn-lt"/>
                <a:ea typeface="+mn-ea"/>
                <a:cs typeface="+mn-cs"/>
              </a:rPr>
              <a:t>$ 1000</a:t>
            </a:r>
          </a:p>
        </p:txBody>
      </p:sp>
      <p:sp>
        <p:nvSpPr>
          <p:cNvPr id="110" name="Content Placeholder 13"/>
          <p:cNvSpPr txBox="1">
            <a:spLocks/>
          </p:cNvSpPr>
          <p:nvPr/>
        </p:nvSpPr>
        <p:spPr>
          <a:xfrm flipH="1">
            <a:off x="8257292" y="3329714"/>
            <a:ext cx="2550406" cy="292100"/>
          </a:xfrm>
          <a:prstGeom prst="rect">
            <a:avLst/>
          </a:prstGeom>
        </p:spPr>
        <p:txBody>
          <a:bodyPr anchor="ct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السعر</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1" name="Content Placeholder 1"/>
          <p:cNvSpPr txBox="1">
            <a:spLocks/>
          </p:cNvSpPr>
          <p:nvPr/>
        </p:nvSpPr>
        <p:spPr>
          <a:xfrm flipH="1">
            <a:off x="8034555" y="2955913"/>
            <a:ext cx="3014444" cy="242503"/>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المواصفات</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2" name="Content Placeholder 13"/>
          <p:cNvSpPr txBox="1">
            <a:spLocks/>
          </p:cNvSpPr>
          <p:nvPr/>
        </p:nvSpPr>
        <p:spPr>
          <a:xfrm flipH="1">
            <a:off x="8257292" y="3736603"/>
            <a:ext cx="2550406" cy="292100"/>
          </a:xfrm>
          <a:prstGeom prst="rect">
            <a:avLst/>
          </a:prstGeom>
        </p:spPr>
        <p:txBody>
          <a:bodyPr anchor="ct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مكان التصنيع</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3" name="Content Placeholder 13"/>
          <p:cNvSpPr txBox="1">
            <a:spLocks/>
          </p:cNvSpPr>
          <p:nvPr/>
        </p:nvSpPr>
        <p:spPr>
          <a:xfrm flipH="1">
            <a:off x="8257292" y="4169355"/>
            <a:ext cx="2550406" cy="292100"/>
          </a:xfrm>
          <a:prstGeom prst="rect">
            <a:avLst/>
          </a:prstGeom>
        </p:spPr>
        <p:txBody>
          <a:bodyPr anchor="ct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متعدد الألوان</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4" name="Content Placeholder 13"/>
          <p:cNvSpPr txBox="1">
            <a:spLocks/>
          </p:cNvSpPr>
          <p:nvPr/>
        </p:nvSpPr>
        <p:spPr>
          <a:xfrm flipH="1">
            <a:off x="8257292" y="4559916"/>
            <a:ext cx="2550406" cy="292100"/>
          </a:xfrm>
          <a:prstGeom prst="rect">
            <a:avLst/>
          </a:prstGeom>
        </p:spPr>
        <p:txBody>
          <a:bodyPr anchor="ct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عالمي</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5" name="Content Placeholder 13"/>
          <p:cNvSpPr txBox="1">
            <a:spLocks/>
          </p:cNvSpPr>
          <p:nvPr/>
        </p:nvSpPr>
        <p:spPr>
          <a:xfrm flipH="1">
            <a:off x="8257292" y="4964250"/>
            <a:ext cx="2550406" cy="292100"/>
          </a:xfrm>
          <a:prstGeom prst="rect">
            <a:avLst/>
          </a:prstGeom>
        </p:spPr>
        <p:txBody>
          <a:bodyPr anchor="ct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استرجاع 20%</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6" name="Content Placeholder 13"/>
          <p:cNvSpPr txBox="1">
            <a:spLocks/>
          </p:cNvSpPr>
          <p:nvPr/>
        </p:nvSpPr>
        <p:spPr>
          <a:xfrm flipH="1">
            <a:off x="6492893" y="2977649"/>
            <a:ext cx="1300060" cy="359013"/>
          </a:xfrm>
          <a:prstGeom prst="rect">
            <a:avLst/>
          </a:prstGeom>
        </p:spPr>
        <p:txBody>
          <a:bodyPr anchor="t">
            <a:noAutofit/>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المنتج الأول</a:t>
            </a:r>
            <a:endParaRPr kumimoji="0" lang="id-ID" sz="15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17" name="Content Placeholder 13"/>
          <p:cNvSpPr txBox="1">
            <a:spLocks/>
          </p:cNvSpPr>
          <p:nvPr/>
        </p:nvSpPr>
        <p:spPr>
          <a:xfrm flipH="1">
            <a:off x="4790560" y="2977649"/>
            <a:ext cx="1300060" cy="359013"/>
          </a:xfrm>
          <a:prstGeom prst="rect">
            <a:avLst/>
          </a:prstGeom>
        </p:spPr>
        <p:txBody>
          <a:bodyPr anchor="t">
            <a:noAutofit/>
          </a:bodyPr>
          <a:lstStyle/>
          <a:p>
            <a:pPr marL="439529" lvl="0" indent="-439529" algn="ctr" rtl="1">
              <a:spcBef>
                <a:spcPct val="20000"/>
              </a:spcBef>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المنتج الثاني</a:t>
            </a:r>
            <a:endParaRPr lang="id-ID" sz="15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18" name="Content Placeholder 13"/>
          <p:cNvSpPr txBox="1">
            <a:spLocks/>
          </p:cNvSpPr>
          <p:nvPr/>
        </p:nvSpPr>
        <p:spPr>
          <a:xfrm flipH="1">
            <a:off x="3199048" y="2977649"/>
            <a:ext cx="1300060" cy="359013"/>
          </a:xfrm>
          <a:prstGeom prst="rect">
            <a:avLst/>
          </a:prstGeom>
        </p:spPr>
        <p:txBody>
          <a:bodyPr anchor="t">
            <a:noAutofit/>
          </a:bodyPr>
          <a:lstStyle/>
          <a:p>
            <a:pPr marL="439529" lvl="0" indent="-439529" algn="ctr" rtl="1">
              <a:spcBef>
                <a:spcPct val="20000"/>
              </a:spcBef>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المنتج الثالث</a:t>
            </a:r>
            <a:endParaRPr lang="id-ID" sz="15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19" name="Text Placeholder 11"/>
          <p:cNvSpPr txBox="1">
            <a:spLocks/>
          </p:cNvSpPr>
          <p:nvPr/>
        </p:nvSpPr>
        <p:spPr>
          <a:xfrm flipH="1">
            <a:off x="4954434" y="3360780"/>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dirty="0">
                <a:ln>
                  <a:noFill/>
                </a:ln>
                <a:solidFill>
                  <a:schemeClr val="bg1">
                    <a:lumMod val="85000"/>
                  </a:schemeClr>
                </a:solidFill>
                <a:effectLst/>
                <a:uLnTx/>
                <a:uFillTx/>
                <a:latin typeface="+mn-lt"/>
                <a:ea typeface="+mn-ea"/>
                <a:cs typeface="+mn-cs"/>
              </a:rPr>
              <a:t>$ 1</a:t>
            </a:r>
            <a:r>
              <a:rPr kumimoji="0" lang="id-ID" sz="1300" b="0" i="0" u="none" strike="noStrike" kern="1200" cap="none" spc="0" normalizeH="0" baseline="0" noProof="0" dirty="0">
                <a:ln>
                  <a:noFill/>
                </a:ln>
                <a:solidFill>
                  <a:schemeClr val="bg1">
                    <a:lumMod val="85000"/>
                  </a:schemeClr>
                </a:solidFill>
                <a:effectLst/>
                <a:uLnTx/>
                <a:uFillTx/>
                <a:latin typeface="+mn-lt"/>
                <a:ea typeface="+mn-ea"/>
                <a:cs typeface="+mn-cs"/>
              </a:rPr>
              <a:t>5</a:t>
            </a:r>
            <a:r>
              <a:rPr kumimoji="0" lang="en-US" sz="1300" b="0" i="0" u="none" strike="noStrike" kern="1200" cap="none" spc="0" normalizeH="0" baseline="0" noProof="0" dirty="0">
                <a:ln>
                  <a:noFill/>
                </a:ln>
                <a:solidFill>
                  <a:schemeClr val="bg1">
                    <a:lumMod val="85000"/>
                  </a:schemeClr>
                </a:solidFill>
                <a:effectLst/>
                <a:uLnTx/>
                <a:uFillTx/>
                <a:latin typeface="+mn-lt"/>
                <a:ea typeface="+mn-ea"/>
                <a:cs typeface="+mn-cs"/>
              </a:rPr>
              <a:t>00</a:t>
            </a:r>
          </a:p>
        </p:txBody>
      </p:sp>
      <p:sp>
        <p:nvSpPr>
          <p:cNvPr id="132" name="Text Placeholder 11"/>
          <p:cNvSpPr txBox="1">
            <a:spLocks/>
          </p:cNvSpPr>
          <p:nvPr/>
        </p:nvSpPr>
        <p:spPr>
          <a:xfrm flipH="1">
            <a:off x="3426031" y="3360780"/>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a:ln>
                  <a:noFill/>
                </a:ln>
                <a:solidFill>
                  <a:schemeClr val="bg1">
                    <a:lumMod val="85000"/>
                  </a:schemeClr>
                </a:solidFill>
                <a:effectLst/>
                <a:uLnTx/>
                <a:uFillTx/>
                <a:latin typeface="+mn-lt"/>
                <a:ea typeface="+mn-ea"/>
                <a:cs typeface="+mn-cs"/>
              </a:rPr>
              <a:t>$ </a:t>
            </a:r>
            <a:r>
              <a:rPr kumimoji="0" lang="id-ID" sz="1300" b="0" i="0" u="none" strike="noStrike" kern="1200" cap="none" spc="0" normalizeH="0" baseline="0" noProof="0">
                <a:ln>
                  <a:noFill/>
                </a:ln>
                <a:solidFill>
                  <a:schemeClr val="bg1">
                    <a:lumMod val="85000"/>
                  </a:schemeClr>
                </a:solidFill>
                <a:effectLst/>
                <a:uLnTx/>
                <a:uFillTx/>
                <a:latin typeface="+mn-lt"/>
                <a:ea typeface="+mn-ea"/>
                <a:cs typeface="+mn-cs"/>
              </a:rPr>
              <a:t>2</a:t>
            </a:r>
            <a:r>
              <a:rPr kumimoji="0" lang="en-US" sz="1300" b="0" i="0" u="none" strike="noStrike" kern="1200" cap="none" spc="0" normalizeH="0" baseline="0" noProof="0">
                <a:ln>
                  <a:noFill/>
                </a:ln>
                <a:solidFill>
                  <a:schemeClr val="bg1">
                    <a:lumMod val="85000"/>
                  </a:schemeClr>
                </a:solidFill>
                <a:effectLst/>
                <a:uLnTx/>
                <a:uFillTx/>
                <a:latin typeface="+mn-lt"/>
                <a:ea typeface="+mn-ea"/>
                <a:cs typeface="+mn-cs"/>
              </a:rPr>
              <a:t>000</a:t>
            </a:r>
            <a:endParaRPr kumimoji="0" lang="en-US" sz="13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sp>
        <p:nvSpPr>
          <p:cNvPr id="133" name="Text Placeholder 11"/>
          <p:cNvSpPr txBox="1">
            <a:spLocks/>
          </p:cNvSpPr>
          <p:nvPr/>
        </p:nvSpPr>
        <p:spPr>
          <a:xfrm flipH="1">
            <a:off x="6663368" y="3752271"/>
            <a:ext cx="957759" cy="260149"/>
          </a:xfrm>
          <a:prstGeom prst="rect">
            <a:avLst/>
          </a:prstGeom>
        </p:spPr>
        <p:txBody>
          <a:bodyPr anchor="ct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rPr>
              <a:t>الصين</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34" name="Text Placeholder 11"/>
          <p:cNvSpPr txBox="1">
            <a:spLocks/>
          </p:cNvSpPr>
          <p:nvPr/>
        </p:nvSpPr>
        <p:spPr>
          <a:xfrm flipH="1">
            <a:off x="4703484" y="3743305"/>
            <a:ext cx="1459658" cy="293140"/>
          </a:xfrm>
          <a:prstGeom prst="rect">
            <a:avLst/>
          </a:prstGeom>
        </p:spPr>
        <p:txBody>
          <a:bodyPr anchor="ct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rPr>
              <a:t>مصر</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35" name="Text Placeholder 11"/>
          <p:cNvSpPr txBox="1">
            <a:spLocks/>
          </p:cNvSpPr>
          <p:nvPr/>
        </p:nvSpPr>
        <p:spPr>
          <a:xfrm flipH="1">
            <a:off x="3426031" y="3752271"/>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rPr>
              <a:t>الإمارات</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36" name="Text Placeholder 11"/>
          <p:cNvSpPr txBox="1">
            <a:spLocks/>
          </p:cNvSpPr>
          <p:nvPr/>
        </p:nvSpPr>
        <p:spPr>
          <a:xfrm flipH="1">
            <a:off x="6663368" y="4194116"/>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لا</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37" name="Text Placeholder 11"/>
          <p:cNvSpPr txBox="1">
            <a:spLocks/>
          </p:cNvSpPr>
          <p:nvPr/>
        </p:nvSpPr>
        <p:spPr>
          <a:xfrm flipH="1">
            <a:off x="4954434" y="4194116"/>
            <a:ext cx="957759" cy="260149"/>
          </a:xfrm>
          <a:prstGeom prst="rect">
            <a:avLst/>
          </a:prstGeom>
        </p:spPr>
        <p:txBody>
          <a:bodyPr/>
          <a:lstStyle/>
          <a:p>
            <a:pPr marL="439529" lvl="0" indent="-439529" algn="ctr" rtl="1">
              <a:spcBef>
                <a:spcPct val="20000"/>
              </a:spcBef>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لا</a:t>
            </a:r>
            <a:endParaRPr lang="en-US" sz="13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38" name="Text Placeholder 11"/>
          <p:cNvSpPr txBox="1">
            <a:spLocks/>
          </p:cNvSpPr>
          <p:nvPr/>
        </p:nvSpPr>
        <p:spPr>
          <a:xfrm flipH="1">
            <a:off x="3426031" y="4194116"/>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39" name="Text Placeholder 11"/>
          <p:cNvSpPr txBox="1">
            <a:spLocks/>
          </p:cNvSpPr>
          <p:nvPr/>
        </p:nvSpPr>
        <p:spPr>
          <a:xfrm flipH="1">
            <a:off x="6663368" y="4585607"/>
            <a:ext cx="957759" cy="260149"/>
          </a:xfrm>
          <a:prstGeom prst="rect">
            <a:avLst/>
          </a:prstGeom>
        </p:spPr>
        <p:txBody>
          <a:bodyPr/>
          <a:lstStyle/>
          <a:p>
            <a:pPr marL="439529" lvl="0" indent="-439529" algn="ctr" rtl="1">
              <a:spcBef>
                <a:spcPct val="20000"/>
              </a:spcBef>
              <a:defRPr/>
            </a:pPr>
            <a:r>
              <a:rPr lang="ar-EG" sz="1300" dirty="0">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0" name="Text Placeholder 11"/>
          <p:cNvSpPr txBox="1">
            <a:spLocks/>
          </p:cNvSpPr>
          <p:nvPr/>
        </p:nvSpPr>
        <p:spPr>
          <a:xfrm flipH="1">
            <a:off x="4954434" y="4585607"/>
            <a:ext cx="957759" cy="260149"/>
          </a:xfrm>
          <a:prstGeom prst="rect">
            <a:avLst/>
          </a:prstGeom>
        </p:spPr>
        <p:txBody>
          <a:bodyPr/>
          <a:lstStyle/>
          <a:p>
            <a:pPr marL="439529" lvl="0" indent="-439529" algn="ctr" rtl="1">
              <a:spcBef>
                <a:spcPct val="20000"/>
              </a:spcBef>
              <a:defRPr/>
            </a:pPr>
            <a:r>
              <a:rPr lang="ar-EG" sz="1300" dirty="0">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1" name="Text Placeholder 11"/>
          <p:cNvSpPr txBox="1">
            <a:spLocks/>
          </p:cNvSpPr>
          <p:nvPr/>
        </p:nvSpPr>
        <p:spPr>
          <a:xfrm flipH="1">
            <a:off x="3426031" y="4585607"/>
            <a:ext cx="957759" cy="260149"/>
          </a:xfrm>
          <a:prstGeom prst="rect">
            <a:avLst/>
          </a:prstGeom>
        </p:spPr>
        <p:txBody>
          <a:bodyPr/>
          <a:lstStyle/>
          <a:p>
            <a:pPr marL="439529" lvl="0" indent="-439529" algn="ctr" rtl="1">
              <a:spcBef>
                <a:spcPct val="20000"/>
              </a:spcBef>
              <a:defRPr/>
            </a:pPr>
            <a:r>
              <a:rPr lang="ar-EG" sz="1300" dirty="0">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2" name="Text Placeholder 11"/>
          <p:cNvSpPr txBox="1">
            <a:spLocks/>
          </p:cNvSpPr>
          <p:nvPr/>
        </p:nvSpPr>
        <p:spPr>
          <a:xfrm flipH="1">
            <a:off x="6663368" y="4969895"/>
            <a:ext cx="957759" cy="260149"/>
          </a:xfrm>
          <a:prstGeom prst="rect">
            <a:avLst/>
          </a:prstGeom>
        </p:spPr>
        <p:txBody>
          <a:bodyPr/>
          <a:lstStyle/>
          <a:p>
            <a:pPr marL="439529" lvl="0" indent="-439529" algn="ctr" rtl="1">
              <a:spcBef>
                <a:spcPct val="20000"/>
              </a:spcBef>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3" name="Text Placeholder 11"/>
          <p:cNvSpPr txBox="1">
            <a:spLocks/>
          </p:cNvSpPr>
          <p:nvPr/>
        </p:nvSpPr>
        <p:spPr>
          <a:xfrm flipH="1">
            <a:off x="4954434" y="4969895"/>
            <a:ext cx="957759" cy="260149"/>
          </a:xfrm>
          <a:prstGeom prst="rect">
            <a:avLst/>
          </a:prstGeom>
        </p:spPr>
        <p:txBody>
          <a:bodyPr/>
          <a:lstStyle/>
          <a:p>
            <a:pPr marL="439529" indent="-439529" algn="ctr" rtl="1">
              <a:spcBef>
                <a:spcPct val="20000"/>
              </a:spcBef>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لا</a:t>
            </a:r>
            <a:endParaRPr lang="en-US" sz="13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44" name="Text Placeholder 11"/>
          <p:cNvSpPr txBox="1">
            <a:spLocks/>
          </p:cNvSpPr>
          <p:nvPr/>
        </p:nvSpPr>
        <p:spPr>
          <a:xfrm flipH="1">
            <a:off x="3426031" y="4969895"/>
            <a:ext cx="957759" cy="260149"/>
          </a:xfrm>
          <a:prstGeom prst="rect">
            <a:avLst/>
          </a:prstGeom>
        </p:spPr>
        <p:txBody>
          <a:bodyPr/>
          <a:lstStyle/>
          <a:p>
            <a:pPr marL="439529" lvl="0" indent="-439529" algn="ctr" rtl="1">
              <a:spcBef>
                <a:spcPct val="20000"/>
              </a:spcBef>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5" name="Content Placeholder 13"/>
          <p:cNvSpPr txBox="1">
            <a:spLocks/>
          </p:cNvSpPr>
          <p:nvPr/>
        </p:nvSpPr>
        <p:spPr>
          <a:xfrm flipH="1">
            <a:off x="1521981" y="2977649"/>
            <a:ext cx="1300060" cy="359013"/>
          </a:xfrm>
          <a:prstGeom prst="rect">
            <a:avLst/>
          </a:prstGeom>
        </p:spPr>
        <p:txBody>
          <a:bodyPr anchor="t">
            <a:noAutofit/>
          </a:bodyPr>
          <a:lstStyle/>
          <a:p>
            <a:pPr marL="439529" lvl="0" indent="-439529" algn="ctr" rtl="1">
              <a:spcBef>
                <a:spcPct val="20000"/>
              </a:spcBef>
              <a:defRPr/>
            </a:pPr>
            <a:r>
              <a:rPr lang="ar-EG" sz="15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المنتج الرابع</a:t>
            </a:r>
            <a:endParaRPr lang="id-ID" sz="15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46" name="Text Placeholder 11"/>
          <p:cNvSpPr txBox="1">
            <a:spLocks/>
          </p:cNvSpPr>
          <p:nvPr/>
        </p:nvSpPr>
        <p:spPr>
          <a:xfrm flipH="1">
            <a:off x="1748964" y="3360780"/>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en-US" sz="1300" b="0" i="0" u="none" strike="noStrike" kern="1200" cap="none" spc="0" normalizeH="0" baseline="0" noProof="0">
                <a:ln>
                  <a:noFill/>
                </a:ln>
                <a:solidFill>
                  <a:schemeClr val="bg1">
                    <a:lumMod val="85000"/>
                  </a:schemeClr>
                </a:solidFill>
                <a:effectLst/>
                <a:uLnTx/>
                <a:uFillTx/>
                <a:latin typeface="+mn-lt"/>
                <a:ea typeface="+mn-ea"/>
                <a:cs typeface="+mn-cs"/>
              </a:rPr>
              <a:t>$ </a:t>
            </a:r>
            <a:r>
              <a:rPr kumimoji="0" lang="id-ID" sz="1300" b="0" i="0" u="none" strike="noStrike" kern="1200" cap="none" spc="0" normalizeH="0" baseline="0" noProof="0">
                <a:ln>
                  <a:noFill/>
                </a:ln>
                <a:solidFill>
                  <a:schemeClr val="bg1">
                    <a:lumMod val="85000"/>
                  </a:schemeClr>
                </a:solidFill>
                <a:effectLst/>
                <a:uLnTx/>
                <a:uFillTx/>
                <a:latin typeface="+mn-lt"/>
                <a:ea typeface="+mn-ea"/>
                <a:cs typeface="+mn-cs"/>
              </a:rPr>
              <a:t>25</a:t>
            </a:r>
            <a:r>
              <a:rPr kumimoji="0" lang="en-US" sz="1300" b="0" i="0" u="none" strike="noStrike" kern="1200" cap="none" spc="0" normalizeH="0" baseline="0" noProof="0">
                <a:ln>
                  <a:noFill/>
                </a:ln>
                <a:solidFill>
                  <a:schemeClr val="bg1">
                    <a:lumMod val="85000"/>
                  </a:schemeClr>
                </a:solidFill>
                <a:effectLst/>
                <a:uLnTx/>
                <a:uFillTx/>
                <a:latin typeface="+mn-lt"/>
                <a:ea typeface="+mn-ea"/>
                <a:cs typeface="+mn-cs"/>
              </a:rPr>
              <a:t>00</a:t>
            </a:r>
            <a:endParaRPr kumimoji="0" lang="en-US" sz="13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sp>
        <p:nvSpPr>
          <p:cNvPr id="147" name="Text Placeholder 11"/>
          <p:cNvSpPr txBox="1">
            <a:spLocks/>
          </p:cNvSpPr>
          <p:nvPr/>
        </p:nvSpPr>
        <p:spPr>
          <a:xfrm flipH="1">
            <a:off x="1748964" y="3752271"/>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kumimoji="0" lang="ar-EG"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rPr>
              <a:t>السعودية</a:t>
            </a:r>
            <a:endParaRPr kumimoji="0" lang="en-US" sz="1300" b="0" i="0" u="none" strike="noStrike" kern="1200" cap="none" spc="0" normalizeH="0" baseline="0" noProof="0" dirty="0">
              <a:ln>
                <a:noFill/>
              </a:ln>
              <a:solidFill>
                <a:schemeClr val="tx1"/>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8" name="Text Placeholder 11"/>
          <p:cNvSpPr txBox="1">
            <a:spLocks/>
          </p:cNvSpPr>
          <p:nvPr/>
        </p:nvSpPr>
        <p:spPr>
          <a:xfrm flipH="1">
            <a:off x="1748964" y="4194116"/>
            <a:ext cx="957759" cy="260149"/>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49" name="Text Placeholder 11"/>
          <p:cNvSpPr txBox="1">
            <a:spLocks/>
          </p:cNvSpPr>
          <p:nvPr/>
        </p:nvSpPr>
        <p:spPr>
          <a:xfrm flipH="1">
            <a:off x="1748964" y="4585607"/>
            <a:ext cx="957759" cy="260149"/>
          </a:xfrm>
          <a:prstGeom prst="rect">
            <a:avLst/>
          </a:prstGeom>
        </p:spPr>
        <p:txBody>
          <a:bodyPr/>
          <a:lstStyle/>
          <a:p>
            <a:pPr marL="439529" indent="-439529" algn="ctr" rtl="1">
              <a:spcBef>
                <a:spcPct val="20000"/>
              </a:spcBef>
              <a:defRPr/>
            </a:pPr>
            <a:r>
              <a:rPr lang="ar-EG" sz="1300" dirty="0">
                <a:latin typeface="Helvetica Neue W23 for SKY Reg" panose="020B0604020202020204" pitchFamily="34" charset="-78"/>
                <a:cs typeface="Helvetica Neue W23 for SKY Reg" panose="020B0604020202020204" pitchFamily="34" charset="-78"/>
              </a:rPr>
              <a:t>لا</a:t>
            </a:r>
            <a:endParaRPr lang="en-US" sz="1300" dirty="0">
              <a:latin typeface="Helvetica Neue W23 for SKY Reg" panose="020B0604020202020204" pitchFamily="34" charset="-78"/>
              <a:cs typeface="Helvetica Neue W23 for SKY Reg" panose="020B0604020202020204" pitchFamily="34" charset="-78"/>
            </a:endParaRPr>
          </a:p>
        </p:txBody>
      </p:sp>
      <p:sp>
        <p:nvSpPr>
          <p:cNvPr id="150" name="Text Placeholder 11"/>
          <p:cNvSpPr txBox="1">
            <a:spLocks/>
          </p:cNvSpPr>
          <p:nvPr/>
        </p:nvSpPr>
        <p:spPr>
          <a:xfrm flipH="1">
            <a:off x="1748964" y="4969895"/>
            <a:ext cx="957759" cy="260149"/>
          </a:xfrm>
          <a:prstGeom prst="rect">
            <a:avLst/>
          </a:prstGeom>
        </p:spPr>
        <p:txBody>
          <a:bodyPr/>
          <a:lstStyle/>
          <a:p>
            <a:pPr marL="439529" lvl="0" indent="-439529" algn="ctr" rtl="1">
              <a:spcBef>
                <a:spcPct val="20000"/>
              </a:spcBef>
              <a:defRPr/>
            </a:pPr>
            <a:r>
              <a:rPr lang="ar-EG" sz="1300" dirty="0">
                <a:solidFill>
                  <a:schemeClr val="bg1">
                    <a:lumMod val="85000"/>
                  </a:schemeClr>
                </a:solidFill>
                <a:latin typeface="Helvetica Neue W23 for SKY Reg" panose="020B0604020202020204" pitchFamily="34" charset="-78"/>
                <a:cs typeface="Helvetica Neue W23 for SKY Reg" panose="020B0604020202020204" pitchFamily="34" charset="-78"/>
              </a:rPr>
              <a:t>نعم</a:t>
            </a:r>
            <a:endParaRPr kumimoji="0" lang="en-US" sz="13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cxnSp>
        <p:nvCxnSpPr>
          <p:cNvPr id="151" name="Straight Connector 150"/>
          <p:cNvCxnSpPr/>
          <p:nvPr/>
        </p:nvCxnSpPr>
        <p:spPr>
          <a:xfrm flipH="1">
            <a:off x="1149495" y="2872607"/>
            <a:ext cx="0" cy="2448000"/>
          </a:xfrm>
          <a:prstGeom prst="line">
            <a:avLst/>
          </a:prstGeom>
          <a:ln w="3175">
            <a:solidFill>
              <a:srgbClr val="F0F0F0"/>
            </a:solidFill>
          </a:ln>
        </p:spPr>
        <p:style>
          <a:lnRef idx="1">
            <a:schemeClr val="accent1"/>
          </a:lnRef>
          <a:fillRef idx="0">
            <a:schemeClr val="accent1"/>
          </a:fillRef>
          <a:effectRef idx="0">
            <a:schemeClr val="accent1"/>
          </a:effectRef>
          <a:fontRef idx="minor">
            <a:schemeClr val="tx1"/>
          </a:fontRef>
        </p:style>
      </p:cxnSp>
      <p:sp>
        <p:nvSpPr>
          <p:cNvPr id="49" name="Rectangle 52">
            <a:extLst>
              <a:ext uri="{FF2B5EF4-FFF2-40B4-BE49-F238E27FC236}">
                <a16:creationId xmlns:a16="http://schemas.microsoft.com/office/drawing/2014/main" id="{2926AEEA-94EB-40C2-9F3C-370FF94C714B}"/>
              </a:ext>
            </a:extLst>
          </p:cNvPr>
          <p:cNvSpPr/>
          <p:nvPr/>
        </p:nvSpPr>
        <p:spPr>
          <a:xfrm rot="5400000">
            <a:off x="10539781" y="495090"/>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1E076037-408F-4A8C-930A-D0B46E5C23C7}"/>
              </a:ext>
            </a:extLst>
          </p:cNvPr>
          <p:cNvSpPr txBox="1">
            <a:spLocks/>
          </p:cNvSpPr>
          <p:nvPr/>
        </p:nvSpPr>
        <p:spPr>
          <a:xfrm>
            <a:off x="1157474" y="1524000"/>
            <a:ext cx="9813738" cy="914400"/>
          </a:xfrm>
          <a:prstGeom prst="rect">
            <a:avLst/>
          </a:prstGeom>
        </p:spPr>
        <p:txBody>
          <a:bodyPr>
            <a:no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51" name="TextBox 65">
            <a:extLst>
              <a:ext uri="{FF2B5EF4-FFF2-40B4-BE49-F238E27FC236}">
                <a16:creationId xmlns:a16="http://schemas.microsoft.com/office/drawing/2014/main" id="{6B027CA0-0291-45C1-9DF8-9F6E8B250A67}"/>
              </a:ext>
            </a:extLst>
          </p:cNvPr>
          <p:cNvSpPr txBox="1"/>
          <p:nvPr/>
        </p:nvSpPr>
        <p:spPr>
          <a:xfrm flipH="1">
            <a:off x="9489338" y="728514"/>
            <a:ext cx="1888659"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جدول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بسيط</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wipe(left)">
                                      <p:cBhvr>
                                        <p:cTn id="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2">
            <a:extLst>
              <a:ext uri="{FF2B5EF4-FFF2-40B4-BE49-F238E27FC236}">
                <a16:creationId xmlns:a16="http://schemas.microsoft.com/office/drawing/2014/main" id="{76F61AFD-28D3-4B01-A271-032D16966FBA}"/>
              </a:ext>
            </a:extLst>
          </p:cNvPr>
          <p:cNvSpPr/>
          <p:nvPr/>
        </p:nvSpPr>
        <p:spPr>
          <a:xfrm rot="5400000">
            <a:off x="10539781" y="495090"/>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0">
            <a:extLst>
              <a:ext uri="{FF2B5EF4-FFF2-40B4-BE49-F238E27FC236}">
                <a16:creationId xmlns:a16="http://schemas.microsoft.com/office/drawing/2014/main" id="{0F382683-D0E3-47A8-AD7A-A2CE202FD6B4}"/>
              </a:ext>
            </a:extLst>
          </p:cNvPr>
          <p:cNvSpPr txBox="1">
            <a:spLocks/>
          </p:cNvSpPr>
          <p:nvPr/>
        </p:nvSpPr>
        <p:spPr>
          <a:xfrm>
            <a:off x="1157474" y="1524000"/>
            <a:ext cx="9813738" cy="914400"/>
          </a:xfrm>
          <a:prstGeom prst="rect">
            <a:avLst/>
          </a:prstGeom>
        </p:spPr>
        <p:txBody>
          <a:bodyPr>
            <a:no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27" name="TextBox 65">
            <a:extLst>
              <a:ext uri="{FF2B5EF4-FFF2-40B4-BE49-F238E27FC236}">
                <a16:creationId xmlns:a16="http://schemas.microsoft.com/office/drawing/2014/main" id="{42F5D9E3-A2FC-4542-BE31-B71160629FD7}"/>
              </a:ext>
            </a:extLst>
          </p:cNvPr>
          <p:cNvSpPr txBox="1"/>
          <p:nvPr/>
        </p:nvSpPr>
        <p:spPr>
          <a:xfrm flipH="1">
            <a:off x="9083779" y="728514"/>
            <a:ext cx="2294218"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عينة</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الشهادات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43" name="عنصر نائب للمحتوى 142">
            <a:extLst>
              <a:ext uri="{FF2B5EF4-FFF2-40B4-BE49-F238E27FC236}">
                <a16:creationId xmlns:a16="http://schemas.microsoft.com/office/drawing/2014/main" id="{CC24D308-B27E-40E3-AC6C-146308789681}"/>
              </a:ext>
            </a:extLst>
          </p:cNvPr>
          <p:cNvSpPr>
            <a:spLocks noGrp="1"/>
          </p:cNvSpPr>
          <p:nvPr>
            <p:ph sz="quarter" idx="16"/>
          </p:nvPr>
        </p:nvSpPr>
        <p:spPr/>
        <p:txBody>
          <a:bodyPr/>
          <a:lstStyle/>
          <a:p>
            <a:r>
              <a:rPr lang="ar-EG" dirty="0">
                <a:solidFill>
                  <a:schemeClr val="bg1">
                    <a:lumMod val="85000"/>
                  </a:schemeClr>
                </a:solidFill>
              </a:rPr>
              <a:t>ابراهيم محمد</a:t>
            </a:r>
            <a:endParaRPr lang="en-US" dirty="0">
              <a:solidFill>
                <a:schemeClr val="bg1">
                  <a:lumMod val="85000"/>
                </a:schemeClr>
              </a:solidFill>
            </a:endParaRPr>
          </a:p>
        </p:txBody>
      </p:sp>
      <p:sp>
        <p:nvSpPr>
          <p:cNvPr id="144" name="عنصر نائب للنص 143">
            <a:extLst>
              <a:ext uri="{FF2B5EF4-FFF2-40B4-BE49-F238E27FC236}">
                <a16:creationId xmlns:a16="http://schemas.microsoft.com/office/drawing/2014/main" id="{67253B6D-F92C-4862-B13C-D22ED2579FB4}"/>
              </a:ext>
            </a:extLst>
          </p:cNvPr>
          <p:cNvSpPr>
            <a:spLocks noGrp="1"/>
          </p:cNvSpPr>
          <p:nvPr>
            <p:ph type="body" sz="quarter" idx="21"/>
          </p:nvPr>
        </p:nvSpPr>
        <p:spPr/>
        <p:txBody>
          <a:bodyPr/>
          <a:lstStyle/>
          <a:p>
            <a:r>
              <a:rPr lang="ar-EG" dirty="0">
                <a:solidFill>
                  <a:schemeClr val="bg1">
                    <a:lumMod val="85000"/>
                  </a:schemeClr>
                </a:solidFill>
              </a:rPr>
              <a:t>هذا النص هو مثال لنص يمكن أن يستبدل في نفس المساحة، لقد تم توليد هذا النص من مولد النص العربي، حيث يمكنك أن تولد مثل هذا النص</a:t>
            </a:r>
            <a:endParaRPr lang="en-US" dirty="0">
              <a:solidFill>
                <a:schemeClr val="bg1">
                  <a:lumMod val="85000"/>
                </a:schemeClr>
              </a:solidFill>
            </a:endParaRPr>
          </a:p>
        </p:txBody>
      </p:sp>
      <p:sp>
        <p:nvSpPr>
          <p:cNvPr id="146" name="عنصر نائب للنص 145">
            <a:extLst>
              <a:ext uri="{FF2B5EF4-FFF2-40B4-BE49-F238E27FC236}">
                <a16:creationId xmlns:a16="http://schemas.microsoft.com/office/drawing/2014/main" id="{EDCBA1F5-1BD7-482E-99A8-05631F01EDA1}"/>
              </a:ext>
            </a:extLst>
          </p:cNvPr>
          <p:cNvSpPr>
            <a:spLocks noGrp="1"/>
          </p:cNvSpPr>
          <p:nvPr>
            <p:ph type="body" sz="quarter" idx="25"/>
          </p:nvPr>
        </p:nvSpPr>
        <p:spPr/>
        <p:txBody>
          <a:bodyPr/>
          <a:lstStyle/>
          <a:p>
            <a:r>
              <a:rPr lang="ar-EG" dirty="0">
                <a:solidFill>
                  <a:schemeClr val="bg1">
                    <a:lumMod val="85000"/>
                  </a:schemeClr>
                </a:solidFill>
              </a:rPr>
              <a:t>شاب مصري ومؤسس ادركها</a:t>
            </a:r>
            <a:endParaRPr lang="en-US" dirty="0">
              <a:solidFill>
                <a:schemeClr val="bg1">
                  <a:lumMod val="85000"/>
                </a:schemeClr>
              </a:solidFill>
            </a:endParaRPr>
          </a:p>
        </p:txBody>
      </p:sp>
      <p:sp>
        <p:nvSpPr>
          <p:cNvPr id="147" name="عنصر نائب للمحتوى 146">
            <a:extLst>
              <a:ext uri="{FF2B5EF4-FFF2-40B4-BE49-F238E27FC236}">
                <a16:creationId xmlns:a16="http://schemas.microsoft.com/office/drawing/2014/main" id="{38D90F05-61F2-4D02-878C-6F4E8B161296}"/>
              </a:ext>
            </a:extLst>
          </p:cNvPr>
          <p:cNvSpPr>
            <a:spLocks noGrp="1"/>
          </p:cNvSpPr>
          <p:nvPr>
            <p:ph sz="quarter" idx="26"/>
          </p:nvPr>
        </p:nvSpPr>
        <p:spPr/>
        <p:txBody>
          <a:bodyPr/>
          <a:lstStyle/>
          <a:p>
            <a:r>
              <a:rPr lang="ar-EG" dirty="0">
                <a:solidFill>
                  <a:schemeClr val="bg1">
                    <a:lumMod val="85000"/>
                  </a:schemeClr>
                </a:solidFill>
              </a:rPr>
              <a:t>ابراهيم محمد</a:t>
            </a:r>
            <a:endParaRPr lang="en-US" dirty="0">
              <a:solidFill>
                <a:schemeClr val="bg1">
                  <a:lumMod val="85000"/>
                </a:schemeClr>
              </a:solidFill>
            </a:endParaRPr>
          </a:p>
        </p:txBody>
      </p:sp>
      <p:sp>
        <p:nvSpPr>
          <p:cNvPr id="148" name="عنصر نائب للنص 147">
            <a:extLst>
              <a:ext uri="{FF2B5EF4-FFF2-40B4-BE49-F238E27FC236}">
                <a16:creationId xmlns:a16="http://schemas.microsoft.com/office/drawing/2014/main" id="{F80321C2-D7A2-4C9B-BC86-541FD4D47CF5}"/>
              </a:ext>
            </a:extLst>
          </p:cNvPr>
          <p:cNvSpPr>
            <a:spLocks noGrp="1"/>
          </p:cNvSpPr>
          <p:nvPr>
            <p:ph type="body" sz="quarter" idx="27"/>
          </p:nvPr>
        </p:nvSpPr>
        <p:spPr/>
        <p:txBody>
          <a:bodyPr/>
          <a:lstStyle/>
          <a:p>
            <a:r>
              <a:rPr lang="ar-EG" dirty="0">
                <a:solidFill>
                  <a:schemeClr val="bg1">
                    <a:lumMod val="85000"/>
                  </a:schemeClr>
                </a:solidFill>
              </a:rPr>
              <a:t>هذا النص هو مثال لنص يمكن أن يستبدل في نفس المساحة، لقد تم توليد هذا النص من مولد النص العربي، حيث يمكنك أن تولد مثل هذا النص</a:t>
            </a:r>
            <a:endParaRPr lang="en-US" dirty="0">
              <a:solidFill>
                <a:schemeClr val="bg1">
                  <a:lumMod val="85000"/>
                </a:schemeClr>
              </a:solidFill>
            </a:endParaRPr>
          </a:p>
        </p:txBody>
      </p:sp>
      <p:sp>
        <p:nvSpPr>
          <p:cNvPr id="149" name="عنصر نائب للنص 148">
            <a:extLst>
              <a:ext uri="{FF2B5EF4-FFF2-40B4-BE49-F238E27FC236}">
                <a16:creationId xmlns:a16="http://schemas.microsoft.com/office/drawing/2014/main" id="{DC59FA52-48A6-4909-A721-6B3735477FF5}"/>
              </a:ext>
            </a:extLst>
          </p:cNvPr>
          <p:cNvSpPr>
            <a:spLocks noGrp="1"/>
          </p:cNvSpPr>
          <p:nvPr>
            <p:ph type="body" sz="quarter" idx="28"/>
          </p:nvPr>
        </p:nvSpPr>
        <p:spPr/>
        <p:txBody>
          <a:bodyPr/>
          <a:lstStyle/>
          <a:p>
            <a:r>
              <a:rPr lang="ar-EG" dirty="0">
                <a:solidFill>
                  <a:schemeClr val="bg1">
                    <a:lumMod val="85000"/>
                  </a:schemeClr>
                </a:solidFill>
              </a:rPr>
              <a:t>شاب مصري ومؤسس ادركها</a:t>
            </a:r>
            <a:endParaRPr lang="en-US" dirty="0">
              <a:solidFill>
                <a:schemeClr val="bg1">
                  <a:lumMod val="85000"/>
                </a:schemeClr>
              </a:solidFill>
            </a:endParaRPr>
          </a:p>
        </p:txBody>
      </p:sp>
      <p:sp>
        <p:nvSpPr>
          <p:cNvPr id="151" name="عنصر نائب للمحتوى 150">
            <a:extLst>
              <a:ext uri="{FF2B5EF4-FFF2-40B4-BE49-F238E27FC236}">
                <a16:creationId xmlns:a16="http://schemas.microsoft.com/office/drawing/2014/main" id="{74F0AECA-5B6E-4C3A-B317-A10974C251C5}"/>
              </a:ext>
            </a:extLst>
          </p:cNvPr>
          <p:cNvSpPr>
            <a:spLocks noGrp="1"/>
          </p:cNvSpPr>
          <p:nvPr>
            <p:ph sz="quarter" idx="30"/>
          </p:nvPr>
        </p:nvSpPr>
        <p:spPr/>
        <p:txBody>
          <a:bodyPr/>
          <a:lstStyle/>
          <a:p>
            <a:r>
              <a:rPr lang="ar-EG" dirty="0">
                <a:solidFill>
                  <a:schemeClr val="bg1">
                    <a:lumMod val="85000"/>
                  </a:schemeClr>
                </a:solidFill>
              </a:rPr>
              <a:t>ابراهيم محمد</a:t>
            </a:r>
            <a:endParaRPr lang="en-US" dirty="0">
              <a:solidFill>
                <a:schemeClr val="bg1">
                  <a:lumMod val="85000"/>
                </a:schemeClr>
              </a:solidFill>
            </a:endParaRPr>
          </a:p>
        </p:txBody>
      </p:sp>
      <p:sp>
        <p:nvSpPr>
          <p:cNvPr id="152" name="عنصر نائب للنص 151">
            <a:extLst>
              <a:ext uri="{FF2B5EF4-FFF2-40B4-BE49-F238E27FC236}">
                <a16:creationId xmlns:a16="http://schemas.microsoft.com/office/drawing/2014/main" id="{70336516-A9CA-4265-BFDC-AD36B8BB9E17}"/>
              </a:ext>
            </a:extLst>
          </p:cNvPr>
          <p:cNvSpPr>
            <a:spLocks noGrp="1"/>
          </p:cNvSpPr>
          <p:nvPr>
            <p:ph type="body" sz="quarter" idx="31"/>
          </p:nvPr>
        </p:nvSpPr>
        <p:spPr/>
        <p:txBody>
          <a:bodyPr/>
          <a:lstStyle/>
          <a:p>
            <a:r>
              <a:rPr lang="ar-EG" dirty="0">
                <a:solidFill>
                  <a:schemeClr val="bg1">
                    <a:lumMod val="85000"/>
                  </a:schemeClr>
                </a:solidFill>
              </a:rPr>
              <a:t>هذا النص هو مثال لنص يمكن أن يستبدل في نفس المساحة، لقد تم توليد هذا النص من مولد النص العربي، حيث يمكنك أن تولد مثل هذا النص</a:t>
            </a:r>
            <a:endParaRPr lang="en-US" dirty="0">
              <a:solidFill>
                <a:schemeClr val="bg1">
                  <a:lumMod val="85000"/>
                </a:schemeClr>
              </a:solidFill>
            </a:endParaRPr>
          </a:p>
        </p:txBody>
      </p:sp>
      <p:sp>
        <p:nvSpPr>
          <p:cNvPr id="153" name="عنصر نائب للنص 152">
            <a:extLst>
              <a:ext uri="{FF2B5EF4-FFF2-40B4-BE49-F238E27FC236}">
                <a16:creationId xmlns:a16="http://schemas.microsoft.com/office/drawing/2014/main" id="{E2538ED3-A7AC-4412-AC15-CB5B74E3E0B0}"/>
              </a:ext>
            </a:extLst>
          </p:cNvPr>
          <p:cNvSpPr>
            <a:spLocks noGrp="1"/>
          </p:cNvSpPr>
          <p:nvPr>
            <p:ph type="body" sz="quarter" idx="32"/>
          </p:nvPr>
        </p:nvSpPr>
        <p:spPr/>
        <p:txBody>
          <a:bodyPr/>
          <a:lstStyle/>
          <a:p>
            <a:r>
              <a:rPr lang="ar-EG" dirty="0">
                <a:solidFill>
                  <a:schemeClr val="bg1">
                    <a:lumMod val="85000"/>
                  </a:schemeClr>
                </a:solidFill>
              </a:rPr>
              <a:t>شاب مصري ومؤسس ادركها</a:t>
            </a:r>
            <a:endParaRPr lang="en-US" dirty="0">
              <a:solidFill>
                <a:schemeClr val="bg1">
                  <a:lumMod val="85000"/>
                </a:schemeClr>
              </a:solidFill>
            </a:endParaRPr>
          </a:p>
          <a:p>
            <a:endParaRPr lang="en-US" dirty="0">
              <a:solidFill>
                <a:schemeClr val="bg1">
                  <a:lumMod val="85000"/>
                </a:schemeClr>
              </a:solidFill>
            </a:endParaRPr>
          </a:p>
        </p:txBody>
      </p:sp>
      <p:sp>
        <p:nvSpPr>
          <p:cNvPr id="154" name="عنصر نائب للمحتوى 153">
            <a:extLst>
              <a:ext uri="{FF2B5EF4-FFF2-40B4-BE49-F238E27FC236}">
                <a16:creationId xmlns:a16="http://schemas.microsoft.com/office/drawing/2014/main" id="{474D89EB-CDA1-48AF-91A4-4AB4C23FDB66}"/>
              </a:ext>
            </a:extLst>
          </p:cNvPr>
          <p:cNvSpPr>
            <a:spLocks noGrp="1"/>
          </p:cNvSpPr>
          <p:nvPr>
            <p:ph sz="quarter" idx="33"/>
          </p:nvPr>
        </p:nvSpPr>
        <p:spPr/>
        <p:txBody>
          <a:bodyPr/>
          <a:lstStyle/>
          <a:p>
            <a:r>
              <a:rPr lang="ar-EG" dirty="0">
                <a:solidFill>
                  <a:schemeClr val="bg1">
                    <a:lumMod val="85000"/>
                  </a:schemeClr>
                </a:solidFill>
              </a:rPr>
              <a:t>ابراهيم محمد</a:t>
            </a:r>
            <a:endParaRPr lang="en-US" dirty="0">
              <a:solidFill>
                <a:schemeClr val="bg1">
                  <a:lumMod val="85000"/>
                </a:schemeClr>
              </a:solidFill>
            </a:endParaRPr>
          </a:p>
        </p:txBody>
      </p:sp>
      <p:sp>
        <p:nvSpPr>
          <p:cNvPr id="155" name="عنصر نائب للنص 154">
            <a:extLst>
              <a:ext uri="{FF2B5EF4-FFF2-40B4-BE49-F238E27FC236}">
                <a16:creationId xmlns:a16="http://schemas.microsoft.com/office/drawing/2014/main" id="{E1DFD3BA-A463-4446-92B7-3901F0FEA291}"/>
              </a:ext>
            </a:extLst>
          </p:cNvPr>
          <p:cNvSpPr>
            <a:spLocks noGrp="1"/>
          </p:cNvSpPr>
          <p:nvPr>
            <p:ph type="body" sz="quarter" idx="35"/>
          </p:nvPr>
        </p:nvSpPr>
        <p:spPr/>
        <p:txBody>
          <a:bodyPr/>
          <a:lstStyle/>
          <a:p>
            <a:r>
              <a:rPr lang="ar-EG" dirty="0">
                <a:solidFill>
                  <a:schemeClr val="bg1">
                    <a:lumMod val="85000"/>
                  </a:schemeClr>
                </a:solidFill>
              </a:rPr>
              <a:t>شاب مصري ومؤسس ادركها</a:t>
            </a:r>
            <a:endParaRPr lang="en-US" dirty="0">
              <a:solidFill>
                <a:schemeClr val="bg1">
                  <a:lumMod val="85000"/>
                </a:schemeClr>
              </a:solidFill>
            </a:endParaRPr>
          </a:p>
        </p:txBody>
      </p:sp>
      <p:sp>
        <p:nvSpPr>
          <p:cNvPr id="158" name="عنصر نائب للنص 157">
            <a:extLst>
              <a:ext uri="{FF2B5EF4-FFF2-40B4-BE49-F238E27FC236}">
                <a16:creationId xmlns:a16="http://schemas.microsoft.com/office/drawing/2014/main" id="{FE2127A4-5AC5-40BE-9319-D5C18F0AA08B}"/>
              </a:ext>
            </a:extLst>
          </p:cNvPr>
          <p:cNvSpPr>
            <a:spLocks noGrp="1"/>
          </p:cNvSpPr>
          <p:nvPr>
            <p:ph type="body" sz="quarter" idx="38"/>
          </p:nvPr>
        </p:nvSpPr>
        <p:spPr/>
        <p:txBody>
          <a:bodyPr/>
          <a:lstStyle/>
          <a:p>
            <a:r>
              <a:rPr lang="ar-EG" dirty="0">
                <a:solidFill>
                  <a:schemeClr val="bg1">
                    <a:lumMod val="85000"/>
                  </a:schemeClr>
                </a:solidFill>
              </a:rPr>
              <a:t>هذا النص هو مثال لنص يمكن أن يستبدل في نفس المساحة، لقد تم توليد هذا النص من مولد النص العربي، حيث يمكنك أن تولد مثل هذا النص</a:t>
            </a:r>
            <a:endParaRPr lang="en-US" dirty="0">
              <a:solidFill>
                <a:schemeClr val="bg1">
                  <a:lumMod val="85000"/>
                </a:schemeClr>
              </a:solidFill>
            </a:endParaRPr>
          </a:p>
        </p:txBody>
      </p:sp>
      <p:sp>
        <p:nvSpPr>
          <p:cNvPr id="3" name="عنصر نائب للصورة 2">
            <a:extLst>
              <a:ext uri="{FF2B5EF4-FFF2-40B4-BE49-F238E27FC236}">
                <a16:creationId xmlns:a16="http://schemas.microsoft.com/office/drawing/2014/main" id="{7C638328-915C-460F-AB60-284FF1B30BD6}"/>
              </a:ext>
            </a:extLst>
          </p:cNvPr>
          <p:cNvSpPr>
            <a:spLocks noGrp="1"/>
          </p:cNvSpPr>
          <p:nvPr>
            <p:ph type="pic" sz="quarter" idx="29"/>
          </p:nvPr>
        </p:nvSpPr>
        <p:spPr/>
      </p:sp>
      <p:sp>
        <p:nvSpPr>
          <p:cNvPr id="5" name="عنصر نائب للصورة 4">
            <a:extLst>
              <a:ext uri="{FF2B5EF4-FFF2-40B4-BE49-F238E27FC236}">
                <a16:creationId xmlns:a16="http://schemas.microsoft.com/office/drawing/2014/main" id="{70C5604C-74EF-4FB9-9FD8-55EC28BB21E7}"/>
              </a:ext>
            </a:extLst>
          </p:cNvPr>
          <p:cNvSpPr>
            <a:spLocks noGrp="1"/>
          </p:cNvSpPr>
          <p:nvPr>
            <p:ph type="pic" sz="quarter" idx="24"/>
          </p:nvPr>
        </p:nvSpPr>
        <p:spPr/>
      </p:sp>
      <p:sp>
        <p:nvSpPr>
          <p:cNvPr id="7" name="عنصر نائب للصورة 6">
            <a:extLst>
              <a:ext uri="{FF2B5EF4-FFF2-40B4-BE49-F238E27FC236}">
                <a16:creationId xmlns:a16="http://schemas.microsoft.com/office/drawing/2014/main" id="{0F3A3183-ED1C-4463-8633-E944A89AE6B9}"/>
              </a:ext>
            </a:extLst>
          </p:cNvPr>
          <p:cNvSpPr>
            <a:spLocks noGrp="1"/>
          </p:cNvSpPr>
          <p:nvPr>
            <p:ph type="pic" sz="quarter" idx="37"/>
          </p:nvPr>
        </p:nvSpPr>
        <p:spPr/>
      </p:sp>
      <p:sp>
        <p:nvSpPr>
          <p:cNvPr id="9" name="عنصر نائب للصورة 8">
            <a:extLst>
              <a:ext uri="{FF2B5EF4-FFF2-40B4-BE49-F238E27FC236}">
                <a16:creationId xmlns:a16="http://schemas.microsoft.com/office/drawing/2014/main" id="{E2348C2A-BFC7-461A-B2E4-3C5830DF3547}"/>
              </a:ext>
            </a:extLst>
          </p:cNvPr>
          <p:cNvSpPr>
            <a:spLocks noGrp="1"/>
          </p:cNvSpPr>
          <p:nvPr>
            <p:ph type="pic" sz="quarter" idx="36"/>
          </p:nvPr>
        </p:nvSpPr>
        <p:spPr/>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4467" y="1683330"/>
            <a:ext cx="2286000" cy="2286000"/>
          </a:xfrm>
          <a:prstGeom prst="rect">
            <a:avLst/>
          </a:prstGeom>
          <a:solidFill>
            <a:srgbClr val="F05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97286" y="4100945"/>
            <a:ext cx="2286000" cy="2286000"/>
          </a:xfrm>
          <a:prstGeom prst="rect">
            <a:avLst/>
          </a:prstGeom>
          <a:solidFill>
            <a:srgbClr val="F053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8623351" y="2331567"/>
            <a:ext cx="2237340" cy="1175684"/>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ar-EG" sz="2000" dirty="0">
                <a:solidFill>
                  <a:schemeClr val="bg1"/>
                </a:solidFill>
                <a:latin typeface="Helvetica Neue W23 for SKY Bd" panose="020B0804020202020204" pitchFamily="34" charset="-78"/>
                <a:cs typeface="Helvetica Neue W23 for SKY Bd" panose="020B0804020202020204" pitchFamily="34" charset="-78"/>
              </a:rPr>
              <a:t>المشروع #1</a:t>
            </a:r>
            <a:endParaRPr lang="en-US" sz="2000" dirty="0">
              <a:solidFill>
                <a:schemeClr val="bg1"/>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200" dirty="0">
                <a:solidFill>
                  <a:schemeClr val="bg1"/>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21" name="Subtitle 2"/>
          <p:cNvSpPr txBox="1">
            <a:spLocks/>
          </p:cNvSpPr>
          <p:nvPr/>
        </p:nvSpPr>
        <p:spPr>
          <a:xfrm>
            <a:off x="6231404" y="4749732"/>
            <a:ext cx="2237340" cy="1175684"/>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ar-EG" sz="2000" dirty="0">
                <a:solidFill>
                  <a:schemeClr val="bg1"/>
                </a:solidFill>
                <a:latin typeface="Helvetica Neue W23 for SKY Bd" panose="020B0804020202020204" pitchFamily="34" charset="-78"/>
                <a:cs typeface="Helvetica Neue W23 for SKY Bd" panose="020B0804020202020204" pitchFamily="34" charset="-78"/>
              </a:rPr>
              <a:t>المشروع #1</a:t>
            </a:r>
            <a:endParaRPr lang="en-US" sz="2000" dirty="0">
              <a:solidFill>
                <a:schemeClr val="bg1"/>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200" dirty="0">
                <a:solidFill>
                  <a:schemeClr val="bg1"/>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16" name="Rectangle 14">
            <a:extLst>
              <a:ext uri="{FF2B5EF4-FFF2-40B4-BE49-F238E27FC236}">
                <a16:creationId xmlns:a16="http://schemas.microsoft.com/office/drawing/2014/main" id="{47505967-6843-4BDB-BB2D-AE293A6498BD}"/>
              </a:ext>
            </a:extLst>
          </p:cNvPr>
          <p:cNvSpPr/>
          <p:nvPr/>
        </p:nvSpPr>
        <p:spPr>
          <a:xfrm rot="5400000">
            <a:off x="10898573" y="482064"/>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5">
            <a:extLst>
              <a:ext uri="{FF2B5EF4-FFF2-40B4-BE49-F238E27FC236}">
                <a16:creationId xmlns:a16="http://schemas.microsoft.com/office/drawing/2014/main" id="{65FCE656-F308-456D-9803-B0E3B1FE1ACA}"/>
              </a:ext>
            </a:extLst>
          </p:cNvPr>
          <p:cNvSpPr txBox="1"/>
          <p:nvPr/>
        </p:nvSpPr>
        <p:spPr>
          <a:xfrm>
            <a:off x="9592545" y="682649"/>
            <a:ext cx="2012089" cy="461665"/>
          </a:xfrm>
          <a:prstGeom prst="rect">
            <a:avLst/>
          </a:prstGeom>
          <a:noFill/>
        </p:spPr>
        <p:txBody>
          <a:bodyPr wrap="none" rtlCol="0">
            <a:spAutoFit/>
          </a:bodyPr>
          <a:lstStyle/>
          <a:p>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معرض</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أعمال</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 name="عنصر نائب للصورة 2">
            <a:extLst>
              <a:ext uri="{FF2B5EF4-FFF2-40B4-BE49-F238E27FC236}">
                <a16:creationId xmlns:a16="http://schemas.microsoft.com/office/drawing/2014/main" id="{4B21F0E0-960B-438D-9BE9-6C2A7A250614}"/>
              </a:ext>
            </a:extLst>
          </p:cNvPr>
          <p:cNvSpPr>
            <a:spLocks noGrp="1"/>
          </p:cNvSpPr>
          <p:nvPr>
            <p:ph type="pic" sz="quarter" idx="13"/>
          </p:nvPr>
        </p:nvSpPr>
        <p:spPr/>
      </p:sp>
      <p:sp>
        <p:nvSpPr>
          <p:cNvPr id="5" name="عنصر نائب للصورة 4">
            <a:extLst>
              <a:ext uri="{FF2B5EF4-FFF2-40B4-BE49-F238E27FC236}">
                <a16:creationId xmlns:a16="http://schemas.microsoft.com/office/drawing/2014/main" id="{D9FA41B7-F2A7-43C9-A9DB-39AF7AC68DD9}"/>
              </a:ext>
            </a:extLst>
          </p:cNvPr>
          <p:cNvSpPr>
            <a:spLocks noGrp="1"/>
          </p:cNvSpPr>
          <p:nvPr>
            <p:ph type="pic" sz="quarter" idx="11"/>
          </p:nvPr>
        </p:nvSpPr>
        <p:spPr/>
      </p:sp>
      <p:sp>
        <p:nvSpPr>
          <p:cNvPr id="7" name="عنصر نائب للصورة 6">
            <a:extLst>
              <a:ext uri="{FF2B5EF4-FFF2-40B4-BE49-F238E27FC236}">
                <a16:creationId xmlns:a16="http://schemas.microsoft.com/office/drawing/2014/main" id="{D83C9B52-3EF4-4AE6-A7D8-41A810DE28DD}"/>
              </a:ext>
            </a:extLst>
          </p:cNvPr>
          <p:cNvSpPr>
            <a:spLocks noGrp="1"/>
          </p:cNvSpPr>
          <p:nvPr>
            <p:ph type="pic" sz="quarter" idx="16"/>
          </p:nvPr>
        </p:nvSpPr>
        <p:spPr/>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1"/>
          </p:nvPr>
        </p:nvSpPr>
        <p:spPr/>
        <p:txBody>
          <a:bodyPr>
            <a:noAutofit/>
          </a:bodyPr>
          <a:lstStyle/>
          <a:p>
            <a:pPr>
              <a:lnSpc>
                <a:spcPct val="100000"/>
              </a:lnSpc>
            </a:pPr>
            <a:r>
              <a:rPr lang="ar-EG" sz="1400" dirty="0">
                <a:solidFill>
                  <a:schemeClr val="bg1">
                    <a:lumMod val="85000"/>
                  </a:schemeClr>
                </a:solidFill>
                <a:latin typeface="+mj-lt"/>
              </a:rPr>
              <a:t>تصميم 2</a:t>
            </a:r>
            <a:endParaRPr lang="en-US" sz="1400" dirty="0">
              <a:solidFill>
                <a:schemeClr val="bg1">
                  <a:lumMod val="85000"/>
                </a:schemeClr>
              </a:solidFill>
              <a:latin typeface="+mj-lt"/>
            </a:endParaRPr>
          </a:p>
        </p:txBody>
      </p:sp>
      <p:sp>
        <p:nvSpPr>
          <p:cNvPr id="12" name="Text Placeholder 11"/>
          <p:cNvSpPr>
            <a:spLocks noGrp="1"/>
          </p:cNvSpPr>
          <p:nvPr>
            <p:ph type="body" sz="quarter" idx="23"/>
          </p:nvPr>
        </p:nvSpPr>
        <p:spPr/>
        <p:txBody>
          <a:bodyPr>
            <a:noAutofit/>
          </a:bodyPr>
          <a:lstStyle/>
          <a:p>
            <a:pPr>
              <a:lnSpc>
                <a:spcPct val="100000"/>
              </a:lnSpc>
            </a:pPr>
            <a:r>
              <a:rPr lang="ar-EG" dirty="0">
                <a:solidFill>
                  <a:schemeClr val="bg1">
                    <a:lumMod val="85000"/>
                  </a:schemeClr>
                </a:solidFill>
              </a:rPr>
              <a:t>تصميم 3</a:t>
            </a:r>
            <a:endParaRPr lang="en-US" dirty="0">
              <a:solidFill>
                <a:schemeClr val="bg1">
                  <a:lumMod val="85000"/>
                </a:schemeClr>
              </a:solidFill>
            </a:endParaRPr>
          </a:p>
        </p:txBody>
      </p:sp>
      <p:sp>
        <p:nvSpPr>
          <p:cNvPr id="14" name="Text Placeholder 13"/>
          <p:cNvSpPr>
            <a:spLocks noGrp="1"/>
          </p:cNvSpPr>
          <p:nvPr>
            <p:ph type="body" sz="quarter" idx="29"/>
          </p:nvPr>
        </p:nvSpPr>
        <p:spPr/>
        <p:txBody>
          <a:bodyPr>
            <a:noAutofit/>
          </a:bodyPr>
          <a:lstStyle/>
          <a:p>
            <a:pPr>
              <a:lnSpc>
                <a:spcPct val="100000"/>
              </a:lnSpc>
            </a:pPr>
            <a:r>
              <a:rPr lang="ar-EG" dirty="0">
                <a:solidFill>
                  <a:schemeClr val="bg1">
                    <a:lumMod val="85000"/>
                  </a:schemeClr>
                </a:solidFill>
              </a:rPr>
              <a:t>تصميم 5</a:t>
            </a:r>
            <a:endParaRPr lang="en-US" dirty="0">
              <a:solidFill>
                <a:schemeClr val="bg1">
                  <a:lumMod val="85000"/>
                </a:schemeClr>
              </a:solidFill>
            </a:endParaRPr>
          </a:p>
        </p:txBody>
      </p:sp>
      <p:sp>
        <p:nvSpPr>
          <p:cNvPr id="4" name="Content Placeholder 3"/>
          <p:cNvSpPr>
            <a:spLocks noGrp="1"/>
          </p:cNvSpPr>
          <p:nvPr>
            <p:ph type="body" sz="quarter" idx="30"/>
          </p:nvPr>
        </p:nvSpPr>
        <p:spPr/>
        <p:txBody>
          <a:bodyPr>
            <a:normAutofit/>
          </a:bodyPr>
          <a:lstStyle/>
          <a:p>
            <a:pPr>
              <a:lnSpc>
                <a:spcPct val="100000"/>
              </a:lnSpc>
            </a:pPr>
            <a:r>
              <a:rPr lang="ar-EG" sz="1600" dirty="0">
                <a:solidFill>
                  <a:schemeClr val="bg1">
                    <a:lumMod val="85000"/>
                  </a:schemeClr>
                </a:solidFill>
              </a:rPr>
              <a:t>تصميم 6</a:t>
            </a:r>
            <a:endParaRPr lang="en-US" sz="1600" dirty="0">
              <a:solidFill>
                <a:schemeClr val="bg1">
                  <a:lumMod val="85000"/>
                </a:schemeClr>
              </a:solidFill>
            </a:endParaRPr>
          </a:p>
        </p:txBody>
      </p:sp>
      <p:sp>
        <p:nvSpPr>
          <p:cNvPr id="29" name="عنصر نائب للنص 28">
            <a:extLst>
              <a:ext uri="{FF2B5EF4-FFF2-40B4-BE49-F238E27FC236}">
                <a16:creationId xmlns:a16="http://schemas.microsoft.com/office/drawing/2014/main" id="{E5873B97-2694-4BDF-A2DC-312F530C7C2B}"/>
              </a:ext>
            </a:extLst>
          </p:cNvPr>
          <p:cNvSpPr>
            <a:spLocks noGrp="1"/>
          </p:cNvSpPr>
          <p:nvPr>
            <p:ph type="body" sz="quarter" idx="31"/>
          </p:nvPr>
        </p:nvSpPr>
        <p:spPr/>
        <p:txBody>
          <a:bodyPr/>
          <a:lstStyle/>
          <a:p>
            <a:r>
              <a:rPr lang="ar-EG" dirty="0">
                <a:solidFill>
                  <a:schemeClr val="bg1">
                    <a:lumMod val="85000"/>
                  </a:schemeClr>
                </a:solidFill>
              </a:rPr>
              <a:t>تصميم 1</a:t>
            </a:r>
            <a:endParaRPr lang="en-US" dirty="0">
              <a:solidFill>
                <a:schemeClr val="bg1">
                  <a:lumMod val="85000"/>
                </a:schemeClr>
              </a:solidFill>
            </a:endParaRPr>
          </a:p>
        </p:txBody>
      </p:sp>
      <p:sp>
        <p:nvSpPr>
          <p:cNvPr id="30" name="عنصر نائب للنص 29">
            <a:extLst>
              <a:ext uri="{FF2B5EF4-FFF2-40B4-BE49-F238E27FC236}">
                <a16:creationId xmlns:a16="http://schemas.microsoft.com/office/drawing/2014/main" id="{28294E36-0D93-4A9A-88B2-682AE90EA0AD}"/>
              </a:ext>
            </a:extLst>
          </p:cNvPr>
          <p:cNvSpPr>
            <a:spLocks noGrp="1"/>
          </p:cNvSpPr>
          <p:nvPr>
            <p:ph type="body" sz="quarter" idx="32"/>
          </p:nvPr>
        </p:nvSpPr>
        <p:spPr/>
        <p:txBody>
          <a:bodyPr/>
          <a:lstStyle/>
          <a:p>
            <a:r>
              <a:rPr lang="ar-EG" dirty="0">
                <a:solidFill>
                  <a:schemeClr val="bg1">
                    <a:lumMod val="85000"/>
                  </a:schemeClr>
                </a:solidFill>
              </a:rPr>
              <a:t>تصميم 4</a:t>
            </a:r>
            <a:endParaRPr lang="en-US" dirty="0">
              <a:solidFill>
                <a:schemeClr val="bg1">
                  <a:lumMod val="85000"/>
                </a:schemeClr>
              </a:solidFill>
            </a:endParaRPr>
          </a:p>
        </p:txBody>
      </p:sp>
      <p:sp>
        <p:nvSpPr>
          <p:cNvPr id="15" name="Rectangle 14"/>
          <p:cNvSpPr/>
          <p:nvPr/>
        </p:nvSpPr>
        <p:spPr>
          <a:xfrm rot="5400000">
            <a:off x="10898573" y="482064"/>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92545" y="682649"/>
            <a:ext cx="2012089" cy="461665"/>
          </a:xfrm>
          <a:prstGeom prst="rect">
            <a:avLst/>
          </a:prstGeom>
          <a:noFill/>
        </p:spPr>
        <p:txBody>
          <a:bodyPr wrap="none" rtlCol="0">
            <a:spAutoFit/>
          </a:bodyPr>
          <a:lstStyle/>
          <a:p>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معرض</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أعمال</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 name="عنصر نائب للصورة 2">
            <a:extLst>
              <a:ext uri="{FF2B5EF4-FFF2-40B4-BE49-F238E27FC236}">
                <a16:creationId xmlns:a16="http://schemas.microsoft.com/office/drawing/2014/main" id="{403C8462-6158-41DB-8AF4-BD37A89D5CD6}"/>
              </a:ext>
            </a:extLst>
          </p:cNvPr>
          <p:cNvSpPr>
            <a:spLocks noGrp="1"/>
          </p:cNvSpPr>
          <p:nvPr>
            <p:ph type="pic" sz="quarter" idx="27"/>
          </p:nvPr>
        </p:nvSpPr>
        <p:spPr/>
      </p:sp>
      <p:sp>
        <p:nvSpPr>
          <p:cNvPr id="6" name="عنصر نائب للصورة 5">
            <a:extLst>
              <a:ext uri="{FF2B5EF4-FFF2-40B4-BE49-F238E27FC236}">
                <a16:creationId xmlns:a16="http://schemas.microsoft.com/office/drawing/2014/main" id="{66601C18-4229-460C-95E7-C4295C5D0379}"/>
              </a:ext>
            </a:extLst>
          </p:cNvPr>
          <p:cNvSpPr>
            <a:spLocks noGrp="1"/>
          </p:cNvSpPr>
          <p:nvPr>
            <p:ph type="pic" sz="quarter" idx="22"/>
          </p:nvPr>
        </p:nvSpPr>
        <p:spPr/>
      </p:sp>
      <p:sp>
        <p:nvSpPr>
          <p:cNvPr id="8" name="عنصر نائب للصورة 7">
            <a:extLst>
              <a:ext uri="{FF2B5EF4-FFF2-40B4-BE49-F238E27FC236}">
                <a16:creationId xmlns:a16="http://schemas.microsoft.com/office/drawing/2014/main" id="{7917B78B-BC7D-46D0-89C5-C94E28B5144F}"/>
              </a:ext>
            </a:extLst>
          </p:cNvPr>
          <p:cNvSpPr>
            <a:spLocks noGrp="1"/>
          </p:cNvSpPr>
          <p:nvPr>
            <p:ph type="pic" sz="quarter" idx="26"/>
          </p:nvPr>
        </p:nvSpPr>
        <p:spPr/>
      </p:sp>
      <p:sp>
        <p:nvSpPr>
          <p:cNvPr id="11" name="عنصر نائب للصورة 10">
            <a:extLst>
              <a:ext uri="{FF2B5EF4-FFF2-40B4-BE49-F238E27FC236}">
                <a16:creationId xmlns:a16="http://schemas.microsoft.com/office/drawing/2014/main" id="{1C16C35B-A0C7-49BD-A67D-05C3893038C8}"/>
              </a:ext>
            </a:extLst>
          </p:cNvPr>
          <p:cNvSpPr>
            <a:spLocks noGrp="1"/>
          </p:cNvSpPr>
          <p:nvPr>
            <p:ph type="pic" sz="quarter" idx="28"/>
          </p:nvPr>
        </p:nvSpPr>
        <p:spPr/>
      </p:sp>
      <p:sp>
        <p:nvSpPr>
          <p:cNvPr id="17" name="عنصر نائب للصورة 16">
            <a:extLst>
              <a:ext uri="{FF2B5EF4-FFF2-40B4-BE49-F238E27FC236}">
                <a16:creationId xmlns:a16="http://schemas.microsoft.com/office/drawing/2014/main" id="{06570B1D-1D6C-4856-976D-49F577F57ACA}"/>
              </a:ext>
            </a:extLst>
          </p:cNvPr>
          <p:cNvSpPr>
            <a:spLocks noGrp="1"/>
          </p:cNvSpPr>
          <p:nvPr>
            <p:ph type="pic" sz="quarter" idx="24"/>
          </p:nvPr>
        </p:nvSpPr>
        <p:spPr/>
      </p:sp>
      <p:sp>
        <p:nvSpPr>
          <p:cNvPr id="19" name="عنصر نائب للصورة 18">
            <a:extLst>
              <a:ext uri="{FF2B5EF4-FFF2-40B4-BE49-F238E27FC236}">
                <a16:creationId xmlns:a16="http://schemas.microsoft.com/office/drawing/2014/main" id="{3977EAD7-0D99-4E6E-94D6-D6F0FA715CF6}"/>
              </a:ext>
            </a:extLst>
          </p:cNvPr>
          <p:cNvSpPr>
            <a:spLocks noGrp="1"/>
          </p:cNvSpPr>
          <p:nvPr>
            <p:ph type="pic" sz="quarter" idx="25"/>
          </p:nvPr>
        </p:nvSpPr>
        <p:spPr/>
      </p:sp>
    </p:spTree>
  </p:cSld>
  <p:clrMapOvr>
    <a:masterClrMapping/>
  </p:clrMapOvr>
  <p:transitio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flipH="1">
            <a:off x="10444254" y="3996290"/>
            <a:ext cx="910827" cy="261610"/>
          </a:xfrm>
          <a:prstGeom prst="rect">
            <a:avLst/>
          </a:prstGeom>
          <a:noFill/>
        </p:spPr>
        <p:txBody>
          <a:bodyPr wrap="none" rtlCol="0">
            <a:spAutoFit/>
          </a:bodyPr>
          <a:lstStyle/>
          <a:p>
            <a:pPr algn="r" rtl="1"/>
            <a:r>
              <a:rPr lang="ar-EG"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 العمل الأول</a:t>
            </a:r>
            <a:endParaRPr lang="en-US"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40" name="Rounded Rectangle 39"/>
          <p:cNvSpPr/>
          <p:nvPr/>
        </p:nvSpPr>
        <p:spPr>
          <a:xfrm flipH="1">
            <a:off x="7381911" y="4314000"/>
            <a:ext cx="4004914" cy="14427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41" name="Rounded Rectangle 40"/>
          <p:cNvSpPr/>
          <p:nvPr/>
        </p:nvSpPr>
        <p:spPr>
          <a:xfrm flipH="1">
            <a:off x="8076979" y="4313999"/>
            <a:ext cx="3309846" cy="144273"/>
          </a:xfrm>
          <a:prstGeom prst="roundRect">
            <a:avLst>
              <a:gd name="adj" fmla="val 50000"/>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36" name="Rounded Rectangle 35"/>
          <p:cNvSpPr/>
          <p:nvPr/>
        </p:nvSpPr>
        <p:spPr>
          <a:xfrm flipH="1">
            <a:off x="7381911" y="4750582"/>
            <a:ext cx="4004914" cy="14427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37" name="Rounded Rectangle 36"/>
          <p:cNvSpPr/>
          <p:nvPr/>
        </p:nvSpPr>
        <p:spPr>
          <a:xfrm flipH="1">
            <a:off x="9076903" y="4750195"/>
            <a:ext cx="2309922" cy="144659"/>
          </a:xfrm>
          <a:prstGeom prst="roundRect">
            <a:avLst>
              <a:gd name="adj" fmla="val 50000"/>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35" name="TextBox 34"/>
          <p:cNvSpPr txBox="1"/>
          <p:nvPr/>
        </p:nvSpPr>
        <p:spPr>
          <a:xfrm flipH="1">
            <a:off x="10423416" y="4504361"/>
            <a:ext cx="928460" cy="261610"/>
          </a:xfrm>
          <a:prstGeom prst="rect">
            <a:avLst/>
          </a:prstGeom>
          <a:noFill/>
        </p:spPr>
        <p:txBody>
          <a:bodyPr wrap="none" rtlCol="0">
            <a:spAutoFit/>
          </a:bodyPr>
          <a:lstStyle/>
          <a:p>
            <a:pPr algn="r" rtl="1"/>
            <a:r>
              <a:rPr lang="ar-EG"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 العمل الثاني</a:t>
            </a:r>
            <a:endParaRPr lang="en-US"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32" name="Rounded Rectangle 31"/>
          <p:cNvSpPr/>
          <p:nvPr/>
        </p:nvSpPr>
        <p:spPr>
          <a:xfrm flipH="1">
            <a:off x="7381911" y="5186778"/>
            <a:ext cx="4004914" cy="14427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33" name="Rounded Rectangle 32"/>
          <p:cNvSpPr/>
          <p:nvPr/>
        </p:nvSpPr>
        <p:spPr>
          <a:xfrm flipH="1">
            <a:off x="8722138" y="5186777"/>
            <a:ext cx="2664687" cy="144274"/>
          </a:xfrm>
          <a:prstGeom prst="roundRect">
            <a:avLst>
              <a:gd name="adj" fmla="val 50000"/>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31" name="TextBox 30"/>
          <p:cNvSpPr txBox="1"/>
          <p:nvPr/>
        </p:nvSpPr>
        <p:spPr>
          <a:xfrm flipH="1">
            <a:off x="10392959" y="4940557"/>
            <a:ext cx="949299" cy="261610"/>
          </a:xfrm>
          <a:prstGeom prst="rect">
            <a:avLst/>
          </a:prstGeom>
          <a:noFill/>
        </p:spPr>
        <p:txBody>
          <a:bodyPr wrap="none" rtlCol="0">
            <a:spAutoFit/>
          </a:bodyPr>
          <a:lstStyle/>
          <a:p>
            <a:pPr algn="r" rtl="1"/>
            <a:r>
              <a:rPr lang="ar-EG"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 العمل الثالث</a:t>
            </a:r>
            <a:endParaRPr lang="en-US"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28" name="Rounded Rectangle 27"/>
          <p:cNvSpPr/>
          <p:nvPr/>
        </p:nvSpPr>
        <p:spPr>
          <a:xfrm flipH="1">
            <a:off x="7381911" y="5622974"/>
            <a:ext cx="4004914" cy="14427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29" name="Rounded Rectangle 28"/>
          <p:cNvSpPr/>
          <p:nvPr/>
        </p:nvSpPr>
        <p:spPr>
          <a:xfrm flipH="1">
            <a:off x="7697259" y="5622973"/>
            <a:ext cx="3689566" cy="144274"/>
          </a:xfrm>
          <a:prstGeom prst="roundRect">
            <a:avLst>
              <a:gd name="adj" fmla="val 50000"/>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lumMod val="85000"/>
                </a:schemeClr>
              </a:solidFill>
            </a:endParaRPr>
          </a:p>
        </p:txBody>
      </p:sp>
      <p:sp>
        <p:nvSpPr>
          <p:cNvPr id="27" name="TextBox 26"/>
          <p:cNvSpPr txBox="1"/>
          <p:nvPr/>
        </p:nvSpPr>
        <p:spPr>
          <a:xfrm flipH="1">
            <a:off x="10439445" y="5376753"/>
            <a:ext cx="907621" cy="261610"/>
          </a:xfrm>
          <a:prstGeom prst="rect">
            <a:avLst/>
          </a:prstGeom>
          <a:noFill/>
        </p:spPr>
        <p:txBody>
          <a:bodyPr wrap="none" rtlCol="0">
            <a:spAutoFit/>
          </a:bodyPr>
          <a:lstStyle/>
          <a:p>
            <a:pPr algn="r" rtl="1"/>
            <a:r>
              <a:rPr lang="ar-EG"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 العمل الرابع</a:t>
            </a:r>
            <a:endParaRPr lang="en-US" sz="1100" dirty="0">
              <a:solidFill>
                <a:schemeClr val="bg1">
                  <a:lumMod val="85000"/>
                </a:schemeClr>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42" name="Rectangle 41"/>
          <p:cNvSpPr/>
          <p:nvPr/>
        </p:nvSpPr>
        <p:spPr>
          <a:xfrm flipH="1">
            <a:off x="6915479" y="1676400"/>
            <a:ext cx="4564679" cy="1938992"/>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r" rtl="1"/>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a:p>
            <a:pPr algn="r" rtl="1"/>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14">
            <a:extLst>
              <a:ext uri="{FF2B5EF4-FFF2-40B4-BE49-F238E27FC236}">
                <a16:creationId xmlns:a16="http://schemas.microsoft.com/office/drawing/2014/main" id="{791965AB-F468-4188-93A1-54BD5CFCEFFE}"/>
              </a:ext>
            </a:extLst>
          </p:cNvPr>
          <p:cNvSpPr/>
          <p:nvPr/>
        </p:nvSpPr>
        <p:spPr>
          <a:xfrm rot="5400000">
            <a:off x="10898573" y="482064"/>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5">
            <a:extLst>
              <a:ext uri="{FF2B5EF4-FFF2-40B4-BE49-F238E27FC236}">
                <a16:creationId xmlns:a16="http://schemas.microsoft.com/office/drawing/2014/main" id="{B149578F-A393-4CE3-A01E-889393042D28}"/>
              </a:ext>
            </a:extLst>
          </p:cNvPr>
          <p:cNvSpPr txBox="1"/>
          <p:nvPr/>
        </p:nvSpPr>
        <p:spPr>
          <a:xfrm>
            <a:off x="9592545" y="682649"/>
            <a:ext cx="2012089" cy="461665"/>
          </a:xfrm>
          <a:prstGeom prst="rect">
            <a:avLst/>
          </a:prstGeom>
          <a:noFill/>
        </p:spPr>
        <p:txBody>
          <a:bodyPr wrap="none" rtlCol="0">
            <a:spAutoFit/>
          </a:bodyPr>
          <a:lstStyle/>
          <a:p>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معرض</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أعمال</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 name="عنصر نائب للصورة 2">
            <a:extLst>
              <a:ext uri="{FF2B5EF4-FFF2-40B4-BE49-F238E27FC236}">
                <a16:creationId xmlns:a16="http://schemas.microsoft.com/office/drawing/2014/main" id="{402E25FC-8689-4933-AD6B-56CF149FB565}"/>
              </a:ext>
            </a:extLst>
          </p:cNvPr>
          <p:cNvSpPr>
            <a:spLocks noGrp="1"/>
          </p:cNvSpPr>
          <p:nvPr>
            <p:ph type="pic" sz="quarter" idx="10"/>
          </p:nvPr>
        </p:nvSpPr>
        <p:spPr/>
      </p:sp>
      <p:sp>
        <p:nvSpPr>
          <p:cNvPr id="7" name="عنصر نائب للصورة 6">
            <a:extLst>
              <a:ext uri="{FF2B5EF4-FFF2-40B4-BE49-F238E27FC236}">
                <a16:creationId xmlns:a16="http://schemas.microsoft.com/office/drawing/2014/main" id="{A1570324-8732-4834-879B-3360A3CC301A}"/>
              </a:ext>
            </a:extLst>
          </p:cNvPr>
          <p:cNvSpPr>
            <a:spLocks noGrp="1"/>
          </p:cNvSpPr>
          <p:nvPr>
            <p:ph type="pic" sz="quarter" idx="11"/>
          </p:nvPr>
        </p:nvSpPr>
        <p:spPr/>
      </p:sp>
      <p:sp>
        <p:nvSpPr>
          <p:cNvPr id="11" name="عنصر نائب للصورة 10">
            <a:extLst>
              <a:ext uri="{FF2B5EF4-FFF2-40B4-BE49-F238E27FC236}">
                <a16:creationId xmlns:a16="http://schemas.microsoft.com/office/drawing/2014/main" id="{93DF8225-5CA7-4C07-BD71-D7F719FB65CD}"/>
              </a:ext>
            </a:extLst>
          </p:cNvPr>
          <p:cNvSpPr>
            <a:spLocks noGrp="1"/>
          </p:cNvSpPr>
          <p:nvPr>
            <p:ph type="pic" sz="quarter" idx="12"/>
          </p:nvPr>
        </p:nvSpPr>
        <p:spPr/>
      </p:sp>
      <p:sp>
        <p:nvSpPr>
          <p:cNvPr id="13" name="عنصر نائب للصورة 12">
            <a:extLst>
              <a:ext uri="{FF2B5EF4-FFF2-40B4-BE49-F238E27FC236}">
                <a16:creationId xmlns:a16="http://schemas.microsoft.com/office/drawing/2014/main" id="{F9D12630-6685-474A-9AFD-6F993EA9E2BE}"/>
              </a:ext>
            </a:extLst>
          </p:cNvPr>
          <p:cNvSpPr>
            <a:spLocks noGrp="1"/>
          </p:cNvSpPr>
          <p:nvPr>
            <p:ph type="pic" sz="quarter" idx="13"/>
          </p:nvPr>
        </p:nvSpPr>
        <p:spPr/>
      </p:sp>
    </p:spTree>
  </p:cSld>
  <p:clrMapOvr>
    <a:masterClrMapping/>
  </p:clrMapOvr>
  <p:transitio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ntent Placeholder 231"/>
          <p:cNvSpPr>
            <a:spLocks noGrp="1"/>
          </p:cNvSpPr>
          <p:nvPr>
            <p:ph sz="quarter" idx="16"/>
          </p:nvPr>
        </p:nvSpPr>
        <p:spPr/>
        <p:txBody>
          <a:bodyPr/>
          <a:lstStyle/>
          <a:p>
            <a:r>
              <a:rPr lang="ar-EG" dirty="0">
                <a:solidFill>
                  <a:schemeClr val="bg1">
                    <a:lumMod val="85000"/>
                  </a:schemeClr>
                </a:solidFill>
                <a:ea typeface="Open Sans Light" pitchFamily="34" charset="0"/>
              </a:rPr>
              <a:t>موبايل </a:t>
            </a:r>
            <a:r>
              <a:rPr lang="ar-EG" dirty="0" err="1">
                <a:solidFill>
                  <a:schemeClr val="bg1">
                    <a:lumMod val="85000"/>
                  </a:schemeClr>
                </a:solidFill>
                <a:ea typeface="Open Sans Light" pitchFamily="34" charset="0"/>
              </a:rPr>
              <a:t>ابليكشن</a:t>
            </a:r>
            <a:endParaRPr lang="en-US" dirty="0">
              <a:solidFill>
                <a:schemeClr val="bg1">
                  <a:lumMod val="85000"/>
                </a:schemeClr>
              </a:solidFill>
              <a:ea typeface="Open Sans Light" pitchFamily="34" charset="0"/>
            </a:endParaRPr>
          </a:p>
        </p:txBody>
      </p:sp>
      <p:sp>
        <p:nvSpPr>
          <p:cNvPr id="4" name="عنصر نائب للنص 3">
            <a:extLst>
              <a:ext uri="{FF2B5EF4-FFF2-40B4-BE49-F238E27FC236}">
                <a16:creationId xmlns:a16="http://schemas.microsoft.com/office/drawing/2014/main" id="{1E54AFCA-A653-4170-99DB-71BFDB789A26}"/>
              </a:ext>
            </a:extLst>
          </p:cNvPr>
          <p:cNvSpPr>
            <a:spLocks noGrp="1"/>
          </p:cNvSpPr>
          <p:nvPr>
            <p:ph type="body" sz="quarter" idx="21"/>
          </p:nvPr>
        </p:nvSpPr>
        <p:spPr>
          <a:xfrm>
            <a:off x="3446777" y="2971800"/>
            <a:ext cx="5264578" cy="1126717"/>
          </a:xfrm>
        </p:spPr>
        <p:txBody>
          <a:bodyPr/>
          <a:lstStyle/>
          <a:p>
            <a:pPr algn="justLow"/>
            <a:r>
              <a:rPr lang="ar-EG" dirty="0">
                <a:solidFill>
                  <a:schemeClr val="bg1">
                    <a:lumMod val="85000"/>
                  </a:schemeClr>
                </a:solidFill>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a:p>
            <a:endParaRPr lang="en-US" dirty="0">
              <a:solidFill>
                <a:schemeClr val="bg1">
                  <a:lumMod val="85000"/>
                </a:schemeClr>
              </a:solidFill>
            </a:endParaRPr>
          </a:p>
        </p:txBody>
      </p:sp>
      <p:sp>
        <p:nvSpPr>
          <p:cNvPr id="234" name="Content Placeholder 233"/>
          <p:cNvSpPr>
            <a:spLocks noGrp="1"/>
          </p:cNvSpPr>
          <p:nvPr>
            <p:ph sz="quarter" idx="25"/>
          </p:nvPr>
        </p:nvSpPr>
        <p:spPr/>
        <p:txBody>
          <a:bodyPr/>
          <a:lstStyle/>
          <a:p>
            <a:r>
              <a:rPr lang="ar-EG" dirty="0">
                <a:solidFill>
                  <a:schemeClr val="bg1"/>
                </a:solidFill>
                <a:ea typeface="Open Sans Light" pitchFamily="34" charset="0"/>
              </a:rPr>
              <a:t>الإحصائيات</a:t>
            </a:r>
            <a:endParaRPr lang="en-US" dirty="0">
              <a:solidFill>
                <a:schemeClr val="bg1"/>
              </a:solidFill>
              <a:ea typeface="Open Sans Light" pitchFamily="34" charset="0"/>
            </a:endParaRPr>
          </a:p>
        </p:txBody>
      </p:sp>
      <p:sp>
        <p:nvSpPr>
          <p:cNvPr id="27" name="عنصر نائب للنص 26">
            <a:extLst>
              <a:ext uri="{FF2B5EF4-FFF2-40B4-BE49-F238E27FC236}">
                <a16:creationId xmlns:a16="http://schemas.microsoft.com/office/drawing/2014/main" id="{F5731D87-98A8-4CDB-BC13-3755A62365C7}"/>
              </a:ext>
            </a:extLst>
          </p:cNvPr>
          <p:cNvSpPr>
            <a:spLocks noGrp="1"/>
          </p:cNvSpPr>
          <p:nvPr>
            <p:ph type="body" sz="quarter" idx="26"/>
          </p:nvPr>
        </p:nvSpPr>
        <p:spPr/>
        <p:txBody>
          <a:bodyPr/>
          <a:lstStyle/>
          <a:p>
            <a:r>
              <a:rPr lang="ar-EG" dirty="0">
                <a:solidFill>
                  <a:schemeClr val="bg1">
                    <a:lumMod val="85000"/>
                  </a:schemeClr>
                </a:solidFill>
              </a:rPr>
              <a:t>هذا النص هو مثال لنص يمكن أن يستبدل</a:t>
            </a:r>
            <a:endParaRPr lang="en-US" dirty="0">
              <a:solidFill>
                <a:schemeClr val="bg1">
                  <a:lumMod val="85000"/>
                </a:schemeClr>
              </a:solidFill>
            </a:endParaRPr>
          </a:p>
        </p:txBody>
      </p:sp>
      <p:sp>
        <p:nvSpPr>
          <p:cNvPr id="236" name="Content Placeholder 235"/>
          <p:cNvSpPr>
            <a:spLocks noGrp="1"/>
          </p:cNvSpPr>
          <p:nvPr>
            <p:ph sz="quarter" idx="27"/>
          </p:nvPr>
        </p:nvSpPr>
        <p:spPr/>
        <p:txBody>
          <a:bodyPr/>
          <a:lstStyle/>
          <a:p>
            <a:r>
              <a:rPr lang="ar-EG" dirty="0">
                <a:solidFill>
                  <a:schemeClr val="bg1"/>
                </a:solidFill>
                <a:ea typeface="Open Sans Light" pitchFamily="34" charset="0"/>
              </a:rPr>
              <a:t>دعم 24 ساعة</a:t>
            </a:r>
            <a:endParaRPr lang="en-US" dirty="0">
              <a:solidFill>
                <a:schemeClr val="bg1"/>
              </a:solidFill>
              <a:ea typeface="Open Sans Light" pitchFamily="34" charset="0"/>
            </a:endParaRPr>
          </a:p>
        </p:txBody>
      </p:sp>
      <p:sp>
        <p:nvSpPr>
          <p:cNvPr id="28" name="عنصر نائب للنص 27">
            <a:extLst>
              <a:ext uri="{FF2B5EF4-FFF2-40B4-BE49-F238E27FC236}">
                <a16:creationId xmlns:a16="http://schemas.microsoft.com/office/drawing/2014/main" id="{780A2A08-0580-4D1F-ABDD-53A3644F8B2A}"/>
              </a:ext>
            </a:extLst>
          </p:cNvPr>
          <p:cNvSpPr>
            <a:spLocks noGrp="1"/>
          </p:cNvSpPr>
          <p:nvPr>
            <p:ph type="body" sz="quarter" idx="28"/>
          </p:nvPr>
        </p:nvSpPr>
        <p:spPr/>
        <p:txBody>
          <a:bodyPr/>
          <a:lstStyle/>
          <a:p>
            <a:r>
              <a:rPr lang="ar-EG" dirty="0">
                <a:solidFill>
                  <a:schemeClr val="bg1">
                    <a:lumMod val="85000"/>
                  </a:schemeClr>
                </a:solidFill>
              </a:rPr>
              <a:t>هذا النص هو مثال لنص يمكن أن يستبدل</a:t>
            </a:r>
            <a:endParaRPr lang="en-US" dirty="0">
              <a:solidFill>
                <a:schemeClr val="bg1">
                  <a:lumMod val="85000"/>
                </a:schemeClr>
              </a:solidFill>
            </a:endParaRPr>
          </a:p>
        </p:txBody>
      </p:sp>
      <p:sp>
        <p:nvSpPr>
          <p:cNvPr id="238" name="Content Placeholder 237"/>
          <p:cNvSpPr>
            <a:spLocks noGrp="1"/>
          </p:cNvSpPr>
          <p:nvPr>
            <p:ph sz="quarter" idx="29"/>
          </p:nvPr>
        </p:nvSpPr>
        <p:spPr/>
        <p:txBody>
          <a:bodyPr/>
          <a:lstStyle/>
          <a:p>
            <a:r>
              <a:rPr lang="ar-EG" dirty="0">
                <a:solidFill>
                  <a:schemeClr val="bg1"/>
                </a:solidFill>
                <a:ea typeface="Open Sans Light" pitchFamily="34" charset="0"/>
              </a:rPr>
              <a:t>تحديث تلقائي</a:t>
            </a:r>
            <a:endParaRPr lang="en-US" dirty="0">
              <a:solidFill>
                <a:schemeClr val="bg1"/>
              </a:solidFill>
              <a:ea typeface="Open Sans Light" pitchFamily="34" charset="0"/>
            </a:endParaRPr>
          </a:p>
        </p:txBody>
      </p:sp>
      <p:sp>
        <p:nvSpPr>
          <p:cNvPr id="29" name="عنصر نائب للنص 28">
            <a:extLst>
              <a:ext uri="{FF2B5EF4-FFF2-40B4-BE49-F238E27FC236}">
                <a16:creationId xmlns:a16="http://schemas.microsoft.com/office/drawing/2014/main" id="{D33D8CE1-7468-4891-869F-5B70EFC71EE3}"/>
              </a:ext>
            </a:extLst>
          </p:cNvPr>
          <p:cNvSpPr>
            <a:spLocks noGrp="1"/>
          </p:cNvSpPr>
          <p:nvPr>
            <p:ph type="body" sz="quarter" idx="30"/>
          </p:nvPr>
        </p:nvSpPr>
        <p:spPr/>
        <p:txBody>
          <a:bodyPr/>
          <a:lstStyle/>
          <a:p>
            <a:r>
              <a:rPr lang="ar-EG" dirty="0">
                <a:solidFill>
                  <a:schemeClr val="bg1">
                    <a:lumMod val="85000"/>
                  </a:schemeClr>
                </a:solidFill>
              </a:rPr>
              <a:t>هذا النص هو مثال لنص يمكن أن يستبدل</a:t>
            </a:r>
            <a:endParaRPr lang="en-US" dirty="0">
              <a:solidFill>
                <a:schemeClr val="bg1">
                  <a:lumMod val="85000"/>
                </a:schemeClr>
              </a:solidFill>
            </a:endParaRPr>
          </a:p>
        </p:txBody>
      </p:sp>
      <p:sp>
        <p:nvSpPr>
          <p:cNvPr id="9" name="عنصر نائب للمحتوى 8">
            <a:extLst>
              <a:ext uri="{FF2B5EF4-FFF2-40B4-BE49-F238E27FC236}">
                <a16:creationId xmlns:a16="http://schemas.microsoft.com/office/drawing/2014/main" id="{123AC1C0-0C8D-4378-9456-D6AA59DF08DB}"/>
              </a:ext>
            </a:extLst>
          </p:cNvPr>
          <p:cNvSpPr>
            <a:spLocks noGrp="1"/>
          </p:cNvSpPr>
          <p:nvPr>
            <p:ph sz="quarter" idx="31"/>
          </p:nvPr>
        </p:nvSpPr>
        <p:spPr/>
        <p:txBody>
          <a:bodyPr/>
          <a:lstStyle/>
          <a:p>
            <a:r>
              <a:rPr lang="ar-EG" dirty="0">
                <a:solidFill>
                  <a:schemeClr val="bg1"/>
                </a:solidFill>
              </a:rPr>
              <a:t>الإعدادات</a:t>
            </a:r>
            <a:endParaRPr lang="en-US" dirty="0">
              <a:solidFill>
                <a:schemeClr val="bg1"/>
              </a:solidFill>
            </a:endParaRPr>
          </a:p>
        </p:txBody>
      </p:sp>
      <p:sp>
        <p:nvSpPr>
          <p:cNvPr id="30" name="عنصر نائب للنص 29">
            <a:extLst>
              <a:ext uri="{FF2B5EF4-FFF2-40B4-BE49-F238E27FC236}">
                <a16:creationId xmlns:a16="http://schemas.microsoft.com/office/drawing/2014/main" id="{81F5EEC3-9097-4E18-BDDA-E87C03FE68B4}"/>
              </a:ext>
            </a:extLst>
          </p:cNvPr>
          <p:cNvSpPr>
            <a:spLocks noGrp="1"/>
          </p:cNvSpPr>
          <p:nvPr>
            <p:ph type="body" sz="quarter" idx="32"/>
          </p:nvPr>
        </p:nvSpPr>
        <p:spPr/>
        <p:txBody>
          <a:bodyPr/>
          <a:lstStyle/>
          <a:p>
            <a:r>
              <a:rPr lang="ar-EG" dirty="0">
                <a:solidFill>
                  <a:schemeClr val="bg1">
                    <a:lumMod val="85000"/>
                  </a:schemeClr>
                </a:solidFill>
              </a:rPr>
              <a:t>هذا النص هو مثال لنص يمكن أن يستبدل</a:t>
            </a:r>
            <a:endParaRPr lang="en-US" dirty="0">
              <a:solidFill>
                <a:schemeClr val="bg1">
                  <a:lumMod val="85000"/>
                </a:schemeClr>
              </a:solidFill>
            </a:endParaRPr>
          </a:p>
        </p:txBody>
      </p:sp>
      <p:sp>
        <p:nvSpPr>
          <p:cNvPr id="41" name="Rectangle 64">
            <a:extLst>
              <a:ext uri="{FF2B5EF4-FFF2-40B4-BE49-F238E27FC236}">
                <a16:creationId xmlns:a16="http://schemas.microsoft.com/office/drawing/2014/main" id="{663B0610-77AD-497F-BEDB-7E8FB643F24A}"/>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65">
            <a:extLst>
              <a:ext uri="{FF2B5EF4-FFF2-40B4-BE49-F238E27FC236}">
                <a16:creationId xmlns:a16="http://schemas.microsoft.com/office/drawing/2014/main" id="{CF826356-4201-4014-BBB0-2538D0C22F69}"/>
              </a:ext>
            </a:extLst>
          </p:cNvPr>
          <p:cNvSpPr txBox="1"/>
          <p:nvPr/>
        </p:nvSpPr>
        <p:spPr>
          <a:xfrm flipH="1">
            <a:off x="8141213" y="728514"/>
            <a:ext cx="3236784"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مشروع</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تطبيق للهاتف</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3" name="Rectangle 66">
            <a:extLst>
              <a:ext uri="{FF2B5EF4-FFF2-40B4-BE49-F238E27FC236}">
                <a16:creationId xmlns:a16="http://schemas.microsoft.com/office/drawing/2014/main" id="{3121A402-8086-487F-83C2-26EA21CA6463}"/>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72EB32F6-2800-4764-A7C7-CFEA06ED55F3}"/>
              </a:ext>
            </a:extLst>
          </p:cNvPr>
          <p:cNvSpPr>
            <a:spLocks noGrp="1"/>
          </p:cNvSpPr>
          <p:nvPr>
            <p:ph type="pic" sz="quarter" idx="23"/>
          </p:nvPr>
        </p:nvSpPr>
        <p:spPr/>
      </p:sp>
    </p:spTree>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sz="quarter" idx="16"/>
          </p:nvPr>
        </p:nvSpPr>
        <p:spPr/>
        <p:txBody>
          <a:bodyPr/>
          <a:lstStyle/>
          <a:p>
            <a:r>
              <a:rPr lang="ar-EG" dirty="0">
                <a:solidFill>
                  <a:schemeClr val="bg1">
                    <a:lumMod val="85000"/>
                  </a:schemeClr>
                </a:solidFill>
                <a:latin typeface="+mj-lt"/>
              </a:rPr>
              <a:t>المشروع #2</a:t>
            </a:r>
          </a:p>
        </p:txBody>
      </p:sp>
      <p:sp>
        <p:nvSpPr>
          <p:cNvPr id="12" name="عنصر نائب للنص 11">
            <a:extLst>
              <a:ext uri="{FF2B5EF4-FFF2-40B4-BE49-F238E27FC236}">
                <a16:creationId xmlns:a16="http://schemas.microsoft.com/office/drawing/2014/main" id="{7F463B01-1F0B-48FD-899B-B230DEE0EF15}"/>
              </a:ext>
            </a:extLst>
          </p:cNvPr>
          <p:cNvSpPr>
            <a:spLocks noGrp="1"/>
          </p:cNvSpPr>
          <p:nvPr>
            <p:ph type="body" sz="quarter" idx="21"/>
          </p:nvPr>
        </p:nvSpPr>
        <p:spPr/>
        <p:txBody>
          <a:bodyPr/>
          <a:lstStyle/>
          <a:p>
            <a:r>
              <a:rPr lang="ar-EG" sz="1200" dirty="0">
                <a:solidFill>
                  <a:schemeClr val="bg1">
                    <a:lumMod val="85000"/>
                  </a:schemeClr>
                </a:solidFill>
                <a:ea typeface="Open Sans Light" panose="020B0306030504020204" pitchFamily="34" charset="0"/>
              </a:rPr>
              <a:t>هذا النص هو مثال لنص يمكن أن يستبدل في نفس المساحة، لقد تم توليد هذا النص من مولد النص العربي</a:t>
            </a:r>
            <a:endParaRPr lang="en-US" dirty="0">
              <a:solidFill>
                <a:schemeClr val="bg1">
                  <a:lumMod val="85000"/>
                </a:schemeClr>
              </a:solidFill>
            </a:endParaRPr>
          </a:p>
        </p:txBody>
      </p:sp>
      <p:sp>
        <p:nvSpPr>
          <p:cNvPr id="29" name="Content Placeholder 28"/>
          <p:cNvSpPr>
            <a:spLocks noGrp="1"/>
          </p:cNvSpPr>
          <p:nvPr>
            <p:ph sz="quarter" idx="25"/>
          </p:nvPr>
        </p:nvSpPr>
        <p:spPr/>
        <p:txBody>
          <a:bodyPr/>
          <a:lstStyle/>
          <a:p>
            <a:r>
              <a:rPr lang="ar-EG" dirty="0">
                <a:solidFill>
                  <a:schemeClr val="bg1">
                    <a:lumMod val="85000"/>
                  </a:schemeClr>
                </a:solidFill>
                <a:latin typeface="+mj-lt"/>
              </a:rPr>
              <a:t>المشروع #1</a:t>
            </a:r>
          </a:p>
        </p:txBody>
      </p:sp>
      <p:sp>
        <p:nvSpPr>
          <p:cNvPr id="23" name="عنصر نائب للنص 22">
            <a:extLst>
              <a:ext uri="{FF2B5EF4-FFF2-40B4-BE49-F238E27FC236}">
                <a16:creationId xmlns:a16="http://schemas.microsoft.com/office/drawing/2014/main" id="{289FCEB1-826F-441C-BFB9-7813D6B04F18}"/>
              </a:ext>
            </a:extLst>
          </p:cNvPr>
          <p:cNvSpPr>
            <a:spLocks noGrp="1"/>
          </p:cNvSpPr>
          <p:nvPr>
            <p:ph type="body" sz="quarter" idx="26"/>
          </p:nvPr>
        </p:nvSpPr>
        <p:spPr/>
        <p:txBody>
          <a:bodyPr/>
          <a:lstStyle/>
          <a:p>
            <a:r>
              <a:rPr lang="ar-EG" dirty="0">
                <a:solidFill>
                  <a:schemeClr val="bg1">
                    <a:lumMod val="85000"/>
                  </a:schemeClr>
                </a:solidFill>
              </a:rPr>
              <a:t>هذا النص هو مثال لنص يمكن أن يستبدل في نفس المساحة، لقد تم توليد هذا النص من مولد النص العربي</a:t>
            </a:r>
          </a:p>
        </p:txBody>
      </p:sp>
      <p:sp>
        <p:nvSpPr>
          <p:cNvPr id="31" name="Content Placeholder 30"/>
          <p:cNvSpPr>
            <a:spLocks noGrp="1"/>
          </p:cNvSpPr>
          <p:nvPr>
            <p:ph sz="quarter" idx="27"/>
          </p:nvPr>
        </p:nvSpPr>
        <p:spPr/>
        <p:txBody>
          <a:bodyPr>
            <a:normAutofit fontScale="92500" lnSpcReduction="10000"/>
          </a:bodyPr>
          <a:lstStyle/>
          <a:p>
            <a:r>
              <a:rPr lang="en-US" dirty="0">
                <a:latin typeface="+mj-lt"/>
              </a:rPr>
              <a:t>2</a:t>
            </a:r>
          </a:p>
        </p:txBody>
      </p:sp>
      <p:sp>
        <p:nvSpPr>
          <p:cNvPr id="32" name="Content Placeholder 31"/>
          <p:cNvSpPr>
            <a:spLocks noGrp="1"/>
          </p:cNvSpPr>
          <p:nvPr>
            <p:ph sz="quarter" idx="28"/>
          </p:nvPr>
        </p:nvSpPr>
        <p:spPr/>
        <p:txBody>
          <a:bodyPr>
            <a:normAutofit fontScale="92500" lnSpcReduction="10000"/>
          </a:bodyPr>
          <a:lstStyle/>
          <a:p>
            <a:r>
              <a:rPr lang="en-US" dirty="0">
                <a:latin typeface="+mj-lt"/>
              </a:rPr>
              <a:t>1</a:t>
            </a:r>
          </a:p>
        </p:txBody>
      </p:sp>
      <p:sp>
        <p:nvSpPr>
          <p:cNvPr id="13" name="Rectangle 64">
            <a:extLst>
              <a:ext uri="{FF2B5EF4-FFF2-40B4-BE49-F238E27FC236}">
                <a16:creationId xmlns:a16="http://schemas.microsoft.com/office/drawing/2014/main" id="{6627A36F-C156-46E7-84A9-69895783AA00}"/>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65">
            <a:extLst>
              <a:ext uri="{FF2B5EF4-FFF2-40B4-BE49-F238E27FC236}">
                <a16:creationId xmlns:a16="http://schemas.microsoft.com/office/drawing/2014/main" id="{C80441AB-4DF7-4A0F-AFDC-CAD9F54DB796}"/>
              </a:ext>
            </a:extLst>
          </p:cNvPr>
          <p:cNvSpPr txBox="1"/>
          <p:nvPr/>
        </p:nvSpPr>
        <p:spPr>
          <a:xfrm flipH="1">
            <a:off x="8141213" y="728514"/>
            <a:ext cx="3236784"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مشروع</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تطبيق للهاتف</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0" name="Rectangle 66">
            <a:extLst>
              <a:ext uri="{FF2B5EF4-FFF2-40B4-BE49-F238E27FC236}">
                <a16:creationId xmlns:a16="http://schemas.microsoft.com/office/drawing/2014/main" id="{82315BD2-8DED-4868-A1B6-46ADBAA2276B}"/>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C4562FBB-B8BF-4152-872D-0B936D0A752D}"/>
              </a:ext>
            </a:extLst>
          </p:cNvPr>
          <p:cNvSpPr>
            <a:spLocks noGrp="1"/>
          </p:cNvSpPr>
          <p:nvPr>
            <p:ph type="pic" sz="quarter" idx="23"/>
          </p:nvPr>
        </p:nvSpPr>
        <p:spPr/>
      </p:sp>
      <p:sp>
        <p:nvSpPr>
          <p:cNvPr id="5" name="عنصر نائب للصورة 4">
            <a:extLst>
              <a:ext uri="{FF2B5EF4-FFF2-40B4-BE49-F238E27FC236}">
                <a16:creationId xmlns:a16="http://schemas.microsoft.com/office/drawing/2014/main" id="{93629624-1EF9-41EA-ADCD-F90EE9FF4ADD}"/>
              </a:ext>
            </a:extLst>
          </p:cNvPr>
          <p:cNvSpPr>
            <a:spLocks noGrp="1"/>
          </p:cNvSpPr>
          <p:nvPr>
            <p:ph type="pic" sz="quarter" idx="24"/>
          </p:nvPr>
        </p:nvSpPr>
        <p:spPr/>
      </p:sp>
    </p:spTree>
  </p:cSld>
  <p:clrMapOvr>
    <a:masterClrMapping/>
  </p:clrMapOvr>
  <p:transitio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74" name="Freeform 5434"/>
          <p:cNvSpPr>
            <a:spLocks noEditPoints="1"/>
          </p:cNvSpPr>
          <p:nvPr/>
        </p:nvSpPr>
        <p:spPr bwMode="auto">
          <a:xfrm>
            <a:off x="4010025" y="1492250"/>
            <a:ext cx="4162425" cy="4162425"/>
          </a:xfrm>
          <a:custGeom>
            <a:avLst/>
            <a:gdLst/>
            <a:ahLst/>
            <a:cxnLst>
              <a:cxn ang="0">
                <a:pos x="487" y="975"/>
              </a:cxn>
              <a:cxn ang="0">
                <a:pos x="0" y="488"/>
              </a:cxn>
              <a:cxn ang="0">
                <a:pos x="487" y="0"/>
              </a:cxn>
              <a:cxn ang="0">
                <a:pos x="975" y="488"/>
              </a:cxn>
              <a:cxn ang="0">
                <a:pos x="487" y="975"/>
              </a:cxn>
              <a:cxn ang="0">
                <a:pos x="487" y="3"/>
              </a:cxn>
              <a:cxn ang="0">
                <a:pos x="2" y="488"/>
              </a:cxn>
              <a:cxn ang="0">
                <a:pos x="487" y="972"/>
              </a:cxn>
              <a:cxn ang="0">
                <a:pos x="972" y="488"/>
              </a:cxn>
              <a:cxn ang="0">
                <a:pos x="487" y="3"/>
              </a:cxn>
            </a:cxnLst>
            <a:rect l="0" t="0" r="r" b="b"/>
            <a:pathLst>
              <a:path w="975" h="975">
                <a:moveTo>
                  <a:pt x="487" y="975"/>
                </a:moveTo>
                <a:cubicBezTo>
                  <a:pt x="218" y="975"/>
                  <a:pt x="0" y="757"/>
                  <a:pt x="0" y="488"/>
                </a:cubicBezTo>
                <a:cubicBezTo>
                  <a:pt x="0" y="219"/>
                  <a:pt x="218" y="0"/>
                  <a:pt x="487" y="0"/>
                </a:cubicBezTo>
                <a:cubicBezTo>
                  <a:pt x="756" y="0"/>
                  <a:pt x="975" y="219"/>
                  <a:pt x="975" y="488"/>
                </a:cubicBezTo>
                <a:cubicBezTo>
                  <a:pt x="975" y="757"/>
                  <a:pt x="756" y="975"/>
                  <a:pt x="487" y="975"/>
                </a:cubicBezTo>
                <a:close/>
                <a:moveTo>
                  <a:pt x="487" y="3"/>
                </a:moveTo>
                <a:cubicBezTo>
                  <a:pt x="220" y="3"/>
                  <a:pt x="2" y="220"/>
                  <a:pt x="2" y="488"/>
                </a:cubicBezTo>
                <a:cubicBezTo>
                  <a:pt x="2" y="755"/>
                  <a:pt x="220" y="972"/>
                  <a:pt x="487" y="972"/>
                </a:cubicBezTo>
                <a:cubicBezTo>
                  <a:pt x="754" y="972"/>
                  <a:pt x="972" y="755"/>
                  <a:pt x="972" y="488"/>
                </a:cubicBezTo>
                <a:cubicBezTo>
                  <a:pt x="972" y="220"/>
                  <a:pt x="754" y="3"/>
                  <a:pt x="487" y="3"/>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75" name="Freeform 5435"/>
          <p:cNvSpPr>
            <a:spLocks noEditPoints="1"/>
          </p:cNvSpPr>
          <p:nvPr/>
        </p:nvSpPr>
        <p:spPr bwMode="auto">
          <a:xfrm>
            <a:off x="3335338" y="1701800"/>
            <a:ext cx="414338" cy="285750"/>
          </a:xfrm>
          <a:custGeom>
            <a:avLst/>
            <a:gdLst/>
            <a:ahLst/>
            <a:cxnLst>
              <a:cxn ang="0">
                <a:pos x="48" y="67"/>
              </a:cxn>
              <a:cxn ang="0">
                <a:pos x="0" y="34"/>
              </a:cxn>
              <a:cxn ang="0">
                <a:pos x="0" y="32"/>
              </a:cxn>
              <a:cxn ang="0">
                <a:pos x="48" y="0"/>
              </a:cxn>
              <a:cxn ang="0">
                <a:pos x="96" y="32"/>
              </a:cxn>
              <a:cxn ang="0">
                <a:pos x="96" y="34"/>
              </a:cxn>
              <a:cxn ang="0">
                <a:pos x="48" y="67"/>
              </a:cxn>
              <a:cxn ang="0">
                <a:pos x="5" y="33"/>
              </a:cxn>
              <a:cxn ang="0">
                <a:pos x="48" y="62"/>
              </a:cxn>
              <a:cxn ang="0">
                <a:pos x="92" y="33"/>
              </a:cxn>
              <a:cxn ang="0">
                <a:pos x="48" y="4"/>
              </a:cxn>
              <a:cxn ang="0">
                <a:pos x="5" y="33"/>
              </a:cxn>
              <a:cxn ang="0">
                <a:pos x="48" y="53"/>
              </a:cxn>
              <a:cxn ang="0">
                <a:pos x="29" y="33"/>
              </a:cxn>
              <a:cxn ang="0">
                <a:pos x="48" y="14"/>
              </a:cxn>
              <a:cxn ang="0">
                <a:pos x="68" y="33"/>
              </a:cxn>
              <a:cxn ang="0">
                <a:pos x="48" y="53"/>
              </a:cxn>
              <a:cxn ang="0">
                <a:pos x="48" y="17"/>
              </a:cxn>
              <a:cxn ang="0">
                <a:pos x="33" y="33"/>
              </a:cxn>
              <a:cxn ang="0">
                <a:pos x="48" y="49"/>
              </a:cxn>
              <a:cxn ang="0">
                <a:pos x="64" y="33"/>
              </a:cxn>
              <a:cxn ang="0">
                <a:pos x="48" y="17"/>
              </a:cxn>
              <a:cxn ang="0">
                <a:pos x="51" y="25"/>
              </a:cxn>
              <a:cxn ang="0">
                <a:pos x="46" y="29"/>
              </a:cxn>
              <a:cxn ang="0">
                <a:pos x="51" y="33"/>
              </a:cxn>
              <a:cxn ang="0">
                <a:pos x="55" y="29"/>
              </a:cxn>
              <a:cxn ang="0">
                <a:pos x="51" y="25"/>
              </a:cxn>
            </a:cxnLst>
            <a:rect l="0" t="0" r="r" b="b"/>
            <a:pathLst>
              <a:path w="97" h="67">
                <a:moveTo>
                  <a:pt x="48" y="67"/>
                </a:moveTo>
                <a:cubicBezTo>
                  <a:pt x="27" y="67"/>
                  <a:pt x="8" y="54"/>
                  <a:pt x="0" y="34"/>
                </a:cubicBezTo>
                <a:cubicBezTo>
                  <a:pt x="0" y="33"/>
                  <a:pt x="0" y="33"/>
                  <a:pt x="0" y="32"/>
                </a:cubicBezTo>
                <a:cubicBezTo>
                  <a:pt x="8" y="13"/>
                  <a:pt x="27" y="0"/>
                  <a:pt x="48" y="0"/>
                </a:cubicBezTo>
                <a:cubicBezTo>
                  <a:pt x="70" y="0"/>
                  <a:pt x="89" y="13"/>
                  <a:pt x="96" y="32"/>
                </a:cubicBezTo>
                <a:cubicBezTo>
                  <a:pt x="97" y="33"/>
                  <a:pt x="97" y="33"/>
                  <a:pt x="96" y="34"/>
                </a:cubicBezTo>
                <a:cubicBezTo>
                  <a:pt x="89" y="54"/>
                  <a:pt x="70" y="67"/>
                  <a:pt x="48" y="67"/>
                </a:cubicBezTo>
                <a:close/>
                <a:moveTo>
                  <a:pt x="5" y="33"/>
                </a:moveTo>
                <a:cubicBezTo>
                  <a:pt x="12" y="51"/>
                  <a:pt x="29" y="62"/>
                  <a:pt x="48" y="62"/>
                </a:cubicBezTo>
                <a:cubicBezTo>
                  <a:pt x="68" y="62"/>
                  <a:pt x="85" y="51"/>
                  <a:pt x="92" y="33"/>
                </a:cubicBezTo>
                <a:cubicBezTo>
                  <a:pt x="85" y="16"/>
                  <a:pt x="68" y="4"/>
                  <a:pt x="48" y="4"/>
                </a:cubicBezTo>
                <a:cubicBezTo>
                  <a:pt x="29" y="4"/>
                  <a:pt x="12" y="16"/>
                  <a:pt x="5" y="33"/>
                </a:cubicBezTo>
                <a:close/>
                <a:moveTo>
                  <a:pt x="48" y="53"/>
                </a:moveTo>
                <a:cubicBezTo>
                  <a:pt x="37" y="53"/>
                  <a:pt x="29" y="44"/>
                  <a:pt x="29" y="33"/>
                </a:cubicBezTo>
                <a:cubicBezTo>
                  <a:pt x="29" y="22"/>
                  <a:pt x="37" y="14"/>
                  <a:pt x="48" y="14"/>
                </a:cubicBezTo>
                <a:cubicBezTo>
                  <a:pt x="59" y="14"/>
                  <a:pt x="68" y="22"/>
                  <a:pt x="68" y="33"/>
                </a:cubicBezTo>
                <a:cubicBezTo>
                  <a:pt x="68" y="44"/>
                  <a:pt x="59" y="53"/>
                  <a:pt x="48" y="53"/>
                </a:cubicBezTo>
                <a:close/>
                <a:moveTo>
                  <a:pt x="48" y="17"/>
                </a:moveTo>
                <a:cubicBezTo>
                  <a:pt x="40" y="17"/>
                  <a:pt x="33" y="25"/>
                  <a:pt x="33" y="33"/>
                </a:cubicBezTo>
                <a:cubicBezTo>
                  <a:pt x="33" y="42"/>
                  <a:pt x="40" y="49"/>
                  <a:pt x="48" y="49"/>
                </a:cubicBezTo>
                <a:cubicBezTo>
                  <a:pt x="57" y="49"/>
                  <a:pt x="64" y="42"/>
                  <a:pt x="64" y="33"/>
                </a:cubicBezTo>
                <a:cubicBezTo>
                  <a:pt x="64" y="25"/>
                  <a:pt x="57" y="17"/>
                  <a:pt x="48" y="17"/>
                </a:cubicBezTo>
                <a:close/>
                <a:moveTo>
                  <a:pt x="51" y="25"/>
                </a:moveTo>
                <a:cubicBezTo>
                  <a:pt x="48" y="25"/>
                  <a:pt x="46" y="27"/>
                  <a:pt x="46" y="29"/>
                </a:cubicBezTo>
                <a:cubicBezTo>
                  <a:pt x="46" y="31"/>
                  <a:pt x="48" y="33"/>
                  <a:pt x="51" y="33"/>
                </a:cubicBezTo>
                <a:cubicBezTo>
                  <a:pt x="53" y="33"/>
                  <a:pt x="55" y="31"/>
                  <a:pt x="55" y="29"/>
                </a:cubicBezTo>
                <a:cubicBezTo>
                  <a:pt x="55" y="27"/>
                  <a:pt x="53" y="25"/>
                  <a:pt x="51" y="25"/>
                </a:cubicBez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76" name="Freeform 5436"/>
          <p:cNvSpPr>
            <a:spLocks noEditPoints="1"/>
          </p:cNvSpPr>
          <p:nvPr/>
        </p:nvSpPr>
        <p:spPr bwMode="auto">
          <a:xfrm>
            <a:off x="3287713" y="4557713"/>
            <a:ext cx="479425" cy="260350"/>
          </a:xfrm>
          <a:custGeom>
            <a:avLst/>
            <a:gdLst/>
            <a:ahLst/>
            <a:cxnLst>
              <a:cxn ang="0">
                <a:pos x="112" y="53"/>
              </a:cxn>
              <a:cxn ang="0">
                <a:pos x="89" y="53"/>
              </a:cxn>
              <a:cxn ang="0">
                <a:pos x="89" y="52"/>
              </a:cxn>
              <a:cxn ang="0">
                <a:pos x="75" y="41"/>
              </a:cxn>
              <a:cxn ang="0">
                <a:pos x="73" y="40"/>
              </a:cxn>
              <a:cxn ang="0">
                <a:pos x="81" y="31"/>
              </a:cxn>
              <a:cxn ang="0">
                <a:pos x="82" y="31"/>
              </a:cxn>
              <a:cxn ang="0">
                <a:pos x="111" y="50"/>
              </a:cxn>
              <a:cxn ang="0">
                <a:pos x="112" y="53"/>
              </a:cxn>
              <a:cxn ang="0">
                <a:pos x="91" y="49"/>
              </a:cxn>
              <a:cxn ang="0">
                <a:pos x="106" y="49"/>
              </a:cxn>
              <a:cxn ang="0">
                <a:pos x="83" y="34"/>
              </a:cxn>
              <a:cxn ang="0">
                <a:pos x="79" y="39"/>
              </a:cxn>
              <a:cxn ang="0">
                <a:pos x="91" y="49"/>
              </a:cxn>
              <a:cxn ang="0">
                <a:pos x="70" y="16"/>
              </a:cxn>
              <a:cxn ang="0">
                <a:pos x="64" y="31"/>
              </a:cxn>
              <a:cxn ang="0">
                <a:pos x="73" y="33"/>
              </a:cxn>
              <a:cxn ang="0">
                <a:pos x="88" y="16"/>
              </a:cxn>
              <a:cxn ang="0">
                <a:pos x="70" y="1"/>
              </a:cxn>
              <a:cxn ang="0">
                <a:pos x="63" y="4"/>
              </a:cxn>
              <a:cxn ang="0">
                <a:pos x="70" y="16"/>
              </a:cxn>
              <a:cxn ang="0">
                <a:pos x="93" y="61"/>
              </a:cxn>
              <a:cxn ang="0">
                <a:pos x="0" y="61"/>
              </a:cxn>
              <a:cxn ang="0">
                <a:pos x="1" y="58"/>
              </a:cxn>
              <a:cxn ang="0">
                <a:pos x="36" y="35"/>
              </a:cxn>
              <a:cxn ang="0">
                <a:pos x="36" y="35"/>
              </a:cxn>
              <a:cxn ang="0">
                <a:pos x="46" y="47"/>
              </a:cxn>
              <a:cxn ang="0">
                <a:pos x="56" y="35"/>
              </a:cxn>
              <a:cxn ang="0">
                <a:pos x="57" y="35"/>
              </a:cxn>
              <a:cxn ang="0">
                <a:pos x="91" y="58"/>
              </a:cxn>
              <a:cxn ang="0">
                <a:pos x="93" y="61"/>
              </a:cxn>
              <a:cxn ang="0">
                <a:pos x="6" y="57"/>
              </a:cxn>
              <a:cxn ang="0">
                <a:pos x="85" y="57"/>
              </a:cxn>
              <a:cxn ang="0">
                <a:pos x="58" y="39"/>
              </a:cxn>
              <a:cxn ang="0">
                <a:pos x="46" y="52"/>
              </a:cxn>
              <a:cxn ang="0">
                <a:pos x="35" y="39"/>
              </a:cxn>
              <a:cxn ang="0">
                <a:pos x="6" y="57"/>
              </a:cxn>
              <a:cxn ang="0">
                <a:pos x="60" y="5"/>
              </a:cxn>
              <a:cxn ang="0">
                <a:pos x="46" y="0"/>
              </a:cxn>
              <a:cxn ang="0">
                <a:pos x="27" y="18"/>
              </a:cxn>
              <a:cxn ang="0">
                <a:pos x="46" y="37"/>
              </a:cxn>
              <a:cxn ang="0">
                <a:pos x="58" y="33"/>
              </a:cxn>
              <a:cxn ang="0">
                <a:pos x="65" y="18"/>
              </a:cxn>
              <a:cxn ang="0">
                <a:pos x="60" y="5"/>
              </a:cxn>
            </a:cxnLst>
            <a:rect l="0" t="0" r="r" b="b"/>
            <a:pathLst>
              <a:path w="112" h="61">
                <a:moveTo>
                  <a:pt x="112" y="53"/>
                </a:moveTo>
                <a:cubicBezTo>
                  <a:pt x="89" y="53"/>
                  <a:pt x="89" y="53"/>
                  <a:pt x="89" y="53"/>
                </a:cubicBezTo>
                <a:cubicBezTo>
                  <a:pt x="89" y="52"/>
                  <a:pt x="89" y="52"/>
                  <a:pt x="89" y="52"/>
                </a:cubicBezTo>
                <a:cubicBezTo>
                  <a:pt x="86" y="49"/>
                  <a:pt x="80" y="44"/>
                  <a:pt x="75" y="41"/>
                </a:cubicBezTo>
                <a:cubicBezTo>
                  <a:pt x="73" y="40"/>
                  <a:pt x="73" y="40"/>
                  <a:pt x="73" y="40"/>
                </a:cubicBezTo>
                <a:cubicBezTo>
                  <a:pt x="81" y="31"/>
                  <a:pt x="81" y="31"/>
                  <a:pt x="81" y="31"/>
                </a:cubicBezTo>
                <a:cubicBezTo>
                  <a:pt x="82" y="31"/>
                  <a:pt x="82" y="31"/>
                  <a:pt x="82" y="31"/>
                </a:cubicBezTo>
                <a:cubicBezTo>
                  <a:pt x="101" y="31"/>
                  <a:pt x="111" y="49"/>
                  <a:pt x="111" y="50"/>
                </a:cubicBezTo>
                <a:lnTo>
                  <a:pt x="112" y="53"/>
                </a:lnTo>
                <a:close/>
                <a:moveTo>
                  <a:pt x="91" y="49"/>
                </a:moveTo>
                <a:cubicBezTo>
                  <a:pt x="106" y="49"/>
                  <a:pt x="106" y="49"/>
                  <a:pt x="106" y="49"/>
                </a:cubicBezTo>
                <a:cubicBezTo>
                  <a:pt x="103" y="44"/>
                  <a:pt x="95" y="35"/>
                  <a:pt x="83" y="34"/>
                </a:cubicBezTo>
                <a:cubicBezTo>
                  <a:pt x="79" y="39"/>
                  <a:pt x="79" y="39"/>
                  <a:pt x="79" y="39"/>
                </a:cubicBezTo>
                <a:cubicBezTo>
                  <a:pt x="84" y="42"/>
                  <a:pt x="88" y="46"/>
                  <a:pt x="91" y="49"/>
                </a:cubicBezTo>
                <a:close/>
                <a:moveTo>
                  <a:pt x="70" y="16"/>
                </a:moveTo>
                <a:cubicBezTo>
                  <a:pt x="70" y="22"/>
                  <a:pt x="68" y="28"/>
                  <a:pt x="64" y="31"/>
                </a:cubicBezTo>
                <a:cubicBezTo>
                  <a:pt x="67" y="33"/>
                  <a:pt x="70" y="33"/>
                  <a:pt x="73" y="33"/>
                </a:cubicBezTo>
                <a:cubicBezTo>
                  <a:pt x="82" y="32"/>
                  <a:pt x="88" y="25"/>
                  <a:pt x="88" y="16"/>
                </a:cubicBezTo>
                <a:cubicBezTo>
                  <a:pt x="87" y="7"/>
                  <a:pt x="79" y="1"/>
                  <a:pt x="70" y="1"/>
                </a:cubicBezTo>
                <a:cubicBezTo>
                  <a:pt x="68" y="1"/>
                  <a:pt x="65" y="2"/>
                  <a:pt x="63" y="4"/>
                </a:cubicBezTo>
                <a:cubicBezTo>
                  <a:pt x="67" y="7"/>
                  <a:pt x="70" y="11"/>
                  <a:pt x="70" y="16"/>
                </a:cubicBezTo>
                <a:close/>
                <a:moveTo>
                  <a:pt x="93" y="61"/>
                </a:moveTo>
                <a:cubicBezTo>
                  <a:pt x="0" y="61"/>
                  <a:pt x="0" y="61"/>
                  <a:pt x="0" y="61"/>
                </a:cubicBezTo>
                <a:cubicBezTo>
                  <a:pt x="1" y="58"/>
                  <a:pt x="1" y="58"/>
                  <a:pt x="1" y="58"/>
                </a:cubicBezTo>
                <a:cubicBezTo>
                  <a:pt x="2" y="57"/>
                  <a:pt x="13" y="36"/>
                  <a:pt x="36" y="35"/>
                </a:cubicBezTo>
                <a:cubicBezTo>
                  <a:pt x="36" y="35"/>
                  <a:pt x="36" y="35"/>
                  <a:pt x="36" y="35"/>
                </a:cubicBezTo>
                <a:cubicBezTo>
                  <a:pt x="46" y="47"/>
                  <a:pt x="46" y="47"/>
                  <a:pt x="46" y="47"/>
                </a:cubicBezTo>
                <a:cubicBezTo>
                  <a:pt x="56" y="35"/>
                  <a:pt x="56" y="35"/>
                  <a:pt x="56" y="35"/>
                </a:cubicBezTo>
                <a:cubicBezTo>
                  <a:pt x="57" y="35"/>
                  <a:pt x="57" y="35"/>
                  <a:pt x="57" y="35"/>
                </a:cubicBezTo>
                <a:cubicBezTo>
                  <a:pt x="74" y="35"/>
                  <a:pt x="90" y="57"/>
                  <a:pt x="91" y="58"/>
                </a:cubicBezTo>
                <a:lnTo>
                  <a:pt x="93" y="61"/>
                </a:lnTo>
                <a:close/>
                <a:moveTo>
                  <a:pt x="6" y="57"/>
                </a:moveTo>
                <a:cubicBezTo>
                  <a:pt x="85" y="57"/>
                  <a:pt x="85" y="57"/>
                  <a:pt x="85" y="57"/>
                </a:cubicBezTo>
                <a:cubicBezTo>
                  <a:pt x="81" y="51"/>
                  <a:pt x="69" y="40"/>
                  <a:pt x="58" y="39"/>
                </a:cubicBezTo>
                <a:cubicBezTo>
                  <a:pt x="46" y="52"/>
                  <a:pt x="46" y="52"/>
                  <a:pt x="46" y="52"/>
                </a:cubicBezTo>
                <a:cubicBezTo>
                  <a:pt x="35" y="39"/>
                  <a:pt x="35" y="39"/>
                  <a:pt x="35" y="39"/>
                </a:cubicBezTo>
                <a:cubicBezTo>
                  <a:pt x="19" y="40"/>
                  <a:pt x="10" y="52"/>
                  <a:pt x="6" y="57"/>
                </a:cubicBezTo>
                <a:close/>
                <a:moveTo>
                  <a:pt x="60" y="5"/>
                </a:moveTo>
                <a:cubicBezTo>
                  <a:pt x="56" y="2"/>
                  <a:pt x="51" y="0"/>
                  <a:pt x="46" y="0"/>
                </a:cubicBezTo>
                <a:cubicBezTo>
                  <a:pt x="36" y="0"/>
                  <a:pt x="27" y="8"/>
                  <a:pt x="27" y="18"/>
                </a:cubicBezTo>
                <a:cubicBezTo>
                  <a:pt x="27" y="29"/>
                  <a:pt x="36" y="37"/>
                  <a:pt x="46" y="37"/>
                </a:cubicBezTo>
                <a:cubicBezTo>
                  <a:pt x="51" y="37"/>
                  <a:pt x="55" y="36"/>
                  <a:pt x="58" y="33"/>
                </a:cubicBezTo>
                <a:cubicBezTo>
                  <a:pt x="62" y="29"/>
                  <a:pt x="65" y="24"/>
                  <a:pt x="65" y="18"/>
                </a:cubicBezTo>
                <a:cubicBezTo>
                  <a:pt x="65" y="13"/>
                  <a:pt x="63" y="9"/>
                  <a:pt x="60" y="5"/>
                </a:cubicBez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77" name="Freeform 5437"/>
          <p:cNvSpPr>
            <a:spLocks noEditPoints="1"/>
          </p:cNvSpPr>
          <p:nvPr/>
        </p:nvSpPr>
        <p:spPr bwMode="auto">
          <a:xfrm>
            <a:off x="5995988" y="284163"/>
            <a:ext cx="298450" cy="434975"/>
          </a:xfrm>
          <a:custGeom>
            <a:avLst/>
            <a:gdLst/>
            <a:ahLst/>
            <a:cxnLst>
              <a:cxn ang="0">
                <a:pos x="53" y="79"/>
              </a:cxn>
              <a:cxn ang="0">
                <a:pos x="18" y="72"/>
              </a:cxn>
              <a:cxn ang="0">
                <a:pos x="17" y="64"/>
              </a:cxn>
              <a:cxn ang="0">
                <a:pos x="0" y="34"/>
              </a:cxn>
              <a:cxn ang="0">
                <a:pos x="19" y="4"/>
              </a:cxn>
              <a:cxn ang="0">
                <a:pos x="35" y="0"/>
              </a:cxn>
              <a:cxn ang="0">
                <a:pos x="70" y="34"/>
              </a:cxn>
              <a:cxn ang="0">
                <a:pos x="55" y="63"/>
              </a:cxn>
              <a:cxn ang="0">
                <a:pos x="53" y="79"/>
              </a:cxn>
              <a:cxn ang="0">
                <a:pos x="21" y="68"/>
              </a:cxn>
              <a:cxn ang="0">
                <a:pos x="49" y="74"/>
              </a:cxn>
              <a:cxn ang="0">
                <a:pos x="51" y="61"/>
              </a:cxn>
              <a:cxn ang="0">
                <a:pos x="52" y="60"/>
              </a:cxn>
              <a:cxn ang="0">
                <a:pos x="66" y="34"/>
              </a:cxn>
              <a:cxn ang="0">
                <a:pos x="35" y="4"/>
              </a:cxn>
              <a:cxn ang="0">
                <a:pos x="21" y="7"/>
              </a:cxn>
              <a:cxn ang="0">
                <a:pos x="4" y="34"/>
              </a:cxn>
              <a:cxn ang="0">
                <a:pos x="20" y="61"/>
              </a:cxn>
              <a:cxn ang="0">
                <a:pos x="21" y="62"/>
              </a:cxn>
              <a:cxn ang="0">
                <a:pos x="21" y="68"/>
              </a:cxn>
              <a:cxn ang="0">
                <a:pos x="31" y="17"/>
              </a:cxn>
              <a:cxn ang="0">
                <a:pos x="20" y="25"/>
              </a:cxn>
              <a:cxn ang="0">
                <a:pos x="16" y="35"/>
              </a:cxn>
              <a:cxn ang="0">
                <a:pos x="8" y="35"/>
              </a:cxn>
              <a:cxn ang="0">
                <a:pos x="20" y="13"/>
              </a:cxn>
              <a:cxn ang="0">
                <a:pos x="31" y="8"/>
              </a:cxn>
              <a:cxn ang="0">
                <a:pos x="31" y="17"/>
              </a:cxn>
              <a:cxn ang="0">
                <a:pos x="51" y="84"/>
              </a:cxn>
              <a:cxn ang="0">
                <a:pos x="49" y="81"/>
              </a:cxn>
              <a:cxn ang="0">
                <a:pos x="21" y="75"/>
              </a:cxn>
              <a:cxn ang="0">
                <a:pos x="18" y="77"/>
              </a:cxn>
              <a:cxn ang="0">
                <a:pos x="18" y="77"/>
              </a:cxn>
              <a:cxn ang="0">
                <a:pos x="20" y="80"/>
              </a:cxn>
              <a:cxn ang="0">
                <a:pos x="48" y="86"/>
              </a:cxn>
              <a:cxn ang="0">
                <a:pos x="51" y="84"/>
              </a:cxn>
              <a:cxn ang="0">
                <a:pos x="51" y="92"/>
              </a:cxn>
              <a:cxn ang="0">
                <a:pos x="49" y="89"/>
              </a:cxn>
              <a:cxn ang="0">
                <a:pos x="21" y="83"/>
              </a:cxn>
              <a:cxn ang="0">
                <a:pos x="18" y="85"/>
              </a:cxn>
              <a:cxn ang="0">
                <a:pos x="18" y="85"/>
              </a:cxn>
              <a:cxn ang="0">
                <a:pos x="20" y="88"/>
              </a:cxn>
              <a:cxn ang="0">
                <a:pos x="48" y="94"/>
              </a:cxn>
              <a:cxn ang="0">
                <a:pos x="51" y="92"/>
              </a:cxn>
              <a:cxn ang="0">
                <a:pos x="51" y="100"/>
              </a:cxn>
              <a:cxn ang="0">
                <a:pos x="49" y="97"/>
              </a:cxn>
              <a:cxn ang="0">
                <a:pos x="21" y="91"/>
              </a:cxn>
              <a:cxn ang="0">
                <a:pos x="18" y="93"/>
              </a:cxn>
              <a:cxn ang="0">
                <a:pos x="18" y="93"/>
              </a:cxn>
              <a:cxn ang="0">
                <a:pos x="20" y="96"/>
              </a:cxn>
              <a:cxn ang="0">
                <a:pos x="48" y="102"/>
              </a:cxn>
              <a:cxn ang="0">
                <a:pos x="51" y="100"/>
              </a:cxn>
            </a:cxnLst>
            <a:rect l="0" t="0" r="r" b="b"/>
            <a:pathLst>
              <a:path w="70" h="102">
                <a:moveTo>
                  <a:pt x="53" y="79"/>
                </a:moveTo>
                <a:cubicBezTo>
                  <a:pt x="18" y="72"/>
                  <a:pt x="18" y="72"/>
                  <a:pt x="18" y="72"/>
                </a:cubicBezTo>
                <a:cubicBezTo>
                  <a:pt x="17" y="64"/>
                  <a:pt x="17" y="64"/>
                  <a:pt x="17" y="64"/>
                </a:cubicBezTo>
                <a:cubicBezTo>
                  <a:pt x="6" y="58"/>
                  <a:pt x="0" y="46"/>
                  <a:pt x="0" y="34"/>
                </a:cubicBezTo>
                <a:cubicBezTo>
                  <a:pt x="0" y="21"/>
                  <a:pt x="7" y="10"/>
                  <a:pt x="19" y="4"/>
                </a:cubicBezTo>
                <a:cubicBezTo>
                  <a:pt x="24" y="1"/>
                  <a:pt x="29" y="0"/>
                  <a:pt x="35" y="0"/>
                </a:cubicBezTo>
                <a:cubicBezTo>
                  <a:pt x="54" y="0"/>
                  <a:pt x="70" y="15"/>
                  <a:pt x="70" y="34"/>
                </a:cubicBezTo>
                <a:cubicBezTo>
                  <a:pt x="70" y="46"/>
                  <a:pt x="64" y="57"/>
                  <a:pt x="55" y="63"/>
                </a:cubicBezTo>
                <a:lnTo>
                  <a:pt x="53" y="79"/>
                </a:lnTo>
                <a:close/>
                <a:moveTo>
                  <a:pt x="21" y="68"/>
                </a:moveTo>
                <a:cubicBezTo>
                  <a:pt x="49" y="74"/>
                  <a:pt x="49" y="74"/>
                  <a:pt x="49" y="74"/>
                </a:cubicBezTo>
                <a:cubicBezTo>
                  <a:pt x="51" y="61"/>
                  <a:pt x="51" y="61"/>
                  <a:pt x="51" y="61"/>
                </a:cubicBezTo>
                <a:cubicBezTo>
                  <a:pt x="52" y="60"/>
                  <a:pt x="52" y="60"/>
                  <a:pt x="52" y="60"/>
                </a:cubicBezTo>
                <a:cubicBezTo>
                  <a:pt x="60" y="55"/>
                  <a:pt x="66" y="45"/>
                  <a:pt x="66" y="34"/>
                </a:cubicBezTo>
                <a:cubicBezTo>
                  <a:pt x="66" y="17"/>
                  <a:pt x="52" y="4"/>
                  <a:pt x="35" y="4"/>
                </a:cubicBezTo>
                <a:cubicBezTo>
                  <a:pt x="30" y="4"/>
                  <a:pt x="25" y="5"/>
                  <a:pt x="21" y="7"/>
                </a:cubicBezTo>
                <a:cubicBezTo>
                  <a:pt x="10" y="13"/>
                  <a:pt x="4" y="23"/>
                  <a:pt x="4" y="34"/>
                </a:cubicBezTo>
                <a:cubicBezTo>
                  <a:pt x="4" y="45"/>
                  <a:pt x="10" y="56"/>
                  <a:pt x="20" y="61"/>
                </a:cubicBezTo>
                <a:cubicBezTo>
                  <a:pt x="21" y="62"/>
                  <a:pt x="21" y="62"/>
                  <a:pt x="21" y="62"/>
                </a:cubicBezTo>
                <a:lnTo>
                  <a:pt x="21" y="68"/>
                </a:lnTo>
                <a:close/>
                <a:moveTo>
                  <a:pt x="31" y="17"/>
                </a:moveTo>
                <a:cubicBezTo>
                  <a:pt x="26" y="18"/>
                  <a:pt x="22" y="21"/>
                  <a:pt x="20" y="25"/>
                </a:cubicBezTo>
                <a:cubicBezTo>
                  <a:pt x="18" y="28"/>
                  <a:pt x="17" y="31"/>
                  <a:pt x="16" y="35"/>
                </a:cubicBezTo>
                <a:cubicBezTo>
                  <a:pt x="8" y="35"/>
                  <a:pt x="8" y="35"/>
                  <a:pt x="8" y="35"/>
                </a:cubicBezTo>
                <a:cubicBezTo>
                  <a:pt x="8" y="26"/>
                  <a:pt x="13" y="18"/>
                  <a:pt x="20" y="13"/>
                </a:cubicBezTo>
                <a:cubicBezTo>
                  <a:pt x="23" y="11"/>
                  <a:pt x="27" y="9"/>
                  <a:pt x="31" y="8"/>
                </a:cubicBezTo>
                <a:lnTo>
                  <a:pt x="31" y="17"/>
                </a:lnTo>
                <a:close/>
                <a:moveTo>
                  <a:pt x="51" y="84"/>
                </a:moveTo>
                <a:cubicBezTo>
                  <a:pt x="51" y="83"/>
                  <a:pt x="50" y="81"/>
                  <a:pt x="49" y="81"/>
                </a:cubicBezTo>
                <a:cubicBezTo>
                  <a:pt x="21" y="75"/>
                  <a:pt x="21" y="75"/>
                  <a:pt x="21" y="75"/>
                </a:cubicBezTo>
                <a:cubicBezTo>
                  <a:pt x="20" y="75"/>
                  <a:pt x="18" y="76"/>
                  <a:pt x="18" y="77"/>
                </a:cubicBezTo>
                <a:cubicBezTo>
                  <a:pt x="18" y="77"/>
                  <a:pt x="18" y="77"/>
                  <a:pt x="18" y="77"/>
                </a:cubicBezTo>
                <a:cubicBezTo>
                  <a:pt x="18" y="78"/>
                  <a:pt x="19" y="80"/>
                  <a:pt x="20" y="80"/>
                </a:cubicBezTo>
                <a:cubicBezTo>
                  <a:pt x="48" y="86"/>
                  <a:pt x="48" y="86"/>
                  <a:pt x="48" y="86"/>
                </a:cubicBezTo>
                <a:cubicBezTo>
                  <a:pt x="49" y="87"/>
                  <a:pt x="51" y="86"/>
                  <a:pt x="51" y="84"/>
                </a:cubicBezTo>
                <a:close/>
                <a:moveTo>
                  <a:pt x="51" y="92"/>
                </a:moveTo>
                <a:cubicBezTo>
                  <a:pt x="51" y="91"/>
                  <a:pt x="50" y="89"/>
                  <a:pt x="49" y="89"/>
                </a:cubicBezTo>
                <a:cubicBezTo>
                  <a:pt x="21" y="83"/>
                  <a:pt x="21" y="83"/>
                  <a:pt x="21" y="83"/>
                </a:cubicBezTo>
                <a:cubicBezTo>
                  <a:pt x="20" y="82"/>
                  <a:pt x="18" y="83"/>
                  <a:pt x="18" y="85"/>
                </a:cubicBezTo>
                <a:cubicBezTo>
                  <a:pt x="18" y="85"/>
                  <a:pt x="18" y="85"/>
                  <a:pt x="18" y="85"/>
                </a:cubicBezTo>
                <a:cubicBezTo>
                  <a:pt x="18" y="86"/>
                  <a:pt x="19" y="88"/>
                  <a:pt x="20" y="88"/>
                </a:cubicBezTo>
                <a:cubicBezTo>
                  <a:pt x="48" y="94"/>
                  <a:pt x="48" y="94"/>
                  <a:pt x="48" y="94"/>
                </a:cubicBezTo>
                <a:cubicBezTo>
                  <a:pt x="49" y="94"/>
                  <a:pt x="51" y="93"/>
                  <a:pt x="51" y="92"/>
                </a:cubicBezTo>
                <a:close/>
                <a:moveTo>
                  <a:pt x="51" y="100"/>
                </a:moveTo>
                <a:cubicBezTo>
                  <a:pt x="51" y="98"/>
                  <a:pt x="50" y="97"/>
                  <a:pt x="49" y="97"/>
                </a:cubicBezTo>
                <a:cubicBezTo>
                  <a:pt x="21" y="91"/>
                  <a:pt x="21" y="91"/>
                  <a:pt x="21" y="91"/>
                </a:cubicBezTo>
                <a:cubicBezTo>
                  <a:pt x="20" y="90"/>
                  <a:pt x="18" y="91"/>
                  <a:pt x="18" y="93"/>
                </a:cubicBezTo>
                <a:cubicBezTo>
                  <a:pt x="18" y="93"/>
                  <a:pt x="18" y="93"/>
                  <a:pt x="18" y="93"/>
                </a:cubicBezTo>
                <a:cubicBezTo>
                  <a:pt x="18" y="94"/>
                  <a:pt x="19" y="95"/>
                  <a:pt x="20" y="96"/>
                </a:cubicBezTo>
                <a:cubicBezTo>
                  <a:pt x="48" y="102"/>
                  <a:pt x="48" y="102"/>
                  <a:pt x="48" y="102"/>
                </a:cubicBezTo>
                <a:cubicBezTo>
                  <a:pt x="49" y="102"/>
                  <a:pt x="51" y="101"/>
                  <a:pt x="51" y="100"/>
                </a:cubicBez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78" name="Freeform 5438"/>
          <p:cNvSpPr>
            <a:spLocks noEditPoints="1"/>
          </p:cNvSpPr>
          <p:nvPr/>
        </p:nvSpPr>
        <p:spPr bwMode="auto">
          <a:xfrm>
            <a:off x="8510588" y="1636713"/>
            <a:ext cx="452438" cy="401637"/>
          </a:xfrm>
          <a:custGeom>
            <a:avLst/>
            <a:gdLst/>
            <a:ahLst/>
            <a:cxnLst>
              <a:cxn ang="0">
                <a:pos x="92" y="82"/>
              </a:cxn>
              <a:cxn ang="0">
                <a:pos x="87" y="79"/>
              </a:cxn>
              <a:cxn ang="0">
                <a:pos x="71" y="63"/>
              </a:cxn>
              <a:cxn ang="0">
                <a:pos x="71" y="63"/>
              </a:cxn>
              <a:cxn ang="0">
                <a:pos x="67" y="63"/>
              </a:cxn>
              <a:cxn ang="0">
                <a:pos x="70" y="61"/>
              </a:cxn>
              <a:cxn ang="0">
                <a:pos x="85" y="35"/>
              </a:cxn>
              <a:cxn ang="0">
                <a:pos x="70" y="10"/>
              </a:cxn>
              <a:cxn ang="0">
                <a:pos x="67" y="8"/>
              </a:cxn>
              <a:cxn ang="0">
                <a:pos x="71" y="8"/>
              </a:cxn>
              <a:cxn ang="0">
                <a:pos x="74" y="7"/>
              </a:cxn>
              <a:cxn ang="0">
                <a:pos x="106" y="35"/>
              </a:cxn>
              <a:cxn ang="0">
                <a:pos x="84" y="62"/>
              </a:cxn>
              <a:cxn ang="0">
                <a:pos x="89" y="77"/>
              </a:cxn>
              <a:cxn ang="0">
                <a:pos x="92" y="82"/>
              </a:cxn>
              <a:cxn ang="0">
                <a:pos x="73" y="62"/>
              </a:cxn>
              <a:cxn ang="0">
                <a:pos x="85" y="74"/>
              </a:cxn>
              <a:cxn ang="0">
                <a:pos x="82" y="61"/>
              </a:cxn>
              <a:cxn ang="0">
                <a:pos x="82" y="60"/>
              </a:cxn>
              <a:cxn ang="0">
                <a:pos x="83" y="60"/>
              </a:cxn>
              <a:cxn ang="0">
                <a:pos x="103" y="35"/>
              </a:cxn>
              <a:cxn ang="0">
                <a:pos x="75" y="10"/>
              </a:cxn>
              <a:cxn ang="0">
                <a:pos x="87" y="35"/>
              </a:cxn>
              <a:cxn ang="0">
                <a:pos x="73" y="62"/>
              </a:cxn>
              <a:cxn ang="0">
                <a:pos x="16" y="94"/>
              </a:cxn>
              <a:cxn ang="0">
                <a:pos x="20" y="87"/>
              </a:cxn>
              <a:cxn ang="0">
                <a:pos x="26" y="68"/>
              </a:cxn>
              <a:cxn ang="0">
                <a:pos x="0" y="35"/>
              </a:cxn>
              <a:cxn ang="0">
                <a:pos x="39" y="0"/>
              </a:cxn>
              <a:cxn ang="0">
                <a:pos x="63" y="7"/>
              </a:cxn>
              <a:cxn ang="0">
                <a:pos x="79" y="35"/>
              </a:cxn>
              <a:cxn ang="0">
                <a:pos x="63" y="63"/>
              </a:cxn>
              <a:cxn ang="0">
                <a:pos x="43" y="70"/>
              </a:cxn>
              <a:cxn ang="0">
                <a:pos x="23" y="90"/>
              </a:cxn>
              <a:cxn ang="0">
                <a:pos x="16" y="94"/>
              </a:cxn>
              <a:cxn ang="0">
                <a:pos x="39" y="4"/>
              </a:cxn>
              <a:cxn ang="0">
                <a:pos x="4" y="35"/>
              </a:cxn>
              <a:cxn ang="0">
                <a:pos x="29" y="65"/>
              </a:cxn>
              <a:cxn ang="0">
                <a:pos x="30" y="65"/>
              </a:cxn>
              <a:cxn ang="0">
                <a:pos x="30" y="67"/>
              </a:cxn>
              <a:cxn ang="0">
                <a:pos x="27" y="82"/>
              </a:cxn>
              <a:cxn ang="0">
                <a:pos x="40" y="67"/>
              </a:cxn>
              <a:cxn ang="0">
                <a:pos x="41" y="66"/>
              </a:cxn>
              <a:cxn ang="0">
                <a:pos x="42" y="66"/>
              </a:cxn>
              <a:cxn ang="0">
                <a:pos x="60" y="60"/>
              </a:cxn>
              <a:cxn ang="0">
                <a:pos x="75" y="35"/>
              </a:cxn>
              <a:cxn ang="0">
                <a:pos x="61" y="11"/>
              </a:cxn>
              <a:cxn ang="0">
                <a:pos x="39" y="4"/>
              </a:cxn>
              <a:cxn ang="0">
                <a:pos x="19" y="41"/>
              </a:cxn>
              <a:cxn ang="0">
                <a:pos x="12" y="35"/>
              </a:cxn>
              <a:cxn ang="0">
                <a:pos x="19" y="28"/>
              </a:cxn>
              <a:cxn ang="0">
                <a:pos x="25" y="35"/>
              </a:cxn>
              <a:cxn ang="0">
                <a:pos x="19" y="41"/>
              </a:cxn>
              <a:cxn ang="0">
                <a:pos x="40" y="41"/>
              </a:cxn>
              <a:cxn ang="0">
                <a:pos x="33" y="35"/>
              </a:cxn>
              <a:cxn ang="0">
                <a:pos x="40" y="28"/>
              </a:cxn>
              <a:cxn ang="0">
                <a:pos x="46" y="35"/>
              </a:cxn>
              <a:cxn ang="0">
                <a:pos x="40" y="41"/>
              </a:cxn>
              <a:cxn ang="0">
                <a:pos x="61" y="41"/>
              </a:cxn>
              <a:cxn ang="0">
                <a:pos x="54" y="35"/>
              </a:cxn>
              <a:cxn ang="0">
                <a:pos x="61" y="28"/>
              </a:cxn>
              <a:cxn ang="0">
                <a:pos x="68" y="35"/>
              </a:cxn>
              <a:cxn ang="0">
                <a:pos x="61" y="41"/>
              </a:cxn>
            </a:cxnLst>
            <a:rect l="0" t="0" r="r" b="b"/>
            <a:pathLst>
              <a:path w="106" h="94">
                <a:moveTo>
                  <a:pt x="92" y="82"/>
                </a:moveTo>
                <a:cubicBezTo>
                  <a:pt x="87" y="79"/>
                  <a:pt x="87" y="79"/>
                  <a:pt x="87" y="79"/>
                </a:cubicBezTo>
                <a:cubicBezTo>
                  <a:pt x="87" y="79"/>
                  <a:pt x="75" y="72"/>
                  <a:pt x="71" y="63"/>
                </a:cubicBezTo>
                <a:cubicBezTo>
                  <a:pt x="71" y="63"/>
                  <a:pt x="71" y="63"/>
                  <a:pt x="71" y="63"/>
                </a:cubicBezTo>
                <a:cubicBezTo>
                  <a:pt x="67" y="63"/>
                  <a:pt x="67" y="63"/>
                  <a:pt x="67" y="63"/>
                </a:cubicBezTo>
                <a:cubicBezTo>
                  <a:pt x="70" y="61"/>
                  <a:pt x="70" y="61"/>
                  <a:pt x="70" y="61"/>
                </a:cubicBezTo>
                <a:cubicBezTo>
                  <a:pt x="79" y="55"/>
                  <a:pt x="85" y="45"/>
                  <a:pt x="85" y="35"/>
                </a:cubicBezTo>
                <a:cubicBezTo>
                  <a:pt x="85" y="25"/>
                  <a:pt x="79" y="16"/>
                  <a:pt x="70" y="10"/>
                </a:cubicBezTo>
                <a:cubicBezTo>
                  <a:pt x="67" y="8"/>
                  <a:pt x="67" y="8"/>
                  <a:pt x="67" y="8"/>
                </a:cubicBezTo>
                <a:cubicBezTo>
                  <a:pt x="71" y="8"/>
                  <a:pt x="71" y="8"/>
                  <a:pt x="71" y="8"/>
                </a:cubicBezTo>
                <a:cubicBezTo>
                  <a:pt x="72" y="7"/>
                  <a:pt x="73" y="7"/>
                  <a:pt x="74" y="7"/>
                </a:cubicBezTo>
                <a:cubicBezTo>
                  <a:pt x="91" y="7"/>
                  <a:pt x="106" y="20"/>
                  <a:pt x="106" y="35"/>
                </a:cubicBezTo>
                <a:cubicBezTo>
                  <a:pt x="106" y="47"/>
                  <a:pt x="97" y="58"/>
                  <a:pt x="84" y="62"/>
                </a:cubicBezTo>
                <a:cubicBezTo>
                  <a:pt x="85" y="67"/>
                  <a:pt x="86" y="73"/>
                  <a:pt x="89" y="77"/>
                </a:cubicBezTo>
                <a:lnTo>
                  <a:pt x="92" y="82"/>
                </a:lnTo>
                <a:close/>
                <a:moveTo>
                  <a:pt x="73" y="62"/>
                </a:moveTo>
                <a:cubicBezTo>
                  <a:pt x="75" y="67"/>
                  <a:pt x="81" y="71"/>
                  <a:pt x="85" y="74"/>
                </a:cubicBezTo>
                <a:cubicBezTo>
                  <a:pt x="83" y="70"/>
                  <a:pt x="82" y="66"/>
                  <a:pt x="82" y="61"/>
                </a:cubicBezTo>
                <a:cubicBezTo>
                  <a:pt x="82" y="60"/>
                  <a:pt x="82" y="60"/>
                  <a:pt x="82" y="60"/>
                </a:cubicBezTo>
                <a:cubicBezTo>
                  <a:pt x="83" y="60"/>
                  <a:pt x="83" y="60"/>
                  <a:pt x="83" y="60"/>
                </a:cubicBezTo>
                <a:cubicBezTo>
                  <a:pt x="95" y="56"/>
                  <a:pt x="103" y="47"/>
                  <a:pt x="103" y="35"/>
                </a:cubicBezTo>
                <a:cubicBezTo>
                  <a:pt x="103" y="22"/>
                  <a:pt x="90" y="10"/>
                  <a:pt x="75" y="10"/>
                </a:cubicBezTo>
                <a:cubicBezTo>
                  <a:pt x="83" y="17"/>
                  <a:pt x="87" y="26"/>
                  <a:pt x="87" y="35"/>
                </a:cubicBezTo>
                <a:cubicBezTo>
                  <a:pt x="87" y="45"/>
                  <a:pt x="82" y="55"/>
                  <a:pt x="73" y="62"/>
                </a:cubicBezTo>
                <a:close/>
                <a:moveTo>
                  <a:pt x="16" y="94"/>
                </a:moveTo>
                <a:cubicBezTo>
                  <a:pt x="20" y="87"/>
                  <a:pt x="20" y="87"/>
                  <a:pt x="20" y="87"/>
                </a:cubicBezTo>
                <a:cubicBezTo>
                  <a:pt x="24" y="81"/>
                  <a:pt x="25" y="74"/>
                  <a:pt x="26" y="68"/>
                </a:cubicBezTo>
                <a:cubicBezTo>
                  <a:pt x="10" y="63"/>
                  <a:pt x="0" y="50"/>
                  <a:pt x="0" y="35"/>
                </a:cubicBezTo>
                <a:cubicBezTo>
                  <a:pt x="0" y="16"/>
                  <a:pt x="18" y="0"/>
                  <a:pt x="39" y="0"/>
                </a:cubicBezTo>
                <a:cubicBezTo>
                  <a:pt x="48" y="0"/>
                  <a:pt x="56" y="3"/>
                  <a:pt x="63" y="7"/>
                </a:cubicBezTo>
                <a:cubicBezTo>
                  <a:pt x="73" y="14"/>
                  <a:pt x="79" y="24"/>
                  <a:pt x="79" y="35"/>
                </a:cubicBezTo>
                <a:cubicBezTo>
                  <a:pt x="79" y="46"/>
                  <a:pt x="73" y="57"/>
                  <a:pt x="63" y="63"/>
                </a:cubicBezTo>
                <a:cubicBezTo>
                  <a:pt x="57" y="67"/>
                  <a:pt x="50" y="69"/>
                  <a:pt x="43" y="70"/>
                </a:cubicBezTo>
                <a:cubicBezTo>
                  <a:pt x="38" y="80"/>
                  <a:pt x="24" y="89"/>
                  <a:pt x="23" y="90"/>
                </a:cubicBezTo>
                <a:lnTo>
                  <a:pt x="16" y="94"/>
                </a:lnTo>
                <a:close/>
                <a:moveTo>
                  <a:pt x="39" y="4"/>
                </a:moveTo>
                <a:cubicBezTo>
                  <a:pt x="20" y="4"/>
                  <a:pt x="4" y="18"/>
                  <a:pt x="4" y="35"/>
                </a:cubicBezTo>
                <a:cubicBezTo>
                  <a:pt x="4" y="49"/>
                  <a:pt x="14" y="61"/>
                  <a:pt x="29" y="65"/>
                </a:cubicBezTo>
                <a:cubicBezTo>
                  <a:pt x="30" y="65"/>
                  <a:pt x="30" y="65"/>
                  <a:pt x="30" y="65"/>
                </a:cubicBezTo>
                <a:cubicBezTo>
                  <a:pt x="30" y="67"/>
                  <a:pt x="30" y="67"/>
                  <a:pt x="30" y="67"/>
                </a:cubicBezTo>
                <a:cubicBezTo>
                  <a:pt x="30" y="71"/>
                  <a:pt x="29" y="77"/>
                  <a:pt x="27" y="82"/>
                </a:cubicBezTo>
                <a:cubicBezTo>
                  <a:pt x="32" y="78"/>
                  <a:pt x="38" y="73"/>
                  <a:pt x="40" y="67"/>
                </a:cubicBezTo>
                <a:cubicBezTo>
                  <a:pt x="41" y="66"/>
                  <a:pt x="41" y="66"/>
                  <a:pt x="41" y="66"/>
                </a:cubicBezTo>
                <a:cubicBezTo>
                  <a:pt x="42" y="66"/>
                  <a:pt x="42" y="66"/>
                  <a:pt x="42" y="66"/>
                </a:cubicBezTo>
                <a:cubicBezTo>
                  <a:pt x="49" y="66"/>
                  <a:pt x="55" y="64"/>
                  <a:pt x="60" y="60"/>
                </a:cubicBezTo>
                <a:cubicBezTo>
                  <a:pt x="70" y="54"/>
                  <a:pt x="75" y="45"/>
                  <a:pt x="75" y="35"/>
                </a:cubicBezTo>
                <a:cubicBezTo>
                  <a:pt x="75" y="25"/>
                  <a:pt x="70" y="16"/>
                  <a:pt x="61" y="11"/>
                </a:cubicBezTo>
                <a:cubicBezTo>
                  <a:pt x="55" y="6"/>
                  <a:pt x="47" y="4"/>
                  <a:pt x="39" y="4"/>
                </a:cubicBezTo>
                <a:close/>
                <a:moveTo>
                  <a:pt x="19" y="41"/>
                </a:moveTo>
                <a:cubicBezTo>
                  <a:pt x="15" y="41"/>
                  <a:pt x="12" y="38"/>
                  <a:pt x="12" y="35"/>
                </a:cubicBezTo>
                <a:cubicBezTo>
                  <a:pt x="12" y="31"/>
                  <a:pt x="15" y="28"/>
                  <a:pt x="19" y="28"/>
                </a:cubicBezTo>
                <a:cubicBezTo>
                  <a:pt x="22" y="28"/>
                  <a:pt x="25" y="31"/>
                  <a:pt x="25" y="35"/>
                </a:cubicBezTo>
                <a:cubicBezTo>
                  <a:pt x="25" y="38"/>
                  <a:pt x="22" y="41"/>
                  <a:pt x="19" y="41"/>
                </a:cubicBezTo>
                <a:close/>
                <a:moveTo>
                  <a:pt x="40" y="41"/>
                </a:moveTo>
                <a:cubicBezTo>
                  <a:pt x="36" y="41"/>
                  <a:pt x="33" y="38"/>
                  <a:pt x="33" y="35"/>
                </a:cubicBezTo>
                <a:cubicBezTo>
                  <a:pt x="33" y="31"/>
                  <a:pt x="36" y="28"/>
                  <a:pt x="40" y="28"/>
                </a:cubicBezTo>
                <a:cubicBezTo>
                  <a:pt x="43" y="28"/>
                  <a:pt x="46" y="31"/>
                  <a:pt x="46" y="35"/>
                </a:cubicBezTo>
                <a:cubicBezTo>
                  <a:pt x="46" y="38"/>
                  <a:pt x="43" y="41"/>
                  <a:pt x="40" y="41"/>
                </a:cubicBezTo>
                <a:close/>
                <a:moveTo>
                  <a:pt x="61" y="41"/>
                </a:moveTo>
                <a:cubicBezTo>
                  <a:pt x="57" y="41"/>
                  <a:pt x="54" y="38"/>
                  <a:pt x="54" y="35"/>
                </a:cubicBezTo>
                <a:cubicBezTo>
                  <a:pt x="54" y="31"/>
                  <a:pt x="57" y="28"/>
                  <a:pt x="61" y="28"/>
                </a:cubicBezTo>
                <a:cubicBezTo>
                  <a:pt x="65" y="28"/>
                  <a:pt x="68" y="31"/>
                  <a:pt x="68" y="35"/>
                </a:cubicBezTo>
                <a:cubicBezTo>
                  <a:pt x="68" y="38"/>
                  <a:pt x="65" y="41"/>
                  <a:pt x="61" y="41"/>
                </a:cubicBez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79" name="Freeform 5439"/>
          <p:cNvSpPr>
            <a:spLocks noEditPoints="1"/>
          </p:cNvSpPr>
          <p:nvPr/>
        </p:nvSpPr>
        <p:spPr bwMode="auto">
          <a:xfrm>
            <a:off x="6003925" y="6154738"/>
            <a:ext cx="247650" cy="417512"/>
          </a:xfrm>
          <a:custGeom>
            <a:avLst/>
            <a:gdLst/>
            <a:ahLst/>
            <a:cxnLst>
              <a:cxn ang="0">
                <a:pos x="53" y="37"/>
              </a:cxn>
              <a:cxn ang="0">
                <a:pos x="48" y="37"/>
              </a:cxn>
              <a:cxn ang="0">
                <a:pos x="47" y="21"/>
              </a:cxn>
              <a:cxn ang="0">
                <a:pos x="29" y="5"/>
              </a:cxn>
              <a:cxn ang="0">
                <a:pos x="9" y="37"/>
              </a:cxn>
              <a:cxn ang="0">
                <a:pos x="4" y="37"/>
              </a:cxn>
              <a:cxn ang="0">
                <a:pos x="29" y="0"/>
              </a:cxn>
              <a:cxn ang="0">
                <a:pos x="52" y="19"/>
              </a:cxn>
              <a:cxn ang="0">
                <a:pos x="53" y="37"/>
              </a:cxn>
              <a:cxn ang="0">
                <a:pos x="58" y="95"/>
              </a:cxn>
              <a:cxn ang="0">
                <a:pos x="58" y="44"/>
              </a:cxn>
              <a:cxn ang="0">
                <a:pos x="54" y="40"/>
              </a:cxn>
              <a:cxn ang="0">
                <a:pos x="3" y="40"/>
              </a:cxn>
              <a:cxn ang="0">
                <a:pos x="0" y="44"/>
              </a:cxn>
              <a:cxn ang="0">
                <a:pos x="0" y="95"/>
              </a:cxn>
              <a:cxn ang="0">
                <a:pos x="3" y="98"/>
              </a:cxn>
              <a:cxn ang="0">
                <a:pos x="54" y="98"/>
              </a:cxn>
              <a:cxn ang="0">
                <a:pos x="58" y="95"/>
              </a:cxn>
              <a:cxn ang="0">
                <a:pos x="54" y="94"/>
              </a:cxn>
              <a:cxn ang="0">
                <a:pos x="4" y="95"/>
              </a:cxn>
              <a:cxn ang="0">
                <a:pos x="3" y="44"/>
              </a:cxn>
              <a:cxn ang="0">
                <a:pos x="54" y="44"/>
              </a:cxn>
              <a:cxn ang="0">
                <a:pos x="54" y="94"/>
              </a:cxn>
              <a:cxn ang="0">
                <a:pos x="34" y="86"/>
              </a:cxn>
              <a:cxn ang="0">
                <a:pos x="37" y="85"/>
              </a:cxn>
              <a:cxn ang="0">
                <a:pos x="37" y="82"/>
              </a:cxn>
              <a:cxn ang="0">
                <a:pos x="35" y="71"/>
              </a:cxn>
              <a:cxn ang="0">
                <a:pos x="36" y="70"/>
              </a:cxn>
              <a:cxn ang="0">
                <a:pos x="37" y="66"/>
              </a:cxn>
              <a:cxn ang="0">
                <a:pos x="29" y="58"/>
              </a:cxn>
              <a:cxn ang="0">
                <a:pos x="21" y="66"/>
              </a:cxn>
              <a:cxn ang="0">
                <a:pos x="22" y="70"/>
              </a:cxn>
              <a:cxn ang="0">
                <a:pos x="22" y="71"/>
              </a:cxn>
              <a:cxn ang="0">
                <a:pos x="20" y="82"/>
              </a:cxn>
              <a:cxn ang="0">
                <a:pos x="21" y="85"/>
              </a:cxn>
              <a:cxn ang="0">
                <a:pos x="24" y="86"/>
              </a:cxn>
              <a:cxn ang="0">
                <a:pos x="34" y="86"/>
              </a:cxn>
              <a:cxn ang="0">
                <a:pos x="26" y="72"/>
              </a:cxn>
              <a:cxn ang="0">
                <a:pos x="25" y="68"/>
              </a:cxn>
              <a:cxn ang="0">
                <a:pos x="25" y="66"/>
              </a:cxn>
              <a:cxn ang="0">
                <a:pos x="29" y="62"/>
              </a:cxn>
              <a:cxn ang="0">
                <a:pos x="33" y="66"/>
              </a:cxn>
              <a:cxn ang="0">
                <a:pos x="32" y="68"/>
              </a:cxn>
              <a:cxn ang="0">
                <a:pos x="32" y="68"/>
              </a:cxn>
              <a:cxn ang="0">
                <a:pos x="31" y="72"/>
              </a:cxn>
              <a:cxn ang="0">
                <a:pos x="33" y="82"/>
              </a:cxn>
              <a:cxn ang="0">
                <a:pos x="24" y="82"/>
              </a:cxn>
              <a:cxn ang="0">
                <a:pos x="26" y="72"/>
              </a:cxn>
            </a:cxnLst>
            <a:rect l="0" t="0" r="r" b="b"/>
            <a:pathLst>
              <a:path w="58" h="98">
                <a:moveTo>
                  <a:pt x="53" y="37"/>
                </a:moveTo>
                <a:cubicBezTo>
                  <a:pt x="48" y="37"/>
                  <a:pt x="48" y="37"/>
                  <a:pt x="48" y="37"/>
                </a:cubicBezTo>
                <a:cubicBezTo>
                  <a:pt x="48" y="33"/>
                  <a:pt x="48" y="26"/>
                  <a:pt x="47" y="21"/>
                </a:cubicBezTo>
                <a:cubicBezTo>
                  <a:pt x="44" y="10"/>
                  <a:pt x="39" y="5"/>
                  <a:pt x="29" y="5"/>
                </a:cubicBezTo>
                <a:cubicBezTo>
                  <a:pt x="11" y="5"/>
                  <a:pt x="9" y="22"/>
                  <a:pt x="9" y="37"/>
                </a:cubicBezTo>
                <a:cubicBezTo>
                  <a:pt x="4" y="37"/>
                  <a:pt x="4" y="37"/>
                  <a:pt x="4" y="37"/>
                </a:cubicBezTo>
                <a:cubicBezTo>
                  <a:pt x="4" y="25"/>
                  <a:pt x="4" y="0"/>
                  <a:pt x="29" y="0"/>
                </a:cubicBezTo>
                <a:cubicBezTo>
                  <a:pt x="41" y="0"/>
                  <a:pt x="49" y="7"/>
                  <a:pt x="52" y="19"/>
                </a:cubicBezTo>
                <a:cubicBezTo>
                  <a:pt x="53" y="26"/>
                  <a:pt x="53" y="32"/>
                  <a:pt x="53" y="37"/>
                </a:cubicBezTo>
                <a:close/>
                <a:moveTo>
                  <a:pt x="58" y="95"/>
                </a:moveTo>
                <a:cubicBezTo>
                  <a:pt x="58" y="44"/>
                  <a:pt x="58" y="44"/>
                  <a:pt x="58" y="44"/>
                </a:cubicBezTo>
                <a:cubicBezTo>
                  <a:pt x="58" y="42"/>
                  <a:pt x="56" y="40"/>
                  <a:pt x="54" y="40"/>
                </a:cubicBezTo>
                <a:cubicBezTo>
                  <a:pt x="3" y="40"/>
                  <a:pt x="3" y="40"/>
                  <a:pt x="3" y="40"/>
                </a:cubicBezTo>
                <a:cubicBezTo>
                  <a:pt x="1" y="40"/>
                  <a:pt x="0" y="42"/>
                  <a:pt x="0" y="44"/>
                </a:cubicBezTo>
                <a:cubicBezTo>
                  <a:pt x="0" y="95"/>
                  <a:pt x="0" y="95"/>
                  <a:pt x="0" y="95"/>
                </a:cubicBezTo>
                <a:cubicBezTo>
                  <a:pt x="0" y="97"/>
                  <a:pt x="1" y="98"/>
                  <a:pt x="3" y="98"/>
                </a:cubicBezTo>
                <a:cubicBezTo>
                  <a:pt x="54" y="98"/>
                  <a:pt x="54" y="98"/>
                  <a:pt x="54" y="98"/>
                </a:cubicBezTo>
                <a:cubicBezTo>
                  <a:pt x="56" y="98"/>
                  <a:pt x="58" y="97"/>
                  <a:pt x="58" y="95"/>
                </a:cubicBezTo>
                <a:close/>
                <a:moveTo>
                  <a:pt x="54" y="94"/>
                </a:moveTo>
                <a:cubicBezTo>
                  <a:pt x="4" y="95"/>
                  <a:pt x="4" y="95"/>
                  <a:pt x="4" y="95"/>
                </a:cubicBezTo>
                <a:cubicBezTo>
                  <a:pt x="3" y="44"/>
                  <a:pt x="3" y="44"/>
                  <a:pt x="3" y="44"/>
                </a:cubicBezTo>
                <a:cubicBezTo>
                  <a:pt x="54" y="44"/>
                  <a:pt x="54" y="44"/>
                  <a:pt x="54" y="44"/>
                </a:cubicBezTo>
                <a:lnTo>
                  <a:pt x="54" y="94"/>
                </a:lnTo>
                <a:close/>
                <a:moveTo>
                  <a:pt x="34" y="86"/>
                </a:moveTo>
                <a:cubicBezTo>
                  <a:pt x="35" y="86"/>
                  <a:pt x="36" y="86"/>
                  <a:pt x="37" y="85"/>
                </a:cubicBezTo>
                <a:cubicBezTo>
                  <a:pt x="37" y="84"/>
                  <a:pt x="37" y="83"/>
                  <a:pt x="37" y="82"/>
                </a:cubicBezTo>
                <a:cubicBezTo>
                  <a:pt x="35" y="71"/>
                  <a:pt x="35" y="71"/>
                  <a:pt x="35" y="71"/>
                </a:cubicBezTo>
                <a:cubicBezTo>
                  <a:pt x="35" y="71"/>
                  <a:pt x="35" y="70"/>
                  <a:pt x="36" y="70"/>
                </a:cubicBezTo>
                <a:cubicBezTo>
                  <a:pt x="36" y="70"/>
                  <a:pt x="37" y="68"/>
                  <a:pt x="37" y="66"/>
                </a:cubicBezTo>
                <a:cubicBezTo>
                  <a:pt x="37" y="61"/>
                  <a:pt x="33" y="58"/>
                  <a:pt x="29" y="58"/>
                </a:cubicBezTo>
                <a:cubicBezTo>
                  <a:pt x="24" y="58"/>
                  <a:pt x="21" y="61"/>
                  <a:pt x="21" y="66"/>
                </a:cubicBezTo>
                <a:cubicBezTo>
                  <a:pt x="21" y="68"/>
                  <a:pt x="21" y="70"/>
                  <a:pt x="22" y="70"/>
                </a:cubicBezTo>
                <a:cubicBezTo>
                  <a:pt x="22" y="70"/>
                  <a:pt x="22" y="71"/>
                  <a:pt x="22" y="71"/>
                </a:cubicBezTo>
                <a:cubicBezTo>
                  <a:pt x="20" y="82"/>
                  <a:pt x="20" y="82"/>
                  <a:pt x="20" y="82"/>
                </a:cubicBezTo>
                <a:cubicBezTo>
                  <a:pt x="20" y="83"/>
                  <a:pt x="20" y="84"/>
                  <a:pt x="21" y="85"/>
                </a:cubicBezTo>
                <a:cubicBezTo>
                  <a:pt x="21" y="86"/>
                  <a:pt x="22" y="86"/>
                  <a:pt x="24" y="86"/>
                </a:cubicBezTo>
                <a:lnTo>
                  <a:pt x="34" y="86"/>
                </a:lnTo>
                <a:close/>
                <a:moveTo>
                  <a:pt x="26" y="72"/>
                </a:moveTo>
                <a:cubicBezTo>
                  <a:pt x="26" y="71"/>
                  <a:pt x="26" y="69"/>
                  <a:pt x="25" y="68"/>
                </a:cubicBezTo>
                <a:cubicBezTo>
                  <a:pt x="25" y="68"/>
                  <a:pt x="25" y="67"/>
                  <a:pt x="25" y="66"/>
                </a:cubicBezTo>
                <a:cubicBezTo>
                  <a:pt x="25" y="64"/>
                  <a:pt x="26" y="62"/>
                  <a:pt x="29" y="62"/>
                </a:cubicBezTo>
                <a:cubicBezTo>
                  <a:pt x="31" y="62"/>
                  <a:pt x="33" y="64"/>
                  <a:pt x="33" y="66"/>
                </a:cubicBezTo>
                <a:cubicBezTo>
                  <a:pt x="33" y="67"/>
                  <a:pt x="32" y="68"/>
                  <a:pt x="32" y="68"/>
                </a:cubicBezTo>
                <a:cubicBezTo>
                  <a:pt x="32" y="68"/>
                  <a:pt x="32" y="68"/>
                  <a:pt x="32" y="68"/>
                </a:cubicBezTo>
                <a:cubicBezTo>
                  <a:pt x="32" y="69"/>
                  <a:pt x="31" y="71"/>
                  <a:pt x="31" y="72"/>
                </a:cubicBezTo>
                <a:cubicBezTo>
                  <a:pt x="33" y="82"/>
                  <a:pt x="33" y="82"/>
                  <a:pt x="33" y="82"/>
                </a:cubicBezTo>
                <a:cubicBezTo>
                  <a:pt x="24" y="82"/>
                  <a:pt x="24" y="82"/>
                  <a:pt x="24" y="82"/>
                </a:cubicBezTo>
                <a:lnTo>
                  <a:pt x="26" y="72"/>
                </a:ln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80" name="Freeform 5440"/>
          <p:cNvSpPr>
            <a:spLocks noEditPoints="1"/>
          </p:cNvSpPr>
          <p:nvPr/>
        </p:nvSpPr>
        <p:spPr bwMode="auto">
          <a:xfrm>
            <a:off x="8497888" y="4471988"/>
            <a:ext cx="520700" cy="401637"/>
          </a:xfrm>
          <a:custGeom>
            <a:avLst/>
            <a:gdLst/>
            <a:ahLst/>
            <a:cxnLst>
              <a:cxn ang="0">
                <a:pos x="76" y="85"/>
              </a:cxn>
              <a:cxn ang="0">
                <a:pos x="46" y="85"/>
              </a:cxn>
              <a:cxn ang="0">
                <a:pos x="49" y="62"/>
              </a:cxn>
              <a:cxn ang="0">
                <a:pos x="73" y="62"/>
              </a:cxn>
              <a:cxn ang="0">
                <a:pos x="76" y="85"/>
              </a:cxn>
              <a:cxn ang="0">
                <a:pos x="51" y="80"/>
              </a:cxn>
              <a:cxn ang="0">
                <a:pos x="71" y="80"/>
              </a:cxn>
              <a:cxn ang="0">
                <a:pos x="69" y="67"/>
              </a:cxn>
              <a:cxn ang="0">
                <a:pos x="53" y="67"/>
              </a:cxn>
              <a:cxn ang="0">
                <a:pos x="51" y="80"/>
              </a:cxn>
              <a:cxn ang="0">
                <a:pos x="80" y="88"/>
              </a:cxn>
              <a:cxn ang="0">
                <a:pos x="78" y="86"/>
              </a:cxn>
              <a:cxn ang="0">
                <a:pos x="44" y="86"/>
              </a:cxn>
              <a:cxn ang="0">
                <a:pos x="42" y="88"/>
              </a:cxn>
              <a:cxn ang="0">
                <a:pos x="42" y="92"/>
              </a:cxn>
              <a:cxn ang="0">
                <a:pos x="44" y="94"/>
              </a:cxn>
              <a:cxn ang="0">
                <a:pos x="78" y="94"/>
              </a:cxn>
              <a:cxn ang="0">
                <a:pos x="80" y="92"/>
              </a:cxn>
              <a:cxn ang="0">
                <a:pos x="80" y="88"/>
              </a:cxn>
              <a:cxn ang="0">
                <a:pos x="117" y="0"/>
              </a:cxn>
              <a:cxn ang="0">
                <a:pos x="5" y="0"/>
              </a:cxn>
              <a:cxn ang="0">
                <a:pos x="0" y="6"/>
              </a:cxn>
              <a:cxn ang="0">
                <a:pos x="0" y="62"/>
              </a:cxn>
              <a:cxn ang="0">
                <a:pos x="5" y="67"/>
              </a:cxn>
              <a:cxn ang="0">
                <a:pos x="117" y="67"/>
              </a:cxn>
              <a:cxn ang="0">
                <a:pos x="122" y="62"/>
              </a:cxn>
              <a:cxn ang="0">
                <a:pos x="122" y="6"/>
              </a:cxn>
              <a:cxn ang="0">
                <a:pos x="117" y="0"/>
              </a:cxn>
              <a:cxn ang="0">
                <a:pos x="116" y="53"/>
              </a:cxn>
              <a:cxn ang="0">
                <a:pos x="6" y="53"/>
              </a:cxn>
              <a:cxn ang="0">
                <a:pos x="6" y="6"/>
              </a:cxn>
              <a:cxn ang="0">
                <a:pos x="116" y="6"/>
              </a:cxn>
              <a:cxn ang="0">
                <a:pos x="116" y="53"/>
              </a:cxn>
            </a:cxnLst>
            <a:rect l="0" t="0" r="r" b="b"/>
            <a:pathLst>
              <a:path w="122" h="94">
                <a:moveTo>
                  <a:pt x="76" y="85"/>
                </a:moveTo>
                <a:cubicBezTo>
                  <a:pt x="46" y="85"/>
                  <a:pt x="46" y="85"/>
                  <a:pt x="46" y="85"/>
                </a:cubicBezTo>
                <a:cubicBezTo>
                  <a:pt x="49" y="62"/>
                  <a:pt x="49" y="62"/>
                  <a:pt x="49" y="62"/>
                </a:cubicBezTo>
                <a:cubicBezTo>
                  <a:pt x="73" y="62"/>
                  <a:pt x="73" y="62"/>
                  <a:pt x="73" y="62"/>
                </a:cubicBezTo>
                <a:lnTo>
                  <a:pt x="76" y="85"/>
                </a:lnTo>
                <a:close/>
                <a:moveTo>
                  <a:pt x="51" y="80"/>
                </a:moveTo>
                <a:cubicBezTo>
                  <a:pt x="71" y="80"/>
                  <a:pt x="71" y="80"/>
                  <a:pt x="71" y="80"/>
                </a:cubicBezTo>
                <a:cubicBezTo>
                  <a:pt x="69" y="67"/>
                  <a:pt x="69" y="67"/>
                  <a:pt x="69" y="67"/>
                </a:cubicBezTo>
                <a:cubicBezTo>
                  <a:pt x="53" y="67"/>
                  <a:pt x="53" y="67"/>
                  <a:pt x="53" y="67"/>
                </a:cubicBezTo>
                <a:lnTo>
                  <a:pt x="51" y="80"/>
                </a:lnTo>
                <a:close/>
                <a:moveTo>
                  <a:pt x="80" y="88"/>
                </a:moveTo>
                <a:cubicBezTo>
                  <a:pt x="80" y="87"/>
                  <a:pt x="79" y="86"/>
                  <a:pt x="78" y="86"/>
                </a:cubicBezTo>
                <a:cubicBezTo>
                  <a:pt x="44" y="86"/>
                  <a:pt x="44" y="86"/>
                  <a:pt x="44" y="86"/>
                </a:cubicBezTo>
                <a:cubicBezTo>
                  <a:pt x="43" y="86"/>
                  <a:pt x="42" y="87"/>
                  <a:pt x="42" y="88"/>
                </a:cubicBezTo>
                <a:cubicBezTo>
                  <a:pt x="42" y="92"/>
                  <a:pt x="42" y="92"/>
                  <a:pt x="42" y="92"/>
                </a:cubicBezTo>
                <a:cubicBezTo>
                  <a:pt x="42" y="93"/>
                  <a:pt x="43" y="94"/>
                  <a:pt x="44" y="94"/>
                </a:cubicBezTo>
                <a:cubicBezTo>
                  <a:pt x="78" y="94"/>
                  <a:pt x="78" y="94"/>
                  <a:pt x="78" y="94"/>
                </a:cubicBezTo>
                <a:cubicBezTo>
                  <a:pt x="79" y="94"/>
                  <a:pt x="80" y="93"/>
                  <a:pt x="80" y="92"/>
                </a:cubicBezTo>
                <a:lnTo>
                  <a:pt x="80" y="88"/>
                </a:lnTo>
                <a:close/>
                <a:moveTo>
                  <a:pt x="117" y="0"/>
                </a:moveTo>
                <a:cubicBezTo>
                  <a:pt x="5" y="0"/>
                  <a:pt x="5" y="0"/>
                  <a:pt x="5" y="0"/>
                </a:cubicBezTo>
                <a:cubicBezTo>
                  <a:pt x="2" y="0"/>
                  <a:pt x="0" y="3"/>
                  <a:pt x="0" y="6"/>
                </a:cubicBezTo>
                <a:cubicBezTo>
                  <a:pt x="0" y="62"/>
                  <a:pt x="0" y="62"/>
                  <a:pt x="0" y="62"/>
                </a:cubicBezTo>
                <a:cubicBezTo>
                  <a:pt x="0" y="65"/>
                  <a:pt x="2" y="67"/>
                  <a:pt x="5" y="67"/>
                </a:cubicBezTo>
                <a:cubicBezTo>
                  <a:pt x="117" y="67"/>
                  <a:pt x="117" y="67"/>
                  <a:pt x="117" y="67"/>
                </a:cubicBezTo>
                <a:cubicBezTo>
                  <a:pt x="119" y="67"/>
                  <a:pt x="122" y="65"/>
                  <a:pt x="122" y="62"/>
                </a:cubicBezTo>
                <a:cubicBezTo>
                  <a:pt x="122" y="6"/>
                  <a:pt x="122" y="6"/>
                  <a:pt x="122" y="6"/>
                </a:cubicBezTo>
                <a:cubicBezTo>
                  <a:pt x="122" y="3"/>
                  <a:pt x="119" y="0"/>
                  <a:pt x="117" y="0"/>
                </a:cubicBezTo>
                <a:close/>
                <a:moveTo>
                  <a:pt x="116" y="53"/>
                </a:moveTo>
                <a:cubicBezTo>
                  <a:pt x="6" y="53"/>
                  <a:pt x="6" y="53"/>
                  <a:pt x="6" y="53"/>
                </a:cubicBezTo>
                <a:cubicBezTo>
                  <a:pt x="6" y="6"/>
                  <a:pt x="6" y="6"/>
                  <a:pt x="6" y="6"/>
                </a:cubicBezTo>
                <a:cubicBezTo>
                  <a:pt x="116" y="6"/>
                  <a:pt x="116" y="6"/>
                  <a:pt x="116" y="6"/>
                </a:cubicBezTo>
                <a:lnTo>
                  <a:pt x="116" y="53"/>
                </a:lnTo>
                <a:close/>
              </a:path>
            </a:pathLst>
          </a:custGeom>
          <a:solidFill>
            <a:srgbClr val="93959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99" name="Freeform 5459"/>
          <p:cNvSpPr>
            <a:spLocks/>
          </p:cNvSpPr>
          <p:nvPr/>
        </p:nvSpPr>
        <p:spPr bwMode="auto">
          <a:xfrm>
            <a:off x="3919538" y="2328863"/>
            <a:ext cx="4364038" cy="2519362"/>
          </a:xfrm>
          <a:custGeom>
            <a:avLst/>
            <a:gdLst/>
            <a:ahLst/>
            <a:cxnLst>
              <a:cxn ang="0">
                <a:pos x="3" y="1587"/>
              </a:cxn>
              <a:cxn ang="0">
                <a:pos x="0" y="1581"/>
              </a:cxn>
              <a:cxn ang="0">
                <a:pos x="2747" y="0"/>
              </a:cxn>
              <a:cxn ang="0">
                <a:pos x="2749" y="8"/>
              </a:cxn>
              <a:cxn ang="0">
                <a:pos x="3" y="1587"/>
              </a:cxn>
            </a:cxnLst>
            <a:rect l="0" t="0" r="r" b="b"/>
            <a:pathLst>
              <a:path w="2749" h="1587">
                <a:moveTo>
                  <a:pt x="3" y="1587"/>
                </a:moveTo>
                <a:lnTo>
                  <a:pt x="0" y="1581"/>
                </a:lnTo>
                <a:lnTo>
                  <a:pt x="2747" y="0"/>
                </a:lnTo>
                <a:lnTo>
                  <a:pt x="2749" y="8"/>
                </a:lnTo>
                <a:lnTo>
                  <a:pt x="3" y="1587"/>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0" name="Freeform 5460"/>
          <p:cNvSpPr>
            <a:spLocks/>
          </p:cNvSpPr>
          <p:nvPr/>
        </p:nvSpPr>
        <p:spPr bwMode="auto">
          <a:xfrm>
            <a:off x="3873500" y="4792663"/>
            <a:ext cx="101600" cy="101600"/>
          </a:xfrm>
          <a:custGeom>
            <a:avLst/>
            <a:gdLst/>
            <a:ahLst/>
            <a:cxnLst>
              <a:cxn ang="0">
                <a:pos x="17" y="21"/>
              </a:cxn>
              <a:cxn ang="0">
                <a:pos x="3" y="17"/>
              </a:cxn>
              <a:cxn ang="0">
                <a:pos x="7" y="3"/>
              </a:cxn>
              <a:cxn ang="0">
                <a:pos x="21" y="7"/>
              </a:cxn>
              <a:cxn ang="0">
                <a:pos x="17" y="21"/>
              </a:cxn>
            </a:cxnLst>
            <a:rect l="0" t="0" r="r" b="b"/>
            <a:pathLst>
              <a:path w="24" h="24">
                <a:moveTo>
                  <a:pt x="17" y="21"/>
                </a:moveTo>
                <a:cubicBezTo>
                  <a:pt x="12" y="24"/>
                  <a:pt x="6" y="22"/>
                  <a:pt x="3" y="17"/>
                </a:cubicBezTo>
                <a:cubicBezTo>
                  <a:pt x="0" y="12"/>
                  <a:pt x="2" y="6"/>
                  <a:pt x="7" y="3"/>
                </a:cubicBezTo>
                <a:cubicBezTo>
                  <a:pt x="12" y="0"/>
                  <a:pt x="18" y="2"/>
                  <a:pt x="21" y="7"/>
                </a:cubicBezTo>
                <a:cubicBezTo>
                  <a:pt x="24" y="12"/>
                  <a:pt x="22" y="18"/>
                  <a:pt x="17" y="21"/>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1" name="Freeform 5461"/>
          <p:cNvSpPr>
            <a:spLocks/>
          </p:cNvSpPr>
          <p:nvPr/>
        </p:nvSpPr>
        <p:spPr bwMode="auto">
          <a:xfrm>
            <a:off x="8228013" y="2286000"/>
            <a:ext cx="103188" cy="103187"/>
          </a:xfrm>
          <a:custGeom>
            <a:avLst/>
            <a:gdLst/>
            <a:ahLst/>
            <a:cxnLst>
              <a:cxn ang="0">
                <a:pos x="17" y="21"/>
              </a:cxn>
              <a:cxn ang="0">
                <a:pos x="21" y="6"/>
              </a:cxn>
              <a:cxn ang="0">
                <a:pos x="7" y="3"/>
              </a:cxn>
              <a:cxn ang="0">
                <a:pos x="3" y="17"/>
              </a:cxn>
              <a:cxn ang="0">
                <a:pos x="17" y="21"/>
              </a:cxn>
            </a:cxnLst>
            <a:rect l="0" t="0" r="r" b="b"/>
            <a:pathLst>
              <a:path w="24" h="24">
                <a:moveTo>
                  <a:pt x="17" y="21"/>
                </a:moveTo>
                <a:cubicBezTo>
                  <a:pt x="22" y="18"/>
                  <a:pt x="24" y="11"/>
                  <a:pt x="21" y="6"/>
                </a:cubicBezTo>
                <a:cubicBezTo>
                  <a:pt x="18" y="1"/>
                  <a:pt x="12" y="0"/>
                  <a:pt x="7" y="3"/>
                </a:cubicBezTo>
                <a:cubicBezTo>
                  <a:pt x="2" y="5"/>
                  <a:pt x="0" y="12"/>
                  <a:pt x="3" y="17"/>
                </a:cubicBezTo>
                <a:cubicBezTo>
                  <a:pt x="6" y="22"/>
                  <a:pt x="12" y="24"/>
                  <a:pt x="17" y="21"/>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2" name="Freeform 5462"/>
          <p:cNvSpPr>
            <a:spLocks/>
          </p:cNvSpPr>
          <p:nvPr/>
        </p:nvSpPr>
        <p:spPr bwMode="auto">
          <a:xfrm>
            <a:off x="6107113" y="1141413"/>
            <a:ext cx="15875" cy="4872037"/>
          </a:xfrm>
          <a:custGeom>
            <a:avLst/>
            <a:gdLst/>
            <a:ahLst/>
            <a:cxnLst>
              <a:cxn ang="0">
                <a:pos x="8" y="3069"/>
              </a:cxn>
              <a:cxn ang="0">
                <a:pos x="0" y="3069"/>
              </a:cxn>
              <a:cxn ang="0">
                <a:pos x="2" y="0"/>
              </a:cxn>
              <a:cxn ang="0">
                <a:pos x="10" y="0"/>
              </a:cxn>
              <a:cxn ang="0">
                <a:pos x="8" y="3069"/>
              </a:cxn>
            </a:cxnLst>
            <a:rect l="0" t="0" r="r" b="b"/>
            <a:pathLst>
              <a:path w="10" h="3069">
                <a:moveTo>
                  <a:pt x="8" y="3069"/>
                </a:moveTo>
                <a:lnTo>
                  <a:pt x="0" y="3069"/>
                </a:lnTo>
                <a:lnTo>
                  <a:pt x="2" y="0"/>
                </a:lnTo>
                <a:lnTo>
                  <a:pt x="10" y="0"/>
                </a:lnTo>
                <a:lnTo>
                  <a:pt x="8" y="3069"/>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3" name="Oval 5463"/>
          <p:cNvSpPr>
            <a:spLocks noChangeArrowheads="1"/>
          </p:cNvSpPr>
          <p:nvPr/>
        </p:nvSpPr>
        <p:spPr bwMode="auto">
          <a:xfrm>
            <a:off x="6072188" y="1100138"/>
            <a:ext cx="90488" cy="88900"/>
          </a:xfrm>
          <a:prstGeom prst="ellipse">
            <a:avLst/>
          </a:pr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4" name="Oval 5464"/>
          <p:cNvSpPr>
            <a:spLocks noChangeArrowheads="1"/>
          </p:cNvSpPr>
          <p:nvPr/>
        </p:nvSpPr>
        <p:spPr bwMode="auto">
          <a:xfrm>
            <a:off x="6067425" y="5965825"/>
            <a:ext cx="90488" cy="90487"/>
          </a:xfrm>
          <a:prstGeom prst="ellipse">
            <a:avLst/>
          </a:pr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5" name="Freeform 5465"/>
          <p:cNvSpPr>
            <a:spLocks/>
          </p:cNvSpPr>
          <p:nvPr/>
        </p:nvSpPr>
        <p:spPr bwMode="auto">
          <a:xfrm>
            <a:off x="3975100" y="2349500"/>
            <a:ext cx="4244975" cy="2446337"/>
          </a:xfrm>
          <a:custGeom>
            <a:avLst/>
            <a:gdLst/>
            <a:ahLst/>
            <a:cxnLst>
              <a:cxn ang="0">
                <a:pos x="2671" y="1541"/>
              </a:cxn>
              <a:cxn ang="0">
                <a:pos x="0" y="9"/>
              </a:cxn>
              <a:cxn ang="0">
                <a:pos x="6" y="0"/>
              </a:cxn>
              <a:cxn ang="0">
                <a:pos x="2674" y="1536"/>
              </a:cxn>
              <a:cxn ang="0">
                <a:pos x="2671" y="1541"/>
              </a:cxn>
            </a:cxnLst>
            <a:rect l="0" t="0" r="r" b="b"/>
            <a:pathLst>
              <a:path w="2674" h="1541">
                <a:moveTo>
                  <a:pt x="2671" y="1541"/>
                </a:moveTo>
                <a:lnTo>
                  <a:pt x="0" y="9"/>
                </a:lnTo>
                <a:lnTo>
                  <a:pt x="6" y="0"/>
                </a:lnTo>
                <a:lnTo>
                  <a:pt x="2674" y="1536"/>
                </a:lnTo>
                <a:lnTo>
                  <a:pt x="2671" y="1541"/>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6" name="Freeform 5466"/>
          <p:cNvSpPr>
            <a:spLocks/>
          </p:cNvSpPr>
          <p:nvPr/>
        </p:nvSpPr>
        <p:spPr bwMode="auto">
          <a:xfrm>
            <a:off x="3929063" y="2308225"/>
            <a:ext cx="101600" cy="101600"/>
          </a:xfrm>
          <a:custGeom>
            <a:avLst/>
            <a:gdLst/>
            <a:ahLst/>
            <a:cxnLst>
              <a:cxn ang="0">
                <a:pos x="7" y="21"/>
              </a:cxn>
              <a:cxn ang="0">
                <a:pos x="3" y="7"/>
              </a:cxn>
              <a:cxn ang="0">
                <a:pos x="18" y="3"/>
              </a:cxn>
              <a:cxn ang="0">
                <a:pos x="21" y="17"/>
              </a:cxn>
              <a:cxn ang="0">
                <a:pos x="7" y="21"/>
              </a:cxn>
            </a:cxnLst>
            <a:rect l="0" t="0" r="r" b="b"/>
            <a:pathLst>
              <a:path w="24" h="24">
                <a:moveTo>
                  <a:pt x="7" y="21"/>
                </a:moveTo>
                <a:cubicBezTo>
                  <a:pt x="2" y="18"/>
                  <a:pt x="0" y="12"/>
                  <a:pt x="3" y="7"/>
                </a:cubicBezTo>
                <a:cubicBezTo>
                  <a:pt x="6" y="2"/>
                  <a:pt x="13" y="0"/>
                  <a:pt x="18" y="3"/>
                </a:cubicBezTo>
                <a:cubicBezTo>
                  <a:pt x="23" y="6"/>
                  <a:pt x="24" y="12"/>
                  <a:pt x="21" y="17"/>
                </a:cubicBezTo>
                <a:cubicBezTo>
                  <a:pt x="19" y="22"/>
                  <a:pt x="12" y="24"/>
                  <a:pt x="7" y="21"/>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7" name="Freeform 5467"/>
          <p:cNvSpPr>
            <a:spLocks/>
          </p:cNvSpPr>
          <p:nvPr/>
        </p:nvSpPr>
        <p:spPr bwMode="auto">
          <a:xfrm>
            <a:off x="8164513" y="4740275"/>
            <a:ext cx="103188" cy="103187"/>
          </a:xfrm>
          <a:custGeom>
            <a:avLst/>
            <a:gdLst/>
            <a:ahLst/>
            <a:cxnLst>
              <a:cxn ang="0">
                <a:pos x="7" y="21"/>
              </a:cxn>
              <a:cxn ang="0">
                <a:pos x="21" y="17"/>
              </a:cxn>
              <a:cxn ang="0">
                <a:pos x="17" y="2"/>
              </a:cxn>
              <a:cxn ang="0">
                <a:pos x="3" y="6"/>
              </a:cxn>
              <a:cxn ang="0">
                <a:pos x="7" y="21"/>
              </a:cxn>
            </a:cxnLst>
            <a:rect l="0" t="0" r="r" b="b"/>
            <a:pathLst>
              <a:path w="24" h="24">
                <a:moveTo>
                  <a:pt x="7" y="21"/>
                </a:moveTo>
                <a:cubicBezTo>
                  <a:pt x="12" y="24"/>
                  <a:pt x="18" y="22"/>
                  <a:pt x="21" y="17"/>
                </a:cubicBezTo>
                <a:cubicBezTo>
                  <a:pt x="24" y="12"/>
                  <a:pt x="22" y="5"/>
                  <a:pt x="17" y="2"/>
                </a:cubicBezTo>
                <a:cubicBezTo>
                  <a:pt x="12" y="0"/>
                  <a:pt x="6" y="1"/>
                  <a:pt x="3" y="6"/>
                </a:cubicBezTo>
                <a:cubicBezTo>
                  <a:pt x="0" y="11"/>
                  <a:pt x="1" y="18"/>
                  <a:pt x="7" y="21"/>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08" name="Freeform 5468"/>
          <p:cNvSpPr>
            <a:spLocks/>
          </p:cNvSpPr>
          <p:nvPr/>
        </p:nvSpPr>
        <p:spPr bwMode="auto">
          <a:xfrm>
            <a:off x="6107113" y="2500313"/>
            <a:ext cx="1873250" cy="2168525"/>
          </a:xfrm>
          <a:custGeom>
            <a:avLst/>
            <a:gdLst/>
            <a:ahLst/>
            <a:cxnLst>
              <a:cxn ang="0">
                <a:pos x="1180" y="0"/>
              </a:cxn>
              <a:cxn ang="0">
                <a:pos x="1180" y="0"/>
              </a:cxn>
              <a:cxn ang="0">
                <a:pos x="0" y="683"/>
              </a:cxn>
              <a:cxn ang="0">
                <a:pos x="0" y="683"/>
              </a:cxn>
              <a:cxn ang="0">
                <a:pos x="1180" y="1366"/>
              </a:cxn>
              <a:cxn ang="0">
                <a:pos x="1180" y="1366"/>
              </a:cxn>
              <a:cxn ang="0">
                <a:pos x="1180" y="0"/>
              </a:cxn>
            </a:cxnLst>
            <a:rect l="0" t="0" r="r" b="b"/>
            <a:pathLst>
              <a:path w="1180" h="1366">
                <a:moveTo>
                  <a:pt x="1180" y="0"/>
                </a:moveTo>
                <a:lnTo>
                  <a:pt x="1180" y="0"/>
                </a:lnTo>
                <a:lnTo>
                  <a:pt x="0" y="683"/>
                </a:lnTo>
                <a:lnTo>
                  <a:pt x="0" y="683"/>
                </a:lnTo>
                <a:lnTo>
                  <a:pt x="1180" y="1366"/>
                </a:lnTo>
                <a:lnTo>
                  <a:pt x="1180" y="1366"/>
                </a:lnTo>
                <a:lnTo>
                  <a:pt x="1180" y="0"/>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509" name="Freeform 5469"/>
          <p:cNvSpPr>
            <a:spLocks/>
          </p:cNvSpPr>
          <p:nvPr/>
        </p:nvSpPr>
        <p:spPr bwMode="auto">
          <a:xfrm>
            <a:off x="6107113" y="1419225"/>
            <a:ext cx="1873250" cy="2165350"/>
          </a:xfrm>
          <a:custGeom>
            <a:avLst/>
            <a:gdLst/>
            <a:ahLst/>
            <a:cxnLst>
              <a:cxn ang="0">
                <a:pos x="1180" y="681"/>
              </a:cxn>
              <a:cxn ang="0">
                <a:pos x="0" y="0"/>
              </a:cxn>
              <a:cxn ang="0">
                <a:pos x="0" y="1364"/>
              </a:cxn>
              <a:cxn ang="0">
                <a:pos x="1180" y="681"/>
              </a:cxn>
            </a:cxnLst>
            <a:rect l="0" t="0" r="r" b="b"/>
            <a:pathLst>
              <a:path w="1180" h="1364">
                <a:moveTo>
                  <a:pt x="1180" y="681"/>
                </a:moveTo>
                <a:lnTo>
                  <a:pt x="0" y="0"/>
                </a:lnTo>
                <a:lnTo>
                  <a:pt x="0" y="1364"/>
                </a:lnTo>
                <a:lnTo>
                  <a:pt x="1180" y="681"/>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0" name="Freeform 5470"/>
          <p:cNvSpPr>
            <a:spLocks/>
          </p:cNvSpPr>
          <p:nvPr/>
        </p:nvSpPr>
        <p:spPr bwMode="auto">
          <a:xfrm>
            <a:off x="4232275" y="1419225"/>
            <a:ext cx="1874838" cy="2165350"/>
          </a:xfrm>
          <a:custGeom>
            <a:avLst/>
            <a:gdLst/>
            <a:ahLst/>
            <a:cxnLst>
              <a:cxn ang="0">
                <a:pos x="1181" y="1364"/>
              </a:cxn>
              <a:cxn ang="0">
                <a:pos x="1181" y="0"/>
              </a:cxn>
              <a:cxn ang="0">
                <a:pos x="0" y="681"/>
              </a:cxn>
              <a:cxn ang="0">
                <a:pos x="1181" y="1364"/>
              </a:cxn>
              <a:cxn ang="0">
                <a:pos x="1181" y="1364"/>
              </a:cxn>
            </a:cxnLst>
            <a:rect l="0" t="0" r="r" b="b"/>
            <a:pathLst>
              <a:path w="1181" h="1364">
                <a:moveTo>
                  <a:pt x="1181" y="1364"/>
                </a:moveTo>
                <a:lnTo>
                  <a:pt x="1181" y="0"/>
                </a:lnTo>
                <a:lnTo>
                  <a:pt x="0" y="681"/>
                </a:lnTo>
                <a:lnTo>
                  <a:pt x="1181" y="1364"/>
                </a:lnTo>
                <a:lnTo>
                  <a:pt x="1181" y="1364"/>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1" name="Rectangle 5471"/>
          <p:cNvSpPr>
            <a:spLocks noChangeArrowheads="1"/>
          </p:cNvSpPr>
          <p:nvPr/>
        </p:nvSpPr>
        <p:spPr bwMode="auto">
          <a:xfrm>
            <a:off x="6107113" y="3584575"/>
            <a:ext cx="1588" cy="1587"/>
          </a:xfrm>
          <a:prstGeom prst="rect">
            <a:avLst/>
          </a:prstGeom>
          <a:solidFill>
            <a:srgbClr val="00AE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12" name="Freeform 5472"/>
          <p:cNvSpPr>
            <a:spLocks/>
          </p:cNvSpPr>
          <p:nvPr/>
        </p:nvSpPr>
        <p:spPr bwMode="auto">
          <a:xfrm>
            <a:off x="4232275" y="2500313"/>
            <a:ext cx="1874838" cy="2168525"/>
          </a:xfrm>
          <a:custGeom>
            <a:avLst/>
            <a:gdLst/>
            <a:ahLst/>
            <a:cxnLst>
              <a:cxn ang="0">
                <a:pos x="0" y="0"/>
              </a:cxn>
              <a:cxn ang="0">
                <a:pos x="0" y="0"/>
              </a:cxn>
              <a:cxn ang="0">
                <a:pos x="0" y="1366"/>
              </a:cxn>
              <a:cxn ang="0">
                <a:pos x="0" y="1366"/>
              </a:cxn>
              <a:cxn ang="0">
                <a:pos x="1181" y="683"/>
              </a:cxn>
              <a:cxn ang="0">
                <a:pos x="0" y="0"/>
              </a:cxn>
            </a:cxnLst>
            <a:rect l="0" t="0" r="r" b="b"/>
            <a:pathLst>
              <a:path w="1181" h="1366">
                <a:moveTo>
                  <a:pt x="0" y="0"/>
                </a:moveTo>
                <a:lnTo>
                  <a:pt x="0" y="0"/>
                </a:lnTo>
                <a:lnTo>
                  <a:pt x="0" y="1366"/>
                </a:lnTo>
                <a:lnTo>
                  <a:pt x="0" y="1366"/>
                </a:lnTo>
                <a:lnTo>
                  <a:pt x="1181" y="683"/>
                </a:lnTo>
                <a:lnTo>
                  <a:pt x="0" y="0"/>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3" name="Freeform 5473"/>
          <p:cNvSpPr>
            <a:spLocks/>
          </p:cNvSpPr>
          <p:nvPr/>
        </p:nvSpPr>
        <p:spPr bwMode="auto">
          <a:xfrm>
            <a:off x="4232275" y="3584575"/>
            <a:ext cx="1874838" cy="2163762"/>
          </a:xfrm>
          <a:custGeom>
            <a:avLst/>
            <a:gdLst/>
            <a:ahLst/>
            <a:cxnLst>
              <a:cxn ang="0">
                <a:pos x="1181" y="0"/>
              </a:cxn>
              <a:cxn ang="0">
                <a:pos x="0" y="683"/>
              </a:cxn>
              <a:cxn ang="0">
                <a:pos x="1181" y="1363"/>
              </a:cxn>
              <a:cxn ang="0">
                <a:pos x="1181" y="0"/>
              </a:cxn>
              <a:cxn ang="0">
                <a:pos x="1181" y="0"/>
              </a:cxn>
            </a:cxnLst>
            <a:rect l="0" t="0" r="r" b="b"/>
            <a:pathLst>
              <a:path w="1181" h="1363">
                <a:moveTo>
                  <a:pt x="1181" y="0"/>
                </a:moveTo>
                <a:lnTo>
                  <a:pt x="0" y="683"/>
                </a:lnTo>
                <a:lnTo>
                  <a:pt x="1181" y="1363"/>
                </a:lnTo>
                <a:lnTo>
                  <a:pt x="1181" y="0"/>
                </a:lnTo>
                <a:lnTo>
                  <a:pt x="1181" y="0"/>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4" name="Freeform 5474"/>
          <p:cNvSpPr>
            <a:spLocks/>
          </p:cNvSpPr>
          <p:nvPr/>
        </p:nvSpPr>
        <p:spPr bwMode="auto">
          <a:xfrm>
            <a:off x="6110288" y="3579813"/>
            <a:ext cx="1882775" cy="2176462"/>
          </a:xfrm>
          <a:custGeom>
            <a:avLst/>
            <a:gdLst/>
            <a:ahLst/>
            <a:cxnLst>
              <a:cxn ang="0">
                <a:pos x="0" y="1371"/>
              </a:cxn>
              <a:cxn ang="0">
                <a:pos x="1186" y="686"/>
              </a:cxn>
              <a:cxn ang="0">
                <a:pos x="0" y="0"/>
              </a:cxn>
              <a:cxn ang="0">
                <a:pos x="0" y="1371"/>
              </a:cxn>
            </a:cxnLst>
            <a:rect l="0" t="0" r="r" b="b"/>
            <a:pathLst>
              <a:path w="1186" h="1371">
                <a:moveTo>
                  <a:pt x="0" y="1371"/>
                </a:moveTo>
                <a:lnTo>
                  <a:pt x="1186" y="686"/>
                </a:lnTo>
                <a:lnTo>
                  <a:pt x="0" y="0"/>
                </a:lnTo>
                <a:lnTo>
                  <a:pt x="0" y="1371"/>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5" name="Freeform 5475"/>
          <p:cNvSpPr>
            <a:spLocks/>
          </p:cNvSpPr>
          <p:nvPr/>
        </p:nvSpPr>
        <p:spPr bwMode="auto">
          <a:xfrm>
            <a:off x="6956425" y="3327400"/>
            <a:ext cx="247650" cy="244475"/>
          </a:xfrm>
          <a:custGeom>
            <a:avLst/>
            <a:gdLst/>
            <a:ahLst/>
            <a:cxnLst>
              <a:cxn ang="0">
                <a:pos x="0" y="154"/>
              </a:cxn>
              <a:cxn ang="0">
                <a:pos x="0" y="0"/>
              </a:cxn>
              <a:cxn ang="0">
                <a:pos x="43" y="0"/>
              </a:cxn>
              <a:cxn ang="0">
                <a:pos x="78" y="121"/>
              </a:cxn>
              <a:cxn ang="0">
                <a:pos x="113" y="0"/>
              </a:cxn>
              <a:cxn ang="0">
                <a:pos x="156" y="0"/>
              </a:cxn>
              <a:cxn ang="0">
                <a:pos x="156" y="154"/>
              </a:cxn>
              <a:cxn ang="0">
                <a:pos x="129" y="154"/>
              </a:cxn>
              <a:cxn ang="0">
                <a:pos x="129" y="27"/>
              </a:cxn>
              <a:cxn ang="0">
                <a:pos x="126" y="27"/>
              </a:cxn>
              <a:cxn ang="0">
                <a:pos x="91" y="148"/>
              </a:cxn>
              <a:cxn ang="0">
                <a:pos x="64" y="148"/>
              </a:cxn>
              <a:cxn ang="0">
                <a:pos x="27" y="27"/>
              </a:cxn>
              <a:cxn ang="0">
                <a:pos x="24" y="27"/>
              </a:cxn>
              <a:cxn ang="0">
                <a:pos x="24" y="154"/>
              </a:cxn>
              <a:cxn ang="0">
                <a:pos x="0" y="154"/>
              </a:cxn>
            </a:cxnLst>
            <a:rect l="0" t="0" r="r" b="b"/>
            <a:pathLst>
              <a:path w="156" h="154">
                <a:moveTo>
                  <a:pt x="0" y="154"/>
                </a:moveTo>
                <a:lnTo>
                  <a:pt x="0" y="0"/>
                </a:lnTo>
                <a:lnTo>
                  <a:pt x="43" y="0"/>
                </a:lnTo>
                <a:lnTo>
                  <a:pt x="78" y="121"/>
                </a:lnTo>
                <a:lnTo>
                  <a:pt x="113" y="0"/>
                </a:lnTo>
                <a:lnTo>
                  <a:pt x="156" y="0"/>
                </a:lnTo>
                <a:lnTo>
                  <a:pt x="156" y="154"/>
                </a:lnTo>
                <a:lnTo>
                  <a:pt x="129" y="154"/>
                </a:lnTo>
                <a:lnTo>
                  <a:pt x="129" y="27"/>
                </a:lnTo>
                <a:lnTo>
                  <a:pt x="126" y="27"/>
                </a:lnTo>
                <a:lnTo>
                  <a:pt x="91" y="148"/>
                </a:lnTo>
                <a:lnTo>
                  <a:pt x="64" y="148"/>
                </a:lnTo>
                <a:lnTo>
                  <a:pt x="27" y="27"/>
                </a:lnTo>
                <a:lnTo>
                  <a:pt x="24" y="27"/>
                </a:lnTo>
                <a:lnTo>
                  <a:pt x="24" y="154"/>
                </a:lnTo>
                <a:lnTo>
                  <a:pt x="0" y="154"/>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6" name="Freeform 5476"/>
          <p:cNvSpPr>
            <a:spLocks noEditPoints="1"/>
          </p:cNvSpPr>
          <p:nvPr/>
        </p:nvSpPr>
        <p:spPr bwMode="auto">
          <a:xfrm>
            <a:off x="7237413" y="3327400"/>
            <a:ext cx="201613" cy="244475"/>
          </a:xfrm>
          <a:custGeom>
            <a:avLst/>
            <a:gdLst/>
            <a:ahLst/>
            <a:cxnLst>
              <a:cxn ang="0">
                <a:pos x="0" y="154"/>
              </a:cxn>
              <a:cxn ang="0">
                <a:pos x="38" y="0"/>
              </a:cxn>
              <a:cxn ang="0">
                <a:pos x="89" y="0"/>
              </a:cxn>
              <a:cxn ang="0">
                <a:pos x="127" y="154"/>
              </a:cxn>
              <a:cxn ang="0">
                <a:pos x="103" y="154"/>
              </a:cxn>
              <a:cxn ang="0">
                <a:pos x="95" y="121"/>
              </a:cxn>
              <a:cxn ang="0">
                <a:pos x="35" y="121"/>
              </a:cxn>
              <a:cxn ang="0">
                <a:pos x="25" y="154"/>
              </a:cxn>
              <a:cxn ang="0">
                <a:pos x="0" y="154"/>
              </a:cxn>
              <a:cxn ang="0">
                <a:pos x="60" y="19"/>
              </a:cxn>
              <a:cxn ang="0">
                <a:pos x="38" y="100"/>
              </a:cxn>
              <a:cxn ang="0">
                <a:pos x="89" y="100"/>
              </a:cxn>
              <a:cxn ang="0">
                <a:pos x="70" y="19"/>
              </a:cxn>
              <a:cxn ang="0">
                <a:pos x="60" y="19"/>
              </a:cxn>
            </a:cxnLst>
            <a:rect l="0" t="0" r="r" b="b"/>
            <a:pathLst>
              <a:path w="127" h="154">
                <a:moveTo>
                  <a:pt x="0" y="154"/>
                </a:moveTo>
                <a:lnTo>
                  <a:pt x="38" y="0"/>
                </a:lnTo>
                <a:lnTo>
                  <a:pt x="89" y="0"/>
                </a:lnTo>
                <a:lnTo>
                  <a:pt x="127" y="154"/>
                </a:lnTo>
                <a:lnTo>
                  <a:pt x="103" y="154"/>
                </a:lnTo>
                <a:lnTo>
                  <a:pt x="95" y="121"/>
                </a:lnTo>
                <a:lnTo>
                  <a:pt x="35" y="121"/>
                </a:lnTo>
                <a:lnTo>
                  <a:pt x="25" y="154"/>
                </a:lnTo>
                <a:lnTo>
                  <a:pt x="0" y="154"/>
                </a:lnTo>
                <a:close/>
                <a:moveTo>
                  <a:pt x="60" y="19"/>
                </a:moveTo>
                <a:lnTo>
                  <a:pt x="38" y="100"/>
                </a:lnTo>
                <a:lnTo>
                  <a:pt x="89" y="100"/>
                </a:lnTo>
                <a:lnTo>
                  <a:pt x="70" y="19"/>
                </a:lnTo>
                <a:lnTo>
                  <a:pt x="60" y="19"/>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7" name="Rectangle 5477"/>
          <p:cNvSpPr>
            <a:spLocks noChangeArrowheads="1"/>
          </p:cNvSpPr>
          <p:nvPr/>
        </p:nvSpPr>
        <p:spPr bwMode="auto">
          <a:xfrm>
            <a:off x="7472363" y="3327400"/>
            <a:ext cx="42863" cy="244475"/>
          </a:xfrm>
          <a:prstGeom prst="rect">
            <a:avLst/>
          </a:prstGeom>
          <a:solidFill>
            <a:srgbClr val="5859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18" name="Freeform 5478"/>
          <p:cNvSpPr>
            <a:spLocks/>
          </p:cNvSpPr>
          <p:nvPr/>
        </p:nvSpPr>
        <p:spPr bwMode="auto">
          <a:xfrm>
            <a:off x="7570788" y="3327400"/>
            <a:ext cx="188913" cy="244475"/>
          </a:xfrm>
          <a:custGeom>
            <a:avLst/>
            <a:gdLst/>
            <a:ahLst/>
            <a:cxnLst>
              <a:cxn ang="0">
                <a:pos x="0" y="154"/>
              </a:cxn>
              <a:cxn ang="0">
                <a:pos x="0" y="0"/>
              </a:cxn>
              <a:cxn ang="0">
                <a:pos x="43" y="0"/>
              </a:cxn>
              <a:cxn ang="0">
                <a:pos x="92" y="132"/>
              </a:cxn>
              <a:cxn ang="0">
                <a:pos x="94" y="132"/>
              </a:cxn>
              <a:cxn ang="0">
                <a:pos x="94" y="0"/>
              </a:cxn>
              <a:cxn ang="0">
                <a:pos x="119" y="0"/>
              </a:cxn>
              <a:cxn ang="0">
                <a:pos x="119" y="154"/>
              </a:cxn>
              <a:cxn ang="0">
                <a:pos x="76" y="154"/>
              </a:cxn>
              <a:cxn ang="0">
                <a:pos x="27" y="22"/>
              </a:cxn>
              <a:cxn ang="0">
                <a:pos x="24" y="22"/>
              </a:cxn>
              <a:cxn ang="0">
                <a:pos x="24" y="154"/>
              </a:cxn>
              <a:cxn ang="0">
                <a:pos x="0" y="154"/>
              </a:cxn>
            </a:cxnLst>
            <a:rect l="0" t="0" r="r" b="b"/>
            <a:pathLst>
              <a:path w="119" h="154">
                <a:moveTo>
                  <a:pt x="0" y="154"/>
                </a:moveTo>
                <a:lnTo>
                  <a:pt x="0" y="0"/>
                </a:lnTo>
                <a:lnTo>
                  <a:pt x="43" y="0"/>
                </a:lnTo>
                <a:lnTo>
                  <a:pt x="92" y="132"/>
                </a:lnTo>
                <a:lnTo>
                  <a:pt x="94" y="132"/>
                </a:lnTo>
                <a:lnTo>
                  <a:pt x="94" y="0"/>
                </a:lnTo>
                <a:lnTo>
                  <a:pt x="119" y="0"/>
                </a:lnTo>
                <a:lnTo>
                  <a:pt x="119" y="154"/>
                </a:lnTo>
                <a:lnTo>
                  <a:pt x="76" y="154"/>
                </a:lnTo>
                <a:lnTo>
                  <a:pt x="27" y="22"/>
                </a:lnTo>
                <a:lnTo>
                  <a:pt x="24" y="22"/>
                </a:lnTo>
                <a:lnTo>
                  <a:pt x="24" y="154"/>
                </a:lnTo>
                <a:lnTo>
                  <a:pt x="0" y="154"/>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19" name="Rectangle 5479"/>
          <p:cNvSpPr>
            <a:spLocks noChangeArrowheads="1"/>
          </p:cNvSpPr>
          <p:nvPr/>
        </p:nvSpPr>
        <p:spPr bwMode="auto">
          <a:xfrm>
            <a:off x="7131050" y="3640138"/>
            <a:ext cx="12700" cy="157162"/>
          </a:xfrm>
          <a:prstGeom prst="rect">
            <a:avLst/>
          </a:prstGeom>
          <a:solidFill>
            <a:srgbClr val="F39C1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20" name="Freeform 5480"/>
          <p:cNvSpPr>
            <a:spLocks noEditPoints="1"/>
          </p:cNvSpPr>
          <p:nvPr/>
        </p:nvSpPr>
        <p:spPr bwMode="auto">
          <a:xfrm>
            <a:off x="7186613" y="3640138"/>
            <a:ext cx="111125" cy="157162"/>
          </a:xfrm>
          <a:custGeom>
            <a:avLst/>
            <a:gdLst/>
            <a:ahLst/>
            <a:cxnLst>
              <a:cxn ang="0">
                <a:pos x="13" y="37"/>
              </a:cxn>
              <a:cxn ang="0">
                <a:pos x="0" y="37"/>
              </a:cxn>
              <a:cxn ang="0">
                <a:pos x="0" y="0"/>
              </a:cxn>
              <a:cxn ang="0">
                <a:pos x="13" y="0"/>
              </a:cxn>
              <a:cxn ang="0">
                <a:pos x="26" y="18"/>
              </a:cxn>
              <a:cxn ang="0">
                <a:pos x="13" y="37"/>
              </a:cxn>
              <a:cxn ang="0">
                <a:pos x="23" y="18"/>
              </a:cxn>
              <a:cxn ang="0">
                <a:pos x="13" y="3"/>
              </a:cxn>
              <a:cxn ang="0">
                <a:pos x="3" y="3"/>
              </a:cxn>
              <a:cxn ang="0">
                <a:pos x="3" y="34"/>
              </a:cxn>
              <a:cxn ang="0">
                <a:pos x="13" y="34"/>
              </a:cxn>
              <a:cxn ang="0">
                <a:pos x="23" y="18"/>
              </a:cxn>
            </a:cxnLst>
            <a:rect l="0" t="0" r="r" b="b"/>
            <a:pathLst>
              <a:path w="26" h="37">
                <a:moveTo>
                  <a:pt x="13" y="37"/>
                </a:moveTo>
                <a:cubicBezTo>
                  <a:pt x="0" y="37"/>
                  <a:pt x="0" y="37"/>
                  <a:pt x="0" y="37"/>
                </a:cubicBezTo>
                <a:cubicBezTo>
                  <a:pt x="0" y="0"/>
                  <a:pt x="0" y="0"/>
                  <a:pt x="0" y="0"/>
                </a:cubicBezTo>
                <a:cubicBezTo>
                  <a:pt x="13" y="0"/>
                  <a:pt x="13" y="0"/>
                  <a:pt x="13" y="0"/>
                </a:cubicBezTo>
                <a:cubicBezTo>
                  <a:pt x="22" y="0"/>
                  <a:pt x="26" y="6"/>
                  <a:pt x="26" y="18"/>
                </a:cubicBezTo>
                <a:cubicBezTo>
                  <a:pt x="26" y="30"/>
                  <a:pt x="22" y="37"/>
                  <a:pt x="13" y="37"/>
                </a:cubicBezTo>
                <a:close/>
                <a:moveTo>
                  <a:pt x="23" y="18"/>
                </a:moveTo>
                <a:cubicBezTo>
                  <a:pt x="23" y="8"/>
                  <a:pt x="20" y="3"/>
                  <a:pt x="13" y="3"/>
                </a:cubicBezTo>
                <a:cubicBezTo>
                  <a:pt x="3" y="3"/>
                  <a:pt x="3" y="3"/>
                  <a:pt x="3" y="3"/>
                </a:cubicBezTo>
                <a:cubicBezTo>
                  <a:pt x="3" y="34"/>
                  <a:pt x="3" y="34"/>
                  <a:pt x="3" y="34"/>
                </a:cubicBezTo>
                <a:cubicBezTo>
                  <a:pt x="13" y="34"/>
                  <a:pt x="13" y="34"/>
                  <a:pt x="13" y="34"/>
                </a:cubicBezTo>
                <a:cubicBezTo>
                  <a:pt x="20" y="34"/>
                  <a:pt x="23" y="28"/>
                  <a:pt x="23" y="18"/>
                </a:cubicBezTo>
                <a:close/>
              </a:path>
            </a:pathLst>
          </a:custGeom>
          <a:solidFill>
            <a:srgbClr val="F39C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1" name="Freeform 5481"/>
          <p:cNvSpPr>
            <a:spLocks/>
          </p:cNvSpPr>
          <p:nvPr/>
        </p:nvSpPr>
        <p:spPr bwMode="auto">
          <a:xfrm>
            <a:off x="7332663" y="3640138"/>
            <a:ext cx="93663" cy="157162"/>
          </a:xfrm>
          <a:custGeom>
            <a:avLst/>
            <a:gdLst/>
            <a:ahLst/>
            <a:cxnLst>
              <a:cxn ang="0">
                <a:pos x="0" y="99"/>
              </a:cxn>
              <a:cxn ang="0">
                <a:pos x="0" y="0"/>
              </a:cxn>
              <a:cxn ang="0">
                <a:pos x="59" y="0"/>
              </a:cxn>
              <a:cxn ang="0">
                <a:pos x="59" y="8"/>
              </a:cxn>
              <a:cxn ang="0">
                <a:pos x="8" y="8"/>
              </a:cxn>
              <a:cxn ang="0">
                <a:pos x="8" y="43"/>
              </a:cxn>
              <a:cxn ang="0">
                <a:pos x="51" y="43"/>
              </a:cxn>
              <a:cxn ang="0">
                <a:pos x="51" y="51"/>
              </a:cxn>
              <a:cxn ang="0">
                <a:pos x="8" y="51"/>
              </a:cxn>
              <a:cxn ang="0">
                <a:pos x="8" y="91"/>
              </a:cxn>
              <a:cxn ang="0">
                <a:pos x="59" y="91"/>
              </a:cxn>
              <a:cxn ang="0">
                <a:pos x="59" y="99"/>
              </a:cxn>
              <a:cxn ang="0">
                <a:pos x="0" y="99"/>
              </a:cxn>
            </a:cxnLst>
            <a:rect l="0" t="0" r="r" b="b"/>
            <a:pathLst>
              <a:path w="59" h="99">
                <a:moveTo>
                  <a:pt x="0" y="99"/>
                </a:moveTo>
                <a:lnTo>
                  <a:pt x="0" y="0"/>
                </a:lnTo>
                <a:lnTo>
                  <a:pt x="59" y="0"/>
                </a:lnTo>
                <a:lnTo>
                  <a:pt x="59" y="8"/>
                </a:lnTo>
                <a:lnTo>
                  <a:pt x="8" y="8"/>
                </a:lnTo>
                <a:lnTo>
                  <a:pt x="8" y="43"/>
                </a:lnTo>
                <a:lnTo>
                  <a:pt x="51" y="43"/>
                </a:lnTo>
                <a:lnTo>
                  <a:pt x="51" y="51"/>
                </a:lnTo>
                <a:lnTo>
                  <a:pt x="8" y="51"/>
                </a:lnTo>
                <a:lnTo>
                  <a:pt x="8" y="91"/>
                </a:lnTo>
                <a:lnTo>
                  <a:pt x="59" y="91"/>
                </a:lnTo>
                <a:lnTo>
                  <a:pt x="59" y="99"/>
                </a:lnTo>
                <a:lnTo>
                  <a:pt x="0" y="99"/>
                </a:lnTo>
                <a:close/>
              </a:path>
            </a:pathLst>
          </a:custGeom>
          <a:solidFill>
            <a:srgbClr val="F39C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2" name="Freeform 5482"/>
          <p:cNvSpPr>
            <a:spLocks noEditPoints="1"/>
          </p:cNvSpPr>
          <p:nvPr/>
        </p:nvSpPr>
        <p:spPr bwMode="auto">
          <a:xfrm>
            <a:off x="7443788" y="3640138"/>
            <a:ext cx="123825" cy="157162"/>
          </a:xfrm>
          <a:custGeom>
            <a:avLst/>
            <a:gdLst/>
            <a:ahLst/>
            <a:cxnLst>
              <a:cxn ang="0">
                <a:pos x="0" y="99"/>
              </a:cxn>
              <a:cxn ang="0">
                <a:pos x="29" y="0"/>
              </a:cxn>
              <a:cxn ang="0">
                <a:pos x="51" y="0"/>
              </a:cxn>
              <a:cxn ang="0">
                <a:pos x="78" y="99"/>
              </a:cxn>
              <a:cxn ang="0">
                <a:pos x="69" y="99"/>
              </a:cxn>
              <a:cxn ang="0">
                <a:pos x="61" y="70"/>
              </a:cxn>
              <a:cxn ang="0">
                <a:pos x="18" y="70"/>
              </a:cxn>
              <a:cxn ang="0">
                <a:pos x="10" y="99"/>
              </a:cxn>
              <a:cxn ang="0">
                <a:pos x="0" y="99"/>
              </a:cxn>
              <a:cxn ang="0">
                <a:pos x="34" y="5"/>
              </a:cxn>
              <a:cxn ang="0">
                <a:pos x="18" y="61"/>
              </a:cxn>
              <a:cxn ang="0">
                <a:pos x="59" y="61"/>
              </a:cxn>
              <a:cxn ang="0">
                <a:pos x="43" y="5"/>
              </a:cxn>
              <a:cxn ang="0">
                <a:pos x="34" y="5"/>
              </a:cxn>
            </a:cxnLst>
            <a:rect l="0" t="0" r="r" b="b"/>
            <a:pathLst>
              <a:path w="78" h="99">
                <a:moveTo>
                  <a:pt x="0" y="99"/>
                </a:moveTo>
                <a:lnTo>
                  <a:pt x="29" y="0"/>
                </a:lnTo>
                <a:lnTo>
                  <a:pt x="51" y="0"/>
                </a:lnTo>
                <a:lnTo>
                  <a:pt x="78" y="99"/>
                </a:lnTo>
                <a:lnTo>
                  <a:pt x="69" y="99"/>
                </a:lnTo>
                <a:lnTo>
                  <a:pt x="61" y="70"/>
                </a:lnTo>
                <a:lnTo>
                  <a:pt x="18" y="70"/>
                </a:lnTo>
                <a:lnTo>
                  <a:pt x="10" y="99"/>
                </a:lnTo>
                <a:lnTo>
                  <a:pt x="0" y="99"/>
                </a:lnTo>
                <a:close/>
                <a:moveTo>
                  <a:pt x="34" y="5"/>
                </a:moveTo>
                <a:lnTo>
                  <a:pt x="18" y="61"/>
                </a:lnTo>
                <a:lnTo>
                  <a:pt x="59" y="61"/>
                </a:lnTo>
                <a:lnTo>
                  <a:pt x="43" y="5"/>
                </a:lnTo>
                <a:lnTo>
                  <a:pt x="34" y="5"/>
                </a:lnTo>
                <a:close/>
              </a:path>
            </a:pathLst>
          </a:custGeom>
          <a:solidFill>
            <a:srgbClr val="F39C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3" name="Freeform 5483"/>
          <p:cNvSpPr>
            <a:spLocks noEditPoints="1"/>
          </p:cNvSpPr>
          <p:nvPr/>
        </p:nvSpPr>
        <p:spPr bwMode="auto">
          <a:xfrm>
            <a:off x="6797675" y="5095875"/>
            <a:ext cx="103188" cy="111125"/>
          </a:xfrm>
          <a:custGeom>
            <a:avLst/>
            <a:gdLst/>
            <a:ahLst/>
            <a:cxnLst>
              <a:cxn ang="0">
                <a:pos x="19" y="22"/>
              </a:cxn>
              <a:cxn ang="0">
                <a:pos x="11" y="26"/>
              </a:cxn>
              <a:cxn ang="0">
                <a:pos x="0" y="6"/>
              </a:cxn>
              <a:cxn ang="0">
                <a:pos x="7" y="1"/>
              </a:cxn>
              <a:cxn ang="0">
                <a:pos x="16" y="2"/>
              </a:cxn>
              <a:cxn ang="0">
                <a:pos x="21" y="7"/>
              </a:cxn>
              <a:cxn ang="0">
                <a:pos x="22" y="19"/>
              </a:cxn>
              <a:cxn ang="0">
                <a:pos x="19" y="22"/>
              </a:cxn>
              <a:cxn ang="0">
                <a:pos x="18" y="9"/>
              </a:cxn>
              <a:cxn ang="0">
                <a:pos x="11" y="3"/>
              </a:cxn>
              <a:cxn ang="0">
                <a:pos x="8" y="3"/>
              </a:cxn>
              <a:cxn ang="0">
                <a:pos x="3" y="6"/>
              </a:cxn>
              <a:cxn ang="0">
                <a:pos x="13" y="23"/>
              </a:cxn>
              <a:cxn ang="0">
                <a:pos x="18" y="20"/>
              </a:cxn>
              <a:cxn ang="0">
                <a:pos x="18" y="9"/>
              </a:cxn>
            </a:cxnLst>
            <a:rect l="0" t="0" r="r" b="b"/>
            <a:pathLst>
              <a:path w="24" h="26">
                <a:moveTo>
                  <a:pt x="19" y="22"/>
                </a:moveTo>
                <a:cubicBezTo>
                  <a:pt x="11" y="26"/>
                  <a:pt x="11" y="26"/>
                  <a:pt x="11" y="26"/>
                </a:cubicBezTo>
                <a:cubicBezTo>
                  <a:pt x="0" y="6"/>
                  <a:pt x="0" y="6"/>
                  <a:pt x="0" y="6"/>
                </a:cubicBezTo>
                <a:cubicBezTo>
                  <a:pt x="7" y="1"/>
                  <a:pt x="7" y="1"/>
                  <a:pt x="7" y="1"/>
                </a:cubicBezTo>
                <a:cubicBezTo>
                  <a:pt x="11" y="0"/>
                  <a:pt x="14" y="0"/>
                  <a:pt x="16" y="2"/>
                </a:cubicBezTo>
                <a:cubicBezTo>
                  <a:pt x="18" y="3"/>
                  <a:pt x="19" y="5"/>
                  <a:pt x="21" y="7"/>
                </a:cubicBezTo>
                <a:cubicBezTo>
                  <a:pt x="23" y="12"/>
                  <a:pt x="24" y="17"/>
                  <a:pt x="22" y="19"/>
                </a:cubicBezTo>
                <a:cubicBezTo>
                  <a:pt x="21" y="20"/>
                  <a:pt x="20" y="21"/>
                  <a:pt x="19" y="22"/>
                </a:cubicBezTo>
                <a:close/>
                <a:moveTo>
                  <a:pt x="18" y="9"/>
                </a:moveTo>
                <a:cubicBezTo>
                  <a:pt x="16" y="5"/>
                  <a:pt x="14" y="3"/>
                  <a:pt x="11" y="3"/>
                </a:cubicBezTo>
                <a:cubicBezTo>
                  <a:pt x="10" y="3"/>
                  <a:pt x="9" y="3"/>
                  <a:pt x="8" y="3"/>
                </a:cubicBezTo>
                <a:cubicBezTo>
                  <a:pt x="3" y="6"/>
                  <a:pt x="3" y="6"/>
                  <a:pt x="3" y="6"/>
                </a:cubicBezTo>
                <a:cubicBezTo>
                  <a:pt x="13" y="23"/>
                  <a:pt x="13" y="23"/>
                  <a:pt x="13" y="23"/>
                </a:cubicBezTo>
                <a:cubicBezTo>
                  <a:pt x="18" y="20"/>
                  <a:pt x="18" y="20"/>
                  <a:pt x="18" y="20"/>
                </a:cubicBezTo>
                <a:cubicBezTo>
                  <a:pt x="21" y="18"/>
                  <a:pt x="21" y="14"/>
                  <a:pt x="18"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4" name="Freeform 5484"/>
          <p:cNvSpPr>
            <a:spLocks noEditPoints="1"/>
          </p:cNvSpPr>
          <p:nvPr/>
        </p:nvSpPr>
        <p:spPr bwMode="auto">
          <a:xfrm>
            <a:off x="6896100" y="5053013"/>
            <a:ext cx="93663" cy="114300"/>
          </a:xfrm>
          <a:custGeom>
            <a:avLst/>
            <a:gdLst/>
            <a:ahLst/>
            <a:cxnLst>
              <a:cxn ang="0">
                <a:pos x="16" y="72"/>
              </a:cxn>
              <a:cxn ang="0">
                <a:pos x="0" y="8"/>
              </a:cxn>
              <a:cxn ang="0">
                <a:pos x="14" y="0"/>
              </a:cxn>
              <a:cxn ang="0">
                <a:pos x="59" y="48"/>
              </a:cxn>
              <a:cxn ang="0">
                <a:pos x="54" y="51"/>
              </a:cxn>
              <a:cxn ang="0">
                <a:pos x="41" y="37"/>
              </a:cxn>
              <a:cxn ang="0">
                <a:pos x="16" y="51"/>
              </a:cxn>
              <a:cxn ang="0">
                <a:pos x="22" y="70"/>
              </a:cxn>
              <a:cxn ang="0">
                <a:pos x="16" y="72"/>
              </a:cxn>
              <a:cxn ang="0">
                <a:pos x="6" y="10"/>
              </a:cxn>
              <a:cxn ang="0">
                <a:pos x="16" y="45"/>
              </a:cxn>
              <a:cxn ang="0">
                <a:pos x="38" y="35"/>
              </a:cxn>
              <a:cxn ang="0">
                <a:pos x="11" y="8"/>
              </a:cxn>
              <a:cxn ang="0">
                <a:pos x="6" y="10"/>
              </a:cxn>
            </a:cxnLst>
            <a:rect l="0" t="0" r="r" b="b"/>
            <a:pathLst>
              <a:path w="59" h="72">
                <a:moveTo>
                  <a:pt x="16" y="72"/>
                </a:moveTo>
                <a:lnTo>
                  <a:pt x="0" y="8"/>
                </a:lnTo>
                <a:lnTo>
                  <a:pt x="14" y="0"/>
                </a:lnTo>
                <a:lnTo>
                  <a:pt x="59" y="48"/>
                </a:lnTo>
                <a:lnTo>
                  <a:pt x="54" y="51"/>
                </a:lnTo>
                <a:lnTo>
                  <a:pt x="41" y="37"/>
                </a:lnTo>
                <a:lnTo>
                  <a:pt x="16" y="51"/>
                </a:lnTo>
                <a:lnTo>
                  <a:pt x="22" y="70"/>
                </a:lnTo>
                <a:lnTo>
                  <a:pt x="16" y="72"/>
                </a:lnTo>
                <a:close/>
                <a:moveTo>
                  <a:pt x="6" y="10"/>
                </a:moveTo>
                <a:lnTo>
                  <a:pt x="16" y="45"/>
                </a:lnTo>
                <a:lnTo>
                  <a:pt x="38" y="35"/>
                </a:lnTo>
                <a:lnTo>
                  <a:pt x="11" y="8"/>
                </a:lnTo>
                <a:lnTo>
                  <a:pt x="6"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5" name="Freeform 5485"/>
          <p:cNvSpPr>
            <a:spLocks/>
          </p:cNvSpPr>
          <p:nvPr/>
        </p:nvSpPr>
        <p:spPr bwMode="auto">
          <a:xfrm>
            <a:off x="6938963" y="5000625"/>
            <a:ext cx="85725" cy="111125"/>
          </a:xfrm>
          <a:custGeom>
            <a:avLst/>
            <a:gdLst/>
            <a:ahLst/>
            <a:cxnLst>
              <a:cxn ang="0">
                <a:pos x="3" y="30"/>
              </a:cxn>
              <a:cxn ang="0">
                <a:pos x="0" y="25"/>
              </a:cxn>
              <a:cxn ang="0">
                <a:pos x="40" y="0"/>
              </a:cxn>
              <a:cxn ang="0">
                <a:pos x="43" y="9"/>
              </a:cxn>
              <a:cxn ang="0">
                <a:pos x="27" y="17"/>
              </a:cxn>
              <a:cxn ang="0">
                <a:pos x="54" y="68"/>
              </a:cxn>
              <a:cxn ang="0">
                <a:pos x="49" y="70"/>
              </a:cxn>
              <a:cxn ang="0">
                <a:pos x="22" y="19"/>
              </a:cxn>
              <a:cxn ang="0">
                <a:pos x="3" y="30"/>
              </a:cxn>
            </a:cxnLst>
            <a:rect l="0" t="0" r="r" b="b"/>
            <a:pathLst>
              <a:path w="54" h="70">
                <a:moveTo>
                  <a:pt x="3" y="30"/>
                </a:moveTo>
                <a:lnTo>
                  <a:pt x="0" y="25"/>
                </a:lnTo>
                <a:lnTo>
                  <a:pt x="40" y="0"/>
                </a:lnTo>
                <a:lnTo>
                  <a:pt x="43" y="9"/>
                </a:lnTo>
                <a:lnTo>
                  <a:pt x="27" y="17"/>
                </a:lnTo>
                <a:lnTo>
                  <a:pt x="54" y="68"/>
                </a:lnTo>
                <a:lnTo>
                  <a:pt x="49" y="70"/>
                </a:lnTo>
                <a:lnTo>
                  <a:pt x="22" y="19"/>
                </a:lnTo>
                <a:lnTo>
                  <a:pt x="3"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6" name="Freeform 5486"/>
          <p:cNvSpPr>
            <a:spLocks noEditPoints="1"/>
          </p:cNvSpPr>
          <p:nvPr/>
        </p:nvSpPr>
        <p:spPr bwMode="auto">
          <a:xfrm>
            <a:off x="7029450" y="4979988"/>
            <a:ext cx="93663" cy="111125"/>
          </a:xfrm>
          <a:custGeom>
            <a:avLst/>
            <a:gdLst/>
            <a:ahLst/>
            <a:cxnLst>
              <a:cxn ang="0">
                <a:pos x="13" y="70"/>
              </a:cxn>
              <a:cxn ang="0">
                <a:pos x="0" y="5"/>
              </a:cxn>
              <a:cxn ang="0">
                <a:pos x="13" y="0"/>
              </a:cxn>
              <a:cxn ang="0">
                <a:pos x="59" y="46"/>
              </a:cxn>
              <a:cxn ang="0">
                <a:pos x="53" y="51"/>
              </a:cxn>
              <a:cxn ang="0">
                <a:pos x="40" y="38"/>
              </a:cxn>
              <a:cxn ang="0">
                <a:pos x="16" y="51"/>
              </a:cxn>
              <a:cxn ang="0">
                <a:pos x="21" y="67"/>
              </a:cxn>
              <a:cxn ang="0">
                <a:pos x="13" y="70"/>
              </a:cxn>
              <a:cxn ang="0">
                <a:pos x="5" y="8"/>
              </a:cxn>
              <a:cxn ang="0">
                <a:pos x="16" y="46"/>
              </a:cxn>
              <a:cxn ang="0">
                <a:pos x="37" y="32"/>
              </a:cxn>
              <a:cxn ang="0">
                <a:pos x="10" y="8"/>
              </a:cxn>
              <a:cxn ang="0">
                <a:pos x="5" y="8"/>
              </a:cxn>
            </a:cxnLst>
            <a:rect l="0" t="0" r="r" b="b"/>
            <a:pathLst>
              <a:path w="59" h="70">
                <a:moveTo>
                  <a:pt x="13" y="70"/>
                </a:moveTo>
                <a:lnTo>
                  <a:pt x="0" y="5"/>
                </a:lnTo>
                <a:lnTo>
                  <a:pt x="13" y="0"/>
                </a:lnTo>
                <a:lnTo>
                  <a:pt x="59" y="46"/>
                </a:lnTo>
                <a:lnTo>
                  <a:pt x="53" y="51"/>
                </a:lnTo>
                <a:lnTo>
                  <a:pt x="40" y="38"/>
                </a:lnTo>
                <a:lnTo>
                  <a:pt x="16" y="51"/>
                </a:lnTo>
                <a:lnTo>
                  <a:pt x="21" y="67"/>
                </a:lnTo>
                <a:lnTo>
                  <a:pt x="13" y="70"/>
                </a:lnTo>
                <a:close/>
                <a:moveTo>
                  <a:pt x="5" y="8"/>
                </a:moveTo>
                <a:lnTo>
                  <a:pt x="16" y="46"/>
                </a:lnTo>
                <a:lnTo>
                  <a:pt x="37" y="32"/>
                </a:lnTo>
                <a:lnTo>
                  <a:pt x="10" y="8"/>
                </a:lnTo>
                <a:lnTo>
                  <a:pt x="5"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7" name="Freeform 5487"/>
          <p:cNvSpPr>
            <a:spLocks noEditPoints="1"/>
          </p:cNvSpPr>
          <p:nvPr/>
        </p:nvSpPr>
        <p:spPr bwMode="auto">
          <a:xfrm>
            <a:off x="6670675" y="4818063"/>
            <a:ext cx="192088" cy="217487"/>
          </a:xfrm>
          <a:custGeom>
            <a:avLst/>
            <a:gdLst/>
            <a:ahLst/>
            <a:cxnLst>
              <a:cxn ang="0">
                <a:pos x="1" y="16"/>
              </a:cxn>
              <a:cxn ang="0">
                <a:pos x="10" y="4"/>
              </a:cxn>
              <a:cxn ang="0">
                <a:pos x="25" y="2"/>
              </a:cxn>
              <a:cxn ang="0">
                <a:pos x="39" y="17"/>
              </a:cxn>
              <a:cxn ang="0">
                <a:pos x="44" y="35"/>
              </a:cxn>
              <a:cxn ang="0">
                <a:pos x="35" y="47"/>
              </a:cxn>
              <a:cxn ang="0">
                <a:pos x="20" y="49"/>
              </a:cxn>
              <a:cxn ang="0">
                <a:pos x="6" y="35"/>
              </a:cxn>
              <a:cxn ang="0">
                <a:pos x="1" y="16"/>
              </a:cxn>
              <a:cxn ang="0">
                <a:pos x="30" y="21"/>
              </a:cxn>
              <a:cxn ang="0">
                <a:pos x="22" y="11"/>
              </a:cxn>
              <a:cxn ang="0">
                <a:pos x="15" y="11"/>
              </a:cxn>
              <a:cxn ang="0">
                <a:pos x="11" y="18"/>
              </a:cxn>
              <a:cxn ang="0">
                <a:pos x="15" y="30"/>
              </a:cxn>
              <a:cxn ang="0">
                <a:pos x="23" y="40"/>
              </a:cxn>
              <a:cxn ang="0">
                <a:pos x="30" y="39"/>
              </a:cxn>
              <a:cxn ang="0">
                <a:pos x="34" y="33"/>
              </a:cxn>
              <a:cxn ang="0">
                <a:pos x="30" y="21"/>
              </a:cxn>
            </a:cxnLst>
            <a:rect l="0" t="0" r="r" b="b"/>
            <a:pathLst>
              <a:path w="45" h="51">
                <a:moveTo>
                  <a:pt x="1" y="16"/>
                </a:moveTo>
                <a:cubicBezTo>
                  <a:pt x="2" y="11"/>
                  <a:pt x="5" y="7"/>
                  <a:pt x="10" y="4"/>
                </a:cubicBezTo>
                <a:cubicBezTo>
                  <a:pt x="16" y="1"/>
                  <a:pt x="21" y="0"/>
                  <a:pt x="25" y="2"/>
                </a:cubicBezTo>
                <a:cubicBezTo>
                  <a:pt x="30" y="4"/>
                  <a:pt x="34" y="9"/>
                  <a:pt x="39" y="17"/>
                </a:cubicBezTo>
                <a:cubicBezTo>
                  <a:pt x="43" y="24"/>
                  <a:pt x="45" y="31"/>
                  <a:pt x="44" y="35"/>
                </a:cubicBezTo>
                <a:cubicBezTo>
                  <a:pt x="43" y="40"/>
                  <a:pt x="40" y="44"/>
                  <a:pt x="35" y="47"/>
                </a:cubicBezTo>
                <a:cubicBezTo>
                  <a:pt x="29" y="50"/>
                  <a:pt x="24" y="51"/>
                  <a:pt x="20" y="49"/>
                </a:cubicBezTo>
                <a:cubicBezTo>
                  <a:pt x="15" y="47"/>
                  <a:pt x="11" y="42"/>
                  <a:pt x="6" y="35"/>
                </a:cubicBezTo>
                <a:cubicBezTo>
                  <a:pt x="2" y="27"/>
                  <a:pt x="0" y="21"/>
                  <a:pt x="1" y="16"/>
                </a:cubicBezTo>
                <a:close/>
                <a:moveTo>
                  <a:pt x="30" y="21"/>
                </a:moveTo>
                <a:cubicBezTo>
                  <a:pt x="27" y="16"/>
                  <a:pt x="24" y="13"/>
                  <a:pt x="22" y="11"/>
                </a:cubicBezTo>
                <a:cubicBezTo>
                  <a:pt x="20" y="10"/>
                  <a:pt x="17" y="10"/>
                  <a:pt x="15" y="11"/>
                </a:cubicBezTo>
                <a:cubicBezTo>
                  <a:pt x="12" y="13"/>
                  <a:pt x="11" y="15"/>
                  <a:pt x="11" y="18"/>
                </a:cubicBezTo>
                <a:cubicBezTo>
                  <a:pt x="11" y="20"/>
                  <a:pt x="12" y="24"/>
                  <a:pt x="15" y="30"/>
                </a:cubicBezTo>
                <a:cubicBezTo>
                  <a:pt x="18" y="35"/>
                  <a:pt x="21" y="38"/>
                  <a:pt x="23" y="40"/>
                </a:cubicBezTo>
                <a:cubicBezTo>
                  <a:pt x="25" y="41"/>
                  <a:pt x="28" y="41"/>
                  <a:pt x="30" y="39"/>
                </a:cubicBezTo>
                <a:cubicBezTo>
                  <a:pt x="33" y="38"/>
                  <a:pt x="34" y="36"/>
                  <a:pt x="34" y="33"/>
                </a:cubicBezTo>
                <a:cubicBezTo>
                  <a:pt x="34" y="31"/>
                  <a:pt x="33" y="27"/>
                  <a:pt x="30"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8" name="Freeform 5488"/>
          <p:cNvSpPr>
            <a:spLocks/>
          </p:cNvSpPr>
          <p:nvPr/>
        </p:nvSpPr>
        <p:spPr bwMode="auto">
          <a:xfrm>
            <a:off x="6832600" y="4732338"/>
            <a:ext cx="169863" cy="200025"/>
          </a:xfrm>
          <a:custGeom>
            <a:avLst/>
            <a:gdLst/>
            <a:ahLst/>
            <a:cxnLst>
              <a:cxn ang="0">
                <a:pos x="46" y="0"/>
              </a:cxn>
              <a:cxn ang="0">
                <a:pos x="107" y="113"/>
              </a:cxn>
              <a:cxn ang="0">
                <a:pos x="83" y="126"/>
              </a:cxn>
              <a:cxn ang="0">
                <a:pos x="38" y="40"/>
              </a:cxn>
              <a:cxn ang="0">
                <a:pos x="21" y="70"/>
              </a:cxn>
              <a:cxn ang="0">
                <a:pos x="0" y="57"/>
              </a:cxn>
              <a:cxn ang="0">
                <a:pos x="24" y="11"/>
              </a:cxn>
              <a:cxn ang="0">
                <a:pos x="46" y="0"/>
              </a:cxn>
            </a:cxnLst>
            <a:rect l="0" t="0" r="r" b="b"/>
            <a:pathLst>
              <a:path w="107" h="126">
                <a:moveTo>
                  <a:pt x="46" y="0"/>
                </a:moveTo>
                <a:lnTo>
                  <a:pt x="107" y="113"/>
                </a:lnTo>
                <a:lnTo>
                  <a:pt x="83" y="126"/>
                </a:lnTo>
                <a:lnTo>
                  <a:pt x="38" y="40"/>
                </a:lnTo>
                <a:lnTo>
                  <a:pt x="21" y="70"/>
                </a:lnTo>
                <a:lnTo>
                  <a:pt x="0" y="57"/>
                </a:lnTo>
                <a:lnTo>
                  <a:pt x="24" y="11"/>
                </a:lnTo>
                <a:lnTo>
                  <a:pt x="4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29" name="Freeform 5489"/>
          <p:cNvSpPr>
            <a:spLocks noEditPoints="1"/>
          </p:cNvSpPr>
          <p:nvPr/>
        </p:nvSpPr>
        <p:spPr bwMode="auto">
          <a:xfrm>
            <a:off x="5141913" y="4919663"/>
            <a:ext cx="101600" cy="111125"/>
          </a:xfrm>
          <a:custGeom>
            <a:avLst/>
            <a:gdLst/>
            <a:ahLst/>
            <a:cxnLst>
              <a:cxn ang="0">
                <a:pos x="7" y="25"/>
              </a:cxn>
              <a:cxn ang="0">
                <a:pos x="0" y="21"/>
              </a:cxn>
              <a:cxn ang="0">
                <a:pos x="12" y="0"/>
              </a:cxn>
              <a:cxn ang="0">
                <a:pos x="19" y="4"/>
              </a:cxn>
              <a:cxn ang="0">
                <a:pos x="24" y="12"/>
              </a:cxn>
              <a:cxn ang="0">
                <a:pos x="21" y="18"/>
              </a:cxn>
              <a:cxn ang="0">
                <a:pos x="12" y="26"/>
              </a:cxn>
              <a:cxn ang="0">
                <a:pos x="7" y="25"/>
              </a:cxn>
              <a:cxn ang="0">
                <a:pos x="19" y="17"/>
              </a:cxn>
              <a:cxn ang="0">
                <a:pos x="20" y="8"/>
              </a:cxn>
              <a:cxn ang="0">
                <a:pos x="18" y="6"/>
              </a:cxn>
              <a:cxn ang="0">
                <a:pos x="13" y="3"/>
              </a:cxn>
              <a:cxn ang="0">
                <a:pos x="3" y="20"/>
              </a:cxn>
              <a:cxn ang="0">
                <a:pos x="9" y="23"/>
              </a:cxn>
              <a:cxn ang="0">
                <a:pos x="19" y="17"/>
              </a:cxn>
            </a:cxnLst>
            <a:rect l="0" t="0" r="r" b="b"/>
            <a:pathLst>
              <a:path w="24" h="26">
                <a:moveTo>
                  <a:pt x="7" y="25"/>
                </a:moveTo>
                <a:cubicBezTo>
                  <a:pt x="0" y="21"/>
                  <a:pt x="0" y="21"/>
                  <a:pt x="0" y="21"/>
                </a:cubicBezTo>
                <a:cubicBezTo>
                  <a:pt x="12" y="0"/>
                  <a:pt x="12" y="0"/>
                  <a:pt x="12" y="0"/>
                </a:cubicBezTo>
                <a:cubicBezTo>
                  <a:pt x="19" y="4"/>
                  <a:pt x="19" y="4"/>
                  <a:pt x="19" y="4"/>
                </a:cubicBezTo>
                <a:cubicBezTo>
                  <a:pt x="22" y="6"/>
                  <a:pt x="24" y="8"/>
                  <a:pt x="24" y="12"/>
                </a:cubicBezTo>
                <a:cubicBezTo>
                  <a:pt x="23" y="14"/>
                  <a:pt x="22" y="16"/>
                  <a:pt x="21" y="18"/>
                </a:cubicBezTo>
                <a:cubicBezTo>
                  <a:pt x="18" y="24"/>
                  <a:pt x="15" y="26"/>
                  <a:pt x="12" y="26"/>
                </a:cubicBezTo>
                <a:cubicBezTo>
                  <a:pt x="10" y="26"/>
                  <a:pt x="9" y="26"/>
                  <a:pt x="7" y="25"/>
                </a:cubicBezTo>
                <a:close/>
                <a:moveTo>
                  <a:pt x="19" y="17"/>
                </a:moveTo>
                <a:cubicBezTo>
                  <a:pt x="21" y="13"/>
                  <a:pt x="21" y="10"/>
                  <a:pt x="20" y="8"/>
                </a:cubicBezTo>
                <a:cubicBezTo>
                  <a:pt x="20" y="7"/>
                  <a:pt x="19" y="7"/>
                  <a:pt x="18" y="6"/>
                </a:cubicBezTo>
                <a:cubicBezTo>
                  <a:pt x="13" y="3"/>
                  <a:pt x="13" y="3"/>
                  <a:pt x="13" y="3"/>
                </a:cubicBezTo>
                <a:cubicBezTo>
                  <a:pt x="3" y="20"/>
                  <a:pt x="3" y="20"/>
                  <a:pt x="3" y="20"/>
                </a:cubicBezTo>
                <a:cubicBezTo>
                  <a:pt x="9" y="23"/>
                  <a:pt x="9" y="23"/>
                  <a:pt x="9" y="23"/>
                </a:cubicBezTo>
                <a:cubicBezTo>
                  <a:pt x="12" y="25"/>
                  <a:pt x="15" y="23"/>
                  <a:pt x="19" y="1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0" name="Freeform 5490"/>
          <p:cNvSpPr>
            <a:spLocks noEditPoints="1"/>
          </p:cNvSpPr>
          <p:nvPr/>
        </p:nvSpPr>
        <p:spPr bwMode="auto">
          <a:xfrm>
            <a:off x="5213350" y="4975225"/>
            <a:ext cx="98425" cy="111125"/>
          </a:xfrm>
          <a:custGeom>
            <a:avLst/>
            <a:gdLst/>
            <a:ahLst/>
            <a:cxnLst>
              <a:cxn ang="0">
                <a:pos x="0" y="46"/>
              </a:cxn>
              <a:cxn ang="0">
                <a:pos x="46" y="0"/>
              </a:cxn>
              <a:cxn ang="0">
                <a:pos x="62" y="6"/>
              </a:cxn>
              <a:cxn ang="0">
                <a:pos x="46" y="70"/>
              </a:cxn>
              <a:cxn ang="0">
                <a:pos x="38" y="68"/>
              </a:cxn>
              <a:cxn ang="0">
                <a:pos x="43" y="51"/>
              </a:cxn>
              <a:cxn ang="0">
                <a:pos x="19" y="38"/>
              </a:cxn>
              <a:cxn ang="0">
                <a:pos x="6" y="49"/>
              </a:cxn>
              <a:cxn ang="0">
                <a:pos x="0" y="46"/>
              </a:cxn>
              <a:cxn ang="0">
                <a:pos x="49" y="6"/>
              </a:cxn>
              <a:cxn ang="0">
                <a:pos x="25" y="33"/>
              </a:cxn>
              <a:cxn ang="0">
                <a:pos x="43" y="46"/>
              </a:cxn>
              <a:cxn ang="0">
                <a:pos x="54" y="8"/>
              </a:cxn>
              <a:cxn ang="0">
                <a:pos x="49" y="6"/>
              </a:cxn>
            </a:cxnLst>
            <a:rect l="0" t="0" r="r" b="b"/>
            <a:pathLst>
              <a:path w="62" h="70">
                <a:moveTo>
                  <a:pt x="0" y="46"/>
                </a:moveTo>
                <a:lnTo>
                  <a:pt x="46" y="0"/>
                </a:lnTo>
                <a:lnTo>
                  <a:pt x="62" y="6"/>
                </a:lnTo>
                <a:lnTo>
                  <a:pt x="46" y="70"/>
                </a:lnTo>
                <a:lnTo>
                  <a:pt x="38" y="68"/>
                </a:lnTo>
                <a:lnTo>
                  <a:pt x="43" y="51"/>
                </a:lnTo>
                <a:lnTo>
                  <a:pt x="19" y="38"/>
                </a:lnTo>
                <a:lnTo>
                  <a:pt x="6" y="49"/>
                </a:lnTo>
                <a:lnTo>
                  <a:pt x="0" y="46"/>
                </a:lnTo>
                <a:close/>
                <a:moveTo>
                  <a:pt x="49" y="6"/>
                </a:moveTo>
                <a:lnTo>
                  <a:pt x="25" y="33"/>
                </a:lnTo>
                <a:lnTo>
                  <a:pt x="43" y="46"/>
                </a:lnTo>
                <a:lnTo>
                  <a:pt x="54" y="8"/>
                </a:lnTo>
                <a:lnTo>
                  <a:pt x="49"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1" name="Freeform 5491"/>
          <p:cNvSpPr>
            <a:spLocks/>
          </p:cNvSpPr>
          <p:nvPr/>
        </p:nvSpPr>
        <p:spPr bwMode="auto">
          <a:xfrm>
            <a:off x="5311775" y="4997450"/>
            <a:ext cx="85725" cy="111125"/>
          </a:xfrm>
          <a:custGeom>
            <a:avLst/>
            <a:gdLst/>
            <a:ahLst/>
            <a:cxnLst>
              <a:cxn ang="0">
                <a:pos x="11" y="5"/>
              </a:cxn>
              <a:cxn ang="0">
                <a:pos x="14" y="0"/>
              </a:cxn>
              <a:cxn ang="0">
                <a:pos x="54" y="24"/>
              </a:cxn>
              <a:cxn ang="0">
                <a:pos x="51" y="29"/>
              </a:cxn>
              <a:cxn ang="0">
                <a:pos x="33" y="19"/>
              </a:cxn>
              <a:cxn ang="0">
                <a:pos x="6" y="70"/>
              </a:cxn>
              <a:cxn ang="0">
                <a:pos x="0" y="67"/>
              </a:cxn>
              <a:cxn ang="0">
                <a:pos x="27" y="16"/>
              </a:cxn>
              <a:cxn ang="0">
                <a:pos x="11" y="5"/>
              </a:cxn>
            </a:cxnLst>
            <a:rect l="0" t="0" r="r" b="b"/>
            <a:pathLst>
              <a:path w="54" h="70">
                <a:moveTo>
                  <a:pt x="11" y="5"/>
                </a:moveTo>
                <a:lnTo>
                  <a:pt x="14" y="0"/>
                </a:lnTo>
                <a:lnTo>
                  <a:pt x="54" y="24"/>
                </a:lnTo>
                <a:lnTo>
                  <a:pt x="51" y="29"/>
                </a:lnTo>
                <a:lnTo>
                  <a:pt x="33" y="19"/>
                </a:lnTo>
                <a:lnTo>
                  <a:pt x="6" y="70"/>
                </a:lnTo>
                <a:lnTo>
                  <a:pt x="0" y="67"/>
                </a:lnTo>
                <a:lnTo>
                  <a:pt x="27" y="16"/>
                </a:lnTo>
                <a:lnTo>
                  <a:pt x="11"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2" name="Freeform 5492"/>
          <p:cNvSpPr>
            <a:spLocks noEditPoints="1"/>
          </p:cNvSpPr>
          <p:nvPr/>
        </p:nvSpPr>
        <p:spPr bwMode="auto">
          <a:xfrm>
            <a:off x="5346700" y="5048250"/>
            <a:ext cx="93663" cy="115887"/>
          </a:xfrm>
          <a:custGeom>
            <a:avLst/>
            <a:gdLst/>
            <a:ahLst/>
            <a:cxnLst>
              <a:cxn ang="0">
                <a:pos x="0" y="46"/>
              </a:cxn>
              <a:cxn ang="0">
                <a:pos x="46" y="0"/>
              </a:cxn>
              <a:cxn ang="0">
                <a:pos x="59" y="8"/>
              </a:cxn>
              <a:cxn ang="0">
                <a:pos x="43" y="73"/>
              </a:cxn>
              <a:cxn ang="0">
                <a:pos x="37" y="67"/>
              </a:cxn>
              <a:cxn ang="0">
                <a:pos x="43" y="51"/>
              </a:cxn>
              <a:cxn ang="0">
                <a:pos x="19" y="38"/>
              </a:cxn>
              <a:cxn ang="0">
                <a:pos x="5" y="51"/>
              </a:cxn>
              <a:cxn ang="0">
                <a:pos x="0" y="46"/>
              </a:cxn>
              <a:cxn ang="0">
                <a:pos x="48" y="8"/>
              </a:cxn>
              <a:cxn ang="0">
                <a:pos x="21" y="32"/>
              </a:cxn>
              <a:cxn ang="0">
                <a:pos x="43" y="46"/>
              </a:cxn>
              <a:cxn ang="0">
                <a:pos x="54" y="11"/>
              </a:cxn>
              <a:cxn ang="0">
                <a:pos x="48" y="8"/>
              </a:cxn>
            </a:cxnLst>
            <a:rect l="0" t="0" r="r" b="b"/>
            <a:pathLst>
              <a:path w="59" h="73">
                <a:moveTo>
                  <a:pt x="0" y="46"/>
                </a:moveTo>
                <a:lnTo>
                  <a:pt x="46" y="0"/>
                </a:lnTo>
                <a:lnTo>
                  <a:pt x="59" y="8"/>
                </a:lnTo>
                <a:lnTo>
                  <a:pt x="43" y="73"/>
                </a:lnTo>
                <a:lnTo>
                  <a:pt x="37" y="67"/>
                </a:lnTo>
                <a:lnTo>
                  <a:pt x="43" y="51"/>
                </a:lnTo>
                <a:lnTo>
                  <a:pt x="19" y="38"/>
                </a:lnTo>
                <a:lnTo>
                  <a:pt x="5" y="51"/>
                </a:lnTo>
                <a:lnTo>
                  <a:pt x="0" y="46"/>
                </a:lnTo>
                <a:close/>
                <a:moveTo>
                  <a:pt x="48" y="8"/>
                </a:moveTo>
                <a:lnTo>
                  <a:pt x="21" y="32"/>
                </a:lnTo>
                <a:lnTo>
                  <a:pt x="43" y="46"/>
                </a:lnTo>
                <a:lnTo>
                  <a:pt x="54" y="11"/>
                </a:lnTo>
                <a:lnTo>
                  <a:pt x="48"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3" name="Freeform 5493"/>
          <p:cNvSpPr>
            <a:spLocks noEditPoints="1"/>
          </p:cNvSpPr>
          <p:nvPr/>
        </p:nvSpPr>
        <p:spPr bwMode="auto">
          <a:xfrm>
            <a:off x="5243513" y="4684713"/>
            <a:ext cx="188913" cy="214312"/>
          </a:xfrm>
          <a:custGeom>
            <a:avLst/>
            <a:gdLst/>
            <a:ahLst/>
            <a:cxnLst>
              <a:cxn ang="0">
                <a:pos x="19" y="2"/>
              </a:cxn>
              <a:cxn ang="0">
                <a:pos x="34" y="3"/>
              </a:cxn>
              <a:cxn ang="0">
                <a:pos x="44" y="15"/>
              </a:cxn>
              <a:cxn ang="0">
                <a:pos x="38" y="34"/>
              </a:cxn>
              <a:cxn ang="0">
                <a:pos x="25" y="48"/>
              </a:cxn>
              <a:cxn ang="0">
                <a:pos x="10" y="47"/>
              </a:cxn>
              <a:cxn ang="0">
                <a:pos x="1" y="35"/>
              </a:cxn>
              <a:cxn ang="0">
                <a:pos x="6" y="16"/>
              </a:cxn>
              <a:cxn ang="0">
                <a:pos x="19" y="2"/>
              </a:cxn>
              <a:cxn ang="0">
                <a:pos x="29" y="29"/>
              </a:cxn>
              <a:cxn ang="0">
                <a:pos x="34" y="17"/>
              </a:cxn>
              <a:cxn ang="0">
                <a:pos x="30" y="11"/>
              </a:cxn>
              <a:cxn ang="0">
                <a:pos x="23" y="11"/>
              </a:cxn>
              <a:cxn ang="0">
                <a:pos x="15" y="21"/>
              </a:cxn>
              <a:cxn ang="0">
                <a:pos x="11" y="33"/>
              </a:cxn>
              <a:cxn ang="0">
                <a:pos x="14" y="39"/>
              </a:cxn>
              <a:cxn ang="0">
                <a:pos x="22" y="39"/>
              </a:cxn>
              <a:cxn ang="0">
                <a:pos x="29" y="29"/>
              </a:cxn>
            </a:cxnLst>
            <a:rect l="0" t="0" r="r" b="b"/>
            <a:pathLst>
              <a:path w="44" h="50">
                <a:moveTo>
                  <a:pt x="19" y="2"/>
                </a:moveTo>
                <a:cubicBezTo>
                  <a:pt x="24" y="0"/>
                  <a:pt x="29" y="0"/>
                  <a:pt x="34" y="3"/>
                </a:cubicBezTo>
                <a:cubicBezTo>
                  <a:pt x="40" y="6"/>
                  <a:pt x="43" y="10"/>
                  <a:pt x="44" y="15"/>
                </a:cubicBezTo>
                <a:cubicBezTo>
                  <a:pt x="44" y="20"/>
                  <a:pt x="43" y="27"/>
                  <a:pt x="38" y="34"/>
                </a:cubicBezTo>
                <a:cubicBezTo>
                  <a:pt x="34" y="42"/>
                  <a:pt x="30" y="47"/>
                  <a:pt x="25" y="48"/>
                </a:cubicBezTo>
                <a:cubicBezTo>
                  <a:pt x="21" y="50"/>
                  <a:pt x="16" y="50"/>
                  <a:pt x="10" y="47"/>
                </a:cubicBezTo>
                <a:cubicBezTo>
                  <a:pt x="5" y="44"/>
                  <a:pt x="2" y="40"/>
                  <a:pt x="1" y="35"/>
                </a:cubicBezTo>
                <a:cubicBezTo>
                  <a:pt x="0" y="30"/>
                  <a:pt x="2" y="24"/>
                  <a:pt x="6" y="16"/>
                </a:cubicBezTo>
                <a:cubicBezTo>
                  <a:pt x="10" y="8"/>
                  <a:pt x="15" y="4"/>
                  <a:pt x="19" y="2"/>
                </a:cubicBezTo>
                <a:close/>
                <a:moveTo>
                  <a:pt x="29" y="29"/>
                </a:moveTo>
                <a:cubicBezTo>
                  <a:pt x="32" y="24"/>
                  <a:pt x="34" y="20"/>
                  <a:pt x="34" y="17"/>
                </a:cubicBezTo>
                <a:cubicBezTo>
                  <a:pt x="34" y="14"/>
                  <a:pt x="33" y="12"/>
                  <a:pt x="30" y="11"/>
                </a:cubicBezTo>
                <a:cubicBezTo>
                  <a:pt x="28" y="9"/>
                  <a:pt x="25" y="9"/>
                  <a:pt x="23" y="11"/>
                </a:cubicBezTo>
                <a:cubicBezTo>
                  <a:pt x="21" y="12"/>
                  <a:pt x="18" y="16"/>
                  <a:pt x="15" y="21"/>
                </a:cubicBezTo>
                <a:cubicBezTo>
                  <a:pt x="12" y="26"/>
                  <a:pt x="11" y="30"/>
                  <a:pt x="11" y="33"/>
                </a:cubicBezTo>
                <a:cubicBezTo>
                  <a:pt x="11" y="35"/>
                  <a:pt x="12" y="38"/>
                  <a:pt x="14" y="39"/>
                </a:cubicBezTo>
                <a:cubicBezTo>
                  <a:pt x="17" y="40"/>
                  <a:pt x="19" y="40"/>
                  <a:pt x="22" y="39"/>
                </a:cubicBezTo>
                <a:cubicBezTo>
                  <a:pt x="24" y="38"/>
                  <a:pt x="27" y="34"/>
                  <a:pt x="29"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4" name="Freeform 5494"/>
          <p:cNvSpPr>
            <a:spLocks/>
          </p:cNvSpPr>
          <p:nvPr/>
        </p:nvSpPr>
        <p:spPr bwMode="auto">
          <a:xfrm>
            <a:off x="5380038" y="4762500"/>
            <a:ext cx="204788" cy="234950"/>
          </a:xfrm>
          <a:custGeom>
            <a:avLst/>
            <a:gdLst/>
            <a:ahLst/>
            <a:cxnLst>
              <a:cxn ang="0">
                <a:pos x="27" y="55"/>
              </a:cxn>
              <a:cxn ang="0">
                <a:pos x="0" y="40"/>
              </a:cxn>
              <a:cxn ang="0">
                <a:pos x="5" y="33"/>
              </a:cxn>
              <a:cxn ang="0">
                <a:pos x="18" y="29"/>
              </a:cxn>
              <a:cxn ang="0">
                <a:pos x="29" y="25"/>
              </a:cxn>
              <a:cxn ang="0">
                <a:pos x="34" y="20"/>
              </a:cxn>
              <a:cxn ang="0">
                <a:pos x="35" y="15"/>
              </a:cxn>
              <a:cxn ang="0">
                <a:pos x="31" y="12"/>
              </a:cxn>
              <a:cxn ang="0">
                <a:pos x="22" y="7"/>
              </a:cxn>
              <a:cxn ang="0">
                <a:pos x="20" y="7"/>
              </a:cxn>
              <a:cxn ang="0">
                <a:pos x="23" y="0"/>
              </a:cxn>
              <a:cxn ang="0">
                <a:pos x="37" y="5"/>
              </a:cxn>
              <a:cxn ang="0">
                <a:pos x="44" y="24"/>
              </a:cxn>
              <a:cxn ang="0">
                <a:pos x="37" y="31"/>
              </a:cxn>
              <a:cxn ang="0">
                <a:pos x="25" y="35"/>
              </a:cxn>
              <a:cxn ang="0">
                <a:pos x="14" y="38"/>
              </a:cxn>
              <a:cxn ang="0">
                <a:pos x="32" y="48"/>
              </a:cxn>
              <a:cxn ang="0">
                <a:pos x="27" y="55"/>
              </a:cxn>
            </a:cxnLst>
            <a:rect l="0" t="0" r="r" b="b"/>
            <a:pathLst>
              <a:path w="48" h="55">
                <a:moveTo>
                  <a:pt x="27" y="55"/>
                </a:moveTo>
                <a:cubicBezTo>
                  <a:pt x="0" y="40"/>
                  <a:pt x="0" y="40"/>
                  <a:pt x="0" y="40"/>
                </a:cubicBezTo>
                <a:cubicBezTo>
                  <a:pt x="5" y="33"/>
                  <a:pt x="5" y="33"/>
                  <a:pt x="5" y="33"/>
                </a:cubicBezTo>
                <a:cubicBezTo>
                  <a:pt x="18" y="29"/>
                  <a:pt x="18" y="29"/>
                  <a:pt x="18" y="29"/>
                </a:cubicBezTo>
                <a:cubicBezTo>
                  <a:pt x="23" y="27"/>
                  <a:pt x="27" y="26"/>
                  <a:pt x="29" y="25"/>
                </a:cubicBezTo>
                <a:cubicBezTo>
                  <a:pt x="31" y="24"/>
                  <a:pt x="33" y="22"/>
                  <a:pt x="34" y="20"/>
                </a:cubicBezTo>
                <a:cubicBezTo>
                  <a:pt x="35" y="18"/>
                  <a:pt x="36" y="17"/>
                  <a:pt x="35" y="15"/>
                </a:cubicBezTo>
                <a:cubicBezTo>
                  <a:pt x="34" y="14"/>
                  <a:pt x="33" y="13"/>
                  <a:pt x="31" y="12"/>
                </a:cubicBezTo>
                <a:cubicBezTo>
                  <a:pt x="28" y="10"/>
                  <a:pt x="25" y="9"/>
                  <a:pt x="22" y="7"/>
                </a:cubicBezTo>
                <a:cubicBezTo>
                  <a:pt x="20" y="7"/>
                  <a:pt x="20" y="7"/>
                  <a:pt x="20" y="7"/>
                </a:cubicBezTo>
                <a:cubicBezTo>
                  <a:pt x="23" y="0"/>
                  <a:pt x="23" y="0"/>
                  <a:pt x="23" y="0"/>
                </a:cubicBezTo>
                <a:cubicBezTo>
                  <a:pt x="28" y="1"/>
                  <a:pt x="33" y="2"/>
                  <a:pt x="37" y="5"/>
                </a:cubicBezTo>
                <a:cubicBezTo>
                  <a:pt x="46" y="10"/>
                  <a:pt x="48" y="16"/>
                  <a:pt x="44" y="24"/>
                </a:cubicBezTo>
                <a:cubicBezTo>
                  <a:pt x="42" y="27"/>
                  <a:pt x="40" y="30"/>
                  <a:pt x="37" y="31"/>
                </a:cubicBezTo>
                <a:cubicBezTo>
                  <a:pt x="35" y="33"/>
                  <a:pt x="31" y="34"/>
                  <a:pt x="25" y="35"/>
                </a:cubicBezTo>
                <a:cubicBezTo>
                  <a:pt x="14" y="38"/>
                  <a:pt x="14" y="38"/>
                  <a:pt x="14" y="38"/>
                </a:cubicBezTo>
                <a:cubicBezTo>
                  <a:pt x="32" y="48"/>
                  <a:pt x="32" y="48"/>
                  <a:pt x="32" y="48"/>
                </a:cubicBezTo>
                <a:lnTo>
                  <a:pt x="27"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5" name="Freeform 5495"/>
          <p:cNvSpPr>
            <a:spLocks noEditPoints="1"/>
          </p:cNvSpPr>
          <p:nvPr/>
        </p:nvSpPr>
        <p:spPr bwMode="auto">
          <a:xfrm>
            <a:off x="4373563" y="3451225"/>
            <a:ext cx="101600" cy="73025"/>
          </a:xfrm>
          <a:custGeom>
            <a:avLst/>
            <a:gdLst/>
            <a:ahLst/>
            <a:cxnLst>
              <a:cxn ang="0">
                <a:pos x="0" y="8"/>
              </a:cxn>
              <a:cxn ang="0">
                <a:pos x="0" y="0"/>
              </a:cxn>
              <a:cxn ang="0">
                <a:pos x="24" y="0"/>
              </a:cxn>
              <a:cxn ang="0">
                <a:pos x="24" y="8"/>
              </a:cxn>
              <a:cxn ang="0">
                <a:pos x="19" y="16"/>
              </a:cxn>
              <a:cxn ang="0">
                <a:pos x="12" y="17"/>
              </a:cxn>
              <a:cxn ang="0">
                <a:pos x="1" y="12"/>
              </a:cxn>
              <a:cxn ang="0">
                <a:pos x="0" y="8"/>
              </a:cxn>
              <a:cxn ang="0">
                <a:pos x="12" y="14"/>
              </a:cxn>
              <a:cxn ang="0">
                <a:pos x="21" y="11"/>
              </a:cxn>
              <a:cxn ang="0">
                <a:pos x="22" y="8"/>
              </a:cxn>
              <a:cxn ang="0">
                <a:pos x="22" y="2"/>
              </a:cxn>
              <a:cxn ang="0">
                <a:pos x="2" y="2"/>
              </a:cxn>
              <a:cxn ang="0">
                <a:pos x="2" y="8"/>
              </a:cxn>
              <a:cxn ang="0">
                <a:pos x="12" y="14"/>
              </a:cxn>
            </a:cxnLst>
            <a:rect l="0" t="0" r="r" b="b"/>
            <a:pathLst>
              <a:path w="24" h="17">
                <a:moveTo>
                  <a:pt x="0" y="8"/>
                </a:moveTo>
                <a:cubicBezTo>
                  <a:pt x="0" y="0"/>
                  <a:pt x="0" y="0"/>
                  <a:pt x="0" y="0"/>
                </a:cubicBezTo>
                <a:cubicBezTo>
                  <a:pt x="24" y="0"/>
                  <a:pt x="24" y="0"/>
                  <a:pt x="24" y="0"/>
                </a:cubicBezTo>
                <a:cubicBezTo>
                  <a:pt x="24" y="8"/>
                  <a:pt x="24" y="8"/>
                  <a:pt x="24" y="8"/>
                </a:cubicBezTo>
                <a:cubicBezTo>
                  <a:pt x="24" y="12"/>
                  <a:pt x="22" y="15"/>
                  <a:pt x="19" y="16"/>
                </a:cubicBezTo>
                <a:cubicBezTo>
                  <a:pt x="18" y="17"/>
                  <a:pt x="15" y="17"/>
                  <a:pt x="12" y="17"/>
                </a:cubicBezTo>
                <a:cubicBezTo>
                  <a:pt x="6" y="17"/>
                  <a:pt x="3" y="15"/>
                  <a:pt x="1" y="12"/>
                </a:cubicBezTo>
                <a:cubicBezTo>
                  <a:pt x="0" y="11"/>
                  <a:pt x="0" y="10"/>
                  <a:pt x="0" y="8"/>
                </a:cubicBezTo>
                <a:close/>
                <a:moveTo>
                  <a:pt x="12" y="14"/>
                </a:moveTo>
                <a:cubicBezTo>
                  <a:pt x="17" y="14"/>
                  <a:pt x="20" y="13"/>
                  <a:pt x="21" y="11"/>
                </a:cubicBezTo>
                <a:cubicBezTo>
                  <a:pt x="21" y="10"/>
                  <a:pt x="22" y="9"/>
                  <a:pt x="22" y="8"/>
                </a:cubicBezTo>
                <a:cubicBezTo>
                  <a:pt x="22" y="2"/>
                  <a:pt x="22" y="2"/>
                  <a:pt x="22" y="2"/>
                </a:cubicBezTo>
                <a:cubicBezTo>
                  <a:pt x="2" y="2"/>
                  <a:pt x="2" y="2"/>
                  <a:pt x="2" y="2"/>
                </a:cubicBezTo>
                <a:cubicBezTo>
                  <a:pt x="2" y="8"/>
                  <a:pt x="2" y="8"/>
                  <a:pt x="2" y="8"/>
                </a:cubicBezTo>
                <a:cubicBezTo>
                  <a:pt x="2" y="12"/>
                  <a:pt x="6" y="14"/>
                  <a:pt x="12"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6" name="Freeform 5496"/>
          <p:cNvSpPr>
            <a:spLocks noEditPoints="1"/>
          </p:cNvSpPr>
          <p:nvPr/>
        </p:nvSpPr>
        <p:spPr bwMode="auto">
          <a:xfrm>
            <a:off x="4373563" y="3532188"/>
            <a:ext cx="101600" cy="80962"/>
          </a:xfrm>
          <a:custGeom>
            <a:avLst/>
            <a:gdLst/>
            <a:ahLst/>
            <a:cxnLst>
              <a:cxn ang="0">
                <a:pos x="0" y="0"/>
              </a:cxn>
              <a:cxn ang="0">
                <a:pos x="64" y="19"/>
              </a:cxn>
              <a:cxn ang="0">
                <a:pos x="64" y="35"/>
              </a:cxn>
              <a:cxn ang="0">
                <a:pos x="0" y="51"/>
              </a:cxn>
              <a:cxn ang="0">
                <a:pos x="0" y="46"/>
              </a:cxn>
              <a:cxn ang="0">
                <a:pos x="16" y="41"/>
              </a:cxn>
              <a:cxn ang="0">
                <a:pos x="16" y="14"/>
              </a:cxn>
              <a:cxn ang="0">
                <a:pos x="0" y="8"/>
              </a:cxn>
              <a:cxn ang="0">
                <a:pos x="0" y="0"/>
              </a:cxn>
              <a:cxn ang="0">
                <a:pos x="59" y="25"/>
              </a:cxn>
              <a:cxn ang="0">
                <a:pos x="24" y="14"/>
              </a:cxn>
              <a:cxn ang="0">
                <a:pos x="24" y="38"/>
              </a:cxn>
              <a:cxn ang="0">
                <a:pos x="59" y="30"/>
              </a:cxn>
              <a:cxn ang="0">
                <a:pos x="59" y="25"/>
              </a:cxn>
            </a:cxnLst>
            <a:rect l="0" t="0" r="r" b="b"/>
            <a:pathLst>
              <a:path w="64" h="51">
                <a:moveTo>
                  <a:pt x="0" y="0"/>
                </a:moveTo>
                <a:lnTo>
                  <a:pt x="64" y="19"/>
                </a:lnTo>
                <a:lnTo>
                  <a:pt x="64" y="35"/>
                </a:lnTo>
                <a:lnTo>
                  <a:pt x="0" y="51"/>
                </a:lnTo>
                <a:lnTo>
                  <a:pt x="0" y="46"/>
                </a:lnTo>
                <a:lnTo>
                  <a:pt x="16" y="41"/>
                </a:lnTo>
                <a:lnTo>
                  <a:pt x="16" y="14"/>
                </a:lnTo>
                <a:lnTo>
                  <a:pt x="0" y="8"/>
                </a:lnTo>
                <a:lnTo>
                  <a:pt x="0" y="0"/>
                </a:lnTo>
                <a:close/>
                <a:moveTo>
                  <a:pt x="59" y="25"/>
                </a:moveTo>
                <a:lnTo>
                  <a:pt x="24" y="14"/>
                </a:lnTo>
                <a:lnTo>
                  <a:pt x="24" y="38"/>
                </a:lnTo>
                <a:lnTo>
                  <a:pt x="59" y="30"/>
                </a:lnTo>
                <a:lnTo>
                  <a:pt x="59"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7" name="Freeform 5497"/>
          <p:cNvSpPr>
            <a:spLocks/>
          </p:cNvSpPr>
          <p:nvPr/>
        </p:nvSpPr>
        <p:spPr bwMode="auto">
          <a:xfrm>
            <a:off x="4373563" y="3613150"/>
            <a:ext cx="101600" cy="73025"/>
          </a:xfrm>
          <a:custGeom>
            <a:avLst/>
            <a:gdLst/>
            <a:ahLst/>
            <a:cxnLst>
              <a:cxn ang="0">
                <a:pos x="59" y="0"/>
              </a:cxn>
              <a:cxn ang="0">
                <a:pos x="64" y="0"/>
              </a:cxn>
              <a:cxn ang="0">
                <a:pos x="64" y="46"/>
              </a:cxn>
              <a:cxn ang="0">
                <a:pos x="59" y="46"/>
              </a:cxn>
              <a:cxn ang="0">
                <a:pos x="59" y="27"/>
              </a:cxn>
              <a:cxn ang="0">
                <a:pos x="0" y="27"/>
              </a:cxn>
              <a:cxn ang="0">
                <a:pos x="0" y="19"/>
              </a:cxn>
              <a:cxn ang="0">
                <a:pos x="59" y="19"/>
              </a:cxn>
              <a:cxn ang="0">
                <a:pos x="59" y="0"/>
              </a:cxn>
            </a:cxnLst>
            <a:rect l="0" t="0" r="r" b="b"/>
            <a:pathLst>
              <a:path w="64" h="46">
                <a:moveTo>
                  <a:pt x="59" y="0"/>
                </a:moveTo>
                <a:lnTo>
                  <a:pt x="64" y="0"/>
                </a:lnTo>
                <a:lnTo>
                  <a:pt x="64" y="46"/>
                </a:lnTo>
                <a:lnTo>
                  <a:pt x="59" y="46"/>
                </a:lnTo>
                <a:lnTo>
                  <a:pt x="59" y="27"/>
                </a:lnTo>
                <a:lnTo>
                  <a:pt x="0" y="27"/>
                </a:lnTo>
                <a:lnTo>
                  <a:pt x="0" y="19"/>
                </a:lnTo>
                <a:lnTo>
                  <a:pt x="59" y="19"/>
                </a:lnTo>
                <a:lnTo>
                  <a:pt x="5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8" name="Freeform 5498"/>
          <p:cNvSpPr>
            <a:spLocks noEditPoints="1"/>
          </p:cNvSpPr>
          <p:nvPr/>
        </p:nvSpPr>
        <p:spPr bwMode="auto">
          <a:xfrm>
            <a:off x="4373563" y="3686175"/>
            <a:ext cx="101600" cy="80962"/>
          </a:xfrm>
          <a:custGeom>
            <a:avLst/>
            <a:gdLst/>
            <a:ahLst/>
            <a:cxnLst>
              <a:cxn ang="0">
                <a:pos x="0" y="0"/>
              </a:cxn>
              <a:cxn ang="0">
                <a:pos x="64" y="16"/>
              </a:cxn>
              <a:cxn ang="0">
                <a:pos x="64" y="32"/>
              </a:cxn>
              <a:cxn ang="0">
                <a:pos x="0" y="51"/>
              </a:cxn>
              <a:cxn ang="0">
                <a:pos x="0" y="43"/>
              </a:cxn>
              <a:cxn ang="0">
                <a:pos x="16" y="38"/>
              </a:cxn>
              <a:cxn ang="0">
                <a:pos x="16" y="11"/>
              </a:cxn>
              <a:cxn ang="0">
                <a:pos x="0" y="6"/>
              </a:cxn>
              <a:cxn ang="0">
                <a:pos x="0" y="0"/>
              </a:cxn>
              <a:cxn ang="0">
                <a:pos x="59" y="22"/>
              </a:cxn>
              <a:cxn ang="0">
                <a:pos x="24" y="14"/>
              </a:cxn>
              <a:cxn ang="0">
                <a:pos x="24" y="38"/>
              </a:cxn>
              <a:cxn ang="0">
                <a:pos x="59" y="27"/>
              </a:cxn>
              <a:cxn ang="0">
                <a:pos x="59" y="22"/>
              </a:cxn>
            </a:cxnLst>
            <a:rect l="0" t="0" r="r" b="b"/>
            <a:pathLst>
              <a:path w="64" h="51">
                <a:moveTo>
                  <a:pt x="0" y="0"/>
                </a:moveTo>
                <a:lnTo>
                  <a:pt x="64" y="16"/>
                </a:lnTo>
                <a:lnTo>
                  <a:pt x="64" y="32"/>
                </a:lnTo>
                <a:lnTo>
                  <a:pt x="0" y="51"/>
                </a:lnTo>
                <a:lnTo>
                  <a:pt x="0" y="43"/>
                </a:lnTo>
                <a:lnTo>
                  <a:pt x="16" y="38"/>
                </a:lnTo>
                <a:lnTo>
                  <a:pt x="16" y="11"/>
                </a:lnTo>
                <a:lnTo>
                  <a:pt x="0" y="6"/>
                </a:lnTo>
                <a:lnTo>
                  <a:pt x="0" y="0"/>
                </a:lnTo>
                <a:close/>
                <a:moveTo>
                  <a:pt x="59" y="22"/>
                </a:moveTo>
                <a:lnTo>
                  <a:pt x="24" y="14"/>
                </a:lnTo>
                <a:lnTo>
                  <a:pt x="24" y="38"/>
                </a:lnTo>
                <a:lnTo>
                  <a:pt x="59" y="27"/>
                </a:lnTo>
                <a:lnTo>
                  <a:pt x="59"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39" name="Freeform 5499"/>
          <p:cNvSpPr>
            <a:spLocks noEditPoints="1"/>
          </p:cNvSpPr>
          <p:nvPr/>
        </p:nvSpPr>
        <p:spPr bwMode="auto">
          <a:xfrm>
            <a:off x="4552950" y="3438525"/>
            <a:ext cx="212725" cy="158750"/>
          </a:xfrm>
          <a:custGeom>
            <a:avLst/>
            <a:gdLst/>
            <a:ahLst/>
            <a:cxnLst>
              <a:cxn ang="0">
                <a:pos x="44" y="4"/>
              </a:cxn>
              <a:cxn ang="0">
                <a:pos x="50" y="18"/>
              </a:cxn>
              <a:cxn ang="0">
                <a:pos x="44" y="32"/>
              </a:cxn>
              <a:cxn ang="0">
                <a:pos x="25" y="37"/>
              </a:cxn>
              <a:cxn ang="0">
                <a:pos x="6" y="32"/>
              </a:cxn>
              <a:cxn ang="0">
                <a:pos x="0" y="18"/>
              </a:cxn>
              <a:cxn ang="0">
                <a:pos x="6" y="4"/>
              </a:cxn>
              <a:cxn ang="0">
                <a:pos x="25" y="0"/>
              </a:cxn>
              <a:cxn ang="0">
                <a:pos x="44" y="4"/>
              </a:cxn>
              <a:cxn ang="0">
                <a:pos x="25" y="27"/>
              </a:cxn>
              <a:cxn ang="0">
                <a:pos x="37" y="25"/>
              </a:cxn>
              <a:cxn ang="0">
                <a:pos x="41" y="18"/>
              </a:cxn>
              <a:cxn ang="0">
                <a:pos x="37" y="12"/>
              </a:cxn>
              <a:cxn ang="0">
                <a:pos x="25" y="10"/>
              </a:cxn>
              <a:cxn ang="0">
                <a:pos x="12" y="12"/>
              </a:cxn>
              <a:cxn ang="0">
                <a:pos x="9" y="18"/>
              </a:cxn>
              <a:cxn ang="0">
                <a:pos x="12" y="25"/>
              </a:cxn>
              <a:cxn ang="0">
                <a:pos x="25" y="27"/>
              </a:cxn>
            </a:cxnLst>
            <a:rect l="0" t="0" r="r" b="b"/>
            <a:pathLst>
              <a:path w="50" h="37">
                <a:moveTo>
                  <a:pt x="44" y="4"/>
                </a:moveTo>
                <a:cubicBezTo>
                  <a:pt x="48" y="7"/>
                  <a:pt x="50" y="12"/>
                  <a:pt x="50" y="18"/>
                </a:cubicBezTo>
                <a:cubicBezTo>
                  <a:pt x="50" y="24"/>
                  <a:pt x="48" y="29"/>
                  <a:pt x="44" y="32"/>
                </a:cubicBezTo>
                <a:cubicBezTo>
                  <a:pt x="40" y="35"/>
                  <a:pt x="33" y="37"/>
                  <a:pt x="25" y="37"/>
                </a:cubicBezTo>
                <a:cubicBezTo>
                  <a:pt x="16" y="37"/>
                  <a:pt x="10" y="35"/>
                  <a:pt x="6" y="32"/>
                </a:cubicBezTo>
                <a:cubicBezTo>
                  <a:pt x="2" y="29"/>
                  <a:pt x="0" y="24"/>
                  <a:pt x="0" y="18"/>
                </a:cubicBezTo>
                <a:cubicBezTo>
                  <a:pt x="0" y="12"/>
                  <a:pt x="2" y="7"/>
                  <a:pt x="6" y="4"/>
                </a:cubicBezTo>
                <a:cubicBezTo>
                  <a:pt x="10" y="1"/>
                  <a:pt x="16" y="0"/>
                  <a:pt x="25" y="0"/>
                </a:cubicBezTo>
                <a:cubicBezTo>
                  <a:pt x="33" y="0"/>
                  <a:pt x="40" y="1"/>
                  <a:pt x="44" y="4"/>
                </a:cubicBezTo>
                <a:close/>
                <a:moveTo>
                  <a:pt x="25" y="27"/>
                </a:moveTo>
                <a:cubicBezTo>
                  <a:pt x="31" y="27"/>
                  <a:pt x="35" y="26"/>
                  <a:pt x="37" y="25"/>
                </a:cubicBezTo>
                <a:cubicBezTo>
                  <a:pt x="40" y="23"/>
                  <a:pt x="41" y="21"/>
                  <a:pt x="41" y="18"/>
                </a:cubicBezTo>
                <a:cubicBezTo>
                  <a:pt x="41" y="15"/>
                  <a:pt x="40" y="13"/>
                  <a:pt x="37" y="12"/>
                </a:cubicBezTo>
                <a:cubicBezTo>
                  <a:pt x="35" y="11"/>
                  <a:pt x="31" y="10"/>
                  <a:pt x="25" y="10"/>
                </a:cubicBezTo>
                <a:cubicBezTo>
                  <a:pt x="19" y="10"/>
                  <a:pt x="15" y="11"/>
                  <a:pt x="12" y="12"/>
                </a:cubicBezTo>
                <a:cubicBezTo>
                  <a:pt x="10" y="13"/>
                  <a:pt x="9" y="15"/>
                  <a:pt x="9" y="18"/>
                </a:cubicBezTo>
                <a:cubicBezTo>
                  <a:pt x="9" y="21"/>
                  <a:pt x="10" y="23"/>
                  <a:pt x="12" y="25"/>
                </a:cubicBezTo>
                <a:cubicBezTo>
                  <a:pt x="15" y="26"/>
                  <a:pt x="19" y="27"/>
                  <a:pt x="25"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0" name="Freeform 5500"/>
          <p:cNvSpPr>
            <a:spLocks/>
          </p:cNvSpPr>
          <p:nvPr/>
        </p:nvSpPr>
        <p:spPr bwMode="auto">
          <a:xfrm>
            <a:off x="4552950" y="3622675"/>
            <a:ext cx="212725" cy="136525"/>
          </a:xfrm>
          <a:custGeom>
            <a:avLst/>
            <a:gdLst/>
            <a:ahLst/>
            <a:cxnLst>
              <a:cxn ang="0">
                <a:pos x="47" y="0"/>
              </a:cxn>
              <a:cxn ang="0">
                <a:pos x="50" y="15"/>
              </a:cxn>
              <a:cxn ang="0">
                <a:pos x="47" y="27"/>
              </a:cxn>
              <a:cxn ang="0">
                <a:pos x="36" y="31"/>
              </a:cxn>
              <a:cxn ang="0">
                <a:pos x="26" y="25"/>
              </a:cxn>
              <a:cxn ang="0">
                <a:pos x="22" y="30"/>
              </a:cxn>
              <a:cxn ang="0">
                <a:pos x="15" y="32"/>
              </a:cxn>
              <a:cxn ang="0">
                <a:pos x="4" y="28"/>
              </a:cxn>
              <a:cxn ang="0">
                <a:pos x="0" y="15"/>
              </a:cxn>
              <a:cxn ang="0">
                <a:pos x="2" y="2"/>
              </a:cxn>
              <a:cxn ang="0">
                <a:pos x="3" y="0"/>
              </a:cxn>
              <a:cxn ang="0">
                <a:pos x="10" y="0"/>
              </a:cxn>
              <a:cxn ang="0">
                <a:pos x="9" y="14"/>
              </a:cxn>
              <a:cxn ang="0">
                <a:pos x="15" y="21"/>
              </a:cxn>
              <a:cxn ang="0">
                <a:pos x="19" y="19"/>
              </a:cxn>
              <a:cxn ang="0">
                <a:pos x="21" y="14"/>
              </a:cxn>
              <a:cxn ang="0">
                <a:pos x="21" y="5"/>
              </a:cxn>
              <a:cxn ang="0">
                <a:pos x="29" y="5"/>
              </a:cxn>
              <a:cxn ang="0">
                <a:pos x="29" y="14"/>
              </a:cxn>
              <a:cxn ang="0">
                <a:pos x="31" y="19"/>
              </a:cxn>
              <a:cxn ang="0">
                <a:pos x="36" y="20"/>
              </a:cxn>
              <a:cxn ang="0">
                <a:pos x="41" y="13"/>
              </a:cxn>
              <a:cxn ang="0">
                <a:pos x="40" y="3"/>
              </a:cxn>
              <a:cxn ang="0">
                <a:pos x="40" y="1"/>
              </a:cxn>
              <a:cxn ang="0">
                <a:pos x="47" y="0"/>
              </a:cxn>
            </a:cxnLst>
            <a:rect l="0" t="0" r="r" b="b"/>
            <a:pathLst>
              <a:path w="50" h="32">
                <a:moveTo>
                  <a:pt x="47" y="0"/>
                </a:moveTo>
                <a:cubicBezTo>
                  <a:pt x="49" y="4"/>
                  <a:pt x="50" y="9"/>
                  <a:pt x="50" y="15"/>
                </a:cubicBezTo>
                <a:cubicBezTo>
                  <a:pt x="50" y="20"/>
                  <a:pt x="49" y="24"/>
                  <a:pt x="47" y="27"/>
                </a:cubicBezTo>
                <a:cubicBezTo>
                  <a:pt x="44" y="29"/>
                  <a:pt x="41" y="31"/>
                  <a:pt x="36" y="31"/>
                </a:cubicBezTo>
                <a:cubicBezTo>
                  <a:pt x="32" y="31"/>
                  <a:pt x="28" y="29"/>
                  <a:pt x="26" y="25"/>
                </a:cubicBezTo>
                <a:cubicBezTo>
                  <a:pt x="25" y="27"/>
                  <a:pt x="23" y="29"/>
                  <a:pt x="22" y="30"/>
                </a:cubicBezTo>
                <a:cubicBezTo>
                  <a:pt x="21" y="31"/>
                  <a:pt x="18" y="32"/>
                  <a:pt x="15" y="32"/>
                </a:cubicBezTo>
                <a:cubicBezTo>
                  <a:pt x="10" y="32"/>
                  <a:pt x="6" y="30"/>
                  <a:pt x="4" y="28"/>
                </a:cubicBezTo>
                <a:cubicBezTo>
                  <a:pt x="1" y="25"/>
                  <a:pt x="0" y="21"/>
                  <a:pt x="0" y="15"/>
                </a:cubicBezTo>
                <a:cubicBezTo>
                  <a:pt x="0" y="11"/>
                  <a:pt x="1" y="7"/>
                  <a:pt x="2" y="2"/>
                </a:cubicBezTo>
                <a:cubicBezTo>
                  <a:pt x="3" y="0"/>
                  <a:pt x="3" y="0"/>
                  <a:pt x="3" y="0"/>
                </a:cubicBezTo>
                <a:cubicBezTo>
                  <a:pt x="10" y="0"/>
                  <a:pt x="10" y="0"/>
                  <a:pt x="10" y="0"/>
                </a:cubicBezTo>
                <a:cubicBezTo>
                  <a:pt x="9" y="6"/>
                  <a:pt x="9" y="10"/>
                  <a:pt x="9" y="14"/>
                </a:cubicBezTo>
                <a:cubicBezTo>
                  <a:pt x="9" y="19"/>
                  <a:pt x="11" y="21"/>
                  <a:pt x="15" y="21"/>
                </a:cubicBezTo>
                <a:cubicBezTo>
                  <a:pt x="17" y="21"/>
                  <a:pt x="18" y="21"/>
                  <a:pt x="19" y="19"/>
                </a:cubicBezTo>
                <a:cubicBezTo>
                  <a:pt x="21" y="18"/>
                  <a:pt x="21" y="16"/>
                  <a:pt x="21" y="14"/>
                </a:cubicBezTo>
                <a:cubicBezTo>
                  <a:pt x="21" y="5"/>
                  <a:pt x="21" y="5"/>
                  <a:pt x="21" y="5"/>
                </a:cubicBezTo>
                <a:cubicBezTo>
                  <a:pt x="29" y="5"/>
                  <a:pt x="29" y="5"/>
                  <a:pt x="29" y="5"/>
                </a:cubicBezTo>
                <a:cubicBezTo>
                  <a:pt x="29" y="14"/>
                  <a:pt x="29" y="14"/>
                  <a:pt x="29" y="14"/>
                </a:cubicBezTo>
                <a:cubicBezTo>
                  <a:pt x="29" y="16"/>
                  <a:pt x="30" y="17"/>
                  <a:pt x="31" y="19"/>
                </a:cubicBezTo>
                <a:cubicBezTo>
                  <a:pt x="33" y="20"/>
                  <a:pt x="34" y="20"/>
                  <a:pt x="36" y="20"/>
                </a:cubicBezTo>
                <a:cubicBezTo>
                  <a:pt x="39" y="20"/>
                  <a:pt x="41" y="18"/>
                  <a:pt x="41" y="13"/>
                </a:cubicBezTo>
                <a:cubicBezTo>
                  <a:pt x="41" y="10"/>
                  <a:pt x="41" y="6"/>
                  <a:pt x="40" y="3"/>
                </a:cubicBezTo>
                <a:cubicBezTo>
                  <a:pt x="40" y="1"/>
                  <a:pt x="40" y="1"/>
                  <a:pt x="40" y="1"/>
                </a:cubicBez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1" name="Freeform 5501"/>
          <p:cNvSpPr>
            <a:spLocks noEditPoints="1"/>
          </p:cNvSpPr>
          <p:nvPr/>
        </p:nvSpPr>
        <p:spPr bwMode="auto">
          <a:xfrm>
            <a:off x="5260975" y="2324100"/>
            <a:ext cx="103188" cy="115887"/>
          </a:xfrm>
          <a:custGeom>
            <a:avLst/>
            <a:gdLst/>
            <a:ahLst/>
            <a:cxnLst>
              <a:cxn ang="0">
                <a:pos x="19" y="23"/>
              </a:cxn>
              <a:cxn ang="0">
                <a:pos x="12" y="27"/>
              </a:cxn>
              <a:cxn ang="0">
                <a:pos x="0" y="7"/>
              </a:cxn>
              <a:cxn ang="0">
                <a:pos x="7" y="2"/>
              </a:cxn>
              <a:cxn ang="0">
                <a:pos x="16" y="3"/>
              </a:cxn>
              <a:cxn ang="0">
                <a:pos x="21" y="8"/>
              </a:cxn>
              <a:cxn ang="0">
                <a:pos x="22" y="20"/>
              </a:cxn>
              <a:cxn ang="0">
                <a:pos x="19" y="23"/>
              </a:cxn>
              <a:cxn ang="0">
                <a:pos x="18" y="10"/>
              </a:cxn>
              <a:cxn ang="0">
                <a:pos x="12" y="4"/>
              </a:cxn>
              <a:cxn ang="0">
                <a:pos x="9" y="4"/>
              </a:cxn>
              <a:cxn ang="0">
                <a:pos x="3" y="7"/>
              </a:cxn>
              <a:cxn ang="0">
                <a:pos x="13" y="24"/>
              </a:cxn>
              <a:cxn ang="0">
                <a:pos x="18" y="21"/>
              </a:cxn>
              <a:cxn ang="0">
                <a:pos x="18" y="10"/>
              </a:cxn>
            </a:cxnLst>
            <a:rect l="0" t="0" r="r" b="b"/>
            <a:pathLst>
              <a:path w="24" h="27">
                <a:moveTo>
                  <a:pt x="19" y="23"/>
                </a:moveTo>
                <a:cubicBezTo>
                  <a:pt x="12" y="27"/>
                  <a:pt x="12" y="27"/>
                  <a:pt x="12" y="27"/>
                </a:cubicBezTo>
                <a:cubicBezTo>
                  <a:pt x="0" y="7"/>
                  <a:pt x="0" y="7"/>
                  <a:pt x="0" y="7"/>
                </a:cubicBezTo>
                <a:cubicBezTo>
                  <a:pt x="7" y="2"/>
                  <a:pt x="7" y="2"/>
                  <a:pt x="7" y="2"/>
                </a:cubicBezTo>
                <a:cubicBezTo>
                  <a:pt x="11" y="0"/>
                  <a:pt x="14" y="1"/>
                  <a:pt x="16" y="3"/>
                </a:cubicBezTo>
                <a:cubicBezTo>
                  <a:pt x="18" y="4"/>
                  <a:pt x="19" y="6"/>
                  <a:pt x="21" y="8"/>
                </a:cubicBezTo>
                <a:cubicBezTo>
                  <a:pt x="24" y="13"/>
                  <a:pt x="24" y="17"/>
                  <a:pt x="22" y="20"/>
                </a:cubicBezTo>
                <a:cubicBezTo>
                  <a:pt x="22" y="21"/>
                  <a:pt x="21" y="22"/>
                  <a:pt x="19" y="23"/>
                </a:cubicBezTo>
                <a:close/>
                <a:moveTo>
                  <a:pt x="18" y="10"/>
                </a:moveTo>
                <a:cubicBezTo>
                  <a:pt x="16" y="6"/>
                  <a:pt x="14" y="4"/>
                  <a:pt x="12" y="4"/>
                </a:cubicBezTo>
                <a:cubicBezTo>
                  <a:pt x="11" y="4"/>
                  <a:pt x="10" y="4"/>
                  <a:pt x="9" y="4"/>
                </a:cubicBezTo>
                <a:cubicBezTo>
                  <a:pt x="3" y="7"/>
                  <a:pt x="3" y="7"/>
                  <a:pt x="3" y="7"/>
                </a:cubicBezTo>
                <a:cubicBezTo>
                  <a:pt x="13" y="24"/>
                  <a:pt x="13" y="24"/>
                  <a:pt x="13" y="24"/>
                </a:cubicBezTo>
                <a:cubicBezTo>
                  <a:pt x="18" y="21"/>
                  <a:pt x="18" y="21"/>
                  <a:pt x="18" y="21"/>
                </a:cubicBezTo>
                <a:cubicBezTo>
                  <a:pt x="21" y="19"/>
                  <a:pt x="22" y="15"/>
                  <a:pt x="1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2" name="Freeform 5502"/>
          <p:cNvSpPr>
            <a:spLocks noEditPoints="1"/>
          </p:cNvSpPr>
          <p:nvPr/>
        </p:nvSpPr>
        <p:spPr bwMode="auto">
          <a:xfrm>
            <a:off x="5359400" y="2286000"/>
            <a:ext cx="93663" cy="115887"/>
          </a:xfrm>
          <a:custGeom>
            <a:avLst/>
            <a:gdLst/>
            <a:ahLst/>
            <a:cxnLst>
              <a:cxn ang="0">
                <a:pos x="16" y="73"/>
              </a:cxn>
              <a:cxn ang="0">
                <a:pos x="0" y="8"/>
              </a:cxn>
              <a:cxn ang="0">
                <a:pos x="13" y="0"/>
              </a:cxn>
              <a:cxn ang="0">
                <a:pos x="59" y="49"/>
              </a:cxn>
              <a:cxn ang="0">
                <a:pos x="54" y="51"/>
              </a:cxn>
              <a:cxn ang="0">
                <a:pos x="40" y="38"/>
              </a:cxn>
              <a:cxn ang="0">
                <a:pos x="19" y="51"/>
              </a:cxn>
              <a:cxn ang="0">
                <a:pos x="21" y="67"/>
              </a:cxn>
              <a:cxn ang="0">
                <a:pos x="16" y="73"/>
              </a:cxn>
              <a:cxn ang="0">
                <a:pos x="8" y="11"/>
              </a:cxn>
              <a:cxn ang="0">
                <a:pos x="16" y="46"/>
              </a:cxn>
              <a:cxn ang="0">
                <a:pos x="38" y="35"/>
              </a:cxn>
              <a:cxn ang="0">
                <a:pos x="11" y="8"/>
              </a:cxn>
              <a:cxn ang="0">
                <a:pos x="8" y="11"/>
              </a:cxn>
            </a:cxnLst>
            <a:rect l="0" t="0" r="r" b="b"/>
            <a:pathLst>
              <a:path w="59" h="73">
                <a:moveTo>
                  <a:pt x="16" y="73"/>
                </a:moveTo>
                <a:lnTo>
                  <a:pt x="0" y="8"/>
                </a:lnTo>
                <a:lnTo>
                  <a:pt x="13" y="0"/>
                </a:lnTo>
                <a:lnTo>
                  <a:pt x="59" y="49"/>
                </a:lnTo>
                <a:lnTo>
                  <a:pt x="54" y="51"/>
                </a:lnTo>
                <a:lnTo>
                  <a:pt x="40" y="38"/>
                </a:lnTo>
                <a:lnTo>
                  <a:pt x="19" y="51"/>
                </a:lnTo>
                <a:lnTo>
                  <a:pt x="21" y="67"/>
                </a:lnTo>
                <a:lnTo>
                  <a:pt x="16" y="73"/>
                </a:lnTo>
                <a:close/>
                <a:moveTo>
                  <a:pt x="8" y="11"/>
                </a:moveTo>
                <a:lnTo>
                  <a:pt x="16" y="46"/>
                </a:lnTo>
                <a:lnTo>
                  <a:pt x="38" y="35"/>
                </a:lnTo>
                <a:lnTo>
                  <a:pt x="11" y="8"/>
                </a:lnTo>
                <a:lnTo>
                  <a:pt x="8"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3" name="Freeform 5503"/>
          <p:cNvSpPr>
            <a:spLocks/>
          </p:cNvSpPr>
          <p:nvPr/>
        </p:nvSpPr>
        <p:spPr bwMode="auto">
          <a:xfrm>
            <a:off x="5402263" y="2235200"/>
            <a:ext cx="88900" cy="111125"/>
          </a:xfrm>
          <a:custGeom>
            <a:avLst/>
            <a:gdLst/>
            <a:ahLst/>
            <a:cxnLst>
              <a:cxn ang="0">
                <a:pos x="2" y="29"/>
              </a:cxn>
              <a:cxn ang="0">
                <a:pos x="0" y="24"/>
              </a:cxn>
              <a:cxn ang="0">
                <a:pos x="40" y="0"/>
              </a:cxn>
              <a:cxn ang="0">
                <a:pos x="43" y="8"/>
              </a:cxn>
              <a:cxn ang="0">
                <a:pos x="27" y="16"/>
              </a:cxn>
              <a:cxn ang="0">
                <a:pos x="56" y="67"/>
              </a:cxn>
              <a:cxn ang="0">
                <a:pos x="48" y="70"/>
              </a:cxn>
              <a:cxn ang="0">
                <a:pos x="21" y="19"/>
              </a:cxn>
              <a:cxn ang="0">
                <a:pos x="2" y="29"/>
              </a:cxn>
            </a:cxnLst>
            <a:rect l="0" t="0" r="r" b="b"/>
            <a:pathLst>
              <a:path w="56" h="70">
                <a:moveTo>
                  <a:pt x="2" y="29"/>
                </a:moveTo>
                <a:lnTo>
                  <a:pt x="0" y="24"/>
                </a:lnTo>
                <a:lnTo>
                  <a:pt x="40" y="0"/>
                </a:lnTo>
                <a:lnTo>
                  <a:pt x="43" y="8"/>
                </a:lnTo>
                <a:lnTo>
                  <a:pt x="27" y="16"/>
                </a:lnTo>
                <a:lnTo>
                  <a:pt x="56" y="67"/>
                </a:lnTo>
                <a:lnTo>
                  <a:pt x="48" y="70"/>
                </a:lnTo>
                <a:lnTo>
                  <a:pt x="21" y="19"/>
                </a:ln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4" name="Freeform 5504"/>
          <p:cNvSpPr>
            <a:spLocks noEditPoints="1"/>
          </p:cNvSpPr>
          <p:nvPr/>
        </p:nvSpPr>
        <p:spPr bwMode="auto">
          <a:xfrm>
            <a:off x="5491163" y="2212975"/>
            <a:ext cx="93663" cy="111125"/>
          </a:xfrm>
          <a:custGeom>
            <a:avLst/>
            <a:gdLst/>
            <a:ahLst/>
            <a:cxnLst>
              <a:cxn ang="0">
                <a:pos x="16" y="70"/>
              </a:cxn>
              <a:cxn ang="0">
                <a:pos x="0" y="6"/>
              </a:cxn>
              <a:cxn ang="0">
                <a:pos x="14" y="0"/>
              </a:cxn>
              <a:cxn ang="0">
                <a:pos x="59" y="46"/>
              </a:cxn>
              <a:cxn ang="0">
                <a:pos x="54" y="49"/>
              </a:cxn>
              <a:cxn ang="0">
                <a:pos x="41" y="38"/>
              </a:cxn>
              <a:cxn ang="0">
                <a:pos x="16" y="52"/>
              </a:cxn>
              <a:cxn ang="0">
                <a:pos x="22" y="68"/>
              </a:cxn>
              <a:cxn ang="0">
                <a:pos x="16" y="70"/>
              </a:cxn>
              <a:cxn ang="0">
                <a:pos x="8" y="8"/>
              </a:cxn>
              <a:cxn ang="0">
                <a:pos x="16" y="46"/>
              </a:cxn>
              <a:cxn ang="0">
                <a:pos x="38" y="33"/>
              </a:cxn>
              <a:cxn ang="0">
                <a:pos x="11" y="8"/>
              </a:cxn>
              <a:cxn ang="0">
                <a:pos x="8" y="8"/>
              </a:cxn>
            </a:cxnLst>
            <a:rect l="0" t="0" r="r" b="b"/>
            <a:pathLst>
              <a:path w="59" h="70">
                <a:moveTo>
                  <a:pt x="16" y="70"/>
                </a:moveTo>
                <a:lnTo>
                  <a:pt x="0" y="6"/>
                </a:lnTo>
                <a:lnTo>
                  <a:pt x="14" y="0"/>
                </a:lnTo>
                <a:lnTo>
                  <a:pt x="59" y="46"/>
                </a:lnTo>
                <a:lnTo>
                  <a:pt x="54" y="49"/>
                </a:lnTo>
                <a:lnTo>
                  <a:pt x="41" y="38"/>
                </a:lnTo>
                <a:lnTo>
                  <a:pt x="16" y="52"/>
                </a:lnTo>
                <a:lnTo>
                  <a:pt x="22" y="68"/>
                </a:lnTo>
                <a:lnTo>
                  <a:pt x="16" y="70"/>
                </a:lnTo>
                <a:close/>
                <a:moveTo>
                  <a:pt x="8" y="8"/>
                </a:moveTo>
                <a:lnTo>
                  <a:pt x="16" y="46"/>
                </a:lnTo>
                <a:lnTo>
                  <a:pt x="38" y="33"/>
                </a:lnTo>
                <a:lnTo>
                  <a:pt x="11" y="8"/>
                </a:lnTo>
                <a:lnTo>
                  <a:pt x="8"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5" name="Freeform 5505"/>
          <p:cNvSpPr>
            <a:spLocks noEditPoints="1"/>
          </p:cNvSpPr>
          <p:nvPr/>
        </p:nvSpPr>
        <p:spPr bwMode="auto">
          <a:xfrm>
            <a:off x="5137150" y="2051050"/>
            <a:ext cx="187325" cy="217487"/>
          </a:xfrm>
          <a:custGeom>
            <a:avLst/>
            <a:gdLst/>
            <a:ahLst/>
            <a:cxnLst>
              <a:cxn ang="0">
                <a:pos x="0" y="16"/>
              </a:cxn>
              <a:cxn ang="0">
                <a:pos x="10" y="4"/>
              </a:cxn>
              <a:cxn ang="0">
                <a:pos x="25" y="2"/>
              </a:cxn>
              <a:cxn ang="0">
                <a:pos x="38" y="17"/>
              </a:cxn>
              <a:cxn ang="0">
                <a:pos x="43" y="35"/>
              </a:cxn>
              <a:cxn ang="0">
                <a:pos x="34" y="47"/>
              </a:cxn>
              <a:cxn ang="0">
                <a:pos x="19" y="49"/>
              </a:cxn>
              <a:cxn ang="0">
                <a:pos x="6" y="35"/>
              </a:cxn>
              <a:cxn ang="0">
                <a:pos x="0" y="16"/>
              </a:cxn>
              <a:cxn ang="0">
                <a:pos x="29" y="21"/>
              </a:cxn>
              <a:cxn ang="0">
                <a:pos x="21" y="11"/>
              </a:cxn>
              <a:cxn ang="0">
                <a:pos x="14" y="11"/>
              </a:cxn>
              <a:cxn ang="0">
                <a:pos x="10" y="18"/>
              </a:cxn>
              <a:cxn ang="0">
                <a:pos x="14" y="30"/>
              </a:cxn>
              <a:cxn ang="0">
                <a:pos x="22" y="39"/>
              </a:cxn>
              <a:cxn ang="0">
                <a:pos x="30" y="39"/>
              </a:cxn>
              <a:cxn ang="0">
                <a:pos x="33" y="33"/>
              </a:cxn>
              <a:cxn ang="0">
                <a:pos x="29" y="21"/>
              </a:cxn>
            </a:cxnLst>
            <a:rect l="0" t="0" r="r" b="b"/>
            <a:pathLst>
              <a:path w="44" h="51">
                <a:moveTo>
                  <a:pt x="0" y="16"/>
                </a:moveTo>
                <a:cubicBezTo>
                  <a:pt x="1" y="11"/>
                  <a:pt x="4" y="7"/>
                  <a:pt x="10" y="4"/>
                </a:cubicBezTo>
                <a:cubicBezTo>
                  <a:pt x="15" y="1"/>
                  <a:pt x="20" y="0"/>
                  <a:pt x="25" y="2"/>
                </a:cubicBezTo>
                <a:cubicBezTo>
                  <a:pt x="29" y="4"/>
                  <a:pt x="34" y="9"/>
                  <a:pt x="38" y="17"/>
                </a:cubicBezTo>
                <a:cubicBezTo>
                  <a:pt x="42" y="24"/>
                  <a:pt x="44" y="30"/>
                  <a:pt x="43" y="35"/>
                </a:cubicBezTo>
                <a:cubicBezTo>
                  <a:pt x="42" y="40"/>
                  <a:pt x="39" y="44"/>
                  <a:pt x="34" y="47"/>
                </a:cubicBezTo>
                <a:cubicBezTo>
                  <a:pt x="28" y="50"/>
                  <a:pt x="23" y="51"/>
                  <a:pt x="19" y="49"/>
                </a:cubicBezTo>
                <a:cubicBezTo>
                  <a:pt x="14" y="47"/>
                  <a:pt x="10" y="42"/>
                  <a:pt x="6" y="35"/>
                </a:cubicBezTo>
                <a:cubicBezTo>
                  <a:pt x="1" y="27"/>
                  <a:pt x="0" y="21"/>
                  <a:pt x="0" y="16"/>
                </a:cubicBezTo>
                <a:close/>
                <a:moveTo>
                  <a:pt x="29" y="21"/>
                </a:moveTo>
                <a:cubicBezTo>
                  <a:pt x="26" y="16"/>
                  <a:pt x="23" y="13"/>
                  <a:pt x="21" y="11"/>
                </a:cubicBezTo>
                <a:cubicBezTo>
                  <a:pt x="19" y="10"/>
                  <a:pt x="16" y="10"/>
                  <a:pt x="14" y="11"/>
                </a:cubicBezTo>
                <a:cubicBezTo>
                  <a:pt x="11" y="13"/>
                  <a:pt x="10" y="15"/>
                  <a:pt x="10" y="18"/>
                </a:cubicBezTo>
                <a:cubicBezTo>
                  <a:pt x="10" y="20"/>
                  <a:pt x="12" y="24"/>
                  <a:pt x="14" y="30"/>
                </a:cubicBezTo>
                <a:cubicBezTo>
                  <a:pt x="17" y="35"/>
                  <a:pt x="20" y="38"/>
                  <a:pt x="22" y="39"/>
                </a:cubicBezTo>
                <a:cubicBezTo>
                  <a:pt x="25" y="41"/>
                  <a:pt x="27" y="41"/>
                  <a:pt x="30" y="39"/>
                </a:cubicBezTo>
                <a:cubicBezTo>
                  <a:pt x="32" y="38"/>
                  <a:pt x="33" y="36"/>
                  <a:pt x="33" y="33"/>
                </a:cubicBezTo>
                <a:cubicBezTo>
                  <a:pt x="33" y="31"/>
                  <a:pt x="32" y="27"/>
                  <a:pt x="29"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6" name="Freeform 5506"/>
          <p:cNvSpPr>
            <a:spLocks/>
          </p:cNvSpPr>
          <p:nvPr/>
        </p:nvSpPr>
        <p:spPr bwMode="auto">
          <a:xfrm>
            <a:off x="5308600" y="1974850"/>
            <a:ext cx="169863" cy="196850"/>
          </a:xfrm>
          <a:custGeom>
            <a:avLst/>
            <a:gdLst/>
            <a:ahLst/>
            <a:cxnLst>
              <a:cxn ang="0">
                <a:pos x="83" y="115"/>
              </a:cxn>
              <a:cxn ang="0">
                <a:pos x="72" y="97"/>
              </a:cxn>
              <a:cxn ang="0">
                <a:pos x="27" y="124"/>
              </a:cxn>
              <a:cxn ang="0">
                <a:pos x="16" y="105"/>
              </a:cxn>
              <a:cxn ang="0">
                <a:pos x="0" y="13"/>
              </a:cxn>
              <a:cxn ang="0">
                <a:pos x="27" y="0"/>
              </a:cxn>
              <a:cxn ang="0">
                <a:pos x="37" y="91"/>
              </a:cxn>
              <a:cxn ang="0">
                <a:pos x="61" y="78"/>
              </a:cxn>
              <a:cxn ang="0">
                <a:pos x="45" y="46"/>
              </a:cxn>
              <a:cxn ang="0">
                <a:pos x="67" y="32"/>
              </a:cxn>
              <a:cxn ang="0">
                <a:pos x="86" y="64"/>
              </a:cxn>
              <a:cxn ang="0">
                <a:pos x="96" y="56"/>
              </a:cxn>
              <a:cxn ang="0">
                <a:pos x="107" y="78"/>
              </a:cxn>
              <a:cxn ang="0">
                <a:pos x="96" y="83"/>
              </a:cxn>
              <a:cxn ang="0">
                <a:pos x="107" y="102"/>
              </a:cxn>
              <a:cxn ang="0">
                <a:pos x="83" y="115"/>
              </a:cxn>
            </a:cxnLst>
            <a:rect l="0" t="0" r="r" b="b"/>
            <a:pathLst>
              <a:path w="107" h="124">
                <a:moveTo>
                  <a:pt x="83" y="115"/>
                </a:moveTo>
                <a:lnTo>
                  <a:pt x="72" y="97"/>
                </a:lnTo>
                <a:lnTo>
                  <a:pt x="27" y="124"/>
                </a:lnTo>
                <a:lnTo>
                  <a:pt x="16" y="105"/>
                </a:lnTo>
                <a:lnTo>
                  <a:pt x="0" y="13"/>
                </a:lnTo>
                <a:lnTo>
                  <a:pt x="27" y="0"/>
                </a:lnTo>
                <a:lnTo>
                  <a:pt x="37" y="91"/>
                </a:lnTo>
                <a:lnTo>
                  <a:pt x="61" y="78"/>
                </a:lnTo>
                <a:lnTo>
                  <a:pt x="45" y="46"/>
                </a:lnTo>
                <a:lnTo>
                  <a:pt x="67" y="32"/>
                </a:lnTo>
                <a:lnTo>
                  <a:pt x="86" y="64"/>
                </a:lnTo>
                <a:lnTo>
                  <a:pt x="96" y="56"/>
                </a:lnTo>
                <a:lnTo>
                  <a:pt x="107" y="78"/>
                </a:lnTo>
                <a:lnTo>
                  <a:pt x="96" y="83"/>
                </a:lnTo>
                <a:lnTo>
                  <a:pt x="107" y="102"/>
                </a:lnTo>
                <a:lnTo>
                  <a:pt x="83"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7" name="Freeform 5507"/>
          <p:cNvSpPr>
            <a:spLocks noEditPoints="1"/>
          </p:cNvSpPr>
          <p:nvPr/>
        </p:nvSpPr>
        <p:spPr bwMode="auto">
          <a:xfrm>
            <a:off x="6645275" y="2192338"/>
            <a:ext cx="101600" cy="111125"/>
          </a:xfrm>
          <a:custGeom>
            <a:avLst/>
            <a:gdLst/>
            <a:ahLst/>
            <a:cxnLst>
              <a:cxn ang="0">
                <a:pos x="7" y="25"/>
              </a:cxn>
              <a:cxn ang="0">
                <a:pos x="0" y="21"/>
              </a:cxn>
              <a:cxn ang="0">
                <a:pos x="12" y="0"/>
              </a:cxn>
              <a:cxn ang="0">
                <a:pos x="19" y="4"/>
              </a:cxn>
              <a:cxn ang="0">
                <a:pos x="23" y="12"/>
              </a:cxn>
              <a:cxn ang="0">
                <a:pos x="21" y="19"/>
              </a:cxn>
              <a:cxn ang="0">
                <a:pos x="12" y="26"/>
              </a:cxn>
              <a:cxn ang="0">
                <a:pos x="7" y="25"/>
              </a:cxn>
              <a:cxn ang="0">
                <a:pos x="19" y="17"/>
              </a:cxn>
              <a:cxn ang="0">
                <a:pos x="20" y="8"/>
              </a:cxn>
              <a:cxn ang="0">
                <a:pos x="18" y="6"/>
              </a:cxn>
              <a:cxn ang="0">
                <a:pos x="13" y="3"/>
              </a:cxn>
              <a:cxn ang="0">
                <a:pos x="3" y="20"/>
              </a:cxn>
              <a:cxn ang="0">
                <a:pos x="8" y="23"/>
              </a:cxn>
              <a:cxn ang="0">
                <a:pos x="19" y="17"/>
              </a:cxn>
            </a:cxnLst>
            <a:rect l="0" t="0" r="r" b="b"/>
            <a:pathLst>
              <a:path w="24" h="26">
                <a:moveTo>
                  <a:pt x="7" y="25"/>
                </a:moveTo>
                <a:cubicBezTo>
                  <a:pt x="0" y="21"/>
                  <a:pt x="0" y="21"/>
                  <a:pt x="0" y="21"/>
                </a:cubicBezTo>
                <a:cubicBezTo>
                  <a:pt x="12" y="0"/>
                  <a:pt x="12" y="0"/>
                  <a:pt x="12" y="0"/>
                </a:cubicBezTo>
                <a:cubicBezTo>
                  <a:pt x="19" y="4"/>
                  <a:pt x="19" y="4"/>
                  <a:pt x="19" y="4"/>
                </a:cubicBezTo>
                <a:cubicBezTo>
                  <a:pt x="22" y="6"/>
                  <a:pt x="24" y="9"/>
                  <a:pt x="23" y="12"/>
                </a:cubicBezTo>
                <a:cubicBezTo>
                  <a:pt x="23" y="14"/>
                  <a:pt x="22" y="16"/>
                  <a:pt x="21" y="19"/>
                </a:cubicBezTo>
                <a:cubicBezTo>
                  <a:pt x="18" y="24"/>
                  <a:pt x="15" y="26"/>
                  <a:pt x="12" y="26"/>
                </a:cubicBezTo>
                <a:cubicBezTo>
                  <a:pt x="10" y="26"/>
                  <a:pt x="9" y="26"/>
                  <a:pt x="7" y="25"/>
                </a:cubicBezTo>
                <a:close/>
                <a:moveTo>
                  <a:pt x="19" y="17"/>
                </a:moveTo>
                <a:cubicBezTo>
                  <a:pt x="21" y="13"/>
                  <a:pt x="21" y="10"/>
                  <a:pt x="20" y="8"/>
                </a:cubicBezTo>
                <a:cubicBezTo>
                  <a:pt x="20" y="8"/>
                  <a:pt x="19" y="7"/>
                  <a:pt x="18" y="6"/>
                </a:cubicBezTo>
                <a:cubicBezTo>
                  <a:pt x="13" y="3"/>
                  <a:pt x="13" y="3"/>
                  <a:pt x="13" y="3"/>
                </a:cubicBezTo>
                <a:cubicBezTo>
                  <a:pt x="3" y="20"/>
                  <a:pt x="3" y="20"/>
                  <a:pt x="3" y="20"/>
                </a:cubicBezTo>
                <a:cubicBezTo>
                  <a:pt x="8" y="23"/>
                  <a:pt x="8" y="23"/>
                  <a:pt x="8" y="23"/>
                </a:cubicBezTo>
                <a:cubicBezTo>
                  <a:pt x="12" y="25"/>
                  <a:pt x="15" y="23"/>
                  <a:pt x="19" y="1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8" name="Freeform 5508"/>
          <p:cNvSpPr>
            <a:spLocks noEditPoints="1"/>
          </p:cNvSpPr>
          <p:nvPr/>
        </p:nvSpPr>
        <p:spPr bwMode="auto">
          <a:xfrm>
            <a:off x="6716713" y="2247900"/>
            <a:ext cx="93663" cy="115887"/>
          </a:xfrm>
          <a:custGeom>
            <a:avLst/>
            <a:gdLst/>
            <a:ahLst/>
            <a:cxnLst>
              <a:cxn ang="0">
                <a:pos x="0" y="48"/>
              </a:cxn>
              <a:cxn ang="0">
                <a:pos x="46" y="0"/>
              </a:cxn>
              <a:cxn ang="0">
                <a:pos x="59" y="8"/>
              </a:cxn>
              <a:cxn ang="0">
                <a:pos x="43" y="73"/>
              </a:cxn>
              <a:cxn ang="0">
                <a:pos x="38" y="67"/>
              </a:cxn>
              <a:cxn ang="0">
                <a:pos x="43" y="51"/>
              </a:cxn>
              <a:cxn ang="0">
                <a:pos x="19" y="38"/>
              </a:cxn>
              <a:cxn ang="0">
                <a:pos x="6" y="51"/>
              </a:cxn>
              <a:cxn ang="0">
                <a:pos x="0" y="48"/>
              </a:cxn>
              <a:cxn ang="0">
                <a:pos x="49" y="8"/>
              </a:cxn>
              <a:cxn ang="0">
                <a:pos x="22" y="32"/>
              </a:cxn>
              <a:cxn ang="0">
                <a:pos x="43" y="46"/>
              </a:cxn>
              <a:cxn ang="0">
                <a:pos x="54" y="11"/>
              </a:cxn>
              <a:cxn ang="0">
                <a:pos x="49" y="8"/>
              </a:cxn>
            </a:cxnLst>
            <a:rect l="0" t="0" r="r" b="b"/>
            <a:pathLst>
              <a:path w="59" h="73">
                <a:moveTo>
                  <a:pt x="0" y="48"/>
                </a:moveTo>
                <a:lnTo>
                  <a:pt x="46" y="0"/>
                </a:lnTo>
                <a:lnTo>
                  <a:pt x="59" y="8"/>
                </a:lnTo>
                <a:lnTo>
                  <a:pt x="43" y="73"/>
                </a:lnTo>
                <a:lnTo>
                  <a:pt x="38" y="67"/>
                </a:lnTo>
                <a:lnTo>
                  <a:pt x="43" y="51"/>
                </a:lnTo>
                <a:lnTo>
                  <a:pt x="19" y="38"/>
                </a:lnTo>
                <a:lnTo>
                  <a:pt x="6" y="51"/>
                </a:lnTo>
                <a:lnTo>
                  <a:pt x="0" y="48"/>
                </a:lnTo>
                <a:close/>
                <a:moveTo>
                  <a:pt x="49" y="8"/>
                </a:moveTo>
                <a:lnTo>
                  <a:pt x="22" y="32"/>
                </a:lnTo>
                <a:lnTo>
                  <a:pt x="43" y="46"/>
                </a:lnTo>
                <a:lnTo>
                  <a:pt x="54" y="11"/>
                </a:lnTo>
                <a:lnTo>
                  <a:pt x="49"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49" name="Freeform 5509"/>
          <p:cNvSpPr>
            <a:spLocks/>
          </p:cNvSpPr>
          <p:nvPr/>
        </p:nvSpPr>
        <p:spPr bwMode="auto">
          <a:xfrm>
            <a:off x="6815138" y="2273300"/>
            <a:ext cx="85725" cy="106362"/>
          </a:xfrm>
          <a:custGeom>
            <a:avLst/>
            <a:gdLst/>
            <a:ahLst/>
            <a:cxnLst>
              <a:cxn ang="0">
                <a:pos x="11" y="5"/>
              </a:cxn>
              <a:cxn ang="0">
                <a:pos x="14" y="0"/>
              </a:cxn>
              <a:cxn ang="0">
                <a:pos x="54" y="22"/>
              </a:cxn>
              <a:cxn ang="0">
                <a:pos x="51" y="27"/>
              </a:cxn>
              <a:cxn ang="0">
                <a:pos x="32" y="19"/>
              </a:cxn>
              <a:cxn ang="0">
                <a:pos x="5" y="67"/>
              </a:cxn>
              <a:cxn ang="0">
                <a:pos x="0" y="65"/>
              </a:cxn>
              <a:cxn ang="0">
                <a:pos x="27" y="14"/>
              </a:cxn>
              <a:cxn ang="0">
                <a:pos x="11" y="5"/>
              </a:cxn>
            </a:cxnLst>
            <a:rect l="0" t="0" r="r" b="b"/>
            <a:pathLst>
              <a:path w="54" h="67">
                <a:moveTo>
                  <a:pt x="11" y="5"/>
                </a:moveTo>
                <a:lnTo>
                  <a:pt x="14" y="0"/>
                </a:lnTo>
                <a:lnTo>
                  <a:pt x="54" y="22"/>
                </a:lnTo>
                <a:lnTo>
                  <a:pt x="51" y="27"/>
                </a:lnTo>
                <a:lnTo>
                  <a:pt x="32" y="19"/>
                </a:lnTo>
                <a:lnTo>
                  <a:pt x="5" y="67"/>
                </a:lnTo>
                <a:lnTo>
                  <a:pt x="0" y="65"/>
                </a:lnTo>
                <a:lnTo>
                  <a:pt x="27" y="14"/>
                </a:lnTo>
                <a:lnTo>
                  <a:pt x="11"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50" name="Freeform 5510"/>
          <p:cNvSpPr>
            <a:spLocks noEditPoints="1"/>
          </p:cNvSpPr>
          <p:nvPr/>
        </p:nvSpPr>
        <p:spPr bwMode="auto">
          <a:xfrm>
            <a:off x="6850063" y="2320925"/>
            <a:ext cx="93663" cy="114300"/>
          </a:xfrm>
          <a:custGeom>
            <a:avLst/>
            <a:gdLst/>
            <a:ahLst/>
            <a:cxnLst>
              <a:cxn ang="0">
                <a:pos x="0" y="48"/>
              </a:cxn>
              <a:cxn ang="0">
                <a:pos x="45" y="0"/>
              </a:cxn>
              <a:cxn ang="0">
                <a:pos x="59" y="8"/>
              </a:cxn>
              <a:cxn ang="0">
                <a:pos x="43" y="72"/>
              </a:cxn>
              <a:cxn ang="0">
                <a:pos x="37" y="70"/>
              </a:cxn>
              <a:cxn ang="0">
                <a:pos x="43" y="53"/>
              </a:cxn>
              <a:cxn ang="0">
                <a:pos x="18" y="40"/>
              </a:cxn>
              <a:cxn ang="0">
                <a:pos x="5" y="51"/>
              </a:cxn>
              <a:cxn ang="0">
                <a:pos x="0" y="48"/>
              </a:cxn>
              <a:cxn ang="0">
                <a:pos x="48" y="8"/>
              </a:cxn>
              <a:cxn ang="0">
                <a:pos x="21" y="35"/>
              </a:cxn>
              <a:cxn ang="0">
                <a:pos x="43" y="45"/>
              </a:cxn>
              <a:cxn ang="0">
                <a:pos x="51" y="10"/>
              </a:cxn>
              <a:cxn ang="0">
                <a:pos x="48" y="8"/>
              </a:cxn>
            </a:cxnLst>
            <a:rect l="0" t="0" r="r" b="b"/>
            <a:pathLst>
              <a:path w="59" h="72">
                <a:moveTo>
                  <a:pt x="0" y="48"/>
                </a:moveTo>
                <a:lnTo>
                  <a:pt x="45" y="0"/>
                </a:lnTo>
                <a:lnTo>
                  <a:pt x="59" y="8"/>
                </a:lnTo>
                <a:lnTo>
                  <a:pt x="43" y="72"/>
                </a:lnTo>
                <a:lnTo>
                  <a:pt x="37" y="70"/>
                </a:lnTo>
                <a:lnTo>
                  <a:pt x="43" y="53"/>
                </a:lnTo>
                <a:lnTo>
                  <a:pt x="18" y="40"/>
                </a:lnTo>
                <a:lnTo>
                  <a:pt x="5" y="51"/>
                </a:lnTo>
                <a:lnTo>
                  <a:pt x="0" y="48"/>
                </a:lnTo>
                <a:close/>
                <a:moveTo>
                  <a:pt x="48" y="8"/>
                </a:moveTo>
                <a:lnTo>
                  <a:pt x="21" y="35"/>
                </a:lnTo>
                <a:lnTo>
                  <a:pt x="43" y="45"/>
                </a:lnTo>
                <a:lnTo>
                  <a:pt x="51" y="10"/>
                </a:lnTo>
                <a:lnTo>
                  <a:pt x="48"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51" name="Freeform 5511"/>
          <p:cNvSpPr>
            <a:spLocks noEditPoints="1"/>
          </p:cNvSpPr>
          <p:nvPr/>
        </p:nvSpPr>
        <p:spPr bwMode="auto">
          <a:xfrm>
            <a:off x="6746875" y="1957388"/>
            <a:ext cx="187325" cy="217487"/>
          </a:xfrm>
          <a:custGeom>
            <a:avLst/>
            <a:gdLst/>
            <a:ahLst/>
            <a:cxnLst>
              <a:cxn ang="0">
                <a:pos x="19" y="2"/>
              </a:cxn>
              <a:cxn ang="0">
                <a:pos x="34" y="4"/>
              </a:cxn>
              <a:cxn ang="0">
                <a:pos x="43" y="16"/>
              </a:cxn>
              <a:cxn ang="0">
                <a:pos x="38" y="35"/>
              </a:cxn>
              <a:cxn ang="0">
                <a:pos x="25" y="49"/>
              </a:cxn>
              <a:cxn ang="0">
                <a:pos x="10" y="47"/>
              </a:cxn>
              <a:cxn ang="0">
                <a:pos x="1" y="35"/>
              </a:cxn>
              <a:cxn ang="0">
                <a:pos x="6" y="16"/>
              </a:cxn>
              <a:cxn ang="0">
                <a:pos x="19" y="2"/>
              </a:cxn>
              <a:cxn ang="0">
                <a:pos x="29" y="29"/>
              </a:cxn>
              <a:cxn ang="0">
                <a:pos x="34" y="18"/>
              </a:cxn>
              <a:cxn ang="0">
                <a:pos x="30" y="11"/>
              </a:cxn>
              <a:cxn ang="0">
                <a:pos x="23" y="11"/>
              </a:cxn>
              <a:cxn ang="0">
                <a:pos x="15" y="21"/>
              </a:cxn>
              <a:cxn ang="0">
                <a:pos x="11" y="33"/>
              </a:cxn>
              <a:cxn ang="0">
                <a:pos x="14" y="39"/>
              </a:cxn>
              <a:cxn ang="0">
                <a:pos x="22" y="39"/>
              </a:cxn>
              <a:cxn ang="0">
                <a:pos x="29" y="29"/>
              </a:cxn>
            </a:cxnLst>
            <a:rect l="0" t="0" r="r" b="b"/>
            <a:pathLst>
              <a:path w="44" h="51">
                <a:moveTo>
                  <a:pt x="19" y="2"/>
                </a:moveTo>
                <a:cubicBezTo>
                  <a:pt x="24" y="0"/>
                  <a:pt x="29" y="1"/>
                  <a:pt x="34" y="4"/>
                </a:cubicBezTo>
                <a:cubicBezTo>
                  <a:pt x="40" y="7"/>
                  <a:pt x="43" y="11"/>
                  <a:pt x="43" y="16"/>
                </a:cubicBezTo>
                <a:cubicBezTo>
                  <a:pt x="44" y="21"/>
                  <a:pt x="43" y="27"/>
                  <a:pt x="38" y="35"/>
                </a:cubicBezTo>
                <a:cubicBezTo>
                  <a:pt x="34" y="42"/>
                  <a:pt x="30" y="47"/>
                  <a:pt x="25" y="49"/>
                </a:cubicBezTo>
                <a:cubicBezTo>
                  <a:pt x="20" y="51"/>
                  <a:pt x="15" y="50"/>
                  <a:pt x="10" y="47"/>
                </a:cubicBezTo>
                <a:cubicBezTo>
                  <a:pt x="5" y="44"/>
                  <a:pt x="2" y="40"/>
                  <a:pt x="1" y="35"/>
                </a:cubicBezTo>
                <a:cubicBezTo>
                  <a:pt x="0" y="30"/>
                  <a:pt x="2" y="24"/>
                  <a:pt x="6" y="16"/>
                </a:cubicBezTo>
                <a:cubicBezTo>
                  <a:pt x="10" y="9"/>
                  <a:pt x="15" y="4"/>
                  <a:pt x="19" y="2"/>
                </a:cubicBezTo>
                <a:close/>
                <a:moveTo>
                  <a:pt x="29" y="29"/>
                </a:moveTo>
                <a:cubicBezTo>
                  <a:pt x="32" y="24"/>
                  <a:pt x="34" y="20"/>
                  <a:pt x="34" y="18"/>
                </a:cubicBezTo>
                <a:cubicBezTo>
                  <a:pt x="34" y="15"/>
                  <a:pt x="33" y="13"/>
                  <a:pt x="30" y="11"/>
                </a:cubicBezTo>
                <a:cubicBezTo>
                  <a:pt x="27" y="10"/>
                  <a:pt x="25" y="10"/>
                  <a:pt x="23" y="11"/>
                </a:cubicBezTo>
                <a:cubicBezTo>
                  <a:pt x="20" y="13"/>
                  <a:pt x="18" y="16"/>
                  <a:pt x="15" y="21"/>
                </a:cubicBezTo>
                <a:cubicBezTo>
                  <a:pt x="12" y="26"/>
                  <a:pt x="11" y="30"/>
                  <a:pt x="11" y="33"/>
                </a:cubicBezTo>
                <a:cubicBezTo>
                  <a:pt x="11" y="36"/>
                  <a:pt x="12" y="38"/>
                  <a:pt x="14" y="39"/>
                </a:cubicBezTo>
                <a:cubicBezTo>
                  <a:pt x="17" y="41"/>
                  <a:pt x="19" y="41"/>
                  <a:pt x="22" y="39"/>
                </a:cubicBezTo>
                <a:cubicBezTo>
                  <a:pt x="24" y="38"/>
                  <a:pt x="26" y="35"/>
                  <a:pt x="29"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52" name="Freeform 5512"/>
          <p:cNvSpPr>
            <a:spLocks/>
          </p:cNvSpPr>
          <p:nvPr/>
        </p:nvSpPr>
        <p:spPr bwMode="auto">
          <a:xfrm>
            <a:off x="6883400" y="2030413"/>
            <a:ext cx="217488" cy="225425"/>
          </a:xfrm>
          <a:custGeom>
            <a:avLst/>
            <a:gdLst/>
            <a:ahLst/>
            <a:cxnLst>
              <a:cxn ang="0">
                <a:pos x="51" y="15"/>
              </a:cxn>
              <a:cxn ang="0">
                <a:pos x="46" y="22"/>
              </a:cxn>
              <a:cxn ang="0">
                <a:pos x="28" y="12"/>
              </a:cxn>
              <a:cxn ang="0">
                <a:pos x="21" y="20"/>
              </a:cxn>
              <a:cxn ang="0">
                <a:pos x="30" y="23"/>
              </a:cxn>
              <a:cxn ang="0">
                <a:pos x="36" y="43"/>
              </a:cxn>
              <a:cxn ang="0">
                <a:pos x="26" y="52"/>
              </a:cxn>
              <a:cxn ang="0">
                <a:pos x="14" y="50"/>
              </a:cxn>
              <a:cxn ang="0">
                <a:pos x="7" y="46"/>
              </a:cxn>
              <a:cxn ang="0">
                <a:pos x="2" y="41"/>
              </a:cxn>
              <a:cxn ang="0">
                <a:pos x="0" y="39"/>
              </a:cxn>
              <a:cxn ang="0">
                <a:pos x="5" y="33"/>
              </a:cxn>
              <a:cxn ang="0">
                <a:pos x="17" y="42"/>
              </a:cxn>
              <a:cxn ang="0">
                <a:pos x="23" y="43"/>
              </a:cxn>
              <a:cxn ang="0">
                <a:pos x="27" y="39"/>
              </a:cxn>
              <a:cxn ang="0">
                <a:pos x="28" y="34"/>
              </a:cxn>
              <a:cxn ang="0">
                <a:pos x="25" y="30"/>
              </a:cxn>
              <a:cxn ang="0">
                <a:pos x="17" y="27"/>
              </a:cxn>
              <a:cxn ang="0">
                <a:pos x="16" y="26"/>
              </a:cxn>
              <a:cxn ang="0">
                <a:pos x="11" y="22"/>
              </a:cxn>
              <a:cxn ang="0">
                <a:pos x="25" y="0"/>
              </a:cxn>
              <a:cxn ang="0">
                <a:pos x="51" y="15"/>
              </a:cxn>
            </a:cxnLst>
            <a:rect l="0" t="0" r="r" b="b"/>
            <a:pathLst>
              <a:path w="51" h="53">
                <a:moveTo>
                  <a:pt x="51" y="15"/>
                </a:moveTo>
                <a:cubicBezTo>
                  <a:pt x="46" y="22"/>
                  <a:pt x="46" y="22"/>
                  <a:pt x="46" y="22"/>
                </a:cubicBezTo>
                <a:cubicBezTo>
                  <a:pt x="28" y="12"/>
                  <a:pt x="28" y="12"/>
                  <a:pt x="28" y="12"/>
                </a:cubicBezTo>
                <a:cubicBezTo>
                  <a:pt x="21" y="20"/>
                  <a:pt x="21" y="20"/>
                  <a:pt x="21" y="20"/>
                </a:cubicBezTo>
                <a:cubicBezTo>
                  <a:pt x="25" y="21"/>
                  <a:pt x="27" y="22"/>
                  <a:pt x="30" y="23"/>
                </a:cubicBezTo>
                <a:cubicBezTo>
                  <a:pt x="39" y="28"/>
                  <a:pt x="41" y="35"/>
                  <a:pt x="36" y="43"/>
                </a:cubicBezTo>
                <a:cubicBezTo>
                  <a:pt x="34" y="48"/>
                  <a:pt x="30" y="51"/>
                  <a:pt x="26" y="52"/>
                </a:cubicBezTo>
                <a:cubicBezTo>
                  <a:pt x="22" y="53"/>
                  <a:pt x="18" y="52"/>
                  <a:pt x="14" y="50"/>
                </a:cubicBezTo>
                <a:cubicBezTo>
                  <a:pt x="12" y="49"/>
                  <a:pt x="10" y="47"/>
                  <a:pt x="7" y="46"/>
                </a:cubicBezTo>
                <a:cubicBezTo>
                  <a:pt x="5" y="44"/>
                  <a:pt x="3" y="42"/>
                  <a:pt x="2" y="41"/>
                </a:cubicBezTo>
                <a:cubicBezTo>
                  <a:pt x="0" y="39"/>
                  <a:pt x="0" y="39"/>
                  <a:pt x="0" y="39"/>
                </a:cubicBezTo>
                <a:cubicBezTo>
                  <a:pt x="5" y="33"/>
                  <a:pt x="5" y="33"/>
                  <a:pt x="5" y="33"/>
                </a:cubicBezTo>
                <a:cubicBezTo>
                  <a:pt x="9" y="37"/>
                  <a:pt x="13" y="40"/>
                  <a:pt x="17" y="42"/>
                </a:cubicBezTo>
                <a:cubicBezTo>
                  <a:pt x="19" y="43"/>
                  <a:pt x="21" y="43"/>
                  <a:pt x="23" y="43"/>
                </a:cubicBezTo>
                <a:cubicBezTo>
                  <a:pt x="24" y="42"/>
                  <a:pt x="26" y="41"/>
                  <a:pt x="27" y="39"/>
                </a:cubicBezTo>
                <a:cubicBezTo>
                  <a:pt x="28" y="37"/>
                  <a:pt x="28" y="35"/>
                  <a:pt x="28" y="34"/>
                </a:cubicBezTo>
                <a:cubicBezTo>
                  <a:pt x="28" y="32"/>
                  <a:pt x="26" y="31"/>
                  <a:pt x="25" y="30"/>
                </a:cubicBezTo>
                <a:cubicBezTo>
                  <a:pt x="22" y="29"/>
                  <a:pt x="19" y="27"/>
                  <a:pt x="17" y="27"/>
                </a:cubicBezTo>
                <a:cubicBezTo>
                  <a:pt x="16" y="26"/>
                  <a:pt x="16" y="26"/>
                  <a:pt x="16" y="26"/>
                </a:cubicBezTo>
                <a:cubicBezTo>
                  <a:pt x="11" y="22"/>
                  <a:pt x="11" y="22"/>
                  <a:pt x="11" y="22"/>
                </a:cubicBezTo>
                <a:cubicBezTo>
                  <a:pt x="25" y="0"/>
                  <a:pt x="25" y="0"/>
                  <a:pt x="25" y="0"/>
                </a:cubicBezTo>
                <a:lnTo>
                  <a:pt x="51"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53" name="Freeform 5513"/>
          <p:cNvSpPr>
            <a:spLocks/>
          </p:cNvSpPr>
          <p:nvPr/>
        </p:nvSpPr>
        <p:spPr bwMode="auto">
          <a:xfrm>
            <a:off x="5905500" y="3352800"/>
            <a:ext cx="401638" cy="461962"/>
          </a:xfrm>
          <a:custGeom>
            <a:avLst/>
            <a:gdLst/>
            <a:ahLst/>
            <a:cxnLst>
              <a:cxn ang="0">
                <a:pos x="253" y="218"/>
              </a:cxn>
              <a:cxn ang="0">
                <a:pos x="127" y="291"/>
              </a:cxn>
              <a:cxn ang="0">
                <a:pos x="0" y="218"/>
              </a:cxn>
              <a:cxn ang="0">
                <a:pos x="0" y="73"/>
              </a:cxn>
              <a:cxn ang="0">
                <a:pos x="127" y="0"/>
              </a:cxn>
              <a:cxn ang="0">
                <a:pos x="253" y="73"/>
              </a:cxn>
              <a:cxn ang="0">
                <a:pos x="253" y="218"/>
              </a:cxn>
            </a:cxnLst>
            <a:rect l="0" t="0" r="r" b="b"/>
            <a:pathLst>
              <a:path w="253" h="291">
                <a:moveTo>
                  <a:pt x="253" y="218"/>
                </a:moveTo>
                <a:lnTo>
                  <a:pt x="127" y="291"/>
                </a:lnTo>
                <a:lnTo>
                  <a:pt x="0" y="218"/>
                </a:lnTo>
                <a:lnTo>
                  <a:pt x="0" y="73"/>
                </a:lnTo>
                <a:lnTo>
                  <a:pt x="127" y="0"/>
                </a:lnTo>
                <a:lnTo>
                  <a:pt x="253" y="73"/>
                </a:lnTo>
                <a:lnTo>
                  <a:pt x="253" y="2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54" name="Freeform 5514"/>
          <p:cNvSpPr>
            <a:spLocks/>
          </p:cNvSpPr>
          <p:nvPr/>
        </p:nvSpPr>
        <p:spPr bwMode="auto">
          <a:xfrm>
            <a:off x="5978525" y="3451225"/>
            <a:ext cx="252413" cy="257175"/>
          </a:xfrm>
          <a:custGeom>
            <a:avLst/>
            <a:gdLst/>
            <a:ahLst/>
            <a:cxnLst>
              <a:cxn ang="0">
                <a:pos x="0" y="97"/>
              </a:cxn>
              <a:cxn ang="0">
                <a:pos x="0" y="62"/>
              </a:cxn>
              <a:cxn ang="0">
                <a:pos x="62" y="62"/>
              </a:cxn>
              <a:cxn ang="0">
                <a:pos x="62" y="0"/>
              </a:cxn>
              <a:cxn ang="0">
                <a:pos x="97" y="0"/>
              </a:cxn>
              <a:cxn ang="0">
                <a:pos x="97" y="62"/>
              </a:cxn>
              <a:cxn ang="0">
                <a:pos x="159" y="62"/>
              </a:cxn>
              <a:cxn ang="0">
                <a:pos x="159" y="97"/>
              </a:cxn>
              <a:cxn ang="0">
                <a:pos x="97" y="97"/>
              </a:cxn>
              <a:cxn ang="0">
                <a:pos x="97" y="162"/>
              </a:cxn>
              <a:cxn ang="0">
                <a:pos x="62" y="162"/>
              </a:cxn>
              <a:cxn ang="0">
                <a:pos x="62" y="97"/>
              </a:cxn>
              <a:cxn ang="0">
                <a:pos x="0" y="97"/>
              </a:cxn>
            </a:cxnLst>
            <a:rect l="0" t="0" r="r" b="b"/>
            <a:pathLst>
              <a:path w="159" h="162">
                <a:moveTo>
                  <a:pt x="0" y="97"/>
                </a:moveTo>
                <a:lnTo>
                  <a:pt x="0" y="62"/>
                </a:lnTo>
                <a:lnTo>
                  <a:pt x="62" y="62"/>
                </a:lnTo>
                <a:lnTo>
                  <a:pt x="62" y="0"/>
                </a:lnTo>
                <a:lnTo>
                  <a:pt x="97" y="0"/>
                </a:lnTo>
                <a:lnTo>
                  <a:pt x="97" y="62"/>
                </a:lnTo>
                <a:lnTo>
                  <a:pt x="159" y="62"/>
                </a:lnTo>
                <a:lnTo>
                  <a:pt x="159" y="97"/>
                </a:lnTo>
                <a:lnTo>
                  <a:pt x="97" y="97"/>
                </a:lnTo>
                <a:lnTo>
                  <a:pt x="97" y="162"/>
                </a:lnTo>
                <a:lnTo>
                  <a:pt x="62" y="162"/>
                </a:lnTo>
                <a:lnTo>
                  <a:pt x="62" y="97"/>
                </a:lnTo>
                <a:lnTo>
                  <a:pt x="0" y="97"/>
                </a:lnTo>
                <a:close/>
              </a:path>
            </a:pathLst>
          </a:custGeom>
          <a:solidFill>
            <a:srgbClr val="4140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3" name="Subtitle 2"/>
          <p:cNvSpPr txBox="1">
            <a:spLocks/>
          </p:cNvSpPr>
          <p:nvPr/>
        </p:nvSpPr>
        <p:spPr>
          <a:xfrm>
            <a:off x="9142412" y="4419600"/>
            <a:ext cx="2438400" cy="1243395"/>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buNone/>
            </a:pPr>
            <a:r>
              <a:rPr lang="ar-EG" sz="1600" dirty="0">
                <a:solidFill>
                  <a:schemeClr val="bg1">
                    <a:lumMod val="65000"/>
                  </a:schemeClr>
                </a:solidFill>
                <a:latin typeface="Helvetica Neue W23 for SKY Bd" panose="020B0804020202020204" pitchFamily="34" charset="-78"/>
                <a:cs typeface="Helvetica Neue W23 for SKY Bd" panose="020B0804020202020204" pitchFamily="34" charset="-78"/>
              </a:rPr>
              <a:t>الويب ماركتينج</a:t>
            </a:r>
            <a:endParaRPr lang="en-US" sz="16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4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7564" name="Subtitle 2"/>
          <p:cNvSpPr txBox="1">
            <a:spLocks/>
          </p:cNvSpPr>
          <p:nvPr/>
        </p:nvSpPr>
        <p:spPr>
          <a:xfrm>
            <a:off x="6392282" y="6045200"/>
            <a:ext cx="3429000" cy="812508"/>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buNone/>
            </a:pPr>
            <a:r>
              <a:rPr lang="ar-EG" sz="1600" dirty="0">
                <a:solidFill>
                  <a:schemeClr val="bg1">
                    <a:lumMod val="65000"/>
                  </a:schemeClr>
                </a:solidFill>
                <a:latin typeface="Helvetica Neue W23 for SKY Bd" panose="020B0804020202020204" pitchFamily="34" charset="-78"/>
                <a:cs typeface="Helvetica Neue W23 for SKY Bd" panose="020B0804020202020204" pitchFamily="34" charset="-78"/>
              </a:rPr>
              <a:t>الأمان</a:t>
            </a:r>
            <a:endParaRPr lang="en-US" sz="16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4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a:t>
            </a:r>
          </a:p>
        </p:txBody>
      </p:sp>
      <p:sp>
        <p:nvSpPr>
          <p:cNvPr id="7565" name="Subtitle 2"/>
          <p:cNvSpPr txBox="1">
            <a:spLocks/>
          </p:cNvSpPr>
          <p:nvPr/>
        </p:nvSpPr>
        <p:spPr>
          <a:xfrm>
            <a:off x="455612" y="4419600"/>
            <a:ext cx="2701638" cy="1243395"/>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600" dirty="0">
                <a:solidFill>
                  <a:schemeClr val="bg1">
                    <a:lumMod val="65000"/>
                  </a:schemeClr>
                </a:solidFill>
                <a:latin typeface="Helvetica Neue W23 for SKY Bd" panose="020B0804020202020204" pitchFamily="34" charset="-78"/>
                <a:cs typeface="Helvetica Neue W23 for SKY Bd" panose="020B0804020202020204" pitchFamily="34" charset="-78"/>
              </a:rPr>
              <a:t>قائد متميز</a:t>
            </a:r>
            <a:endParaRPr lang="en-US" sz="16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4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7566" name="Subtitle 2"/>
          <p:cNvSpPr txBox="1">
            <a:spLocks/>
          </p:cNvSpPr>
          <p:nvPr/>
        </p:nvSpPr>
        <p:spPr>
          <a:xfrm>
            <a:off x="455612" y="1676400"/>
            <a:ext cx="2798623" cy="1243395"/>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600" dirty="0">
                <a:solidFill>
                  <a:schemeClr val="bg1">
                    <a:lumMod val="65000"/>
                  </a:schemeClr>
                </a:solidFill>
                <a:latin typeface="Helvetica Neue W23 for SKY Bd" panose="020B0804020202020204" pitchFamily="34" charset="-78"/>
                <a:cs typeface="Helvetica Neue W23 for SKY Bd" panose="020B0804020202020204" pitchFamily="34" charset="-78"/>
              </a:rPr>
              <a:t>الرؤية</a:t>
            </a:r>
            <a:endParaRPr lang="en-US" sz="16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4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7567" name="Subtitle 2"/>
          <p:cNvSpPr txBox="1">
            <a:spLocks/>
          </p:cNvSpPr>
          <p:nvPr/>
        </p:nvSpPr>
        <p:spPr>
          <a:xfrm>
            <a:off x="2517775" y="207821"/>
            <a:ext cx="3429000" cy="7140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400" dirty="0">
                <a:solidFill>
                  <a:schemeClr val="bg1">
                    <a:lumMod val="65000"/>
                  </a:schemeClr>
                </a:solidFill>
                <a:latin typeface="Helvetica Neue W23 for SKY Bd" panose="020B0804020202020204" pitchFamily="34" charset="-78"/>
                <a:cs typeface="Helvetica Neue W23 for SKY Bd" panose="020B0804020202020204" pitchFamily="34" charset="-78"/>
              </a:rPr>
              <a:t>التطوير</a:t>
            </a:r>
            <a:endParaRPr lang="en-US" sz="14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2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7568" name="Subtitle 2"/>
          <p:cNvSpPr txBox="1">
            <a:spLocks/>
          </p:cNvSpPr>
          <p:nvPr/>
        </p:nvSpPr>
        <p:spPr>
          <a:xfrm>
            <a:off x="8380412" y="33528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78%</a:t>
            </a:r>
          </a:p>
        </p:txBody>
      </p:sp>
      <p:sp>
        <p:nvSpPr>
          <p:cNvPr id="7569" name="Subtitle 2"/>
          <p:cNvSpPr txBox="1">
            <a:spLocks/>
          </p:cNvSpPr>
          <p:nvPr/>
        </p:nvSpPr>
        <p:spPr>
          <a:xfrm>
            <a:off x="7313612" y="54102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56%</a:t>
            </a:r>
          </a:p>
        </p:txBody>
      </p:sp>
      <p:sp>
        <p:nvSpPr>
          <p:cNvPr id="7570" name="Subtitle 2"/>
          <p:cNvSpPr txBox="1">
            <a:spLocks/>
          </p:cNvSpPr>
          <p:nvPr/>
        </p:nvSpPr>
        <p:spPr>
          <a:xfrm>
            <a:off x="4196339" y="54102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14%</a:t>
            </a:r>
          </a:p>
        </p:txBody>
      </p:sp>
      <p:sp>
        <p:nvSpPr>
          <p:cNvPr id="7571" name="Subtitle 2"/>
          <p:cNvSpPr txBox="1">
            <a:spLocks/>
          </p:cNvSpPr>
          <p:nvPr/>
        </p:nvSpPr>
        <p:spPr>
          <a:xfrm>
            <a:off x="3087975" y="33528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32%</a:t>
            </a:r>
          </a:p>
        </p:txBody>
      </p:sp>
      <p:sp>
        <p:nvSpPr>
          <p:cNvPr id="7572" name="Subtitle 2"/>
          <p:cNvSpPr txBox="1">
            <a:spLocks/>
          </p:cNvSpPr>
          <p:nvPr/>
        </p:nvSpPr>
        <p:spPr>
          <a:xfrm>
            <a:off x="4265612" y="12954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69%</a:t>
            </a:r>
          </a:p>
        </p:txBody>
      </p:sp>
      <p:sp>
        <p:nvSpPr>
          <p:cNvPr id="7573" name="Subtitle 2"/>
          <p:cNvSpPr txBox="1">
            <a:spLocks/>
          </p:cNvSpPr>
          <p:nvPr/>
        </p:nvSpPr>
        <p:spPr>
          <a:xfrm>
            <a:off x="7216630" y="1295400"/>
            <a:ext cx="685800" cy="400087"/>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lumMod val="65000"/>
                  </a:schemeClr>
                </a:solidFill>
                <a:cs typeface="Calibri"/>
              </a:rPr>
              <a:t>21%</a:t>
            </a:r>
          </a:p>
        </p:txBody>
      </p:sp>
      <p:sp>
        <p:nvSpPr>
          <p:cNvPr id="7574" name="Subtitle 2"/>
          <p:cNvSpPr txBox="1">
            <a:spLocks/>
          </p:cNvSpPr>
          <p:nvPr/>
        </p:nvSpPr>
        <p:spPr>
          <a:xfrm>
            <a:off x="9142412" y="1551710"/>
            <a:ext cx="2438400" cy="1243395"/>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buNone/>
            </a:pPr>
            <a:r>
              <a:rPr lang="ar-EG" sz="1600" dirty="0">
                <a:solidFill>
                  <a:schemeClr val="bg1">
                    <a:lumMod val="65000"/>
                  </a:schemeClr>
                </a:solidFill>
                <a:latin typeface="Helvetica Neue W23 for SKY Bd" panose="020B0804020202020204" pitchFamily="34" charset="-78"/>
                <a:cs typeface="Helvetica Neue W23 for SKY Bd" panose="020B0804020202020204" pitchFamily="34" charset="-78"/>
              </a:rPr>
              <a:t>المحادثات</a:t>
            </a:r>
            <a:endParaRPr lang="en-US" sz="1600" dirty="0">
              <a:solidFill>
                <a:schemeClr val="bg1">
                  <a:lumMod val="65000"/>
                </a:schemeClr>
              </a:solidFill>
              <a:latin typeface="Helvetica Neue W23 for SKY Bd" panose="020B0804020202020204" pitchFamily="34" charset="-78"/>
              <a:cs typeface="Helvetica Neue W23 for SKY Bd" panose="020B0804020202020204" pitchFamily="34" charset="-78"/>
            </a:endParaRPr>
          </a:p>
          <a:p>
            <a:pPr marL="0" indent="0" algn="justLow" rtl="1">
              <a:buNone/>
            </a:pPr>
            <a:r>
              <a:rPr lang="ar-EG" sz="14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sp>
        <p:nvSpPr>
          <p:cNvPr id="79" name="Rectangle 14">
            <a:extLst>
              <a:ext uri="{FF2B5EF4-FFF2-40B4-BE49-F238E27FC236}">
                <a16:creationId xmlns:a16="http://schemas.microsoft.com/office/drawing/2014/main" id="{8F448B07-579D-41EC-807B-DDD94AD517A1}"/>
              </a:ext>
            </a:extLst>
          </p:cNvPr>
          <p:cNvSpPr/>
          <p:nvPr/>
        </p:nvSpPr>
        <p:spPr>
          <a:xfrm rot="5400000">
            <a:off x="10898573" y="482064"/>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15">
            <a:extLst>
              <a:ext uri="{FF2B5EF4-FFF2-40B4-BE49-F238E27FC236}">
                <a16:creationId xmlns:a16="http://schemas.microsoft.com/office/drawing/2014/main" id="{8BF1B624-6A04-4514-9223-F269B1599FCD}"/>
              </a:ext>
            </a:extLst>
          </p:cNvPr>
          <p:cNvSpPr txBox="1"/>
          <p:nvPr/>
        </p:nvSpPr>
        <p:spPr>
          <a:xfrm>
            <a:off x="9749862" y="682649"/>
            <a:ext cx="1830950" cy="461665"/>
          </a:xfrm>
          <a:prstGeom prst="rect">
            <a:avLst/>
          </a:prstGeom>
          <a:noFill/>
        </p:spPr>
        <p:txBody>
          <a:bodyPr wrap="none" rtlCol="0">
            <a:spAutoFit/>
          </a:bodyPr>
          <a:lstStyle/>
          <a:p>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انفوجرافيك</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Line 5"/>
          <p:cNvSpPr>
            <a:spLocks noChangeShapeType="1"/>
          </p:cNvSpPr>
          <p:nvPr/>
        </p:nvSpPr>
        <p:spPr bwMode="auto">
          <a:xfrm>
            <a:off x="1" y="4083051"/>
            <a:ext cx="12188824" cy="0"/>
          </a:xfrm>
          <a:prstGeom prst="line">
            <a:avLst/>
          </a:prstGeom>
          <a:noFill/>
          <a:ln w="28" cap="flat">
            <a:solidFill>
              <a:srgbClr val="93939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78" name="Oval 6"/>
          <p:cNvSpPr>
            <a:spLocks noChangeArrowheads="1"/>
          </p:cNvSpPr>
          <p:nvPr/>
        </p:nvSpPr>
        <p:spPr bwMode="auto">
          <a:xfrm>
            <a:off x="2058988" y="4027488"/>
            <a:ext cx="109538" cy="109538"/>
          </a:xfrm>
          <a:prstGeom prst="ellipse">
            <a:avLst/>
          </a:prstGeom>
          <a:solidFill>
            <a:srgbClr val="93939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79" name="Oval 7"/>
          <p:cNvSpPr>
            <a:spLocks noChangeArrowheads="1"/>
          </p:cNvSpPr>
          <p:nvPr/>
        </p:nvSpPr>
        <p:spPr bwMode="auto">
          <a:xfrm>
            <a:off x="3184526" y="3960813"/>
            <a:ext cx="238125" cy="241300"/>
          </a:xfrm>
          <a:prstGeom prst="ellipse">
            <a:avLst/>
          </a:prstGeom>
          <a:solidFill>
            <a:srgbClr val="EDEDED"/>
          </a:solidFill>
          <a:ln w="21" cap="flat">
            <a:solidFill>
              <a:srgbClr val="E5383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4" name="Freeform 22"/>
          <p:cNvSpPr>
            <a:spLocks/>
          </p:cNvSpPr>
          <p:nvPr/>
        </p:nvSpPr>
        <p:spPr bwMode="auto">
          <a:xfrm>
            <a:off x="4699001" y="408146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96" name="Oval 24"/>
          <p:cNvSpPr>
            <a:spLocks noChangeArrowheads="1"/>
          </p:cNvSpPr>
          <p:nvPr/>
        </p:nvSpPr>
        <p:spPr bwMode="auto">
          <a:xfrm>
            <a:off x="4586288" y="3960813"/>
            <a:ext cx="238125" cy="241300"/>
          </a:xfrm>
          <a:prstGeom prst="ellipse">
            <a:avLst/>
          </a:prstGeom>
          <a:solidFill>
            <a:srgbClr val="EDEDED"/>
          </a:solidFill>
          <a:ln w="21"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7" name="Oval 25"/>
          <p:cNvSpPr>
            <a:spLocks noChangeArrowheads="1"/>
          </p:cNvSpPr>
          <p:nvPr/>
        </p:nvSpPr>
        <p:spPr bwMode="auto">
          <a:xfrm>
            <a:off x="5989638" y="3960813"/>
            <a:ext cx="239713" cy="241300"/>
          </a:xfrm>
          <a:prstGeom prst="ellipse">
            <a:avLst/>
          </a:prstGeom>
          <a:solidFill>
            <a:srgbClr val="EDEDED"/>
          </a:solidFill>
          <a:ln w="21" cap="flat">
            <a:solidFill>
              <a:srgbClr val="039EB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8" name="Oval 26"/>
          <p:cNvSpPr>
            <a:spLocks noChangeArrowheads="1"/>
          </p:cNvSpPr>
          <p:nvPr/>
        </p:nvSpPr>
        <p:spPr bwMode="auto">
          <a:xfrm>
            <a:off x="7394576" y="3960813"/>
            <a:ext cx="236538" cy="241300"/>
          </a:xfrm>
          <a:prstGeom prst="ellipse">
            <a:avLst/>
          </a:prstGeom>
          <a:solidFill>
            <a:srgbClr val="EDEDED"/>
          </a:solidFill>
          <a:ln w="21"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9" name="Oval 27"/>
          <p:cNvSpPr>
            <a:spLocks noChangeArrowheads="1"/>
          </p:cNvSpPr>
          <p:nvPr/>
        </p:nvSpPr>
        <p:spPr bwMode="auto">
          <a:xfrm>
            <a:off x="8796338" y="3960813"/>
            <a:ext cx="238125" cy="241300"/>
          </a:xfrm>
          <a:prstGeom prst="ellipse">
            <a:avLst/>
          </a:prstGeom>
          <a:solidFill>
            <a:srgbClr val="EDEDED"/>
          </a:solidFill>
          <a:ln w="21" cap="flat">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00" name="Oval 28"/>
          <p:cNvSpPr>
            <a:spLocks noChangeArrowheads="1"/>
          </p:cNvSpPr>
          <p:nvPr/>
        </p:nvSpPr>
        <p:spPr bwMode="auto">
          <a:xfrm>
            <a:off x="10020301" y="4027488"/>
            <a:ext cx="109538" cy="109538"/>
          </a:xfrm>
          <a:prstGeom prst="ellipse">
            <a:avLst/>
          </a:prstGeom>
          <a:solidFill>
            <a:srgbClr val="93939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08" name="Freeform 36"/>
          <p:cNvSpPr>
            <a:spLocks/>
          </p:cNvSpPr>
          <p:nvPr/>
        </p:nvSpPr>
        <p:spPr bwMode="auto">
          <a:xfrm>
            <a:off x="3298826" y="2922588"/>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10" name="Freeform 38"/>
          <p:cNvSpPr>
            <a:spLocks/>
          </p:cNvSpPr>
          <p:nvPr/>
        </p:nvSpPr>
        <p:spPr bwMode="auto">
          <a:xfrm>
            <a:off x="7508876" y="4202113"/>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12" name="Freeform 40"/>
          <p:cNvSpPr>
            <a:spLocks/>
          </p:cNvSpPr>
          <p:nvPr/>
        </p:nvSpPr>
        <p:spPr bwMode="auto">
          <a:xfrm>
            <a:off x="6108701" y="2922588"/>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14" name="Freeform 42"/>
          <p:cNvSpPr>
            <a:spLocks/>
          </p:cNvSpPr>
          <p:nvPr/>
        </p:nvSpPr>
        <p:spPr bwMode="auto">
          <a:xfrm>
            <a:off x="8918576" y="2922588"/>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16" name="Rectangle 44"/>
          <p:cNvSpPr>
            <a:spLocks noChangeArrowheads="1"/>
          </p:cNvSpPr>
          <p:nvPr/>
        </p:nvSpPr>
        <p:spPr bwMode="auto">
          <a:xfrm>
            <a:off x="8306126" y="2514600"/>
            <a:ext cx="1231107"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50000"/>
                    <a:lumOff val="50000"/>
                  </a:schemeClr>
                </a:solidFill>
                <a:effectLst/>
                <a:latin typeface="Open Sans" pitchFamily="34" charset="0"/>
                <a:cs typeface="Arial" pitchFamily="34" charset="0"/>
              </a:rPr>
              <a:t>1.00 PM</a:t>
            </a:r>
            <a:endParaRPr kumimoji="0" lang="ar-EG" sz="1600" b="1" i="0" u="none" strike="noStrike" cap="none" normalizeH="0" baseline="0" dirty="0">
              <a:ln>
                <a:noFill/>
              </a:ln>
              <a:solidFill>
                <a:schemeClr val="tx1">
                  <a:lumMod val="50000"/>
                  <a:lumOff val="50000"/>
                </a:schemeClr>
              </a:solidFill>
              <a:effectLst/>
              <a:latin typeface="Open Sans"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lang="ar-EG" sz="1400" dirty="0">
                <a:solidFill>
                  <a:schemeClr val="tx1">
                    <a:lumMod val="50000"/>
                    <a:lumOff val="50000"/>
                  </a:schemeClr>
                </a:solidFill>
                <a:latin typeface="Helvetica Neue W23 for SKY Reg" panose="020B0604020202020204" pitchFamily="34" charset="-78"/>
                <a:cs typeface="Helvetica Neue W23 for SKY Reg" panose="020B0604020202020204" pitchFamily="34" charset="-78"/>
              </a:rPr>
              <a:t>استبدل هذا النص</a:t>
            </a:r>
          </a:p>
        </p:txBody>
      </p:sp>
      <p:sp>
        <p:nvSpPr>
          <p:cNvPr id="54317" name="Rectangle 45"/>
          <p:cNvSpPr>
            <a:spLocks noChangeArrowheads="1"/>
          </p:cNvSpPr>
          <p:nvPr/>
        </p:nvSpPr>
        <p:spPr bwMode="auto">
          <a:xfrm>
            <a:off x="5489898" y="2438400"/>
            <a:ext cx="1231107"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50000"/>
                    <a:lumOff val="50000"/>
                  </a:schemeClr>
                </a:solidFill>
                <a:effectLst/>
                <a:latin typeface="Open Sans" pitchFamily="34" charset="0"/>
                <a:cs typeface="Arial" pitchFamily="34" charset="0"/>
              </a:rPr>
              <a:t>11.00 AM</a:t>
            </a:r>
          </a:p>
          <a:p>
            <a:pPr lvl="0" algn="ctr" defTabSz="914400" rtl="1" fontAlgn="base">
              <a:spcBef>
                <a:spcPct val="0"/>
              </a:spcBef>
              <a:spcAft>
                <a:spcPct val="0"/>
              </a:spcAft>
            </a:pPr>
            <a:r>
              <a:rPr lang="ar-EG" sz="1400" dirty="0">
                <a:solidFill>
                  <a:schemeClr val="tx1">
                    <a:lumMod val="50000"/>
                    <a:lumOff val="50000"/>
                  </a:schemeClr>
                </a:solidFill>
                <a:latin typeface="Helvetica Neue W23 for SKY Reg" panose="020B0604020202020204" pitchFamily="34" charset="-78"/>
                <a:cs typeface="Helvetica Neue W23 for SKY Reg" panose="020B0604020202020204" pitchFamily="34" charset="-78"/>
              </a:rPr>
              <a:t>استبدل هذا النص</a:t>
            </a:r>
          </a:p>
        </p:txBody>
      </p:sp>
      <p:sp>
        <p:nvSpPr>
          <p:cNvPr id="54318" name="Rectangle 46"/>
          <p:cNvSpPr>
            <a:spLocks noChangeArrowheads="1"/>
          </p:cNvSpPr>
          <p:nvPr/>
        </p:nvSpPr>
        <p:spPr bwMode="auto">
          <a:xfrm>
            <a:off x="6868434" y="5257800"/>
            <a:ext cx="1274387"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50000"/>
                    <a:lumOff val="50000"/>
                  </a:schemeClr>
                </a:solidFill>
                <a:effectLst/>
                <a:latin typeface="Open Sans" pitchFamily="34" charset="0"/>
                <a:cs typeface="Arial" pitchFamily="34" charset="0"/>
              </a:rPr>
              <a:t>12.00 NOON</a:t>
            </a:r>
          </a:p>
          <a:p>
            <a:pPr lvl="0" algn="ctr" defTabSz="914400" rtl="1" fontAlgn="base">
              <a:spcBef>
                <a:spcPct val="0"/>
              </a:spcBef>
              <a:spcAft>
                <a:spcPct val="0"/>
              </a:spcAft>
            </a:pPr>
            <a:r>
              <a:rPr lang="ar-EG" sz="1400" dirty="0">
                <a:solidFill>
                  <a:schemeClr val="tx1">
                    <a:lumMod val="50000"/>
                    <a:lumOff val="50000"/>
                  </a:schemeClr>
                </a:solidFill>
                <a:latin typeface="Helvetica Neue W23 for SKY Reg" panose="020B0604020202020204" pitchFamily="34" charset="-78"/>
                <a:cs typeface="Helvetica Neue W23 for SKY Reg" panose="020B0604020202020204" pitchFamily="34" charset="-78"/>
              </a:rPr>
              <a:t>استبدل هذا النص</a:t>
            </a:r>
          </a:p>
        </p:txBody>
      </p:sp>
      <p:sp>
        <p:nvSpPr>
          <p:cNvPr id="54319" name="Rectangle 47"/>
          <p:cNvSpPr>
            <a:spLocks noChangeArrowheads="1"/>
          </p:cNvSpPr>
          <p:nvPr/>
        </p:nvSpPr>
        <p:spPr bwMode="auto">
          <a:xfrm>
            <a:off x="4118299" y="5257800"/>
            <a:ext cx="1231106"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50000"/>
                    <a:lumOff val="50000"/>
                  </a:schemeClr>
                </a:solidFill>
                <a:effectLst/>
                <a:latin typeface="Open Sans" pitchFamily="34" charset="0"/>
                <a:cs typeface="Arial" pitchFamily="34" charset="0"/>
              </a:rPr>
              <a:t>9.30 AM</a:t>
            </a:r>
          </a:p>
          <a:p>
            <a:pPr lvl="0" algn="ctr" defTabSz="914400" rtl="1" fontAlgn="base">
              <a:spcBef>
                <a:spcPct val="0"/>
              </a:spcBef>
              <a:spcAft>
                <a:spcPct val="0"/>
              </a:spcAft>
            </a:pPr>
            <a:r>
              <a:rPr lang="ar-EG" sz="1400" dirty="0">
                <a:solidFill>
                  <a:schemeClr val="tx1">
                    <a:lumMod val="50000"/>
                    <a:lumOff val="50000"/>
                  </a:schemeClr>
                </a:solidFill>
                <a:latin typeface="Helvetica Neue W23 for SKY Reg" panose="020B0604020202020204" pitchFamily="34" charset="-78"/>
                <a:cs typeface="Helvetica Neue W23 for SKY Reg" panose="020B0604020202020204" pitchFamily="34" charset="-78"/>
              </a:rPr>
              <a:t>استبدل هذا النص</a:t>
            </a:r>
          </a:p>
        </p:txBody>
      </p:sp>
      <p:sp>
        <p:nvSpPr>
          <p:cNvPr id="54320" name="Rectangle 48"/>
          <p:cNvSpPr>
            <a:spLocks noChangeArrowheads="1"/>
          </p:cNvSpPr>
          <p:nvPr/>
        </p:nvSpPr>
        <p:spPr bwMode="auto">
          <a:xfrm>
            <a:off x="2675260" y="2438400"/>
            <a:ext cx="1231106"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lumMod val="50000"/>
                    <a:lumOff val="50000"/>
                  </a:schemeClr>
                </a:solidFill>
                <a:effectLst/>
                <a:latin typeface="Open Sans" pitchFamily="34" charset="0"/>
                <a:cs typeface="Arial" pitchFamily="34" charset="0"/>
              </a:rPr>
              <a:t>8.30 AM</a:t>
            </a:r>
          </a:p>
          <a:p>
            <a:pPr lvl="0" algn="ctr" defTabSz="914400" rtl="1" fontAlgn="base">
              <a:spcBef>
                <a:spcPct val="0"/>
              </a:spcBef>
              <a:spcAft>
                <a:spcPct val="0"/>
              </a:spcAft>
            </a:pPr>
            <a:r>
              <a:rPr lang="ar-EG" sz="1400" dirty="0">
                <a:solidFill>
                  <a:schemeClr val="tx1">
                    <a:lumMod val="50000"/>
                    <a:lumOff val="50000"/>
                  </a:schemeClr>
                </a:solidFill>
                <a:latin typeface="Helvetica Neue W23 for SKY Reg" panose="020B0604020202020204" pitchFamily="34" charset="-78"/>
                <a:cs typeface="Helvetica Neue W23 for SKY Reg" panose="020B0604020202020204" pitchFamily="34" charset="-78"/>
              </a:rPr>
              <a:t>استبدل هذا النص</a:t>
            </a:r>
          </a:p>
        </p:txBody>
      </p:sp>
      <p:sp>
        <p:nvSpPr>
          <p:cNvPr id="31" name="Freeform 5"/>
          <p:cNvSpPr>
            <a:spLocks/>
          </p:cNvSpPr>
          <p:nvPr/>
        </p:nvSpPr>
        <p:spPr bwMode="auto">
          <a:xfrm>
            <a:off x="3004847"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6"/>
          <p:cNvSpPr>
            <a:spLocks noChangeArrowheads="1"/>
          </p:cNvSpPr>
          <p:nvPr/>
        </p:nvSpPr>
        <p:spPr bwMode="auto">
          <a:xfrm>
            <a:off x="3085432" y="3052385"/>
            <a:ext cx="448431" cy="445586"/>
          </a:xfrm>
          <a:prstGeom prst="ellipse">
            <a:avLst/>
          </a:prstGeom>
          <a:solidFill>
            <a:srgbClr val="FAFA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4"/>
          <p:cNvSpPr>
            <a:spLocks/>
          </p:cNvSpPr>
          <p:nvPr/>
        </p:nvSpPr>
        <p:spPr bwMode="auto">
          <a:xfrm>
            <a:off x="3206783" y="3167099"/>
            <a:ext cx="212364" cy="185819"/>
          </a:xfrm>
          <a:custGeom>
            <a:avLst/>
            <a:gdLst/>
            <a:ahLst/>
            <a:cxnLst>
              <a:cxn ang="0">
                <a:pos x="224" y="104"/>
              </a:cxn>
              <a:cxn ang="0">
                <a:pos x="113" y="0"/>
              </a:cxn>
              <a:cxn ang="0">
                <a:pos x="0" y="104"/>
              </a:cxn>
              <a:cxn ang="0">
                <a:pos x="42" y="104"/>
              </a:cxn>
              <a:cxn ang="0">
                <a:pos x="42" y="196"/>
              </a:cxn>
              <a:cxn ang="0">
                <a:pos x="94" y="196"/>
              </a:cxn>
              <a:cxn ang="0">
                <a:pos x="94" y="127"/>
              </a:cxn>
              <a:cxn ang="0">
                <a:pos x="130" y="127"/>
              </a:cxn>
              <a:cxn ang="0">
                <a:pos x="130" y="196"/>
              </a:cxn>
              <a:cxn ang="0">
                <a:pos x="182" y="196"/>
              </a:cxn>
              <a:cxn ang="0">
                <a:pos x="182" y="104"/>
              </a:cxn>
              <a:cxn ang="0">
                <a:pos x="224" y="104"/>
              </a:cxn>
            </a:cxnLst>
            <a:rect l="0" t="0" r="r" b="b"/>
            <a:pathLst>
              <a:path w="224" h="196">
                <a:moveTo>
                  <a:pt x="224" y="104"/>
                </a:moveTo>
                <a:lnTo>
                  <a:pt x="113" y="0"/>
                </a:lnTo>
                <a:lnTo>
                  <a:pt x="0" y="104"/>
                </a:lnTo>
                <a:lnTo>
                  <a:pt x="42" y="104"/>
                </a:lnTo>
                <a:lnTo>
                  <a:pt x="42" y="196"/>
                </a:lnTo>
                <a:lnTo>
                  <a:pt x="94" y="196"/>
                </a:lnTo>
                <a:lnTo>
                  <a:pt x="94" y="127"/>
                </a:lnTo>
                <a:lnTo>
                  <a:pt x="130" y="127"/>
                </a:lnTo>
                <a:lnTo>
                  <a:pt x="130" y="196"/>
                </a:lnTo>
                <a:lnTo>
                  <a:pt x="182" y="196"/>
                </a:lnTo>
                <a:lnTo>
                  <a:pt x="182" y="104"/>
                </a:lnTo>
                <a:lnTo>
                  <a:pt x="224" y="10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a:off x="5805053"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6"/>
          <p:cNvSpPr>
            <a:spLocks noChangeArrowheads="1"/>
          </p:cNvSpPr>
          <p:nvPr/>
        </p:nvSpPr>
        <p:spPr bwMode="auto">
          <a:xfrm>
            <a:off x="5885638" y="3052385"/>
            <a:ext cx="448431" cy="445586"/>
          </a:xfrm>
          <a:prstGeom prst="ellipse">
            <a:avLst/>
          </a:prstGeom>
          <a:solidFill>
            <a:srgbClr val="FAFA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a:off x="8603671" y="29718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6"/>
          <p:cNvSpPr>
            <a:spLocks noChangeArrowheads="1"/>
          </p:cNvSpPr>
          <p:nvPr/>
        </p:nvSpPr>
        <p:spPr bwMode="auto">
          <a:xfrm>
            <a:off x="8684256" y="3052385"/>
            <a:ext cx="448431" cy="445586"/>
          </a:xfrm>
          <a:prstGeom prst="ellipse">
            <a:avLst/>
          </a:prstGeom>
          <a:solidFill>
            <a:srgbClr val="FAFA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10800000">
            <a:off x="4404156" y="42672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6"/>
          <p:cNvSpPr>
            <a:spLocks noChangeArrowheads="1"/>
          </p:cNvSpPr>
          <p:nvPr/>
        </p:nvSpPr>
        <p:spPr bwMode="auto">
          <a:xfrm rot="10800000">
            <a:off x="4484740" y="4661591"/>
            <a:ext cx="448431" cy="445586"/>
          </a:xfrm>
          <a:prstGeom prst="ellipse">
            <a:avLst/>
          </a:prstGeom>
          <a:solidFill>
            <a:srgbClr val="FAFA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0800000">
            <a:off x="7216629" y="4267200"/>
            <a:ext cx="609600" cy="920562"/>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6"/>
          <p:cNvSpPr>
            <a:spLocks noChangeArrowheads="1"/>
          </p:cNvSpPr>
          <p:nvPr/>
        </p:nvSpPr>
        <p:spPr bwMode="auto">
          <a:xfrm rot="10800000">
            <a:off x="7297213" y="4661591"/>
            <a:ext cx="448431" cy="445586"/>
          </a:xfrm>
          <a:prstGeom prst="ellipse">
            <a:avLst/>
          </a:prstGeom>
          <a:solidFill>
            <a:srgbClr val="FAFAF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4"/>
          <p:cNvSpPr>
            <a:spLocks/>
          </p:cNvSpPr>
          <p:nvPr/>
        </p:nvSpPr>
        <p:spPr bwMode="auto">
          <a:xfrm>
            <a:off x="7425783" y="4765078"/>
            <a:ext cx="212364" cy="210312"/>
          </a:xfrm>
          <a:custGeom>
            <a:avLst/>
            <a:gdLst/>
            <a:ahLst/>
            <a:cxnLst>
              <a:cxn ang="0">
                <a:pos x="224" y="104"/>
              </a:cxn>
              <a:cxn ang="0">
                <a:pos x="113" y="0"/>
              </a:cxn>
              <a:cxn ang="0">
                <a:pos x="0" y="104"/>
              </a:cxn>
              <a:cxn ang="0">
                <a:pos x="42" y="104"/>
              </a:cxn>
              <a:cxn ang="0">
                <a:pos x="42" y="196"/>
              </a:cxn>
              <a:cxn ang="0">
                <a:pos x="94" y="196"/>
              </a:cxn>
              <a:cxn ang="0">
                <a:pos x="94" y="127"/>
              </a:cxn>
              <a:cxn ang="0">
                <a:pos x="130" y="127"/>
              </a:cxn>
              <a:cxn ang="0">
                <a:pos x="130" y="196"/>
              </a:cxn>
              <a:cxn ang="0">
                <a:pos x="182" y="196"/>
              </a:cxn>
              <a:cxn ang="0">
                <a:pos x="182" y="104"/>
              </a:cxn>
              <a:cxn ang="0">
                <a:pos x="224" y="104"/>
              </a:cxn>
            </a:cxnLst>
            <a:rect l="0" t="0" r="r" b="b"/>
            <a:pathLst>
              <a:path w="224" h="196">
                <a:moveTo>
                  <a:pt x="224" y="104"/>
                </a:moveTo>
                <a:lnTo>
                  <a:pt x="113" y="0"/>
                </a:lnTo>
                <a:lnTo>
                  <a:pt x="0" y="104"/>
                </a:lnTo>
                <a:lnTo>
                  <a:pt x="42" y="104"/>
                </a:lnTo>
                <a:lnTo>
                  <a:pt x="42" y="196"/>
                </a:lnTo>
                <a:lnTo>
                  <a:pt x="94" y="196"/>
                </a:lnTo>
                <a:lnTo>
                  <a:pt x="94" y="127"/>
                </a:lnTo>
                <a:lnTo>
                  <a:pt x="130" y="127"/>
                </a:lnTo>
                <a:lnTo>
                  <a:pt x="130" y="196"/>
                </a:lnTo>
                <a:lnTo>
                  <a:pt x="182" y="196"/>
                </a:lnTo>
                <a:lnTo>
                  <a:pt x="182" y="104"/>
                </a:lnTo>
                <a:lnTo>
                  <a:pt x="224" y="104"/>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 name="Group 53"/>
          <p:cNvGrpSpPr/>
          <p:nvPr/>
        </p:nvGrpSpPr>
        <p:grpSpPr>
          <a:xfrm>
            <a:off x="4646612" y="4724400"/>
            <a:ext cx="152400" cy="320040"/>
            <a:chOff x="4076700" y="4805362"/>
            <a:chExt cx="190500" cy="479425"/>
          </a:xfrm>
          <a:solidFill>
            <a:schemeClr val="tx1">
              <a:lumMod val="75000"/>
              <a:lumOff val="25000"/>
            </a:schemeClr>
          </a:solidFill>
        </p:grpSpPr>
        <p:sp>
          <p:nvSpPr>
            <p:cNvPr id="55" name="Freeform 46"/>
            <p:cNvSpPr>
              <a:spLocks/>
            </p:cNvSpPr>
            <p:nvPr/>
          </p:nvSpPr>
          <p:spPr bwMode="auto">
            <a:xfrm>
              <a:off x="4076700" y="4894262"/>
              <a:ext cx="190500" cy="390525"/>
            </a:xfrm>
            <a:custGeom>
              <a:avLst/>
              <a:gdLst/>
              <a:ahLst/>
              <a:cxnLst>
                <a:cxn ang="0">
                  <a:pos x="51" y="13"/>
                </a:cxn>
                <a:cxn ang="0">
                  <a:pos x="51" y="12"/>
                </a:cxn>
                <a:cxn ang="0">
                  <a:pos x="38" y="0"/>
                </a:cxn>
                <a:cxn ang="0">
                  <a:pos x="13" y="0"/>
                </a:cxn>
                <a:cxn ang="0">
                  <a:pos x="0" y="13"/>
                </a:cxn>
                <a:cxn ang="0">
                  <a:pos x="0" y="54"/>
                </a:cxn>
                <a:cxn ang="0">
                  <a:pos x="6" y="60"/>
                </a:cxn>
                <a:cxn ang="0">
                  <a:pos x="11" y="54"/>
                </a:cxn>
                <a:cxn ang="0">
                  <a:pos x="11" y="21"/>
                </a:cxn>
                <a:cxn ang="0">
                  <a:pos x="12" y="21"/>
                </a:cxn>
                <a:cxn ang="0">
                  <a:pos x="13" y="21"/>
                </a:cxn>
                <a:cxn ang="0">
                  <a:pos x="13" y="21"/>
                </a:cxn>
                <a:cxn ang="0">
                  <a:pos x="13" y="55"/>
                </a:cxn>
                <a:cxn ang="0">
                  <a:pos x="13" y="56"/>
                </a:cxn>
                <a:cxn ang="0">
                  <a:pos x="13" y="98"/>
                </a:cxn>
                <a:cxn ang="0">
                  <a:pos x="19" y="103"/>
                </a:cxn>
                <a:cxn ang="0">
                  <a:pos x="25" y="98"/>
                </a:cxn>
                <a:cxn ang="0">
                  <a:pos x="25" y="56"/>
                </a:cxn>
                <a:cxn ang="0">
                  <a:pos x="25" y="55"/>
                </a:cxn>
                <a:cxn ang="0">
                  <a:pos x="26" y="55"/>
                </a:cxn>
                <a:cxn ang="0">
                  <a:pos x="26" y="56"/>
                </a:cxn>
                <a:cxn ang="0">
                  <a:pos x="26" y="98"/>
                </a:cxn>
                <a:cxn ang="0">
                  <a:pos x="32" y="104"/>
                </a:cxn>
                <a:cxn ang="0">
                  <a:pos x="38" y="98"/>
                </a:cxn>
                <a:cxn ang="0">
                  <a:pos x="38" y="50"/>
                </a:cxn>
                <a:cxn ang="0">
                  <a:pos x="38" y="50"/>
                </a:cxn>
                <a:cxn ang="0">
                  <a:pos x="38" y="21"/>
                </a:cxn>
                <a:cxn ang="0">
                  <a:pos x="38" y="21"/>
                </a:cxn>
                <a:cxn ang="0">
                  <a:pos x="39" y="21"/>
                </a:cxn>
                <a:cxn ang="0">
                  <a:pos x="40" y="21"/>
                </a:cxn>
                <a:cxn ang="0">
                  <a:pos x="40" y="51"/>
                </a:cxn>
                <a:cxn ang="0">
                  <a:pos x="40" y="51"/>
                </a:cxn>
                <a:cxn ang="0">
                  <a:pos x="40" y="54"/>
                </a:cxn>
                <a:cxn ang="0">
                  <a:pos x="45" y="60"/>
                </a:cxn>
                <a:cxn ang="0">
                  <a:pos x="51" y="54"/>
                </a:cxn>
                <a:cxn ang="0">
                  <a:pos x="51" y="13"/>
                </a:cxn>
              </a:cxnLst>
              <a:rect l="0" t="0" r="r" b="b"/>
              <a:pathLst>
                <a:path w="51" h="104">
                  <a:moveTo>
                    <a:pt x="51" y="13"/>
                  </a:moveTo>
                  <a:cubicBezTo>
                    <a:pt x="51" y="13"/>
                    <a:pt x="51" y="13"/>
                    <a:pt x="51" y="12"/>
                  </a:cubicBezTo>
                  <a:cubicBezTo>
                    <a:pt x="50" y="5"/>
                    <a:pt x="45" y="0"/>
                    <a:pt x="38" y="0"/>
                  </a:cubicBezTo>
                  <a:cubicBezTo>
                    <a:pt x="13" y="0"/>
                    <a:pt x="13" y="0"/>
                    <a:pt x="13" y="0"/>
                  </a:cubicBezTo>
                  <a:cubicBezTo>
                    <a:pt x="6" y="0"/>
                    <a:pt x="0" y="6"/>
                    <a:pt x="0" y="13"/>
                  </a:cubicBezTo>
                  <a:cubicBezTo>
                    <a:pt x="0" y="54"/>
                    <a:pt x="0" y="54"/>
                    <a:pt x="0" y="54"/>
                  </a:cubicBezTo>
                  <a:cubicBezTo>
                    <a:pt x="0" y="57"/>
                    <a:pt x="3" y="60"/>
                    <a:pt x="6" y="60"/>
                  </a:cubicBezTo>
                  <a:cubicBezTo>
                    <a:pt x="9" y="60"/>
                    <a:pt x="11" y="57"/>
                    <a:pt x="11" y="54"/>
                  </a:cubicBezTo>
                  <a:cubicBezTo>
                    <a:pt x="11" y="21"/>
                    <a:pt x="11" y="21"/>
                    <a:pt x="11" y="21"/>
                  </a:cubicBezTo>
                  <a:cubicBezTo>
                    <a:pt x="11" y="21"/>
                    <a:pt x="12" y="21"/>
                    <a:pt x="12" y="21"/>
                  </a:cubicBezTo>
                  <a:cubicBezTo>
                    <a:pt x="13" y="21"/>
                    <a:pt x="13" y="21"/>
                    <a:pt x="13" y="21"/>
                  </a:cubicBezTo>
                  <a:cubicBezTo>
                    <a:pt x="13" y="21"/>
                    <a:pt x="13" y="21"/>
                    <a:pt x="13" y="21"/>
                  </a:cubicBezTo>
                  <a:cubicBezTo>
                    <a:pt x="13" y="55"/>
                    <a:pt x="13" y="55"/>
                    <a:pt x="13" y="55"/>
                  </a:cubicBezTo>
                  <a:cubicBezTo>
                    <a:pt x="13" y="55"/>
                    <a:pt x="13" y="55"/>
                    <a:pt x="13" y="56"/>
                  </a:cubicBezTo>
                  <a:cubicBezTo>
                    <a:pt x="13" y="98"/>
                    <a:pt x="13" y="98"/>
                    <a:pt x="13" y="98"/>
                  </a:cubicBezTo>
                  <a:cubicBezTo>
                    <a:pt x="13" y="101"/>
                    <a:pt x="16" y="103"/>
                    <a:pt x="19" y="103"/>
                  </a:cubicBezTo>
                  <a:cubicBezTo>
                    <a:pt x="22" y="103"/>
                    <a:pt x="25" y="101"/>
                    <a:pt x="25" y="98"/>
                  </a:cubicBezTo>
                  <a:cubicBezTo>
                    <a:pt x="25" y="56"/>
                    <a:pt x="25" y="56"/>
                    <a:pt x="25" y="56"/>
                  </a:cubicBezTo>
                  <a:cubicBezTo>
                    <a:pt x="25" y="55"/>
                    <a:pt x="25" y="55"/>
                    <a:pt x="25" y="55"/>
                  </a:cubicBezTo>
                  <a:cubicBezTo>
                    <a:pt x="26" y="55"/>
                    <a:pt x="26" y="55"/>
                    <a:pt x="26" y="55"/>
                  </a:cubicBezTo>
                  <a:cubicBezTo>
                    <a:pt x="26" y="55"/>
                    <a:pt x="26" y="55"/>
                    <a:pt x="26" y="56"/>
                  </a:cubicBezTo>
                  <a:cubicBezTo>
                    <a:pt x="26" y="98"/>
                    <a:pt x="26" y="98"/>
                    <a:pt x="26" y="98"/>
                  </a:cubicBezTo>
                  <a:cubicBezTo>
                    <a:pt x="26" y="101"/>
                    <a:pt x="29" y="104"/>
                    <a:pt x="32" y="104"/>
                  </a:cubicBezTo>
                  <a:cubicBezTo>
                    <a:pt x="35" y="104"/>
                    <a:pt x="38" y="101"/>
                    <a:pt x="38" y="98"/>
                  </a:cubicBezTo>
                  <a:cubicBezTo>
                    <a:pt x="38" y="50"/>
                    <a:pt x="38" y="50"/>
                    <a:pt x="38" y="50"/>
                  </a:cubicBezTo>
                  <a:cubicBezTo>
                    <a:pt x="38" y="50"/>
                    <a:pt x="38" y="50"/>
                    <a:pt x="38" y="50"/>
                  </a:cubicBezTo>
                  <a:cubicBezTo>
                    <a:pt x="38" y="21"/>
                    <a:pt x="38" y="21"/>
                    <a:pt x="38" y="21"/>
                  </a:cubicBezTo>
                  <a:cubicBezTo>
                    <a:pt x="38" y="21"/>
                    <a:pt x="38" y="21"/>
                    <a:pt x="38" y="21"/>
                  </a:cubicBezTo>
                  <a:cubicBezTo>
                    <a:pt x="39" y="21"/>
                    <a:pt x="39" y="21"/>
                    <a:pt x="39" y="21"/>
                  </a:cubicBezTo>
                  <a:cubicBezTo>
                    <a:pt x="39" y="21"/>
                    <a:pt x="40" y="21"/>
                    <a:pt x="40" y="21"/>
                  </a:cubicBezTo>
                  <a:cubicBezTo>
                    <a:pt x="40" y="51"/>
                    <a:pt x="40" y="51"/>
                    <a:pt x="40" y="51"/>
                  </a:cubicBezTo>
                  <a:cubicBezTo>
                    <a:pt x="40" y="51"/>
                    <a:pt x="40" y="51"/>
                    <a:pt x="40" y="51"/>
                  </a:cubicBezTo>
                  <a:cubicBezTo>
                    <a:pt x="40" y="54"/>
                    <a:pt x="40" y="54"/>
                    <a:pt x="40" y="54"/>
                  </a:cubicBezTo>
                  <a:cubicBezTo>
                    <a:pt x="40" y="57"/>
                    <a:pt x="42" y="60"/>
                    <a:pt x="45" y="60"/>
                  </a:cubicBezTo>
                  <a:cubicBezTo>
                    <a:pt x="48" y="60"/>
                    <a:pt x="51" y="57"/>
                    <a:pt x="51" y="54"/>
                  </a:cubicBezTo>
                  <a:lnTo>
                    <a:pt x="51"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47"/>
            <p:cNvSpPr>
              <a:spLocks noChangeArrowheads="1"/>
            </p:cNvSpPr>
            <p:nvPr/>
          </p:nvSpPr>
          <p:spPr bwMode="auto">
            <a:xfrm>
              <a:off x="4132262" y="4805362"/>
              <a:ext cx="82550" cy="825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6018212" y="3200400"/>
            <a:ext cx="187452" cy="114300"/>
            <a:chOff x="6323013" y="2297112"/>
            <a:chExt cx="325438" cy="198438"/>
          </a:xfrm>
          <a:solidFill>
            <a:schemeClr val="tx1">
              <a:lumMod val="75000"/>
              <a:lumOff val="25000"/>
            </a:schemeClr>
          </a:solidFill>
        </p:grpSpPr>
        <p:sp>
          <p:nvSpPr>
            <p:cNvPr id="58" name="Freeform 48"/>
            <p:cNvSpPr>
              <a:spLocks/>
            </p:cNvSpPr>
            <p:nvPr/>
          </p:nvSpPr>
          <p:spPr bwMode="auto">
            <a:xfrm>
              <a:off x="6337300" y="2297112"/>
              <a:ext cx="300038" cy="88900"/>
            </a:xfrm>
            <a:custGeom>
              <a:avLst/>
              <a:gdLst/>
              <a:ahLst/>
              <a:cxnLst>
                <a:cxn ang="0">
                  <a:pos x="189" y="0"/>
                </a:cxn>
                <a:cxn ang="0">
                  <a:pos x="0" y="0"/>
                </a:cxn>
                <a:cxn ang="0">
                  <a:pos x="95" y="56"/>
                </a:cxn>
                <a:cxn ang="0">
                  <a:pos x="189" y="0"/>
                </a:cxn>
              </a:cxnLst>
              <a:rect l="0" t="0" r="r" b="b"/>
              <a:pathLst>
                <a:path w="189" h="56">
                  <a:moveTo>
                    <a:pt x="189" y="0"/>
                  </a:moveTo>
                  <a:lnTo>
                    <a:pt x="0" y="0"/>
                  </a:lnTo>
                  <a:lnTo>
                    <a:pt x="95" y="56"/>
                  </a:lnTo>
                  <a:lnTo>
                    <a:pt x="18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p:cNvSpPr>
              <a:spLocks/>
            </p:cNvSpPr>
            <p:nvPr/>
          </p:nvSpPr>
          <p:spPr bwMode="auto">
            <a:xfrm>
              <a:off x="6323013" y="2308225"/>
              <a:ext cx="325438" cy="187325"/>
            </a:xfrm>
            <a:custGeom>
              <a:avLst/>
              <a:gdLst/>
              <a:ahLst/>
              <a:cxnLst>
                <a:cxn ang="0">
                  <a:pos x="104" y="61"/>
                </a:cxn>
                <a:cxn ang="0">
                  <a:pos x="0" y="0"/>
                </a:cxn>
                <a:cxn ang="0">
                  <a:pos x="0" y="118"/>
                </a:cxn>
                <a:cxn ang="0">
                  <a:pos x="205" y="118"/>
                </a:cxn>
                <a:cxn ang="0">
                  <a:pos x="205" y="0"/>
                </a:cxn>
                <a:cxn ang="0">
                  <a:pos x="104" y="61"/>
                </a:cxn>
              </a:cxnLst>
              <a:rect l="0" t="0" r="r" b="b"/>
              <a:pathLst>
                <a:path w="205" h="118">
                  <a:moveTo>
                    <a:pt x="104" y="61"/>
                  </a:moveTo>
                  <a:lnTo>
                    <a:pt x="0" y="0"/>
                  </a:lnTo>
                  <a:lnTo>
                    <a:pt x="0" y="118"/>
                  </a:lnTo>
                  <a:lnTo>
                    <a:pt x="205" y="118"/>
                  </a:lnTo>
                  <a:lnTo>
                    <a:pt x="205" y="0"/>
                  </a:lnTo>
                  <a:lnTo>
                    <a:pt x="104"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a:grpSpLocks noChangeAspect="1"/>
          </p:cNvGrpSpPr>
          <p:nvPr/>
        </p:nvGrpSpPr>
        <p:grpSpPr>
          <a:xfrm>
            <a:off x="8837612" y="3176586"/>
            <a:ext cx="155258" cy="211456"/>
            <a:chOff x="9586912" y="4865687"/>
            <a:chExt cx="258763" cy="352426"/>
          </a:xfrm>
          <a:solidFill>
            <a:srgbClr val="F0534B"/>
          </a:solidFill>
        </p:grpSpPr>
        <p:sp>
          <p:nvSpPr>
            <p:cNvPr id="61" name="Rectangle 50"/>
            <p:cNvSpPr>
              <a:spLocks noChangeArrowheads="1"/>
            </p:cNvSpPr>
            <p:nvPr/>
          </p:nvSpPr>
          <p:spPr bwMode="auto">
            <a:xfrm>
              <a:off x="9793287" y="5033962"/>
              <a:ext cx="52388" cy="1841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1"/>
            <p:cNvSpPr>
              <a:spLocks noChangeArrowheads="1"/>
            </p:cNvSpPr>
            <p:nvPr/>
          </p:nvSpPr>
          <p:spPr bwMode="auto">
            <a:xfrm>
              <a:off x="9721850" y="4948237"/>
              <a:ext cx="57150" cy="269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2"/>
            <p:cNvSpPr>
              <a:spLocks noChangeArrowheads="1"/>
            </p:cNvSpPr>
            <p:nvPr/>
          </p:nvSpPr>
          <p:spPr bwMode="auto">
            <a:xfrm>
              <a:off x="9655175" y="4865687"/>
              <a:ext cx="55563" cy="3524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3"/>
            <p:cNvSpPr>
              <a:spLocks noChangeArrowheads="1"/>
            </p:cNvSpPr>
            <p:nvPr/>
          </p:nvSpPr>
          <p:spPr bwMode="auto">
            <a:xfrm>
              <a:off x="9586912" y="5000625"/>
              <a:ext cx="52388" cy="2174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flipH="1">
            <a:off x="8734325" y="728514"/>
            <a:ext cx="2643672"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الهيكل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التنظيمي</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7" name="Rectangle 66"/>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0" name="Group 2259"/>
          <p:cNvGrpSpPr/>
          <p:nvPr/>
        </p:nvGrpSpPr>
        <p:grpSpPr>
          <a:xfrm>
            <a:off x="4041061" y="4683398"/>
            <a:ext cx="645080" cy="536462"/>
            <a:chOff x="7999412" y="3265488"/>
            <a:chExt cx="773113" cy="642937"/>
          </a:xfrm>
        </p:grpSpPr>
        <p:sp>
          <p:nvSpPr>
            <p:cNvPr id="88292" name="Freeform 1252"/>
            <p:cNvSpPr>
              <a:spLocks noEditPoints="1"/>
            </p:cNvSpPr>
            <p:nvPr/>
          </p:nvSpPr>
          <p:spPr bwMode="auto">
            <a:xfrm>
              <a:off x="7999412" y="3265488"/>
              <a:ext cx="547688" cy="527050"/>
            </a:xfrm>
            <a:custGeom>
              <a:avLst/>
              <a:gdLst/>
              <a:ahLst/>
              <a:cxnLst>
                <a:cxn ang="0">
                  <a:pos x="1262" y="0"/>
                </a:cxn>
                <a:cxn ang="0">
                  <a:pos x="294" y="0"/>
                </a:cxn>
                <a:cxn ang="0">
                  <a:pos x="0" y="293"/>
                </a:cxn>
                <a:cxn ang="0">
                  <a:pos x="0" y="769"/>
                </a:cxn>
                <a:cxn ang="0">
                  <a:pos x="294" y="1063"/>
                </a:cxn>
                <a:cxn ang="0">
                  <a:pos x="318" y="1063"/>
                </a:cxn>
                <a:cxn ang="0">
                  <a:pos x="321" y="1496"/>
                </a:cxn>
                <a:cxn ang="0">
                  <a:pos x="806" y="1063"/>
                </a:cxn>
                <a:cxn ang="0">
                  <a:pos x="1262" y="1063"/>
                </a:cxn>
                <a:cxn ang="0">
                  <a:pos x="1555" y="769"/>
                </a:cxn>
                <a:cxn ang="0">
                  <a:pos x="1555" y="293"/>
                </a:cxn>
                <a:cxn ang="0">
                  <a:pos x="1262" y="0"/>
                </a:cxn>
                <a:cxn ang="0">
                  <a:pos x="534" y="597"/>
                </a:cxn>
                <a:cxn ang="0">
                  <a:pos x="494" y="637"/>
                </a:cxn>
                <a:cxn ang="0">
                  <a:pos x="397" y="637"/>
                </a:cxn>
                <a:cxn ang="0">
                  <a:pos x="357" y="597"/>
                </a:cxn>
                <a:cxn ang="0">
                  <a:pos x="357" y="500"/>
                </a:cxn>
                <a:cxn ang="0">
                  <a:pos x="397" y="460"/>
                </a:cxn>
                <a:cxn ang="0">
                  <a:pos x="494" y="460"/>
                </a:cxn>
                <a:cxn ang="0">
                  <a:pos x="534" y="500"/>
                </a:cxn>
                <a:cxn ang="0">
                  <a:pos x="534" y="597"/>
                </a:cxn>
                <a:cxn ang="0">
                  <a:pos x="866" y="597"/>
                </a:cxn>
                <a:cxn ang="0">
                  <a:pos x="826" y="637"/>
                </a:cxn>
                <a:cxn ang="0">
                  <a:pos x="729" y="637"/>
                </a:cxn>
                <a:cxn ang="0">
                  <a:pos x="689" y="597"/>
                </a:cxn>
                <a:cxn ang="0">
                  <a:pos x="689" y="500"/>
                </a:cxn>
                <a:cxn ang="0">
                  <a:pos x="729" y="460"/>
                </a:cxn>
                <a:cxn ang="0">
                  <a:pos x="826" y="460"/>
                </a:cxn>
                <a:cxn ang="0">
                  <a:pos x="866" y="500"/>
                </a:cxn>
                <a:cxn ang="0">
                  <a:pos x="866" y="597"/>
                </a:cxn>
                <a:cxn ang="0">
                  <a:pos x="1199" y="597"/>
                </a:cxn>
                <a:cxn ang="0">
                  <a:pos x="1159" y="637"/>
                </a:cxn>
                <a:cxn ang="0">
                  <a:pos x="1062" y="637"/>
                </a:cxn>
                <a:cxn ang="0">
                  <a:pos x="1022" y="597"/>
                </a:cxn>
                <a:cxn ang="0">
                  <a:pos x="1022" y="500"/>
                </a:cxn>
                <a:cxn ang="0">
                  <a:pos x="1062" y="460"/>
                </a:cxn>
                <a:cxn ang="0">
                  <a:pos x="1159" y="460"/>
                </a:cxn>
                <a:cxn ang="0">
                  <a:pos x="1199" y="500"/>
                </a:cxn>
                <a:cxn ang="0">
                  <a:pos x="1199" y="597"/>
                </a:cxn>
              </a:cxnLst>
              <a:rect l="0" t="0" r="r" b="b"/>
              <a:pathLst>
                <a:path w="1555" h="1496">
                  <a:moveTo>
                    <a:pt x="1262" y="0"/>
                  </a:moveTo>
                  <a:cubicBezTo>
                    <a:pt x="294" y="0"/>
                    <a:pt x="294" y="0"/>
                    <a:pt x="294" y="0"/>
                  </a:cubicBezTo>
                  <a:cubicBezTo>
                    <a:pt x="132" y="0"/>
                    <a:pt x="0" y="131"/>
                    <a:pt x="0" y="293"/>
                  </a:cubicBezTo>
                  <a:cubicBezTo>
                    <a:pt x="0" y="769"/>
                    <a:pt x="0" y="769"/>
                    <a:pt x="0" y="769"/>
                  </a:cubicBezTo>
                  <a:cubicBezTo>
                    <a:pt x="0" y="931"/>
                    <a:pt x="132" y="1063"/>
                    <a:pt x="294" y="1063"/>
                  </a:cubicBezTo>
                  <a:cubicBezTo>
                    <a:pt x="318" y="1063"/>
                    <a:pt x="318" y="1063"/>
                    <a:pt x="318" y="1063"/>
                  </a:cubicBezTo>
                  <a:cubicBezTo>
                    <a:pt x="321" y="1496"/>
                    <a:pt x="321" y="1496"/>
                    <a:pt x="321" y="1496"/>
                  </a:cubicBezTo>
                  <a:cubicBezTo>
                    <a:pt x="806" y="1063"/>
                    <a:pt x="806" y="1063"/>
                    <a:pt x="806" y="1063"/>
                  </a:cubicBezTo>
                  <a:cubicBezTo>
                    <a:pt x="1262" y="1063"/>
                    <a:pt x="1262" y="1063"/>
                    <a:pt x="1262" y="1063"/>
                  </a:cubicBezTo>
                  <a:cubicBezTo>
                    <a:pt x="1424" y="1063"/>
                    <a:pt x="1555" y="931"/>
                    <a:pt x="1555" y="769"/>
                  </a:cubicBezTo>
                  <a:cubicBezTo>
                    <a:pt x="1555" y="293"/>
                    <a:pt x="1555" y="293"/>
                    <a:pt x="1555" y="293"/>
                  </a:cubicBezTo>
                  <a:cubicBezTo>
                    <a:pt x="1555" y="131"/>
                    <a:pt x="1424" y="0"/>
                    <a:pt x="1262" y="0"/>
                  </a:cubicBezTo>
                  <a:close/>
                  <a:moveTo>
                    <a:pt x="534" y="597"/>
                  </a:moveTo>
                  <a:cubicBezTo>
                    <a:pt x="534" y="619"/>
                    <a:pt x="516" y="637"/>
                    <a:pt x="494" y="637"/>
                  </a:cubicBezTo>
                  <a:cubicBezTo>
                    <a:pt x="397" y="637"/>
                    <a:pt x="397" y="637"/>
                    <a:pt x="397" y="637"/>
                  </a:cubicBezTo>
                  <a:cubicBezTo>
                    <a:pt x="375" y="637"/>
                    <a:pt x="357" y="619"/>
                    <a:pt x="357" y="597"/>
                  </a:cubicBezTo>
                  <a:cubicBezTo>
                    <a:pt x="357" y="500"/>
                    <a:pt x="357" y="500"/>
                    <a:pt x="357" y="500"/>
                  </a:cubicBezTo>
                  <a:cubicBezTo>
                    <a:pt x="357" y="478"/>
                    <a:pt x="375" y="460"/>
                    <a:pt x="397" y="460"/>
                  </a:cubicBezTo>
                  <a:cubicBezTo>
                    <a:pt x="494" y="460"/>
                    <a:pt x="494" y="460"/>
                    <a:pt x="494" y="460"/>
                  </a:cubicBezTo>
                  <a:cubicBezTo>
                    <a:pt x="516" y="460"/>
                    <a:pt x="534" y="478"/>
                    <a:pt x="534" y="500"/>
                  </a:cubicBezTo>
                  <a:lnTo>
                    <a:pt x="534" y="597"/>
                  </a:lnTo>
                  <a:close/>
                  <a:moveTo>
                    <a:pt x="866" y="597"/>
                  </a:moveTo>
                  <a:cubicBezTo>
                    <a:pt x="866" y="619"/>
                    <a:pt x="848" y="637"/>
                    <a:pt x="826" y="637"/>
                  </a:cubicBezTo>
                  <a:cubicBezTo>
                    <a:pt x="729" y="637"/>
                    <a:pt x="729" y="637"/>
                    <a:pt x="729" y="637"/>
                  </a:cubicBezTo>
                  <a:cubicBezTo>
                    <a:pt x="707" y="637"/>
                    <a:pt x="689" y="619"/>
                    <a:pt x="689" y="597"/>
                  </a:cubicBezTo>
                  <a:cubicBezTo>
                    <a:pt x="689" y="500"/>
                    <a:pt x="689" y="500"/>
                    <a:pt x="689" y="500"/>
                  </a:cubicBezTo>
                  <a:cubicBezTo>
                    <a:pt x="689" y="478"/>
                    <a:pt x="707" y="460"/>
                    <a:pt x="729" y="460"/>
                  </a:cubicBezTo>
                  <a:cubicBezTo>
                    <a:pt x="826" y="460"/>
                    <a:pt x="826" y="460"/>
                    <a:pt x="826" y="460"/>
                  </a:cubicBezTo>
                  <a:cubicBezTo>
                    <a:pt x="848" y="460"/>
                    <a:pt x="866" y="478"/>
                    <a:pt x="866" y="500"/>
                  </a:cubicBezTo>
                  <a:lnTo>
                    <a:pt x="866" y="597"/>
                  </a:lnTo>
                  <a:close/>
                  <a:moveTo>
                    <a:pt x="1199" y="597"/>
                  </a:moveTo>
                  <a:cubicBezTo>
                    <a:pt x="1199" y="619"/>
                    <a:pt x="1181" y="637"/>
                    <a:pt x="1159" y="637"/>
                  </a:cubicBezTo>
                  <a:cubicBezTo>
                    <a:pt x="1062" y="637"/>
                    <a:pt x="1062" y="637"/>
                    <a:pt x="1062" y="637"/>
                  </a:cubicBezTo>
                  <a:cubicBezTo>
                    <a:pt x="1040" y="637"/>
                    <a:pt x="1022" y="619"/>
                    <a:pt x="1022" y="597"/>
                  </a:cubicBezTo>
                  <a:cubicBezTo>
                    <a:pt x="1022" y="500"/>
                    <a:pt x="1022" y="500"/>
                    <a:pt x="1022" y="500"/>
                  </a:cubicBezTo>
                  <a:cubicBezTo>
                    <a:pt x="1022" y="478"/>
                    <a:pt x="1040" y="460"/>
                    <a:pt x="1062" y="460"/>
                  </a:cubicBezTo>
                  <a:cubicBezTo>
                    <a:pt x="1159" y="460"/>
                    <a:pt x="1159" y="460"/>
                    <a:pt x="1159" y="460"/>
                  </a:cubicBezTo>
                  <a:cubicBezTo>
                    <a:pt x="1181" y="460"/>
                    <a:pt x="1199" y="478"/>
                    <a:pt x="1199" y="500"/>
                  </a:cubicBezTo>
                  <a:lnTo>
                    <a:pt x="1199" y="597"/>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93" name="Freeform 1253"/>
            <p:cNvSpPr>
              <a:spLocks noEditPoints="1"/>
            </p:cNvSpPr>
            <p:nvPr/>
          </p:nvSpPr>
          <p:spPr bwMode="auto">
            <a:xfrm>
              <a:off x="8237537" y="3381375"/>
              <a:ext cx="534988" cy="527050"/>
            </a:xfrm>
            <a:custGeom>
              <a:avLst/>
              <a:gdLst/>
              <a:ahLst/>
              <a:cxnLst>
                <a:cxn ang="0">
                  <a:pos x="1224" y="0"/>
                </a:cxn>
                <a:cxn ang="0">
                  <a:pos x="927" y="0"/>
                </a:cxn>
                <a:cxn ang="0">
                  <a:pos x="927" y="440"/>
                </a:cxn>
                <a:cxn ang="0">
                  <a:pos x="587" y="781"/>
                </a:cxn>
                <a:cxn ang="0">
                  <a:pos x="149" y="781"/>
                </a:cxn>
                <a:cxn ang="0">
                  <a:pos x="0" y="914"/>
                </a:cxn>
                <a:cxn ang="0">
                  <a:pos x="256" y="1063"/>
                </a:cxn>
                <a:cxn ang="0">
                  <a:pos x="712" y="1063"/>
                </a:cxn>
                <a:cxn ang="0">
                  <a:pos x="1196" y="1497"/>
                </a:cxn>
                <a:cxn ang="0">
                  <a:pos x="1199" y="1063"/>
                </a:cxn>
                <a:cxn ang="0">
                  <a:pos x="1224" y="1063"/>
                </a:cxn>
                <a:cxn ang="0">
                  <a:pos x="1517" y="770"/>
                </a:cxn>
                <a:cxn ang="0">
                  <a:pos x="1517" y="294"/>
                </a:cxn>
                <a:cxn ang="0">
                  <a:pos x="1224" y="0"/>
                </a:cxn>
                <a:cxn ang="0">
                  <a:pos x="1185" y="556"/>
                </a:cxn>
                <a:cxn ang="0">
                  <a:pos x="1144" y="596"/>
                </a:cxn>
                <a:cxn ang="0">
                  <a:pos x="1048" y="596"/>
                </a:cxn>
                <a:cxn ang="0">
                  <a:pos x="1008" y="556"/>
                </a:cxn>
                <a:cxn ang="0">
                  <a:pos x="1008" y="459"/>
                </a:cxn>
                <a:cxn ang="0">
                  <a:pos x="1048" y="419"/>
                </a:cxn>
                <a:cxn ang="0">
                  <a:pos x="1144" y="419"/>
                </a:cxn>
                <a:cxn ang="0">
                  <a:pos x="1185" y="459"/>
                </a:cxn>
                <a:cxn ang="0">
                  <a:pos x="1185" y="556"/>
                </a:cxn>
              </a:cxnLst>
              <a:rect l="0" t="0" r="r" b="b"/>
              <a:pathLst>
                <a:path w="1517" h="1497">
                  <a:moveTo>
                    <a:pt x="1224" y="0"/>
                  </a:moveTo>
                  <a:cubicBezTo>
                    <a:pt x="927" y="0"/>
                    <a:pt x="927" y="0"/>
                    <a:pt x="927" y="0"/>
                  </a:cubicBezTo>
                  <a:cubicBezTo>
                    <a:pt x="927" y="440"/>
                    <a:pt x="927" y="440"/>
                    <a:pt x="927" y="440"/>
                  </a:cubicBezTo>
                  <a:cubicBezTo>
                    <a:pt x="927" y="628"/>
                    <a:pt x="775" y="781"/>
                    <a:pt x="587" y="781"/>
                  </a:cubicBezTo>
                  <a:cubicBezTo>
                    <a:pt x="149" y="781"/>
                    <a:pt x="149" y="781"/>
                    <a:pt x="149" y="781"/>
                  </a:cubicBezTo>
                  <a:cubicBezTo>
                    <a:pt x="0" y="914"/>
                    <a:pt x="0" y="914"/>
                    <a:pt x="0" y="914"/>
                  </a:cubicBezTo>
                  <a:cubicBezTo>
                    <a:pt x="50" y="1003"/>
                    <a:pt x="146" y="1063"/>
                    <a:pt x="256" y="1063"/>
                  </a:cubicBezTo>
                  <a:cubicBezTo>
                    <a:pt x="712" y="1063"/>
                    <a:pt x="712" y="1063"/>
                    <a:pt x="712" y="1063"/>
                  </a:cubicBezTo>
                  <a:cubicBezTo>
                    <a:pt x="1196" y="1497"/>
                    <a:pt x="1196" y="1497"/>
                    <a:pt x="1196" y="1497"/>
                  </a:cubicBezTo>
                  <a:cubicBezTo>
                    <a:pt x="1199" y="1063"/>
                    <a:pt x="1199" y="1063"/>
                    <a:pt x="1199" y="1063"/>
                  </a:cubicBezTo>
                  <a:cubicBezTo>
                    <a:pt x="1224" y="1063"/>
                    <a:pt x="1224" y="1063"/>
                    <a:pt x="1224" y="1063"/>
                  </a:cubicBezTo>
                  <a:cubicBezTo>
                    <a:pt x="1386" y="1063"/>
                    <a:pt x="1517" y="932"/>
                    <a:pt x="1517" y="770"/>
                  </a:cubicBezTo>
                  <a:cubicBezTo>
                    <a:pt x="1517" y="294"/>
                    <a:pt x="1517" y="294"/>
                    <a:pt x="1517" y="294"/>
                  </a:cubicBezTo>
                  <a:cubicBezTo>
                    <a:pt x="1517" y="132"/>
                    <a:pt x="1386" y="0"/>
                    <a:pt x="1224" y="0"/>
                  </a:cubicBezTo>
                  <a:close/>
                  <a:moveTo>
                    <a:pt x="1185" y="556"/>
                  </a:moveTo>
                  <a:cubicBezTo>
                    <a:pt x="1185" y="578"/>
                    <a:pt x="1167" y="596"/>
                    <a:pt x="1144" y="596"/>
                  </a:cubicBezTo>
                  <a:cubicBezTo>
                    <a:pt x="1048" y="596"/>
                    <a:pt x="1048" y="596"/>
                    <a:pt x="1048" y="596"/>
                  </a:cubicBezTo>
                  <a:cubicBezTo>
                    <a:pt x="1026" y="596"/>
                    <a:pt x="1008" y="578"/>
                    <a:pt x="1008" y="556"/>
                  </a:cubicBezTo>
                  <a:cubicBezTo>
                    <a:pt x="1008" y="459"/>
                    <a:pt x="1008" y="459"/>
                    <a:pt x="1008" y="459"/>
                  </a:cubicBezTo>
                  <a:cubicBezTo>
                    <a:pt x="1008" y="437"/>
                    <a:pt x="1026" y="419"/>
                    <a:pt x="1048" y="419"/>
                  </a:cubicBezTo>
                  <a:cubicBezTo>
                    <a:pt x="1144" y="419"/>
                    <a:pt x="1144" y="419"/>
                    <a:pt x="1144" y="419"/>
                  </a:cubicBezTo>
                  <a:cubicBezTo>
                    <a:pt x="1167" y="419"/>
                    <a:pt x="1185" y="437"/>
                    <a:pt x="1185" y="459"/>
                  </a:cubicBezTo>
                  <a:lnTo>
                    <a:pt x="1185" y="556"/>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1" name="Group 2260"/>
          <p:cNvGrpSpPr/>
          <p:nvPr/>
        </p:nvGrpSpPr>
        <p:grpSpPr>
          <a:xfrm>
            <a:off x="4317901" y="3568073"/>
            <a:ext cx="368240" cy="703362"/>
            <a:chOff x="7999412" y="2133600"/>
            <a:chExt cx="441325" cy="842963"/>
          </a:xfrm>
        </p:grpSpPr>
        <p:sp>
          <p:nvSpPr>
            <p:cNvPr id="88591" name="Freeform 1551"/>
            <p:cNvSpPr>
              <a:spLocks/>
            </p:cNvSpPr>
            <p:nvPr/>
          </p:nvSpPr>
          <p:spPr bwMode="auto">
            <a:xfrm>
              <a:off x="8158162" y="2133600"/>
              <a:ext cx="282575" cy="379413"/>
            </a:xfrm>
            <a:custGeom>
              <a:avLst/>
              <a:gdLst/>
              <a:ahLst/>
              <a:cxnLst>
                <a:cxn ang="0">
                  <a:pos x="223" y="1076"/>
                </a:cxn>
                <a:cxn ang="0">
                  <a:pos x="226" y="1076"/>
                </a:cxn>
                <a:cxn ang="0">
                  <a:pos x="709" y="1076"/>
                </a:cxn>
                <a:cxn ang="0">
                  <a:pos x="800" y="985"/>
                </a:cxn>
                <a:cxn ang="0">
                  <a:pos x="800" y="90"/>
                </a:cxn>
                <a:cxn ang="0">
                  <a:pos x="709" y="0"/>
                </a:cxn>
                <a:cxn ang="0">
                  <a:pos x="226" y="0"/>
                </a:cxn>
                <a:cxn ang="0">
                  <a:pos x="223" y="0"/>
                </a:cxn>
                <a:cxn ang="0">
                  <a:pos x="91" y="0"/>
                </a:cxn>
                <a:cxn ang="0">
                  <a:pos x="0" y="90"/>
                </a:cxn>
                <a:cxn ang="0">
                  <a:pos x="0" y="985"/>
                </a:cxn>
                <a:cxn ang="0">
                  <a:pos x="91" y="1076"/>
                </a:cxn>
                <a:cxn ang="0">
                  <a:pos x="223" y="1076"/>
                </a:cxn>
              </a:cxnLst>
              <a:rect l="0" t="0" r="r" b="b"/>
              <a:pathLst>
                <a:path w="800" h="1076">
                  <a:moveTo>
                    <a:pt x="223" y="1076"/>
                  </a:moveTo>
                  <a:cubicBezTo>
                    <a:pt x="226" y="1076"/>
                    <a:pt x="226" y="1076"/>
                    <a:pt x="226" y="1076"/>
                  </a:cubicBezTo>
                  <a:cubicBezTo>
                    <a:pt x="709" y="1076"/>
                    <a:pt x="709" y="1076"/>
                    <a:pt x="709" y="1076"/>
                  </a:cubicBezTo>
                  <a:cubicBezTo>
                    <a:pt x="759" y="1076"/>
                    <a:pt x="800" y="1035"/>
                    <a:pt x="800" y="985"/>
                  </a:cubicBezTo>
                  <a:cubicBezTo>
                    <a:pt x="800" y="90"/>
                    <a:pt x="800" y="90"/>
                    <a:pt x="800" y="90"/>
                  </a:cubicBezTo>
                  <a:cubicBezTo>
                    <a:pt x="800" y="40"/>
                    <a:pt x="759" y="0"/>
                    <a:pt x="709" y="0"/>
                  </a:cubicBezTo>
                  <a:cubicBezTo>
                    <a:pt x="226" y="0"/>
                    <a:pt x="226" y="0"/>
                    <a:pt x="226" y="0"/>
                  </a:cubicBezTo>
                  <a:cubicBezTo>
                    <a:pt x="223" y="0"/>
                    <a:pt x="223" y="0"/>
                    <a:pt x="223" y="0"/>
                  </a:cubicBezTo>
                  <a:cubicBezTo>
                    <a:pt x="91" y="0"/>
                    <a:pt x="91" y="0"/>
                    <a:pt x="91" y="0"/>
                  </a:cubicBezTo>
                  <a:cubicBezTo>
                    <a:pt x="41" y="0"/>
                    <a:pt x="0" y="40"/>
                    <a:pt x="0" y="90"/>
                  </a:cubicBezTo>
                  <a:cubicBezTo>
                    <a:pt x="0" y="985"/>
                    <a:pt x="0" y="985"/>
                    <a:pt x="0" y="985"/>
                  </a:cubicBezTo>
                  <a:cubicBezTo>
                    <a:pt x="0" y="1035"/>
                    <a:pt x="41" y="1076"/>
                    <a:pt x="91" y="1076"/>
                  </a:cubicBezTo>
                  <a:lnTo>
                    <a:pt x="223" y="1076"/>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2" name="Freeform 1552"/>
            <p:cNvSpPr>
              <a:spLocks/>
            </p:cNvSpPr>
            <p:nvPr/>
          </p:nvSpPr>
          <p:spPr bwMode="auto">
            <a:xfrm>
              <a:off x="8166099" y="2141538"/>
              <a:ext cx="266700" cy="363538"/>
            </a:xfrm>
            <a:custGeom>
              <a:avLst/>
              <a:gdLst/>
              <a:ahLst/>
              <a:cxnLst>
                <a:cxn ang="0">
                  <a:pos x="687" y="1032"/>
                </a:cxn>
                <a:cxn ang="0">
                  <a:pos x="756" y="963"/>
                </a:cxn>
                <a:cxn ang="0">
                  <a:pos x="756" y="68"/>
                </a:cxn>
                <a:cxn ang="0">
                  <a:pos x="687" y="0"/>
                </a:cxn>
                <a:cxn ang="0">
                  <a:pos x="69" y="0"/>
                </a:cxn>
                <a:cxn ang="0">
                  <a:pos x="0" y="68"/>
                </a:cxn>
                <a:cxn ang="0">
                  <a:pos x="0" y="963"/>
                </a:cxn>
                <a:cxn ang="0">
                  <a:pos x="69" y="1032"/>
                </a:cxn>
                <a:cxn ang="0">
                  <a:pos x="687" y="1032"/>
                </a:cxn>
              </a:cxnLst>
              <a:rect l="0" t="0" r="r" b="b"/>
              <a:pathLst>
                <a:path w="756" h="1032">
                  <a:moveTo>
                    <a:pt x="687" y="1032"/>
                  </a:moveTo>
                  <a:cubicBezTo>
                    <a:pt x="725" y="1032"/>
                    <a:pt x="756" y="1001"/>
                    <a:pt x="756" y="963"/>
                  </a:cubicBezTo>
                  <a:cubicBezTo>
                    <a:pt x="756" y="68"/>
                    <a:pt x="756" y="68"/>
                    <a:pt x="756" y="68"/>
                  </a:cubicBezTo>
                  <a:cubicBezTo>
                    <a:pt x="756" y="30"/>
                    <a:pt x="725" y="0"/>
                    <a:pt x="687" y="0"/>
                  </a:cubicBezTo>
                  <a:cubicBezTo>
                    <a:pt x="69" y="0"/>
                    <a:pt x="69" y="0"/>
                    <a:pt x="69" y="0"/>
                  </a:cubicBezTo>
                  <a:cubicBezTo>
                    <a:pt x="31" y="0"/>
                    <a:pt x="0" y="30"/>
                    <a:pt x="0" y="68"/>
                  </a:cubicBezTo>
                  <a:cubicBezTo>
                    <a:pt x="0" y="963"/>
                    <a:pt x="0" y="963"/>
                    <a:pt x="0" y="963"/>
                  </a:cubicBezTo>
                  <a:cubicBezTo>
                    <a:pt x="0" y="1001"/>
                    <a:pt x="31" y="1032"/>
                    <a:pt x="69" y="1032"/>
                  </a:cubicBezTo>
                  <a:lnTo>
                    <a:pt x="687" y="10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3" name="Freeform 1553"/>
            <p:cNvSpPr>
              <a:spLocks noEditPoints="1"/>
            </p:cNvSpPr>
            <p:nvPr/>
          </p:nvSpPr>
          <p:spPr bwMode="auto">
            <a:xfrm>
              <a:off x="8174037" y="2147888"/>
              <a:ext cx="252413" cy="350838"/>
            </a:xfrm>
            <a:custGeom>
              <a:avLst/>
              <a:gdLst/>
              <a:ahLst/>
              <a:cxnLst>
                <a:cxn ang="0">
                  <a:pos x="667" y="994"/>
                </a:cxn>
                <a:cxn ang="0">
                  <a:pos x="717" y="944"/>
                </a:cxn>
                <a:cxn ang="0">
                  <a:pos x="717" y="49"/>
                </a:cxn>
                <a:cxn ang="0">
                  <a:pos x="667" y="0"/>
                </a:cxn>
                <a:cxn ang="0">
                  <a:pos x="258" y="0"/>
                </a:cxn>
                <a:cxn ang="0">
                  <a:pos x="258" y="994"/>
                </a:cxn>
                <a:cxn ang="0">
                  <a:pos x="667" y="994"/>
                </a:cxn>
                <a:cxn ang="0">
                  <a:pos x="504" y="376"/>
                </a:cxn>
                <a:cxn ang="0">
                  <a:pos x="504" y="247"/>
                </a:cxn>
                <a:cxn ang="0">
                  <a:pos x="544" y="247"/>
                </a:cxn>
                <a:cxn ang="0">
                  <a:pos x="544" y="376"/>
                </a:cxn>
                <a:cxn ang="0">
                  <a:pos x="504" y="376"/>
                </a:cxn>
                <a:cxn ang="0">
                  <a:pos x="504" y="557"/>
                </a:cxn>
                <a:cxn ang="0">
                  <a:pos x="504" y="428"/>
                </a:cxn>
                <a:cxn ang="0">
                  <a:pos x="544" y="428"/>
                </a:cxn>
                <a:cxn ang="0">
                  <a:pos x="544" y="557"/>
                </a:cxn>
                <a:cxn ang="0">
                  <a:pos x="504" y="557"/>
                </a:cxn>
                <a:cxn ang="0">
                  <a:pos x="504" y="738"/>
                </a:cxn>
                <a:cxn ang="0">
                  <a:pos x="504" y="609"/>
                </a:cxn>
                <a:cxn ang="0">
                  <a:pos x="544" y="609"/>
                </a:cxn>
                <a:cxn ang="0">
                  <a:pos x="544" y="738"/>
                </a:cxn>
                <a:cxn ang="0">
                  <a:pos x="504" y="738"/>
                </a:cxn>
                <a:cxn ang="0">
                  <a:pos x="504" y="919"/>
                </a:cxn>
                <a:cxn ang="0">
                  <a:pos x="504" y="790"/>
                </a:cxn>
                <a:cxn ang="0">
                  <a:pos x="544" y="790"/>
                </a:cxn>
                <a:cxn ang="0">
                  <a:pos x="544" y="919"/>
                </a:cxn>
                <a:cxn ang="0">
                  <a:pos x="504" y="919"/>
                </a:cxn>
                <a:cxn ang="0">
                  <a:pos x="576" y="919"/>
                </a:cxn>
                <a:cxn ang="0">
                  <a:pos x="576" y="424"/>
                </a:cxn>
                <a:cxn ang="0">
                  <a:pos x="616" y="424"/>
                </a:cxn>
                <a:cxn ang="0">
                  <a:pos x="616" y="919"/>
                </a:cxn>
                <a:cxn ang="0">
                  <a:pos x="576" y="919"/>
                </a:cxn>
                <a:cxn ang="0">
                  <a:pos x="0" y="49"/>
                </a:cxn>
                <a:cxn ang="0">
                  <a:pos x="0" y="944"/>
                </a:cxn>
                <a:cxn ang="0">
                  <a:pos x="49" y="994"/>
                </a:cxn>
                <a:cxn ang="0">
                  <a:pos x="143" y="994"/>
                </a:cxn>
                <a:cxn ang="0">
                  <a:pos x="143" y="0"/>
                </a:cxn>
                <a:cxn ang="0">
                  <a:pos x="49" y="0"/>
                </a:cxn>
                <a:cxn ang="0">
                  <a:pos x="0" y="49"/>
                </a:cxn>
              </a:cxnLst>
              <a:rect l="0" t="0" r="r" b="b"/>
              <a:pathLst>
                <a:path w="717" h="994">
                  <a:moveTo>
                    <a:pt x="667" y="994"/>
                  </a:moveTo>
                  <a:cubicBezTo>
                    <a:pt x="694" y="994"/>
                    <a:pt x="717" y="972"/>
                    <a:pt x="717" y="944"/>
                  </a:cubicBezTo>
                  <a:cubicBezTo>
                    <a:pt x="717" y="49"/>
                    <a:pt x="717" y="49"/>
                    <a:pt x="717" y="49"/>
                  </a:cubicBezTo>
                  <a:cubicBezTo>
                    <a:pt x="717" y="22"/>
                    <a:pt x="694" y="0"/>
                    <a:pt x="667" y="0"/>
                  </a:cubicBezTo>
                  <a:cubicBezTo>
                    <a:pt x="258" y="0"/>
                    <a:pt x="258" y="0"/>
                    <a:pt x="258" y="0"/>
                  </a:cubicBezTo>
                  <a:cubicBezTo>
                    <a:pt x="258" y="994"/>
                    <a:pt x="258" y="994"/>
                    <a:pt x="258" y="994"/>
                  </a:cubicBezTo>
                  <a:lnTo>
                    <a:pt x="667" y="994"/>
                  </a:lnTo>
                  <a:close/>
                  <a:moveTo>
                    <a:pt x="504" y="376"/>
                  </a:moveTo>
                  <a:cubicBezTo>
                    <a:pt x="504" y="247"/>
                    <a:pt x="504" y="247"/>
                    <a:pt x="504" y="247"/>
                  </a:cubicBezTo>
                  <a:cubicBezTo>
                    <a:pt x="544" y="247"/>
                    <a:pt x="544" y="247"/>
                    <a:pt x="544" y="247"/>
                  </a:cubicBezTo>
                  <a:cubicBezTo>
                    <a:pt x="544" y="376"/>
                    <a:pt x="544" y="376"/>
                    <a:pt x="544" y="376"/>
                  </a:cubicBezTo>
                  <a:lnTo>
                    <a:pt x="504" y="376"/>
                  </a:lnTo>
                  <a:close/>
                  <a:moveTo>
                    <a:pt x="504" y="557"/>
                  </a:moveTo>
                  <a:cubicBezTo>
                    <a:pt x="504" y="428"/>
                    <a:pt x="504" y="428"/>
                    <a:pt x="504" y="428"/>
                  </a:cubicBezTo>
                  <a:cubicBezTo>
                    <a:pt x="544" y="428"/>
                    <a:pt x="544" y="428"/>
                    <a:pt x="544" y="428"/>
                  </a:cubicBezTo>
                  <a:cubicBezTo>
                    <a:pt x="544" y="557"/>
                    <a:pt x="544" y="557"/>
                    <a:pt x="544" y="557"/>
                  </a:cubicBezTo>
                  <a:lnTo>
                    <a:pt x="504" y="557"/>
                  </a:lnTo>
                  <a:close/>
                  <a:moveTo>
                    <a:pt x="504" y="738"/>
                  </a:moveTo>
                  <a:cubicBezTo>
                    <a:pt x="504" y="609"/>
                    <a:pt x="504" y="609"/>
                    <a:pt x="504" y="609"/>
                  </a:cubicBezTo>
                  <a:cubicBezTo>
                    <a:pt x="544" y="609"/>
                    <a:pt x="544" y="609"/>
                    <a:pt x="544" y="609"/>
                  </a:cubicBezTo>
                  <a:cubicBezTo>
                    <a:pt x="544" y="738"/>
                    <a:pt x="544" y="738"/>
                    <a:pt x="544" y="738"/>
                  </a:cubicBezTo>
                  <a:lnTo>
                    <a:pt x="504" y="738"/>
                  </a:lnTo>
                  <a:close/>
                  <a:moveTo>
                    <a:pt x="504" y="919"/>
                  </a:moveTo>
                  <a:cubicBezTo>
                    <a:pt x="504" y="790"/>
                    <a:pt x="504" y="790"/>
                    <a:pt x="504" y="790"/>
                  </a:cubicBezTo>
                  <a:cubicBezTo>
                    <a:pt x="544" y="790"/>
                    <a:pt x="544" y="790"/>
                    <a:pt x="544" y="790"/>
                  </a:cubicBezTo>
                  <a:cubicBezTo>
                    <a:pt x="544" y="919"/>
                    <a:pt x="544" y="919"/>
                    <a:pt x="544" y="919"/>
                  </a:cubicBezTo>
                  <a:lnTo>
                    <a:pt x="504" y="919"/>
                  </a:lnTo>
                  <a:close/>
                  <a:moveTo>
                    <a:pt x="576" y="919"/>
                  </a:moveTo>
                  <a:cubicBezTo>
                    <a:pt x="576" y="424"/>
                    <a:pt x="576" y="424"/>
                    <a:pt x="576" y="424"/>
                  </a:cubicBezTo>
                  <a:cubicBezTo>
                    <a:pt x="616" y="424"/>
                    <a:pt x="616" y="424"/>
                    <a:pt x="616" y="424"/>
                  </a:cubicBezTo>
                  <a:cubicBezTo>
                    <a:pt x="616" y="919"/>
                    <a:pt x="616" y="919"/>
                    <a:pt x="616" y="919"/>
                  </a:cubicBezTo>
                  <a:lnTo>
                    <a:pt x="576" y="919"/>
                  </a:lnTo>
                  <a:close/>
                  <a:moveTo>
                    <a:pt x="0" y="49"/>
                  </a:moveTo>
                  <a:cubicBezTo>
                    <a:pt x="0" y="944"/>
                    <a:pt x="0" y="944"/>
                    <a:pt x="0" y="944"/>
                  </a:cubicBezTo>
                  <a:cubicBezTo>
                    <a:pt x="0" y="972"/>
                    <a:pt x="22" y="994"/>
                    <a:pt x="49" y="994"/>
                  </a:cubicBezTo>
                  <a:cubicBezTo>
                    <a:pt x="143" y="994"/>
                    <a:pt x="143" y="994"/>
                    <a:pt x="143" y="994"/>
                  </a:cubicBezTo>
                  <a:cubicBezTo>
                    <a:pt x="143" y="0"/>
                    <a:pt x="143" y="0"/>
                    <a:pt x="143" y="0"/>
                  </a:cubicBezTo>
                  <a:cubicBezTo>
                    <a:pt x="49" y="0"/>
                    <a:pt x="49" y="0"/>
                    <a:pt x="49" y="0"/>
                  </a:cubicBezTo>
                  <a:cubicBezTo>
                    <a:pt x="22" y="0"/>
                    <a:pt x="0" y="22"/>
                    <a:pt x="0" y="49"/>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4" name="Rectangle 1554"/>
            <p:cNvSpPr>
              <a:spLocks noChangeArrowheads="1"/>
            </p:cNvSpPr>
            <p:nvPr/>
          </p:nvSpPr>
          <p:spPr bwMode="auto">
            <a:xfrm>
              <a:off x="8223249" y="2147888"/>
              <a:ext cx="41275" cy="3508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95" name="Freeform 1555"/>
            <p:cNvSpPr>
              <a:spLocks/>
            </p:cNvSpPr>
            <p:nvPr/>
          </p:nvSpPr>
          <p:spPr bwMode="auto">
            <a:xfrm>
              <a:off x="7999412" y="2260600"/>
              <a:ext cx="307975" cy="669925"/>
            </a:xfrm>
            <a:custGeom>
              <a:avLst/>
              <a:gdLst/>
              <a:ahLst/>
              <a:cxnLst>
                <a:cxn ang="0">
                  <a:pos x="450" y="254"/>
                </a:cxn>
                <a:cxn ang="0">
                  <a:pos x="454" y="250"/>
                </a:cxn>
                <a:cxn ang="0">
                  <a:pos x="454" y="0"/>
                </a:cxn>
                <a:cxn ang="0">
                  <a:pos x="437" y="3"/>
                </a:cxn>
                <a:cxn ang="0">
                  <a:pos x="275" y="93"/>
                </a:cxn>
                <a:cxn ang="0">
                  <a:pos x="93" y="251"/>
                </a:cxn>
                <a:cxn ang="0">
                  <a:pos x="47" y="368"/>
                </a:cxn>
                <a:cxn ang="0">
                  <a:pos x="3" y="771"/>
                </a:cxn>
                <a:cxn ang="0">
                  <a:pos x="10" y="829"/>
                </a:cxn>
                <a:cxn ang="0">
                  <a:pos x="231" y="1335"/>
                </a:cxn>
                <a:cxn ang="0">
                  <a:pos x="231" y="1335"/>
                </a:cxn>
                <a:cxn ang="0">
                  <a:pos x="279" y="1474"/>
                </a:cxn>
                <a:cxn ang="0">
                  <a:pos x="274" y="1633"/>
                </a:cxn>
                <a:cxn ang="0">
                  <a:pos x="232" y="1897"/>
                </a:cxn>
                <a:cxn ang="0">
                  <a:pos x="849" y="1897"/>
                </a:cxn>
                <a:cxn ang="0">
                  <a:pos x="786" y="1499"/>
                </a:cxn>
                <a:cxn ang="0">
                  <a:pos x="783" y="1479"/>
                </a:cxn>
                <a:cxn ang="0">
                  <a:pos x="827" y="1244"/>
                </a:cxn>
                <a:cxn ang="0">
                  <a:pos x="877" y="984"/>
                </a:cxn>
                <a:cxn ang="0">
                  <a:pos x="868" y="796"/>
                </a:cxn>
                <a:cxn ang="0">
                  <a:pos x="863" y="714"/>
                </a:cxn>
                <a:cxn ang="0">
                  <a:pos x="857" y="545"/>
                </a:cxn>
                <a:cxn ang="0">
                  <a:pos x="842" y="371"/>
                </a:cxn>
                <a:cxn ang="0">
                  <a:pos x="837" y="334"/>
                </a:cxn>
                <a:cxn ang="0">
                  <a:pos x="726" y="241"/>
                </a:cxn>
                <a:cxn ang="0">
                  <a:pos x="701" y="243"/>
                </a:cxn>
                <a:cxn ang="0">
                  <a:pos x="595" y="424"/>
                </a:cxn>
                <a:cxn ang="0">
                  <a:pos x="598" y="528"/>
                </a:cxn>
                <a:cxn ang="0">
                  <a:pos x="591" y="704"/>
                </a:cxn>
                <a:cxn ang="0">
                  <a:pos x="589" y="711"/>
                </a:cxn>
                <a:cxn ang="0">
                  <a:pos x="521" y="813"/>
                </a:cxn>
                <a:cxn ang="0">
                  <a:pos x="498" y="818"/>
                </a:cxn>
                <a:cxn ang="0">
                  <a:pos x="367" y="760"/>
                </a:cxn>
                <a:cxn ang="0">
                  <a:pos x="277" y="672"/>
                </a:cxn>
                <a:cxn ang="0">
                  <a:pos x="305" y="379"/>
                </a:cxn>
                <a:cxn ang="0">
                  <a:pos x="450" y="254"/>
                </a:cxn>
              </a:cxnLst>
              <a:rect l="0" t="0" r="r" b="b"/>
              <a:pathLst>
                <a:path w="877" h="1897">
                  <a:moveTo>
                    <a:pt x="450" y="254"/>
                  </a:moveTo>
                  <a:cubicBezTo>
                    <a:pt x="454" y="250"/>
                    <a:pt x="454" y="250"/>
                    <a:pt x="454" y="250"/>
                  </a:cubicBezTo>
                  <a:cubicBezTo>
                    <a:pt x="454" y="0"/>
                    <a:pt x="454" y="0"/>
                    <a:pt x="454" y="0"/>
                  </a:cubicBezTo>
                  <a:cubicBezTo>
                    <a:pt x="437" y="3"/>
                    <a:pt x="437" y="3"/>
                    <a:pt x="437" y="3"/>
                  </a:cubicBezTo>
                  <a:cubicBezTo>
                    <a:pt x="428" y="4"/>
                    <a:pt x="353" y="37"/>
                    <a:pt x="275" y="93"/>
                  </a:cubicBezTo>
                  <a:cubicBezTo>
                    <a:pt x="190" y="153"/>
                    <a:pt x="114" y="220"/>
                    <a:pt x="93" y="251"/>
                  </a:cubicBezTo>
                  <a:cubicBezTo>
                    <a:pt x="73" y="281"/>
                    <a:pt x="53" y="337"/>
                    <a:pt x="47" y="368"/>
                  </a:cubicBezTo>
                  <a:cubicBezTo>
                    <a:pt x="25" y="499"/>
                    <a:pt x="4" y="755"/>
                    <a:pt x="3" y="771"/>
                  </a:cubicBezTo>
                  <a:cubicBezTo>
                    <a:pt x="0" y="790"/>
                    <a:pt x="2" y="811"/>
                    <a:pt x="10" y="829"/>
                  </a:cubicBezTo>
                  <a:cubicBezTo>
                    <a:pt x="231" y="1335"/>
                    <a:pt x="231" y="1335"/>
                    <a:pt x="231" y="1335"/>
                  </a:cubicBezTo>
                  <a:cubicBezTo>
                    <a:pt x="231" y="1335"/>
                    <a:pt x="231" y="1335"/>
                    <a:pt x="231" y="1335"/>
                  </a:cubicBezTo>
                  <a:cubicBezTo>
                    <a:pt x="231" y="1336"/>
                    <a:pt x="270" y="1414"/>
                    <a:pt x="279" y="1474"/>
                  </a:cubicBezTo>
                  <a:cubicBezTo>
                    <a:pt x="287" y="1533"/>
                    <a:pt x="275" y="1628"/>
                    <a:pt x="274" y="1633"/>
                  </a:cubicBezTo>
                  <a:cubicBezTo>
                    <a:pt x="232" y="1897"/>
                    <a:pt x="232" y="1897"/>
                    <a:pt x="232" y="1897"/>
                  </a:cubicBezTo>
                  <a:cubicBezTo>
                    <a:pt x="849" y="1897"/>
                    <a:pt x="849" y="1897"/>
                    <a:pt x="849" y="1897"/>
                  </a:cubicBezTo>
                  <a:cubicBezTo>
                    <a:pt x="786" y="1499"/>
                    <a:pt x="786" y="1499"/>
                    <a:pt x="786" y="1499"/>
                  </a:cubicBezTo>
                  <a:cubicBezTo>
                    <a:pt x="786" y="1499"/>
                    <a:pt x="785" y="1492"/>
                    <a:pt x="783" y="1479"/>
                  </a:cubicBezTo>
                  <a:cubicBezTo>
                    <a:pt x="778" y="1452"/>
                    <a:pt x="804" y="1341"/>
                    <a:pt x="827" y="1244"/>
                  </a:cubicBezTo>
                  <a:cubicBezTo>
                    <a:pt x="852" y="1141"/>
                    <a:pt x="877" y="1033"/>
                    <a:pt x="877" y="984"/>
                  </a:cubicBezTo>
                  <a:cubicBezTo>
                    <a:pt x="877" y="931"/>
                    <a:pt x="873" y="865"/>
                    <a:pt x="868" y="796"/>
                  </a:cubicBezTo>
                  <a:cubicBezTo>
                    <a:pt x="866" y="769"/>
                    <a:pt x="865" y="741"/>
                    <a:pt x="863" y="714"/>
                  </a:cubicBezTo>
                  <a:cubicBezTo>
                    <a:pt x="859" y="643"/>
                    <a:pt x="857" y="591"/>
                    <a:pt x="857" y="545"/>
                  </a:cubicBezTo>
                  <a:cubicBezTo>
                    <a:pt x="858" y="473"/>
                    <a:pt x="850" y="416"/>
                    <a:pt x="842" y="371"/>
                  </a:cubicBezTo>
                  <a:cubicBezTo>
                    <a:pt x="840" y="358"/>
                    <a:pt x="838" y="345"/>
                    <a:pt x="837" y="334"/>
                  </a:cubicBezTo>
                  <a:cubicBezTo>
                    <a:pt x="836" y="273"/>
                    <a:pt x="781" y="241"/>
                    <a:pt x="726" y="241"/>
                  </a:cubicBezTo>
                  <a:cubicBezTo>
                    <a:pt x="717" y="241"/>
                    <a:pt x="709" y="242"/>
                    <a:pt x="701" y="243"/>
                  </a:cubicBezTo>
                  <a:cubicBezTo>
                    <a:pt x="646" y="255"/>
                    <a:pt x="605" y="326"/>
                    <a:pt x="595" y="424"/>
                  </a:cubicBezTo>
                  <a:cubicBezTo>
                    <a:pt x="591" y="461"/>
                    <a:pt x="595" y="494"/>
                    <a:pt x="598" y="528"/>
                  </a:cubicBezTo>
                  <a:cubicBezTo>
                    <a:pt x="603" y="579"/>
                    <a:pt x="608" y="632"/>
                    <a:pt x="591" y="704"/>
                  </a:cubicBezTo>
                  <a:cubicBezTo>
                    <a:pt x="590" y="706"/>
                    <a:pt x="590" y="709"/>
                    <a:pt x="589" y="711"/>
                  </a:cubicBezTo>
                  <a:cubicBezTo>
                    <a:pt x="574" y="758"/>
                    <a:pt x="528" y="808"/>
                    <a:pt x="521" y="813"/>
                  </a:cubicBezTo>
                  <a:cubicBezTo>
                    <a:pt x="516" y="816"/>
                    <a:pt x="508" y="818"/>
                    <a:pt x="498" y="818"/>
                  </a:cubicBezTo>
                  <a:cubicBezTo>
                    <a:pt x="467" y="818"/>
                    <a:pt x="417" y="797"/>
                    <a:pt x="367" y="760"/>
                  </a:cubicBezTo>
                  <a:cubicBezTo>
                    <a:pt x="325" y="730"/>
                    <a:pt x="288" y="694"/>
                    <a:pt x="277" y="672"/>
                  </a:cubicBezTo>
                  <a:cubicBezTo>
                    <a:pt x="291" y="586"/>
                    <a:pt x="301" y="451"/>
                    <a:pt x="305" y="379"/>
                  </a:cubicBezTo>
                  <a:cubicBezTo>
                    <a:pt x="350" y="343"/>
                    <a:pt x="435" y="271"/>
                    <a:pt x="450" y="254"/>
                  </a:cubicBezTo>
                  <a:close/>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6" name="Freeform 1556"/>
            <p:cNvSpPr>
              <a:spLocks/>
            </p:cNvSpPr>
            <p:nvPr/>
          </p:nvSpPr>
          <p:spPr bwMode="auto">
            <a:xfrm>
              <a:off x="8004174" y="2266950"/>
              <a:ext cx="298450" cy="657225"/>
            </a:xfrm>
            <a:custGeom>
              <a:avLst/>
              <a:gdLst/>
              <a:ahLst/>
              <a:cxnLst>
                <a:cxn ang="0">
                  <a:pos x="425" y="227"/>
                </a:cxn>
                <a:cxn ang="0">
                  <a:pos x="425" y="0"/>
                </a:cxn>
                <a:cxn ang="0">
                  <a:pos x="270" y="88"/>
                </a:cxn>
                <a:cxn ang="0">
                  <a:pos x="91" y="242"/>
                </a:cxn>
                <a:cxn ang="0">
                  <a:pos x="48" y="353"/>
                </a:cxn>
                <a:cxn ang="0">
                  <a:pos x="4" y="755"/>
                </a:cxn>
                <a:cxn ang="0">
                  <a:pos x="9" y="806"/>
                </a:cxn>
                <a:cxn ang="0">
                  <a:pos x="230" y="1312"/>
                </a:cxn>
                <a:cxn ang="0">
                  <a:pos x="279" y="1455"/>
                </a:cxn>
                <a:cxn ang="0">
                  <a:pos x="275" y="1618"/>
                </a:cxn>
                <a:cxn ang="0">
                  <a:pos x="236" y="1865"/>
                </a:cxn>
                <a:cxn ang="0">
                  <a:pos x="817" y="1865"/>
                </a:cxn>
                <a:cxn ang="0">
                  <a:pos x="758" y="1485"/>
                </a:cxn>
                <a:cxn ang="0">
                  <a:pos x="754" y="1465"/>
                </a:cxn>
                <a:cxn ang="0">
                  <a:pos x="849" y="967"/>
                </a:cxn>
                <a:cxn ang="0">
                  <a:pos x="834" y="698"/>
                </a:cxn>
                <a:cxn ang="0">
                  <a:pos x="829" y="527"/>
                </a:cxn>
                <a:cxn ang="0">
                  <a:pos x="808" y="318"/>
                </a:cxn>
                <a:cxn ang="0">
                  <a:pos x="690" y="241"/>
                </a:cxn>
                <a:cxn ang="0">
                  <a:pos x="596" y="409"/>
                </a:cxn>
                <a:cxn ang="0">
                  <a:pos x="591" y="690"/>
                </a:cxn>
                <a:cxn ang="0">
                  <a:pos x="589" y="698"/>
                </a:cxn>
                <a:cxn ang="0">
                  <a:pos x="516" y="808"/>
                </a:cxn>
                <a:cxn ang="0">
                  <a:pos x="247" y="657"/>
                </a:cxn>
                <a:cxn ang="0">
                  <a:pos x="276" y="355"/>
                </a:cxn>
                <a:cxn ang="0">
                  <a:pos x="425" y="227"/>
                </a:cxn>
              </a:cxnLst>
              <a:rect l="0" t="0" r="r" b="b"/>
              <a:pathLst>
                <a:path w="849" h="1865">
                  <a:moveTo>
                    <a:pt x="425" y="227"/>
                  </a:moveTo>
                  <a:cubicBezTo>
                    <a:pt x="425" y="0"/>
                    <a:pt x="425" y="0"/>
                    <a:pt x="425" y="0"/>
                  </a:cubicBezTo>
                  <a:cubicBezTo>
                    <a:pt x="419" y="1"/>
                    <a:pt x="348" y="32"/>
                    <a:pt x="270" y="88"/>
                  </a:cubicBezTo>
                  <a:cubicBezTo>
                    <a:pt x="189" y="146"/>
                    <a:pt x="111" y="213"/>
                    <a:pt x="91" y="242"/>
                  </a:cubicBezTo>
                  <a:cubicBezTo>
                    <a:pt x="71" y="271"/>
                    <a:pt x="53" y="326"/>
                    <a:pt x="48" y="353"/>
                  </a:cubicBezTo>
                  <a:cubicBezTo>
                    <a:pt x="25" y="489"/>
                    <a:pt x="4" y="755"/>
                    <a:pt x="4" y="755"/>
                  </a:cubicBezTo>
                  <a:cubicBezTo>
                    <a:pt x="0" y="773"/>
                    <a:pt x="3" y="790"/>
                    <a:pt x="9" y="806"/>
                  </a:cubicBezTo>
                  <a:cubicBezTo>
                    <a:pt x="230" y="1312"/>
                    <a:pt x="230" y="1312"/>
                    <a:pt x="230" y="1312"/>
                  </a:cubicBezTo>
                  <a:cubicBezTo>
                    <a:pt x="230" y="1312"/>
                    <a:pt x="270" y="1392"/>
                    <a:pt x="279" y="1455"/>
                  </a:cubicBezTo>
                  <a:cubicBezTo>
                    <a:pt x="288" y="1518"/>
                    <a:pt x="275" y="1618"/>
                    <a:pt x="275" y="1618"/>
                  </a:cubicBezTo>
                  <a:cubicBezTo>
                    <a:pt x="236" y="1865"/>
                    <a:pt x="236" y="1865"/>
                    <a:pt x="236" y="1865"/>
                  </a:cubicBezTo>
                  <a:cubicBezTo>
                    <a:pt x="817" y="1865"/>
                    <a:pt x="817" y="1865"/>
                    <a:pt x="817" y="1865"/>
                  </a:cubicBezTo>
                  <a:cubicBezTo>
                    <a:pt x="758" y="1485"/>
                    <a:pt x="758" y="1485"/>
                    <a:pt x="758" y="1485"/>
                  </a:cubicBezTo>
                  <a:cubicBezTo>
                    <a:pt x="758" y="1485"/>
                    <a:pt x="756" y="1478"/>
                    <a:pt x="754" y="1465"/>
                  </a:cubicBezTo>
                  <a:cubicBezTo>
                    <a:pt x="744" y="1404"/>
                    <a:pt x="849" y="1064"/>
                    <a:pt x="849" y="967"/>
                  </a:cubicBezTo>
                  <a:cubicBezTo>
                    <a:pt x="849" y="894"/>
                    <a:pt x="840" y="796"/>
                    <a:pt x="834" y="698"/>
                  </a:cubicBezTo>
                  <a:cubicBezTo>
                    <a:pt x="831" y="640"/>
                    <a:pt x="828" y="581"/>
                    <a:pt x="829" y="527"/>
                  </a:cubicBezTo>
                  <a:cubicBezTo>
                    <a:pt x="830" y="435"/>
                    <a:pt x="815" y="368"/>
                    <a:pt x="808" y="318"/>
                  </a:cubicBezTo>
                  <a:cubicBezTo>
                    <a:pt x="808" y="253"/>
                    <a:pt x="737" y="231"/>
                    <a:pt x="690" y="241"/>
                  </a:cubicBezTo>
                  <a:cubicBezTo>
                    <a:pt x="642" y="251"/>
                    <a:pt x="605" y="319"/>
                    <a:pt x="596" y="409"/>
                  </a:cubicBezTo>
                  <a:cubicBezTo>
                    <a:pt x="587" y="499"/>
                    <a:pt x="621" y="567"/>
                    <a:pt x="591" y="690"/>
                  </a:cubicBezTo>
                  <a:cubicBezTo>
                    <a:pt x="591" y="693"/>
                    <a:pt x="590" y="695"/>
                    <a:pt x="589" y="698"/>
                  </a:cubicBezTo>
                  <a:cubicBezTo>
                    <a:pt x="573" y="749"/>
                    <a:pt x="524" y="802"/>
                    <a:pt x="516" y="808"/>
                  </a:cubicBezTo>
                  <a:cubicBezTo>
                    <a:pt x="451" y="852"/>
                    <a:pt x="271" y="714"/>
                    <a:pt x="247" y="657"/>
                  </a:cubicBezTo>
                  <a:cubicBezTo>
                    <a:pt x="263" y="569"/>
                    <a:pt x="273" y="426"/>
                    <a:pt x="276" y="355"/>
                  </a:cubicBezTo>
                  <a:cubicBezTo>
                    <a:pt x="322" y="319"/>
                    <a:pt x="411" y="243"/>
                    <a:pt x="425" y="227"/>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7" name="Freeform 1557"/>
            <p:cNvSpPr>
              <a:spLocks/>
            </p:cNvSpPr>
            <p:nvPr/>
          </p:nvSpPr>
          <p:spPr bwMode="auto">
            <a:xfrm>
              <a:off x="8054974" y="2800350"/>
              <a:ext cx="263525" cy="176213"/>
            </a:xfrm>
            <a:custGeom>
              <a:avLst/>
              <a:gdLst/>
              <a:ahLst/>
              <a:cxnLst>
                <a:cxn ang="0">
                  <a:pos x="675" y="502"/>
                </a:cxn>
                <a:cxn ang="0">
                  <a:pos x="749" y="428"/>
                </a:cxn>
                <a:cxn ang="0">
                  <a:pos x="749" y="73"/>
                </a:cxn>
                <a:cxn ang="0">
                  <a:pos x="675" y="0"/>
                </a:cxn>
                <a:cxn ang="0">
                  <a:pos x="74" y="0"/>
                </a:cxn>
                <a:cxn ang="0">
                  <a:pos x="0" y="73"/>
                </a:cxn>
                <a:cxn ang="0">
                  <a:pos x="0" y="428"/>
                </a:cxn>
                <a:cxn ang="0">
                  <a:pos x="74" y="502"/>
                </a:cxn>
                <a:cxn ang="0">
                  <a:pos x="675" y="502"/>
                </a:cxn>
              </a:cxnLst>
              <a:rect l="0" t="0" r="r" b="b"/>
              <a:pathLst>
                <a:path w="749" h="502">
                  <a:moveTo>
                    <a:pt x="675" y="502"/>
                  </a:moveTo>
                  <a:cubicBezTo>
                    <a:pt x="716" y="502"/>
                    <a:pt x="749" y="469"/>
                    <a:pt x="749" y="428"/>
                  </a:cubicBezTo>
                  <a:cubicBezTo>
                    <a:pt x="749" y="73"/>
                    <a:pt x="749" y="73"/>
                    <a:pt x="749" y="73"/>
                  </a:cubicBezTo>
                  <a:cubicBezTo>
                    <a:pt x="749" y="33"/>
                    <a:pt x="716" y="0"/>
                    <a:pt x="675" y="0"/>
                  </a:cubicBezTo>
                  <a:cubicBezTo>
                    <a:pt x="74" y="0"/>
                    <a:pt x="74" y="0"/>
                    <a:pt x="74" y="0"/>
                  </a:cubicBezTo>
                  <a:cubicBezTo>
                    <a:pt x="33" y="0"/>
                    <a:pt x="0" y="33"/>
                    <a:pt x="0" y="73"/>
                  </a:cubicBezTo>
                  <a:cubicBezTo>
                    <a:pt x="0" y="428"/>
                    <a:pt x="0" y="428"/>
                    <a:pt x="0" y="428"/>
                  </a:cubicBezTo>
                  <a:cubicBezTo>
                    <a:pt x="0" y="469"/>
                    <a:pt x="33" y="502"/>
                    <a:pt x="74" y="502"/>
                  </a:cubicBezTo>
                  <a:lnTo>
                    <a:pt x="675" y="502"/>
                  </a:lnTo>
                  <a:close/>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8" name="Freeform 1558"/>
            <p:cNvSpPr>
              <a:spLocks/>
            </p:cNvSpPr>
            <p:nvPr/>
          </p:nvSpPr>
          <p:spPr bwMode="auto">
            <a:xfrm>
              <a:off x="8059737" y="2805113"/>
              <a:ext cx="254000" cy="166688"/>
            </a:xfrm>
            <a:custGeom>
              <a:avLst/>
              <a:gdLst/>
              <a:ahLst/>
              <a:cxnLst>
                <a:cxn ang="0">
                  <a:pos x="660" y="472"/>
                </a:cxn>
                <a:cxn ang="0">
                  <a:pos x="719" y="413"/>
                </a:cxn>
                <a:cxn ang="0">
                  <a:pos x="719" y="58"/>
                </a:cxn>
                <a:cxn ang="0">
                  <a:pos x="660" y="0"/>
                </a:cxn>
                <a:cxn ang="0">
                  <a:pos x="59" y="0"/>
                </a:cxn>
                <a:cxn ang="0">
                  <a:pos x="0" y="58"/>
                </a:cxn>
                <a:cxn ang="0">
                  <a:pos x="0" y="413"/>
                </a:cxn>
                <a:cxn ang="0">
                  <a:pos x="59" y="472"/>
                </a:cxn>
                <a:cxn ang="0">
                  <a:pos x="660" y="472"/>
                </a:cxn>
              </a:cxnLst>
              <a:rect l="0" t="0" r="r" b="b"/>
              <a:pathLst>
                <a:path w="719" h="472">
                  <a:moveTo>
                    <a:pt x="660" y="472"/>
                  </a:moveTo>
                  <a:cubicBezTo>
                    <a:pt x="693" y="472"/>
                    <a:pt x="719" y="446"/>
                    <a:pt x="719" y="413"/>
                  </a:cubicBezTo>
                  <a:cubicBezTo>
                    <a:pt x="719" y="58"/>
                    <a:pt x="719" y="58"/>
                    <a:pt x="719" y="58"/>
                  </a:cubicBezTo>
                  <a:cubicBezTo>
                    <a:pt x="719" y="26"/>
                    <a:pt x="693" y="0"/>
                    <a:pt x="660" y="0"/>
                  </a:cubicBezTo>
                  <a:cubicBezTo>
                    <a:pt x="59" y="0"/>
                    <a:pt x="59" y="0"/>
                    <a:pt x="59" y="0"/>
                  </a:cubicBezTo>
                  <a:cubicBezTo>
                    <a:pt x="26" y="0"/>
                    <a:pt x="0" y="26"/>
                    <a:pt x="0" y="58"/>
                  </a:cubicBezTo>
                  <a:cubicBezTo>
                    <a:pt x="0" y="413"/>
                    <a:pt x="0" y="413"/>
                    <a:pt x="0" y="413"/>
                  </a:cubicBezTo>
                  <a:cubicBezTo>
                    <a:pt x="0" y="446"/>
                    <a:pt x="26" y="472"/>
                    <a:pt x="59" y="472"/>
                  </a:cubicBezTo>
                  <a:lnTo>
                    <a:pt x="660" y="472"/>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99" name="Oval 1559"/>
            <p:cNvSpPr>
              <a:spLocks noChangeArrowheads="1"/>
            </p:cNvSpPr>
            <p:nvPr/>
          </p:nvSpPr>
          <p:spPr bwMode="auto">
            <a:xfrm>
              <a:off x="8242299" y="2863850"/>
              <a:ext cx="49213" cy="49213"/>
            </a:xfrm>
            <a:prstGeom prst="ellipse">
              <a:avLst/>
            </a:pr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00" name="Oval 1560"/>
            <p:cNvSpPr>
              <a:spLocks noChangeArrowheads="1"/>
            </p:cNvSpPr>
            <p:nvPr/>
          </p:nvSpPr>
          <p:spPr bwMode="auto">
            <a:xfrm>
              <a:off x="8247062" y="2868613"/>
              <a:ext cx="39688" cy="39688"/>
            </a:xfrm>
            <a:prstGeom prst="ellipse">
              <a:avLst/>
            </a:pr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2" name="Group 2261"/>
          <p:cNvGrpSpPr/>
          <p:nvPr/>
        </p:nvGrpSpPr>
        <p:grpSpPr>
          <a:xfrm>
            <a:off x="3998673" y="2421261"/>
            <a:ext cx="687468" cy="664948"/>
            <a:chOff x="7999412" y="990600"/>
            <a:chExt cx="823913" cy="796925"/>
          </a:xfrm>
        </p:grpSpPr>
        <p:sp>
          <p:nvSpPr>
            <p:cNvPr id="88768" name="Freeform 1728"/>
            <p:cNvSpPr>
              <a:spLocks/>
            </p:cNvSpPr>
            <p:nvPr/>
          </p:nvSpPr>
          <p:spPr bwMode="auto">
            <a:xfrm>
              <a:off x="7999412" y="1282700"/>
              <a:ext cx="584200" cy="504825"/>
            </a:xfrm>
            <a:custGeom>
              <a:avLst/>
              <a:gdLst/>
              <a:ahLst/>
              <a:cxnLst>
                <a:cxn ang="0">
                  <a:pos x="1048" y="1209"/>
                </a:cxn>
                <a:cxn ang="0">
                  <a:pos x="1568" y="1209"/>
                </a:cxn>
                <a:cxn ang="0">
                  <a:pos x="1655" y="1122"/>
                </a:cxn>
                <a:cxn ang="0">
                  <a:pos x="1655" y="87"/>
                </a:cxn>
                <a:cxn ang="0">
                  <a:pos x="1568" y="0"/>
                </a:cxn>
                <a:cxn ang="0">
                  <a:pos x="86" y="0"/>
                </a:cxn>
                <a:cxn ang="0">
                  <a:pos x="0" y="87"/>
                </a:cxn>
                <a:cxn ang="0">
                  <a:pos x="0" y="1122"/>
                </a:cxn>
                <a:cxn ang="0">
                  <a:pos x="86" y="1209"/>
                </a:cxn>
                <a:cxn ang="0">
                  <a:pos x="595" y="1209"/>
                </a:cxn>
                <a:cxn ang="0">
                  <a:pos x="626" y="1233"/>
                </a:cxn>
                <a:cxn ang="0">
                  <a:pos x="626" y="1312"/>
                </a:cxn>
                <a:cxn ang="0">
                  <a:pos x="505" y="1380"/>
                </a:cxn>
                <a:cxn ang="0">
                  <a:pos x="478" y="1384"/>
                </a:cxn>
                <a:cxn ang="0">
                  <a:pos x="451" y="1411"/>
                </a:cxn>
                <a:cxn ang="0">
                  <a:pos x="451" y="1436"/>
                </a:cxn>
                <a:cxn ang="0">
                  <a:pos x="1190" y="1436"/>
                </a:cxn>
                <a:cxn ang="0">
                  <a:pos x="1190" y="1408"/>
                </a:cxn>
                <a:cxn ang="0">
                  <a:pos x="1167" y="1383"/>
                </a:cxn>
                <a:cxn ang="0">
                  <a:pos x="1015" y="1312"/>
                </a:cxn>
                <a:cxn ang="0">
                  <a:pos x="1015" y="1233"/>
                </a:cxn>
                <a:cxn ang="0">
                  <a:pos x="1048" y="1209"/>
                </a:cxn>
              </a:cxnLst>
              <a:rect l="0" t="0" r="r" b="b"/>
              <a:pathLst>
                <a:path w="1655" h="1436">
                  <a:moveTo>
                    <a:pt x="1048" y="1209"/>
                  </a:moveTo>
                  <a:cubicBezTo>
                    <a:pt x="1568" y="1209"/>
                    <a:pt x="1568" y="1209"/>
                    <a:pt x="1568" y="1209"/>
                  </a:cubicBezTo>
                  <a:cubicBezTo>
                    <a:pt x="1616" y="1209"/>
                    <a:pt x="1655" y="1170"/>
                    <a:pt x="1655" y="1122"/>
                  </a:cubicBezTo>
                  <a:cubicBezTo>
                    <a:pt x="1655" y="87"/>
                    <a:pt x="1655" y="87"/>
                    <a:pt x="1655" y="87"/>
                  </a:cubicBezTo>
                  <a:cubicBezTo>
                    <a:pt x="1655" y="39"/>
                    <a:pt x="1616" y="0"/>
                    <a:pt x="1568" y="0"/>
                  </a:cubicBezTo>
                  <a:cubicBezTo>
                    <a:pt x="86" y="0"/>
                    <a:pt x="86" y="0"/>
                    <a:pt x="86" y="0"/>
                  </a:cubicBezTo>
                  <a:cubicBezTo>
                    <a:pt x="39" y="0"/>
                    <a:pt x="0" y="39"/>
                    <a:pt x="0" y="87"/>
                  </a:cubicBezTo>
                  <a:cubicBezTo>
                    <a:pt x="0" y="1122"/>
                    <a:pt x="0" y="1122"/>
                    <a:pt x="0" y="1122"/>
                  </a:cubicBezTo>
                  <a:cubicBezTo>
                    <a:pt x="0" y="1170"/>
                    <a:pt x="39" y="1209"/>
                    <a:pt x="86" y="1209"/>
                  </a:cubicBezTo>
                  <a:cubicBezTo>
                    <a:pt x="595" y="1209"/>
                    <a:pt x="595" y="1209"/>
                    <a:pt x="595" y="1209"/>
                  </a:cubicBezTo>
                  <a:cubicBezTo>
                    <a:pt x="595" y="1209"/>
                    <a:pt x="630" y="1209"/>
                    <a:pt x="626" y="1233"/>
                  </a:cubicBezTo>
                  <a:cubicBezTo>
                    <a:pt x="626" y="1252"/>
                    <a:pt x="626" y="1278"/>
                    <a:pt x="626" y="1312"/>
                  </a:cubicBezTo>
                  <a:cubicBezTo>
                    <a:pt x="626" y="1357"/>
                    <a:pt x="557" y="1374"/>
                    <a:pt x="505" y="1380"/>
                  </a:cubicBezTo>
                  <a:cubicBezTo>
                    <a:pt x="493" y="1380"/>
                    <a:pt x="486" y="1382"/>
                    <a:pt x="478" y="1384"/>
                  </a:cubicBezTo>
                  <a:cubicBezTo>
                    <a:pt x="449" y="1392"/>
                    <a:pt x="451" y="1411"/>
                    <a:pt x="451" y="1411"/>
                  </a:cubicBezTo>
                  <a:cubicBezTo>
                    <a:pt x="451" y="1436"/>
                    <a:pt x="451" y="1436"/>
                    <a:pt x="451" y="1436"/>
                  </a:cubicBezTo>
                  <a:cubicBezTo>
                    <a:pt x="1190" y="1436"/>
                    <a:pt x="1190" y="1436"/>
                    <a:pt x="1190" y="1436"/>
                  </a:cubicBezTo>
                  <a:cubicBezTo>
                    <a:pt x="1190" y="1408"/>
                    <a:pt x="1190" y="1408"/>
                    <a:pt x="1190" y="1408"/>
                  </a:cubicBezTo>
                  <a:cubicBezTo>
                    <a:pt x="1190" y="1408"/>
                    <a:pt x="1190" y="1384"/>
                    <a:pt x="1167" y="1383"/>
                  </a:cubicBezTo>
                  <a:cubicBezTo>
                    <a:pt x="1120" y="1380"/>
                    <a:pt x="1015" y="1368"/>
                    <a:pt x="1015" y="1312"/>
                  </a:cubicBezTo>
                  <a:cubicBezTo>
                    <a:pt x="1015" y="1277"/>
                    <a:pt x="1015" y="1252"/>
                    <a:pt x="1015" y="1233"/>
                  </a:cubicBezTo>
                  <a:cubicBezTo>
                    <a:pt x="1015" y="1208"/>
                    <a:pt x="1048" y="1209"/>
                    <a:pt x="1048" y="1209"/>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69" name="Rectangle 1729"/>
            <p:cNvSpPr>
              <a:spLocks noChangeArrowheads="1"/>
            </p:cNvSpPr>
            <p:nvPr/>
          </p:nvSpPr>
          <p:spPr bwMode="auto">
            <a:xfrm>
              <a:off x="8024812" y="1306513"/>
              <a:ext cx="533400" cy="377825"/>
            </a:xfrm>
            <a:prstGeom prst="rect">
              <a:avLst/>
            </a:prstGeom>
            <a:solidFill>
              <a:srgbClr val="E6E7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70" name="Freeform 1730"/>
            <p:cNvSpPr>
              <a:spLocks noEditPoints="1"/>
            </p:cNvSpPr>
            <p:nvPr/>
          </p:nvSpPr>
          <p:spPr bwMode="auto">
            <a:xfrm>
              <a:off x="8448675" y="990600"/>
              <a:ext cx="374650" cy="387350"/>
            </a:xfrm>
            <a:custGeom>
              <a:avLst/>
              <a:gdLst/>
              <a:ahLst/>
              <a:cxnLst>
                <a:cxn ang="0">
                  <a:pos x="561" y="751"/>
                </a:cxn>
                <a:cxn ang="0">
                  <a:pos x="841" y="751"/>
                </a:cxn>
                <a:cxn ang="0">
                  <a:pos x="1065" y="528"/>
                </a:cxn>
                <a:cxn ang="0">
                  <a:pos x="1065" y="224"/>
                </a:cxn>
                <a:cxn ang="0">
                  <a:pos x="841" y="0"/>
                </a:cxn>
                <a:cxn ang="0">
                  <a:pos x="224" y="0"/>
                </a:cxn>
                <a:cxn ang="0">
                  <a:pos x="0" y="224"/>
                </a:cxn>
                <a:cxn ang="0">
                  <a:pos x="0" y="528"/>
                </a:cxn>
                <a:cxn ang="0">
                  <a:pos x="184" y="748"/>
                </a:cxn>
                <a:cxn ang="0">
                  <a:pos x="27" y="1100"/>
                </a:cxn>
                <a:cxn ang="0">
                  <a:pos x="561" y="751"/>
                </a:cxn>
                <a:cxn ang="0">
                  <a:pos x="582" y="515"/>
                </a:cxn>
                <a:cxn ang="0">
                  <a:pos x="624" y="486"/>
                </a:cxn>
                <a:cxn ang="0">
                  <a:pos x="652" y="410"/>
                </a:cxn>
                <a:cxn ang="0">
                  <a:pos x="629" y="341"/>
                </a:cxn>
                <a:cxn ang="0">
                  <a:pos x="615" y="327"/>
                </a:cxn>
                <a:cxn ang="0">
                  <a:pos x="651" y="323"/>
                </a:cxn>
                <a:cxn ang="0">
                  <a:pos x="644" y="285"/>
                </a:cxn>
                <a:cxn ang="0">
                  <a:pos x="613" y="224"/>
                </a:cxn>
                <a:cxn ang="0">
                  <a:pos x="582" y="204"/>
                </a:cxn>
                <a:cxn ang="0">
                  <a:pos x="582" y="195"/>
                </a:cxn>
                <a:cxn ang="0">
                  <a:pos x="712" y="367"/>
                </a:cxn>
                <a:cxn ang="0">
                  <a:pos x="582" y="539"/>
                </a:cxn>
                <a:cxn ang="0">
                  <a:pos x="582" y="515"/>
                </a:cxn>
                <a:cxn ang="0">
                  <a:pos x="484" y="194"/>
                </a:cxn>
                <a:cxn ang="0">
                  <a:pos x="484" y="203"/>
                </a:cxn>
                <a:cxn ang="0">
                  <a:pos x="447" y="229"/>
                </a:cxn>
                <a:cxn ang="0">
                  <a:pos x="419" y="301"/>
                </a:cxn>
                <a:cxn ang="0">
                  <a:pos x="443" y="371"/>
                </a:cxn>
                <a:cxn ang="0">
                  <a:pos x="449" y="377"/>
                </a:cxn>
                <a:cxn ang="0">
                  <a:pos x="407" y="382"/>
                </a:cxn>
                <a:cxn ang="0">
                  <a:pos x="413" y="420"/>
                </a:cxn>
                <a:cxn ang="0">
                  <a:pos x="447" y="492"/>
                </a:cxn>
                <a:cxn ang="0">
                  <a:pos x="484" y="516"/>
                </a:cxn>
                <a:cxn ang="0">
                  <a:pos x="484" y="540"/>
                </a:cxn>
                <a:cxn ang="0">
                  <a:pos x="353" y="367"/>
                </a:cxn>
                <a:cxn ang="0">
                  <a:pos x="484" y="194"/>
                </a:cxn>
              </a:cxnLst>
              <a:rect l="0" t="0" r="r" b="b"/>
              <a:pathLst>
                <a:path w="1065" h="1100">
                  <a:moveTo>
                    <a:pt x="561" y="751"/>
                  </a:moveTo>
                  <a:cubicBezTo>
                    <a:pt x="841" y="751"/>
                    <a:pt x="841" y="751"/>
                    <a:pt x="841" y="751"/>
                  </a:cubicBezTo>
                  <a:cubicBezTo>
                    <a:pt x="964" y="751"/>
                    <a:pt x="1065" y="651"/>
                    <a:pt x="1065" y="528"/>
                  </a:cubicBezTo>
                  <a:cubicBezTo>
                    <a:pt x="1065" y="224"/>
                    <a:pt x="1065" y="224"/>
                    <a:pt x="1065" y="224"/>
                  </a:cubicBezTo>
                  <a:cubicBezTo>
                    <a:pt x="1065" y="100"/>
                    <a:pt x="964" y="0"/>
                    <a:pt x="841" y="0"/>
                  </a:cubicBezTo>
                  <a:cubicBezTo>
                    <a:pt x="224" y="0"/>
                    <a:pt x="224" y="0"/>
                    <a:pt x="224" y="0"/>
                  </a:cubicBezTo>
                  <a:cubicBezTo>
                    <a:pt x="100" y="0"/>
                    <a:pt x="0" y="100"/>
                    <a:pt x="0" y="224"/>
                  </a:cubicBezTo>
                  <a:cubicBezTo>
                    <a:pt x="0" y="528"/>
                    <a:pt x="0" y="528"/>
                    <a:pt x="0" y="528"/>
                  </a:cubicBezTo>
                  <a:cubicBezTo>
                    <a:pt x="0" y="637"/>
                    <a:pt x="80" y="729"/>
                    <a:pt x="184" y="748"/>
                  </a:cubicBezTo>
                  <a:cubicBezTo>
                    <a:pt x="27" y="1100"/>
                    <a:pt x="27" y="1100"/>
                    <a:pt x="27" y="1100"/>
                  </a:cubicBezTo>
                  <a:lnTo>
                    <a:pt x="561" y="751"/>
                  </a:lnTo>
                  <a:close/>
                  <a:moveTo>
                    <a:pt x="582" y="515"/>
                  </a:moveTo>
                  <a:cubicBezTo>
                    <a:pt x="598" y="509"/>
                    <a:pt x="613" y="499"/>
                    <a:pt x="624" y="486"/>
                  </a:cubicBezTo>
                  <a:cubicBezTo>
                    <a:pt x="643" y="465"/>
                    <a:pt x="652" y="439"/>
                    <a:pt x="652" y="410"/>
                  </a:cubicBezTo>
                  <a:cubicBezTo>
                    <a:pt x="652" y="382"/>
                    <a:pt x="644" y="359"/>
                    <a:pt x="629" y="341"/>
                  </a:cubicBezTo>
                  <a:cubicBezTo>
                    <a:pt x="625" y="336"/>
                    <a:pt x="620" y="332"/>
                    <a:pt x="615" y="327"/>
                  </a:cubicBezTo>
                  <a:cubicBezTo>
                    <a:pt x="651" y="323"/>
                    <a:pt x="651" y="323"/>
                    <a:pt x="651" y="323"/>
                  </a:cubicBezTo>
                  <a:cubicBezTo>
                    <a:pt x="644" y="285"/>
                    <a:pt x="644" y="285"/>
                    <a:pt x="644" y="285"/>
                  </a:cubicBezTo>
                  <a:cubicBezTo>
                    <a:pt x="640" y="260"/>
                    <a:pt x="630" y="240"/>
                    <a:pt x="613" y="224"/>
                  </a:cubicBezTo>
                  <a:cubicBezTo>
                    <a:pt x="604" y="215"/>
                    <a:pt x="594" y="209"/>
                    <a:pt x="582" y="204"/>
                  </a:cubicBezTo>
                  <a:cubicBezTo>
                    <a:pt x="582" y="195"/>
                    <a:pt x="582" y="195"/>
                    <a:pt x="582" y="195"/>
                  </a:cubicBezTo>
                  <a:cubicBezTo>
                    <a:pt x="657" y="216"/>
                    <a:pt x="712" y="285"/>
                    <a:pt x="712" y="367"/>
                  </a:cubicBezTo>
                  <a:cubicBezTo>
                    <a:pt x="712" y="449"/>
                    <a:pt x="657" y="518"/>
                    <a:pt x="582" y="539"/>
                  </a:cubicBezTo>
                  <a:lnTo>
                    <a:pt x="582" y="515"/>
                  </a:lnTo>
                  <a:close/>
                  <a:moveTo>
                    <a:pt x="484" y="194"/>
                  </a:moveTo>
                  <a:cubicBezTo>
                    <a:pt x="484" y="203"/>
                    <a:pt x="484" y="203"/>
                    <a:pt x="484" y="203"/>
                  </a:cubicBezTo>
                  <a:cubicBezTo>
                    <a:pt x="469" y="209"/>
                    <a:pt x="457" y="218"/>
                    <a:pt x="447" y="229"/>
                  </a:cubicBezTo>
                  <a:cubicBezTo>
                    <a:pt x="429" y="248"/>
                    <a:pt x="419" y="273"/>
                    <a:pt x="419" y="301"/>
                  </a:cubicBezTo>
                  <a:cubicBezTo>
                    <a:pt x="419" y="327"/>
                    <a:pt x="427" y="351"/>
                    <a:pt x="443" y="371"/>
                  </a:cubicBezTo>
                  <a:cubicBezTo>
                    <a:pt x="445" y="373"/>
                    <a:pt x="447" y="375"/>
                    <a:pt x="449" y="377"/>
                  </a:cubicBezTo>
                  <a:cubicBezTo>
                    <a:pt x="407" y="382"/>
                    <a:pt x="407" y="382"/>
                    <a:pt x="407" y="382"/>
                  </a:cubicBezTo>
                  <a:cubicBezTo>
                    <a:pt x="413" y="420"/>
                    <a:pt x="413" y="420"/>
                    <a:pt x="413" y="420"/>
                  </a:cubicBezTo>
                  <a:cubicBezTo>
                    <a:pt x="417" y="450"/>
                    <a:pt x="429" y="474"/>
                    <a:pt x="447" y="492"/>
                  </a:cubicBezTo>
                  <a:cubicBezTo>
                    <a:pt x="457" y="503"/>
                    <a:pt x="470" y="511"/>
                    <a:pt x="484" y="516"/>
                  </a:cubicBezTo>
                  <a:cubicBezTo>
                    <a:pt x="484" y="540"/>
                    <a:pt x="484" y="540"/>
                    <a:pt x="484" y="540"/>
                  </a:cubicBezTo>
                  <a:cubicBezTo>
                    <a:pt x="408" y="518"/>
                    <a:pt x="353" y="449"/>
                    <a:pt x="353" y="367"/>
                  </a:cubicBezTo>
                  <a:cubicBezTo>
                    <a:pt x="353" y="285"/>
                    <a:pt x="408" y="216"/>
                    <a:pt x="484" y="194"/>
                  </a:cubicBezTo>
                  <a:close/>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71" name="Freeform 1731"/>
            <p:cNvSpPr>
              <a:spLocks noEditPoints="1"/>
            </p:cNvSpPr>
            <p:nvPr/>
          </p:nvSpPr>
          <p:spPr bwMode="auto">
            <a:xfrm>
              <a:off x="8461375" y="1003300"/>
              <a:ext cx="349250" cy="339725"/>
            </a:xfrm>
            <a:custGeom>
              <a:avLst/>
              <a:gdLst/>
              <a:ahLst/>
              <a:cxnLst>
                <a:cxn ang="0">
                  <a:pos x="804" y="0"/>
                </a:cxn>
                <a:cxn ang="0">
                  <a:pos x="187" y="0"/>
                </a:cxn>
                <a:cxn ang="0">
                  <a:pos x="0" y="187"/>
                </a:cxn>
                <a:cxn ang="0">
                  <a:pos x="0" y="491"/>
                </a:cxn>
                <a:cxn ang="0">
                  <a:pos x="187" y="677"/>
                </a:cxn>
                <a:cxn ang="0">
                  <a:pos x="202" y="677"/>
                </a:cxn>
                <a:cxn ang="0">
                  <a:pos x="74" y="964"/>
                </a:cxn>
                <a:cxn ang="0">
                  <a:pos x="513" y="677"/>
                </a:cxn>
                <a:cxn ang="0">
                  <a:pos x="804" y="677"/>
                </a:cxn>
                <a:cxn ang="0">
                  <a:pos x="991" y="491"/>
                </a:cxn>
                <a:cxn ang="0">
                  <a:pos x="991" y="187"/>
                </a:cxn>
                <a:cxn ang="0">
                  <a:pos x="804" y="0"/>
                </a:cxn>
                <a:cxn ang="0">
                  <a:pos x="495" y="114"/>
                </a:cxn>
                <a:cxn ang="0">
                  <a:pos x="279" y="330"/>
                </a:cxn>
                <a:cxn ang="0">
                  <a:pos x="495" y="546"/>
                </a:cxn>
                <a:cxn ang="0">
                  <a:pos x="711" y="330"/>
                </a:cxn>
                <a:cxn ang="0">
                  <a:pos x="495" y="114"/>
                </a:cxn>
                <a:cxn ang="0">
                  <a:pos x="560" y="424"/>
                </a:cxn>
                <a:cxn ang="0">
                  <a:pos x="508" y="450"/>
                </a:cxn>
                <a:cxn ang="0">
                  <a:pos x="508" y="482"/>
                </a:cxn>
                <a:cxn ang="0">
                  <a:pos x="483" y="482"/>
                </a:cxn>
                <a:cxn ang="0">
                  <a:pos x="483" y="451"/>
                </a:cxn>
                <a:cxn ang="0">
                  <a:pos x="436" y="429"/>
                </a:cxn>
                <a:cxn ang="0">
                  <a:pos x="412" y="377"/>
                </a:cxn>
                <a:cxn ang="0">
                  <a:pos x="457" y="373"/>
                </a:cxn>
                <a:cxn ang="0">
                  <a:pos x="467" y="396"/>
                </a:cxn>
                <a:cxn ang="0">
                  <a:pos x="483" y="410"/>
                </a:cxn>
                <a:cxn ang="0">
                  <a:pos x="483" y="339"/>
                </a:cxn>
                <a:cxn ang="0">
                  <a:pos x="435" y="310"/>
                </a:cxn>
                <a:cxn ang="0">
                  <a:pos x="419" y="264"/>
                </a:cxn>
                <a:cxn ang="0">
                  <a:pos x="437" y="217"/>
                </a:cxn>
                <a:cxn ang="0">
                  <a:pos x="483" y="195"/>
                </a:cxn>
                <a:cxn ang="0">
                  <a:pos x="483" y="178"/>
                </a:cxn>
                <a:cxn ang="0">
                  <a:pos x="508" y="178"/>
                </a:cxn>
                <a:cxn ang="0">
                  <a:pos x="508" y="195"/>
                </a:cxn>
                <a:cxn ang="0">
                  <a:pos x="551" y="214"/>
                </a:cxn>
                <a:cxn ang="0">
                  <a:pos x="571" y="254"/>
                </a:cxn>
                <a:cxn ang="0">
                  <a:pos x="528" y="260"/>
                </a:cxn>
                <a:cxn ang="0">
                  <a:pos x="508" y="233"/>
                </a:cxn>
                <a:cxn ang="0">
                  <a:pos x="508" y="299"/>
                </a:cxn>
                <a:cxn ang="0">
                  <a:pos x="563" y="327"/>
                </a:cxn>
                <a:cxn ang="0">
                  <a:pos x="578" y="373"/>
                </a:cxn>
                <a:cxn ang="0">
                  <a:pos x="560" y="424"/>
                </a:cxn>
                <a:cxn ang="0">
                  <a:pos x="462" y="262"/>
                </a:cxn>
                <a:cxn ang="0">
                  <a:pos x="467" y="278"/>
                </a:cxn>
                <a:cxn ang="0">
                  <a:pos x="483" y="291"/>
                </a:cxn>
                <a:cxn ang="0">
                  <a:pos x="483" y="232"/>
                </a:cxn>
                <a:cxn ang="0">
                  <a:pos x="467" y="244"/>
                </a:cxn>
                <a:cxn ang="0">
                  <a:pos x="462" y="262"/>
                </a:cxn>
                <a:cxn ang="0">
                  <a:pos x="508" y="346"/>
                </a:cxn>
                <a:cxn ang="0">
                  <a:pos x="508" y="413"/>
                </a:cxn>
                <a:cxn ang="0">
                  <a:pos x="529" y="401"/>
                </a:cxn>
                <a:cxn ang="0">
                  <a:pos x="537" y="379"/>
                </a:cxn>
                <a:cxn ang="0">
                  <a:pos x="530" y="359"/>
                </a:cxn>
                <a:cxn ang="0">
                  <a:pos x="508" y="346"/>
                </a:cxn>
              </a:cxnLst>
              <a:rect l="0" t="0" r="r" b="b"/>
              <a:pathLst>
                <a:path w="991" h="964">
                  <a:moveTo>
                    <a:pt x="804" y="0"/>
                  </a:moveTo>
                  <a:cubicBezTo>
                    <a:pt x="187" y="0"/>
                    <a:pt x="187" y="0"/>
                    <a:pt x="187" y="0"/>
                  </a:cubicBezTo>
                  <a:cubicBezTo>
                    <a:pt x="83" y="0"/>
                    <a:pt x="0" y="84"/>
                    <a:pt x="0" y="187"/>
                  </a:cubicBezTo>
                  <a:cubicBezTo>
                    <a:pt x="0" y="491"/>
                    <a:pt x="0" y="491"/>
                    <a:pt x="0" y="491"/>
                  </a:cubicBezTo>
                  <a:cubicBezTo>
                    <a:pt x="0" y="594"/>
                    <a:pt x="83" y="677"/>
                    <a:pt x="187" y="677"/>
                  </a:cubicBezTo>
                  <a:cubicBezTo>
                    <a:pt x="202" y="677"/>
                    <a:pt x="202" y="677"/>
                    <a:pt x="202" y="677"/>
                  </a:cubicBezTo>
                  <a:cubicBezTo>
                    <a:pt x="74" y="964"/>
                    <a:pt x="74" y="964"/>
                    <a:pt x="74" y="964"/>
                  </a:cubicBezTo>
                  <a:cubicBezTo>
                    <a:pt x="513" y="677"/>
                    <a:pt x="513" y="677"/>
                    <a:pt x="513" y="677"/>
                  </a:cubicBezTo>
                  <a:cubicBezTo>
                    <a:pt x="804" y="677"/>
                    <a:pt x="804" y="677"/>
                    <a:pt x="804" y="677"/>
                  </a:cubicBezTo>
                  <a:cubicBezTo>
                    <a:pt x="907" y="677"/>
                    <a:pt x="991" y="594"/>
                    <a:pt x="991" y="491"/>
                  </a:cubicBezTo>
                  <a:cubicBezTo>
                    <a:pt x="991" y="187"/>
                    <a:pt x="991" y="187"/>
                    <a:pt x="991" y="187"/>
                  </a:cubicBezTo>
                  <a:cubicBezTo>
                    <a:pt x="991" y="84"/>
                    <a:pt x="907" y="0"/>
                    <a:pt x="804" y="0"/>
                  </a:cubicBezTo>
                  <a:close/>
                  <a:moveTo>
                    <a:pt x="495" y="114"/>
                  </a:moveTo>
                  <a:cubicBezTo>
                    <a:pt x="376" y="114"/>
                    <a:pt x="279" y="211"/>
                    <a:pt x="279" y="330"/>
                  </a:cubicBezTo>
                  <a:cubicBezTo>
                    <a:pt x="279" y="449"/>
                    <a:pt x="376" y="546"/>
                    <a:pt x="495" y="546"/>
                  </a:cubicBezTo>
                  <a:cubicBezTo>
                    <a:pt x="615" y="546"/>
                    <a:pt x="711" y="449"/>
                    <a:pt x="711" y="330"/>
                  </a:cubicBezTo>
                  <a:cubicBezTo>
                    <a:pt x="711" y="211"/>
                    <a:pt x="615" y="114"/>
                    <a:pt x="495" y="114"/>
                  </a:cubicBezTo>
                  <a:close/>
                  <a:moveTo>
                    <a:pt x="560" y="424"/>
                  </a:moveTo>
                  <a:cubicBezTo>
                    <a:pt x="547" y="438"/>
                    <a:pt x="530" y="447"/>
                    <a:pt x="508" y="450"/>
                  </a:cubicBezTo>
                  <a:cubicBezTo>
                    <a:pt x="508" y="482"/>
                    <a:pt x="508" y="482"/>
                    <a:pt x="508" y="482"/>
                  </a:cubicBezTo>
                  <a:cubicBezTo>
                    <a:pt x="483" y="482"/>
                    <a:pt x="483" y="482"/>
                    <a:pt x="483" y="482"/>
                  </a:cubicBezTo>
                  <a:cubicBezTo>
                    <a:pt x="483" y="451"/>
                    <a:pt x="483" y="451"/>
                    <a:pt x="483" y="451"/>
                  </a:cubicBezTo>
                  <a:cubicBezTo>
                    <a:pt x="464" y="448"/>
                    <a:pt x="448" y="441"/>
                    <a:pt x="436" y="429"/>
                  </a:cubicBezTo>
                  <a:cubicBezTo>
                    <a:pt x="424" y="417"/>
                    <a:pt x="416" y="400"/>
                    <a:pt x="412" y="377"/>
                  </a:cubicBezTo>
                  <a:cubicBezTo>
                    <a:pt x="457" y="373"/>
                    <a:pt x="457" y="373"/>
                    <a:pt x="457" y="373"/>
                  </a:cubicBezTo>
                  <a:cubicBezTo>
                    <a:pt x="458" y="382"/>
                    <a:pt x="462" y="389"/>
                    <a:pt x="467" y="396"/>
                  </a:cubicBezTo>
                  <a:cubicBezTo>
                    <a:pt x="472" y="402"/>
                    <a:pt x="477" y="407"/>
                    <a:pt x="483" y="410"/>
                  </a:cubicBezTo>
                  <a:cubicBezTo>
                    <a:pt x="483" y="339"/>
                    <a:pt x="483" y="339"/>
                    <a:pt x="483" y="339"/>
                  </a:cubicBezTo>
                  <a:cubicBezTo>
                    <a:pt x="461" y="333"/>
                    <a:pt x="445" y="323"/>
                    <a:pt x="435" y="310"/>
                  </a:cubicBezTo>
                  <a:cubicBezTo>
                    <a:pt x="424" y="298"/>
                    <a:pt x="419" y="282"/>
                    <a:pt x="419" y="264"/>
                  </a:cubicBezTo>
                  <a:cubicBezTo>
                    <a:pt x="419" y="245"/>
                    <a:pt x="425" y="230"/>
                    <a:pt x="437" y="217"/>
                  </a:cubicBezTo>
                  <a:cubicBezTo>
                    <a:pt x="448" y="204"/>
                    <a:pt x="464" y="197"/>
                    <a:pt x="483" y="195"/>
                  </a:cubicBezTo>
                  <a:cubicBezTo>
                    <a:pt x="483" y="178"/>
                    <a:pt x="483" y="178"/>
                    <a:pt x="483" y="178"/>
                  </a:cubicBezTo>
                  <a:cubicBezTo>
                    <a:pt x="508" y="178"/>
                    <a:pt x="508" y="178"/>
                    <a:pt x="508" y="178"/>
                  </a:cubicBezTo>
                  <a:cubicBezTo>
                    <a:pt x="508" y="195"/>
                    <a:pt x="508" y="195"/>
                    <a:pt x="508" y="195"/>
                  </a:cubicBezTo>
                  <a:cubicBezTo>
                    <a:pt x="526" y="197"/>
                    <a:pt x="540" y="203"/>
                    <a:pt x="551" y="214"/>
                  </a:cubicBezTo>
                  <a:cubicBezTo>
                    <a:pt x="561" y="224"/>
                    <a:pt x="568" y="237"/>
                    <a:pt x="571" y="254"/>
                  </a:cubicBezTo>
                  <a:cubicBezTo>
                    <a:pt x="528" y="260"/>
                    <a:pt x="528" y="260"/>
                    <a:pt x="528" y="260"/>
                  </a:cubicBezTo>
                  <a:cubicBezTo>
                    <a:pt x="526" y="246"/>
                    <a:pt x="519" y="237"/>
                    <a:pt x="508" y="233"/>
                  </a:cubicBezTo>
                  <a:cubicBezTo>
                    <a:pt x="508" y="299"/>
                    <a:pt x="508" y="299"/>
                    <a:pt x="508" y="299"/>
                  </a:cubicBezTo>
                  <a:cubicBezTo>
                    <a:pt x="535" y="306"/>
                    <a:pt x="554" y="316"/>
                    <a:pt x="563" y="327"/>
                  </a:cubicBezTo>
                  <a:cubicBezTo>
                    <a:pt x="573" y="339"/>
                    <a:pt x="578" y="354"/>
                    <a:pt x="578" y="373"/>
                  </a:cubicBezTo>
                  <a:cubicBezTo>
                    <a:pt x="578" y="393"/>
                    <a:pt x="572" y="410"/>
                    <a:pt x="560" y="424"/>
                  </a:cubicBezTo>
                  <a:close/>
                  <a:moveTo>
                    <a:pt x="462" y="262"/>
                  </a:moveTo>
                  <a:cubicBezTo>
                    <a:pt x="462" y="268"/>
                    <a:pt x="463" y="273"/>
                    <a:pt x="467" y="278"/>
                  </a:cubicBezTo>
                  <a:cubicBezTo>
                    <a:pt x="471" y="283"/>
                    <a:pt x="476" y="288"/>
                    <a:pt x="483" y="291"/>
                  </a:cubicBezTo>
                  <a:cubicBezTo>
                    <a:pt x="483" y="232"/>
                    <a:pt x="483" y="232"/>
                    <a:pt x="483" y="232"/>
                  </a:cubicBezTo>
                  <a:cubicBezTo>
                    <a:pt x="477" y="234"/>
                    <a:pt x="471" y="238"/>
                    <a:pt x="467" y="244"/>
                  </a:cubicBezTo>
                  <a:cubicBezTo>
                    <a:pt x="463" y="249"/>
                    <a:pt x="462" y="255"/>
                    <a:pt x="462" y="262"/>
                  </a:cubicBezTo>
                  <a:close/>
                  <a:moveTo>
                    <a:pt x="508" y="346"/>
                  </a:moveTo>
                  <a:cubicBezTo>
                    <a:pt x="508" y="413"/>
                    <a:pt x="508" y="413"/>
                    <a:pt x="508" y="413"/>
                  </a:cubicBezTo>
                  <a:cubicBezTo>
                    <a:pt x="516" y="411"/>
                    <a:pt x="523" y="407"/>
                    <a:pt x="529" y="401"/>
                  </a:cubicBezTo>
                  <a:cubicBezTo>
                    <a:pt x="534" y="394"/>
                    <a:pt x="537" y="387"/>
                    <a:pt x="537" y="379"/>
                  </a:cubicBezTo>
                  <a:cubicBezTo>
                    <a:pt x="537" y="371"/>
                    <a:pt x="534" y="365"/>
                    <a:pt x="530" y="359"/>
                  </a:cubicBezTo>
                  <a:cubicBezTo>
                    <a:pt x="525" y="354"/>
                    <a:pt x="518" y="349"/>
                    <a:pt x="508" y="346"/>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72" name="Freeform 1732"/>
            <p:cNvSpPr>
              <a:spLocks noEditPoints="1"/>
            </p:cNvSpPr>
            <p:nvPr/>
          </p:nvSpPr>
          <p:spPr bwMode="auto">
            <a:xfrm>
              <a:off x="8108950" y="1330325"/>
              <a:ext cx="339725" cy="254000"/>
            </a:xfrm>
            <a:custGeom>
              <a:avLst/>
              <a:gdLst/>
              <a:ahLst/>
              <a:cxnLst>
                <a:cxn ang="0">
                  <a:pos x="963" y="242"/>
                </a:cxn>
                <a:cxn ang="0">
                  <a:pos x="249" y="73"/>
                </a:cxn>
                <a:cxn ang="0">
                  <a:pos x="23" y="54"/>
                </a:cxn>
                <a:cxn ang="0">
                  <a:pos x="199" y="708"/>
                </a:cxn>
                <a:cxn ang="0">
                  <a:pos x="806" y="694"/>
                </a:cxn>
                <a:cxn ang="0">
                  <a:pos x="282" y="631"/>
                </a:cxn>
                <a:cxn ang="0">
                  <a:pos x="898" y="267"/>
                </a:cxn>
                <a:cxn ang="0">
                  <a:pos x="888" y="293"/>
                </a:cxn>
                <a:cxn ang="0">
                  <a:pos x="850" y="362"/>
                </a:cxn>
                <a:cxn ang="0">
                  <a:pos x="780" y="248"/>
                </a:cxn>
                <a:cxn ang="0">
                  <a:pos x="780" y="248"/>
                </a:cxn>
                <a:cxn ang="0">
                  <a:pos x="780" y="337"/>
                </a:cxn>
                <a:cxn ang="0">
                  <a:pos x="828" y="407"/>
                </a:cxn>
                <a:cxn ang="0">
                  <a:pos x="828" y="431"/>
                </a:cxn>
                <a:cxn ang="0">
                  <a:pos x="780" y="431"/>
                </a:cxn>
                <a:cxn ang="0">
                  <a:pos x="780" y="539"/>
                </a:cxn>
                <a:cxn ang="0">
                  <a:pos x="754" y="267"/>
                </a:cxn>
                <a:cxn ang="0">
                  <a:pos x="754" y="293"/>
                </a:cxn>
                <a:cxn ang="0">
                  <a:pos x="708" y="362"/>
                </a:cxn>
                <a:cxn ang="0">
                  <a:pos x="708" y="362"/>
                </a:cxn>
                <a:cxn ang="0">
                  <a:pos x="708" y="477"/>
                </a:cxn>
                <a:cxn ang="0">
                  <a:pos x="754" y="539"/>
                </a:cxn>
                <a:cxn ang="0">
                  <a:pos x="682" y="242"/>
                </a:cxn>
                <a:cxn ang="0">
                  <a:pos x="636" y="293"/>
                </a:cxn>
                <a:cxn ang="0">
                  <a:pos x="636" y="293"/>
                </a:cxn>
                <a:cxn ang="0">
                  <a:pos x="636" y="407"/>
                </a:cxn>
                <a:cxn ang="0">
                  <a:pos x="682" y="477"/>
                </a:cxn>
                <a:cxn ang="0">
                  <a:pos x="682" y="501"/>
                </a:cxn>
                <a:cxn ang="0">
                  <a:pos x="563" y="234"/>
                </a:cxn>
                <a:cxn ang="0">
                  <a:pos x="563" y="234"/>
                </a:cxn>
                <a:cxn ang="0">
                  <a:pos x="563" y="337"/>
                </a:cxn>
                <a:cxn ang="0">
                  <a:pos x="610" y="407"/>
                </a:cxn>
                <a:cxn ang="0">
                  <a:pos x="610" y="431"/>
                </a:cxn>
                <a:cxn ang="0">
                  <a:pos x="563" y="501"/>
                </a:cxn>
                <a:cxn ang="0">
                  <a:pos x="563" y="501"/>
                </a:cxn>
                <a:cxn ang="0">
                  <a:pos x="491" y="267"/>
                </a:cxn>
                <a:cxn ang="0">
                  <a:pos x="538" y="337"/>
                </a:cxn>
                <a:cxn ang="0">
                  <a:pos x="538" y="362"/>
                </a:cxn>
                <a:cxn ang="0">
                  <a:pos x="491" y="431"/>
                </a:cxn>
                <a:cxn ang="0">
                  <a:pos x="491" y="431"/>
                </a:cxn>
                <a:cxn ang="0">
                  <a:pos x="491" y="539"/>
                </a:cxn>
                <a:cxn ang="0">
                  <a:pos x="466" y="267"/>
                </a:cxn>
                <a:cxn ang="0">
                  <a:pos x="466" y="293"/>
                </a:cxn>
                <a:cxn ang="0">
                  <a:pos x="419" y="362"/>
                </a:cxn>
                <a:cxn ang="0">
                  <a:pos x="419" y="362"/>
                </a:cxn>
                <a:cxn ang="0">
                  <a:pos x="419" y="477"/>
                </a:cxn>
                <a:cxn ang="0">
                  <a:pos x="466" y="539"/>
                </a:cxn>
                <a:cxn ang="0">
                  <a:pos x="394" y="223"/>
                </a:cxn>
                <a:cxn ang="0">
                  <a:pos x="347" y="293"/>
                </a:cxn>
                <a:cxn ang="0">
                  <a:pos x="347" y="293"/>
                </a:cxn>
                <a:cxn ang="0">
                  <a:pos x="347" y="407"/>
                </a:cxn>
                <a:cxn ang="0">
                  <a:pos x="394" y="477"/>
                </a:cxn>
                <a:cxn ang="0">
                  <a:pos x="394" y="501"/>
                </a:cxn>
                <a:cxn ang="0">
                  <a:pos x="321" y="539"/>
                </a:cxn>
                <a:cxn ang="0">
                  <a:pos x="321" y="539"/>
                </a:cxn>
                <a:cxn ang="0">
                  <a:pos x="321" y="431"/>
                </a:cxn>
                <a:cxn ang="0">
                  <a:pos x="296" y="362"/>
                </a:cxn>
                <a:cxn ang="0">
                  <a:pos x="292" y="337"/>
                </a:cxn>
                <a:cxn ang="0">
                  <a:pos x="321" y="218"/>
                </a:cxn>
                <a:cxn ang="0">
                  <a:pos x="321" y="218"/>
                </a:cxn>
              </a:cxnLst>
              <a:rect l="0" t="0" r="r" b="b"/>
              <a:pathLst>
                <a:path w="966" h="720">
                  <a:moveTo>
                    <a:pt x="324" y="591"/>
                  </a:moveTo>
                  <a:cubicBezTo>
                    <a:pt x="811" y="591"/>
                    <a:pt x="811" y="591"/>
                    <a:pt x="811" y="591"/>
                  </a:cubicBezTo>
                  <a:cubicBezTo>
                    <a:pt x="822" y="591"/>
                    <a:pt x="831" y="585"/>
                    <a:pt x="835" y="575"/>
                  </a:cubicBezTo>
                  <a:cubicBezTo>
                    <a:pt x="963" y="242"/>
                    <a:pt x="963" y="242"/>
                    <a:pt x="963" y="242"/>
                  </a:cubicBezTo>
                  <a:cubicBezTo>
                    <a:pt x="966" y="234"/>
                    <a:pt x="966" y="225"/>
                    <a:pt x="961" y="218"/>
                  </a:cubicBezTo>
                  <a:cubicBezTo>
                    <a:pt x="957" y="212"/>
                    <a:pt x="949" y="207"/>
                    <a:pt x="941" y="207"/>
                  </a:cubicBezTo>
                  <a:cubicBezTo>
                    <a:pt x="262" y="162"/>
                    <a:pt x="262" y="162"/>
                    <a:pt x="262" y="162"/>
                  </a:cubicBezTo>
                  <a:cubicBezTo>
                    <a:pt x="249" y="73"/>
                    <a:pt x="249" y="73"/>
                    <a:pt x="249" y="73"/>
                  </a:cubicBezTo>
                  <a:cubicBezTo>
                    <a:pt x="248" y="63"/>
                    <a:pt x="240" y="54"/>
                    <a:pt x="230" y="52"/>
                  </a:cubicBezTo>
                  <a:cubicBezTo>
                    <a:pt x="35" y="4"/>
                    <a:pt x="35" y="4"/>
                    <a:pt x="35" y="4"/>
                  </a:cubicBezTo>
                  <a:cubicBezTo>
                    <a:pt x="21" y="0"/>
                    <a:pt x="7" y="9"/>
                    <a:pt x="4" y="23"/>
                  </a:cubicBezTo>
                  <a:cubicBezTo>
                    <a:pt x="0" y="37"/>
                    <a:pt x="9" y="51"/>
                    <a:pt x="23" y="54"/>
                  </a:cubicBezTo>
                  <a:cubicBezTo>
                    <a:pt x="200" y="98"/>
                    <a:pt x="200" y="98"/>
                    <a:pt x="200" y="98"/>
                  </a:cubicBezTo>
                  <a:cubicBezTo>
                    <a:pt x="269" y="571"/>
                    <a:pt x="269" y="571"/>
                    <a:pt x="269" y="571"/>
                  </a:cubicBezTo>
                  <a:cubicBezTo>
                    <a:pt x="259" y="580"/>
                    <a:pt x="248" y="591"/>
                    <a:pt x="237" y="603"/>
                  </a:cubicBezTo>
                  <a:cubicBezTo>
                    <a:pt x="210" y="633"/>
                    <a:pt x="177" y="676"/>
                    <a:pt x="199" y="708"/>
                  </a:cubicBezTo>
                  <a:cubicBezTo>
                    <a:pt x="204" y="715"/>
                    <a:pt x="212" y="720"/>
                    <a:pt x="221" y="720"/>
                  </a:cubicBezTo>
                  <a:cubicBezTo>
                    <a:pt x="311" y="718"/>
                    <a:pt x="732" y="719"/>
                    <a:pt x="780" y="720"/>
                  </a:cubicBezTo>
                  <a:cubicBezTo>
                    <a:pt x="780" y="720"/>
                    <a:pt x="780" y="720"/>
                    <a:pt x="780" y="720"/>
                  </a:cubicBezTo>
                  <a:cubicBezTo>
                    <a:pt x="795" y="720"/>
                    <a:pt x="806" y="708"/>
                    <a:pt x="806" y="694"/>
                  </a:cubicBezTo>
                  <a:cubicBezTo>
                    <a:pt x="806" y="679"/>
                    <a:pt x="795" y="668"/>
                    <a:pt x="781" y="668"/>
                  </a:cubicBezTo>
                  <a:cubicBezTo>
                    <a:pt x="780" y="668"/>
                    <a:pt x="780" y="668"/>
                    <a:pt x="780" y="668"/>
                  </a:cubicBezTo>
                  <a:cubicBezTo>
                    <a:pt x="736" y="668"/>
                    <a:pt x="383" y="667"/>
                    <a:pt x="252" y="668"/>
                  </a:cubicBezTo>
                  <a:cubicBezTo>
                    <a:pt x="257" y="659"/>
                    <a:pt x="267" y="647"/>
                    <a:pt x="282" y="631"/>
                  </a:cubicBezTo>
                  <a:cubicBezTo>
                    <a:pt x="301" y="611"/>
                    <a:pt x="319" y="595"/>
                    <a:pt x="324" y="591"/>
                  </a:cubicBezTo>
                  <a:close/>
                  <a:moveTo>
                    <a:pt x="850" y="253"/>
                  </a:moveTo>
                  <a:cubicBezTo>
                    <a:pt x="902" y="256"/>
                    <a:pt x="902" y="256"/>
                    <a:pt x="902" y="256"/>
                  </a:cubicBezTo>
                  <a:cubicBezTo>
                    <a:pt x="898" y="267"/>
                    <a:pt x="898" y="267"/>
                    <a:pt x="898" y="267"/>
                  </a:cubicBezTo>
                  <a:cubicBezTo>
                    <a:pt x="850" y="267"/>
                    <a:pt x="850" y="267"/>
                    <a:pt x="850" y="267"/>
                  </a:cubicBezTo>
                  <a:lnTo>
                    <a:pt x="850" y="253"/>
                  </a:lnTo>
                  <a:close/>
                  <a:moveTo>
                    <a:pt x="850" y="293"/>
                  </a:moveTo>
                  <a:cubicBezTo>
                    <a:pt x="888" y="293"/>
                    <a:pt x="888" y="293"/>
                    <a:pt x="888" y="293"/>
                  </a:cubicBezTo>
                  <a:cubicBezTo>
                    <a:pt x="871" y="337"/>
                    <a:pt x="871" y="337"/>
                    <a:pt x="871" y="337"/>
                  </a:cubicBezTo>
                  <a:cubicBezTo>
                    <a:pt x="850" y="337"/>
                    <a:pt x="850" y="337"/>
                    <a:pt x="850" y="337"/>
                  </a:cubicBezTo>
                  <a:lnTo>
                    <a:pt x="850" y="293"/>
                  </a:lnTo>
                  <a:close/>
                  <a:moveTo>
                    <a:pt x="850" y="362"/>
                  </a:moveTo>
                  <a:cubicBezTo>
                    <a:pt x="862" y="362"/>
                    <a:pt x="862" y="362"/>
                    <a:pt x="862" y="362"/>
                  </a:cubicBezTo>
                  <a:cubicBezTo>
                    <a:pt x="850" y="392"/>
                    <a:pt x="850" y="392"/>
                    <a:pt x="850" y="392"/>
                  </a:cubicBezTo>
                  <a:lnTo>
                    <a:pt x="850" y="362"/>
                  </a:lnTo>
                  <a:close/>
                  <a:moveTo>
                    <a:pt x="780" y="248"/>
                  </a:moveTo>
                  <a:cubicBezTo>
                    <a:pt x="828" y="251"/>
                    <a:pt x="828" y="251"/>
                    <a:pt x="828" y="251"/>
                  </a:cubicBezTo>
                  <a:cubicBezTo>
                    <a:pt x="828" y="267"/>
                    <a:pt x="828" y="267"/>
                    <a:pt x="828" y="267"/>
                  </a:cubicBezTo>
                  <a:cubicBezTo>
                    <a:pt x="780" y="267"/>
                    <a:pt x="780" y="267"/>
                    <a:pt x="780" y="267"/>
                  </a:cubicBezTo>
                  <a:lnTo>
                    <a:pt x="780" y="248"/>
                  </a:lnTo>
                  <a:close/>
                  <a:moveTo>
                    <a:pt x="780" y="293"/>
                  </a:moveTo>
                  <a:cubicBezTo>
                    <a:pt x="828" y="293"/>
                    <a:pt x="828" y="293"/>
                    <a:pt x="828" y="293"/>
                  </a:cubicBezTo>
                  <a:cubicBezTo>
                    <a:pt x="828" y="337"/>
                    <a:pt x="828" y="337"/>
                    <a:pt x="828" y="337"/>
                  </a:cubicBezTo>
                  <a:cubicBezTo>
                    <a:pt x="780" y="337"/>
                    <a:pt x="780" y="337"/>
                    <a:pt x="780" y="337"/>
                  </a:cubicBezTo>
                  <a:lnTo>
                    <a:pt x="780" y="293"/>
                  </a:lnTo>
                  <a:close/>
                  <a:moveTo>
                    <a:pt x="780" y="362"/>
                  </a:moveTo>
                  <a:cubicBezTo>
                    <a:pt x="828" y="362"/>
                    <a:pt x="828" y="362"/>
                    <a:pt x="828" y="362"/>
                  </a:cubicBezTo>
                  <a:cubicBezTo>
                    <a:pt x="828" y="407"/>
                    <a:pt x="828" y="407"/>
                    <a:pt x="828" y="407"/>
                  </a:cubicBezTo>
                  <a:cubicBezTo>
                    <a:pt x="780" y="407"/>
                    <a:pt x="780" y="407"/>
                    <a:pt x="780" y="407"/>
                  </a:cubicBezTo>
                  <a:lnTo>
                    <a:pt x="780" y="362"/>
                  </a:lnTo>
                  <a:close/>
                  <a:moveTo>
                    <a:pt x="780" y="431"/>
                  </a:moveTo>
                  <a:cubicBezTo>
                    <a:pt x="828" y="431"/>
                    <a:pt x="828" y="431"/>
                    <a:pt x="828" y="431"/>
                  </a:cubicBezTo>
                  <a:cubicBezTo>
                    <a:pt x="828" y="448"/>
                    <a:pt x="828" y="448"/>
                    <a:pt x="828" y="448"/>
                  </a:cubicBezTo>
                  <a:cubicBezTo>
                    <a:pt x="817" y="477"/>
                    <a:pt x="817" y="477"/>
                    <a:pt x="817" y="477"/>
                  </a:cubicBezTo>
                  <a:cubicBezTo>
                    <a:pt x="780" y="477"/>
                    <a:pt x="780" y="477"/>
                    <a:pt x="780" y="477"/>
                  </a:cubicBezTo>
                  <a:lnTo>
                    <a:pt x="780" y="431"/>
                  </a:lnTo>
                  <a:close/>
                  <a:moveTo>
                    <a:pt x="780" y="501"/>
                  </a:moveTo>
                  <a:cubicBezTo>
                    <a:pt x="808" y="501"/>
                    <a:pt x="808" y="501"/>
                    <a:pt x="808" y="501"/>
                  </a:cubicBezTo>
                  <a:cubicBezTo>
                    <a:pt x="793" y="539"/>
                    <a:pt x="793" y="539"/>
                    <a:pt x="793" y="539"/>
                  </a:cubicBezTo>
                  <a:cubicBezTo>
                    <a:pt x="780" y="539"/>
                    <a:pt x="780" y="539"/>
                    <a:pt x="780" y="539"/>
                  </a:cubicBezTo>
                  <a:lnTo>
                    <a:pt x="780" y="501"/>
                  </a:lnTo>
                  <a:close/>
                  <a:moveTo>
                    <a:pt x="708" y="243"/>
                  </a:moveTo>
                  <a:cubicBezTo>
                    <a:pt x="754" y="246"/>
                    <a:pt x="754" y="246"/>
                    <a:pt x="754" y="246"/>
                  </a:cubicBezTo>
                  <a:cubicBezTo>
                    <a:pt x="754" y="267"/>
                    <a:pt x="754" y="267"/>
                    <a:pt x="754" y="267"/>
                  </a:cubicBezTo>
                  <a:cubicBezTo>
                    <a:pt x="708" y="267"/>
                    <a:pt x="708" y="267"/>
                    <a:pt x="708" y="267"/>
                  </a:cubicBezTo>
                  <a:lnTo>
                    <a:pt x="708" y="243"/>
                  </a:lnTo>
                  <a:close/>
                  <a:moveTo>
                    <a:pt x="708" y="293"/>
                  </a:moveTo>
                  <a:cubicBezTo>
                    <a:pt x="754" y="293"/>
                    <a:pt x="754" y="293"/>
                    <a:pt x="754" y="293"/>
                  </a:cubicBezTo>
                  <a:cubicBezTo>
                    <a:pt x="754" y="337"/>
                    <a:pt x="754" y="337"/>
                    <a:pt x="754" y="337"/>
                  </a:cubicBezTo>
                  <a:cubicBezTo>
                    <a:pt x="708" y="337"/>
                    <a:pt x="708" y="337"/>
                    <a:pt x="708" y="337"/>
                  </a:cubicBezTo>
                  <a:lnTo>
                    <a:pt x="708" y="293"/>
                  </a:lnTo>
                  <a:close/>
                  <a:moveTo>
                    <a:pt x="708" y="362"/>
                  </a:moveTo>
                  <a:cubicBezTo>
                    <a:pt x="754" y="362"/>
                    <a:pt x="754" y="362"/>
                    <a:pt x="754" y="362"/>
                  </a:cubicBezTo>
                  <a:cubicBezTo>
                    <a:pt x="754" y="407"/>
                    <a:pt x="754" y="407"/>
                    <a:pt x="754" y="407"/>
                  </a:cubicBezTo>
                  <a:cubicBezTo>
                    <a:pt x="708" y="407"/>
                    <a:pt x="708" y="407"/>
                    <a:pt x="708" y="407"/>
                  </a:cubicBezTo>
                  <a:lnTo>
                    <a:pt x="708" y="362"/>
                  </a:lnTo>
                  <a:close/>
                  <a:moveTo>
                    <a:pt x="708" y="431"/>
                  </a:moveTo>
                  <a:cubicBezTo>
                    <a:pt x="754" y="431"/>
                    <a:pt x="754" y="431"/>
                    <a:pt x="754" y="431"/>
                  </a:cubicBezTo>
                  <a:cubicBezTo>
                    <a:pt x="754" y="477"/>
                    <a:pt x="754" y="477"/>
                    <a:pt x="754" y="477"/>
                  </a:cubicBezTo>
                  <a:cubicBezTo>
                    <a:pt x="708" y="477"/>
                    <a:pt x="708" y="477"/>
                    <a:pt x="708" y="477"/>
                  </a:cubicBezTo>
                  <a:lnTo>
                    <a:pt x="708" y="431"/>
                  </a:lnTo>
                  <a:close/>
                  <a:moveTo>
                    <a:pt x="708" y="501"/>
                  </a:moveTo>
                  <a:cubicBezTo>
                    <a:pt x="754" y="501"/>
                    <a:pt x="754" y="501"/>
                    <a:pt x="754" y="501"/>
                  </a:cubicBezTo>
                  <a:cubicBezTo>
                    <a:pt x="754" y="539"/>
                    <a:pt x="754" y="539"/>
                    <a:pt x="754" y="539"/>
                  </a:cubicBezTo>
                  <a:cubicBezTo>
                    <a:pt x="708" y="539"/>
                    <a:pt x="708" y="539"/>
                    <a:pt x="708" y="539"/>
                  </a:cubicBezTo>
                  <a:lnTo>
                    <a:pt x="708" y="501"/>
                  </a:lnTo>
                  <a:close/>
                  <a:moveTo>
                    <a:pt x="636" y="239"/>
                  </a:moveTo>
                  <a:cubicBezTo>
                    <a:pt x="682" y="242"/>
                    <a:pt x="682" y="242"/>
                    <a:pt x="682" y="242"/>
                  </a:cubicBezTo>
                  <a:cubicBezTo>
                    <a:pt x="682" y="267"/>
                    <a:pt x="682" y="267"/>
                    <a:pt x="682" y="267"/>
                  </a:cubicBezTo>
                  <a:cubicBezTo>
                    <a:pt x="636" y="267"/>
                    <a:pt x="636" y="267"/>
                    <a:pt x="636" y="267"/>
                  </a:cubicBezTo>
                  <a:lnTo>
                    <a:pt x="636" y="239"/>
                  </a:lnTo>
                  <a:close/>
                  <a:moveTo>
                    <a:pt x="636" y="293"/>
                  </a:moveTo>
                  <a:cubicBezTo>
                    <a:pt x="682" y="293"/>
                    <a:pt x="682" y="293"/>
                    <a:pt x="682" y="293"/>
                  </a:cubicBezTo>
                  <a:cubicBezTo>
                    <a:pt x="682" y="337"/>
                    <a:pt x="682" y="337"/>
                    <a:pt x="682" y="337"/>
                  </a:cubicBezTo>
                  <a:cubicBezTo>
                    <a:pt x="636" y="337"/>
                    <a:pt x="636" y="337"/>
                    <a:pt x="636" y="337"/>
                  </a:cubicBezTo>
                  <a:lnTo>
                    <a:pt x="636" y="293"/>
                  </a:lnTo>
                  <a:close/>
                  <a:moveTo>
                    <a:pt x="636" y="362"/>
                  </a:moveTo>
                  <a:cubicBezTo>
                    <a:pt x="682" y="362"/>
                    <a:pt x="682" y="362"/>
                    <a:pt x="682" y="362"/>
                  </a:cubicBezTo>
                  <a:cubicBezTo>
                    <a:pt x="682" y="407"/>
                    <a:pt x="682" y="407"/>
                    <a:pt x="682" y="407"/>
                  </a:cubicBezTo>
                  <a:cubicBezTo>
                    <a:pt x="636" y="407"/>
                    <a:pt x="636" y="407"/>
                    <a:pt x="636" y="407"/>
                  </a:cubicBezTo>
                  <a:lnTo>
                    <a:pt x="636" y="362"/>
                  </a:lnTo>
                  <a:close/>
                  <a:moveTo>
                    <a:pt x="636" y="431"/>
                  </a:moveTo>
                  <a:cubicBezTo>
                    <a:pt x="682" y="431"/>
                    <a:pt x="682" y="431"/>
                    <a:pt x="682" y="431"/>
                  </a:cubicBezTo>
                  <a:cubicBezTo>
                    <a:pt x="682" y="477"/>
                    <a:pt x="682" y="477"/>
                    <a:pt x="682" y="477"/>
                  </a:cubicBezTo>
                  <a:cubicBezTo>
                    <a:pt x="636" y="477"/>
                    <a:pt x="636" y="477"/>
                    <a:pt x="636" y="477"/>
                  </a:cubicBezTo>
                  <a:lnTo>
                    <a:pt x="636" y="431"/>
                  </a:lnTo>
                  <a:close/>
                  <a:moveTo>
                    <a:pt x="636" y="501"/>
                  </a:moveTo>
                  <a:cubicBezTo>
                    <a:pt x="682" y="501"/>
                    <a:pt x="682" y="501"/>
                    <a:pt x="682" y="501"/>
                  </a:cubicBezTo>
                  <a:cubicBezTo>
                    <a:pt x="682" y="539"/>
                    <a:pt x="682" y="539"/>
                    <a:pt x="682" y="539"/>
                  </a:cubicBezTo>
                  <a:cubicBezTo>
                    <a:pt x="636" y="539"/>
                    <a:pt x="636" y="539"/>
                    <a:pt x="636" y="539"/>
                  </a:cubicBezTo>
                  <a:lnTo>
                    <a:pt x="636" y="501"/>
                  </a:lnTo>
                  <a:close/>
                  <a:moveTo>
                    <a:pt x="563" y="234"/>
                  </a:moveTo>
                  <a:cubicBezTo>
                    <a:pt x="610" y="237"/>
                    <a:pt x="610" y="237"/>
                    <a:pt x="610" y="237"/>
                  </a:cubicBezTo>
                  <a:cubicBezTo>
                    <a:pt x="610" y="267"/>
                    <a:pt x="610" y="267"/>
                    <a:pt x="610" y="267"/>
                  </a:cubicBezTo>
                  <a:cubicBezTo>
                    <a:pt x="563" y="267"/>
                    <a:pt x="563" y="267"/>
                    <a:pt x="563" y="267"/>
                  </a:cubicBezTo>
                  <a:lnTo>
                    <a:pt x="563" y="234"/>
                  </a:lnTo>
                  <a:close/>
                  <a:moveTo>
                    <a:pt x="563" y="293"/>
                  </a:moveTo>
                  <a:cubicBezTo>
                    <a:pt x="610" y="293"/>
                    <a:pt x="610" y="293"/>
                    <a:pt x="610" y="293"/>
                  </a:cubicBezTo>
                  <a:cubicBezTo>
                    <a:pt x="610" y="337"/>
                    <a:pt x="610" y="337"/>
                    <a:pt x="610" y="337"/>
                  </a:cubicBezTo>
                  <a:cubicBezTo>
                    <a:pt x="563" y="337"/>
                    <a:pt x="563" y="337"/>
                    <a:pt x="563" y="337"/>
                  </a:cubicBezTo>
                  <a:lnTo>
                    <a:pt x="563" y="293"/>
                  </a:lnTo>
                  <a:close/>
                  <a:moveTo>
                    <a:pt x="563" y="362"/>
                  </a:moveTo>
                  <a:cubicBezTo>
                    <a:pt x="610" y="362"/>
                    <a:pt x="610" y="362"/>
                    <a:pt x="610" y="362"/>
                  </a:cubicBezTo>
                  <a:cubicBezTo>
                    <a:pt x="610" y="407"/>
                    <a:pt x="610" y="407"/>
                    <a:pt x="610" y="407"/>
                  </a:cubicBezTo>
                  <a:cubicBezTo>
                    <a:pt x="563" y="407"/>
                    <a:pt x="563" y="407"/>
                    <a:pt x="563" y="407"/>
                  </a:cubicBezTo>
                  <a:lnTo>
                    <a:pt x="563" y="362"/>
                  </a:lnTo>
                  <a:close/>
                  <a:moveTo>
                    <a:pt x="563" y="431"/>
                  </a:moveTo>
                  <a:cubicBezTo>
                    <a:pt x="610" y="431"/>
                    <a:pt x="610" y="431"/>
                    <a:pt x="610" y="431"/>
                  </a:cubicBezTo>
                  <a:cubicBezTo>
                    <a:pt x="610" y="477"/>
                    <a:pt x="610" y="477"/>
                    <a:pt x="610" y="477"/>
                  </a:cubicBezTo>
                  <a:cubicBezTo>
                    <a:pt x="563" y="477"/>
                    <a:pt x="563" y="477"/>
                    <a:pt x="563" y="477"/>
                  </a:cubicBezTo>
                  <a:lnTo>
                    <a:pt x="563" y="431"/>
                  </a:lnTo>
                  <a:close/>
                  <a:moveTo>
                    <a:pt x="563" y="501"/>
                  </a:moveTo>
                  <a:cubicBezTo>
                    <a:pt x="610" y="501"/>
                    <a:pt x="610" y="501"/>
                    <a:pt x="610" y="501"/>
                  </a:cubicBezTo>
                  <a:cubicBezTo>
                    <a:pt x="610" y="539"/>
                    <a:pt x="610" y="539"/>
                    <a:pt x="610" y="539"/>
                  </a:cubicBezTo>
                  <a:cubicBezTo>
                    <a:pt x="563" y="539"/>
                    <a:pt x="563" y="539"/>
                    <a:pt x="563" y="539"/>
                  </a:cubicBezTo>
                  <a:lnTo>
                    <a:pt x="563" y="501"/>
                  </a:lnTo>
                  <a:close/>
                  <a:moveTo>
                    <a:pt x="491" y="229"/>
                  </a:moveTo>
                  <a:cubicBezTo>
                    <a:pt x="538" y="232"/>
                    <a:pt x="538" y="232"/>
                    <a:pt x="538" y="232"/>
                  </a:cubicBezTo>
                  <a:cubicBezTo>
                    <a:pt x="538" y="267"/>
                    <a:pt x="538" y="267"/>
                    <a:pt x="538" y="267"/>
                  </a:cubicBezTo>
                  <a:cubicBezTo>
                    <a:pt x="491" y="267"/>
                    <a:pt x="491" y="267"/>
                    <a:pt x="491" y="267"/>
                  </a:cubicBezTo>
                  <a:lnTo>
                    <a:pt x="491" y="229"/>
                  </a:lnTo>
                  <a:close/>
                  <a:moveTo>
                    <a:pt x="491" y="293"/>
                  </a:moveTo>
                  <a:cubicBezTo>
                    <a:pt x="538" y="293"/>
                    <a:pt x="538" y="293"/>
                    <a:pt x="538" y="293"/>
                  </a:cubicBezTo>
                  <a:cubicBezTo>
                    <a:pt x="538" y="337"/>
                    <a:pt x="538" y="337"/>
                    <a:pt x="538" y="337"/>
                  </a:cubicBezTo>
                  <a:cubicBezTo>
                    <a:pt x="491" y="337"/>
                    <a:pt x="491" y="337"/>
                    <a:pt x="491" y="337"/>
                  </a:cubicBezTo>
                  <a:lnTo>
                    <a:pt x="491" y="293"/>
                  </a:lnTo>
                  <a:close/>
                  <a:moveTo>
                    <a:pt x="491" y="362"/>
                  </a:moveTo>
                  <a:cubicBezTo>
                    <a:pt x="538" y="362"/>
                    <a:pt x="538" y="362"/>
                    <a:pt x="538" y="362"/>
                  </a:cubicBezTo>
                  <a:cubicBezTo>
                    <a:pt x="538" y="407"/>
                    <a:pt x="538" y="407"/>
                    <a:pt x="538" y="407"/>
                  </a:cubicBezTo>
                  <a:cubicBezTo>
                    <a:pt x="491" y="407"/>
                    <a:pt x="491" y="407"/>
                    <a:pt x="491" y="407"/>
                  </a:cubicBezTo>
                  <a:lnTo>
                    <a:pt x="491" y="362"/>
                  </a:lnTo>
                  <a:close/>
                  <a:moveTo>
                    <a:pt x="491" y="431"/>
                  </a:moveTo>
                  <a:cubicBezTo>
                    <a:pt x="538" y="431"/>
                    <a:pt x="538" y="431"/>
                    <a:pt x="538" y="431"/>
                  </a:cubicBezTo>
                  <a:cubicBezTo>
                    <a:pt x="538" y="477"/>
                    <a:pt x="538" y="477"/>
                    <a:pt x="538" y="477"/>
                  </a:cubicBezTo>
                  <a:cubicBezTo>
                    <a:pt x="491" y="477"/>
                    <a:pt x="491" y="477"/>
                    <a:pt x="491" y="477"/>
                  </a:cubicBezTo>
                  <a:lnTo>
                    <a:pt x="491" y="431"/>
                  </a:lnTo>
                  <a:close/>
                  <a:moveTo>
                    <a:pt x="491" y="501"/>
                  </a:moveTo>
                  <a:cubicBezTo>
                    <a:pt x="538" y="501"/>
                    <a:pt x="538" y="501"/>
                    <a:pt x="538" y="501"/>
                  </a:cubicBezTo>
                  <a:cubicBezTo>
                    <a:pt x="538" y="539"/>
                    <a:pt x="538" y="539"/>
                    <a:pt x="538" y="539"/>
                  </a:cubicBezTo>
                  <a:cubicBezTo>
                    <a:pt x="491" y="539"/>
                    <a:pt x="491" y="539"/>
                    <a:pt x="491" y="539"/>
                  </a:cubicBezTo>
                  <a:lnTo>
                    <a:pt x="491" y="501"/>
                  </a:lnTo>
                  <a:close/>
                  <a:moveTo>
                    <a:pt x="419" y="224"/>
                  </a:moveTo>
                  <a:cubicBezTo>
                    <a:pt x="466" y="227"/>
                    <a:pt x="466" y="227"/>
                    <a:pt x="466" y="227"/>
                  </a:cubicBezTo>
                  <a:cubicBezTo>
                    <a:pt x="466" y="267"/>
                    <a:pt x="466" y="267"/>
                    <a:pt x="466" y="267"/>
                  </a:cubicBezTo>
                  <a:cubicBezTo>
                    <a:pt x="419" y="267"/>
                    <a:pt x="419" y="267"/>
                    <a:pt x="419" y="267"/>
                  </a:cubicBezTo>
                  <a:lnTo>
                    <a:pt x="419" y="224"/>
                  </a:lnTo>
                  <a:close/>
                  <a:moveTo>
                    <a:pt x="419" y="293"/>
                  </a:moveTo>
                  <a:cubicBezTo>
                    <a:pt x="466" y="293"/>
                    <a:pt x="466" y="293"/>
                    <a:pt x="466" y="293"/>
                  </a:cubicBezTo>
                  <a:cubicBezTo>
                    <a:pt x="466" y="337"/>
                    <a:pt x="466" y="337"/>
                    <a:pt x="466" y="337"/>
                  </a:cubicBezTo>
                  <a:cubicBezTo>
                    <a:pt x="419" y="337"/>
                    <a:pt x="419" y="337"/>
                    <a:pt x="419" y="337"/>
                  </a:cubicBezTo>
                  <a:lnTo>
                    <a:pt x="419" y="293"/>
                  </a:lnTo>
                  <a:close/>
                  <a:moveTo>
                    <a:pt x="419" y="362"/>
                  </a:moveTo>
                  <a:cubicBezTo>
                    <a:pt x="466" y="362"/>
                    <a:pt x="466" y="362"/>
                    <a:pt x="466" y="362"/>
                  </a:cubicBezTo>
                  <a:cubicBezTo>
                    <a:pt x="466" y="407"/>
                    <a:pt x="466" y="407"/>
                    <a:pt x="466" y="407"/>
                  </a:cubicBezTo>
                  <a:cubicBezTo>
                    <a:pt x="419" y="407"/>
                    <a:pt x="419" y="407"/>
                    <a:pt x="419" y="407"/>
                  </a:cubicBezTo>
                  <a:lnTo>
                    <a:pt x="419" y="362"/>
                  </a:lnTo>
                  <a:close/>
                  <a:moveTo>
                    <a:pt x="419" y="431"/>
                  </a:moveTo>
                  <a:cubicBezTo>
                    <a:pt x="466" y="431"/>
                    <a:pt x="466" y="431"/>
                    <a:pt x="466" y="431"/>
                  </a:cubicBezTo>
                  <a:cubicBezTo>
                    <a:pt x="466" y="477"/>
                    <a:pt x="466" y="477"/>
                    <a:pt x="466" y="477"/>
                  </a:cubicBezTo>
                  <a:cubicBezTo>
                    <a:pt x="419" y="477"/>
                    <a:pt x="419" y="477"/>
                    <a:pt x="419" y="477"/>
                  </a:cubicBezTo>
                  <a:lnTo>
                    <a:pt x="419" y="431"/>
                  </a:lnTo>
                  <a:close/>
                  <a:moveTo>
                    <a:pt x="419" y="501"/>
                  </a:moveTo>
                  <a:cubicBezTo>
                    <a:pt x="466" y="501"/>
                    <a:pt x="466" y="501"/>
                    <a:pt x="466" y="501"/>
                  </a:cubicBezTo>
                  <a:cubicBezTo>
                    <a:pt x="466" y="539"/>
                    <a:pt x="466" y="539"/>
                    <a:pt x="466" y="539"/>
                  </a:cubicBezTo>
                  <a:cubicBezTo>
                    <a:pt x="419" y="539"/>
                    <a:pt x="419" y="539"/>
                    <a:pt x="419" y="539"/>
                  </a:cubicBezTo>
                  <a:lnTo>
                    <a:pt x="419" y="501"/>
                  </a:lnTo>
                  <a:close/>
                  <a:moveTo>
                    <a:pt x="347" y="220"/>
                  </a:moveTo>
                  <a:cubicBezTo>
                    <a:pt x="394" y="223"/>
                    <a:pt x="394" y="223"/>
                    <a:pt x="394" y="223"/>
                  </a:cubicBezTo>
                  <a:cubicBezTo>
                    <a:pt x="394" y="267"/>
                    <a:pt x="394" y="267"/>
                    <a:pt x="394" y="267"/>
                  </a:cubicBezTo>
                  <a:cubicBezTo>
                    <a:pt x="347" y="267"/>
                    <a:pt x="347" y="267"/>
                    <a:pt x="347" y="267"/>
                  </a:cubicBezTo>
                  <a:lnTo>
                    <a:pt x="347" y="220"/>
                  </a:lnTo>
                  <a:close/>
                  <a:moveTo>
                    <a:pt x="347" y="293"/>
                  </a:moveTo>
                  <a:cubicBezTo>
                    <a:pt x="394" y="293"/>
                    <a:pt x="394" y="293"/>
                    <a:pt x="394" y="293"/>
                  </a:cubicBezTo>
                  <a:cubicBezTo>
                    <a:pt x="394" y="337"/>
                    <a:pt x="394" y="337"/>
                    <a:pt x="394" y="337"/>
                  </a:cubicBezTo>
                  <a:cubicBezTo>
                    <a:pt x="347" y="337"/>
                    <a:pt x="347" y="337"/>
                    <a:pt x="347" y="337"/>
                  </a:cubicBezTo>
                  <a:lnTo>
                    <a:pt x="347" y="293"/>
                  </a:lnTo>
                  <a:close/>
                  <a:moveTo>
                    <a:pt x="347" y="362"/>
                  </a:moveTo>
                  <a:cubicBezTo>
                    <a:pt x="394" y="362"/>
                    <a:pt x="394" y="362"/>
                    <a:pt x="394" y="362"/>
                  </a:cubicBezTo>
                  <a:cubicBezTo>
                    <a:pt x="394" y="407"/>
                    <a:pt x="394" y="407"/>
                    <a:pt x="394" y="407"/>
                  </a:cubicBezTo>
                  <a:cubicBezTo>
                    <a:pt x="347" y="407"/>
                    <a:pt x="347" y="407"/>
                    <a:pt x="347" y="407"/>
                  </a:cubicBezTo>
                  <a:lnTo>
                    <a:pt x="347" y="362"/>
                  </a:lnTo>
                  <a:close/>
                  <a:moveTo>
                    <a:pt x="347" y="431"/>
                  </a:moveTo>
                  <a:cubicBezTo>
                    <a:pt x="394" y="431"/>
                    <a:pt x="394" y="431"/>
                    <a:pt x="394" y="431"/>
                  </a:cubicBezTo>
                  <a:cubicBezTo>
                    <a:pt x="394" y="477"/>
                    <a:pt x="394" y="477"/>
                    <a:pt x="394" y="477"/>
                  </a:cubicBezTo>
                  <a:cubicBezTo>
                    <a:pt x="347" y="477"/>
                    <a:pt x="347" y="477"/>
                    <a:pt x="347" y="477"/>
                  </a:cubicBezTo>
                  <a:lnTo>
                    <a:pt x="347" y="431"/>
                  </a:lnTo>
                  <a:close/>
                  <a:moveTo>
                    <a:pt x="347" y="501"/>
                  </a:moveTo>
                  <a:cubicBezTo>
                    <a:pt x="394" y="501"/>
                    <a:pt x="394" y="501"/>
                    <a:pt x="394" y="501"/>
                  </a:cubicBezTo>
                  <a:cubicBezTo>
                    <a:pt x="394" y="539"/>
                    <a:pt x="394" y="539"/>
                    <a:pt x="394" y="539"/>
                  </a:cubicBezTo>
                  <a:cubicBezTo>
                    <a:pt x="347" y="539"/>
                    <a:pt x="347" y="539"/>
                    <a:pt x="347" y="539"/>
                  </a:cubicBezTo>
                  <a:lnTo>
                    <a:pt x="347" y="501"/>
                  </a:lnTo>
                  <a:close/>
                  <a:moveTo>
                    <a:pt x="321" y="539"/>
                  </a:moveTo>
                  <a:cubicBezTo>
                    <a:pt x="319" y="539"/>
                    <a:pt x="319" y="539"/>
                    <a:pt x="319" y="539"/>
                  </a:cubicBezTo>
                  <a:cubicBezTo>
                    <a:pt x="314" y="501"/>
                    <a:pt x="314" y="501"/>
                    <a:pt x="314" y="501"/>
                  </a:cubicBezTo>
                  <a:cubicBezTo>
                    <a:pt x="321" y="501"/>
                    <a:pt x="321" y="501"/>
                    <a:pt x="321" y="501"/>
                  </a:cubicBezTo>
                  <a:lnTo>
                    <a:pt x="321" y="539"/>
                  </a:lnTo>
                  <a:close/>
                  <a:moveTo>
                    <a:pt x="321" y="477"/>
                  </a:moveTo>
                  <a:cubicBezTo>
                    <a:pt x="310" y="477"/>
                    <a:pt x="310" y="477"/>
                    <a:pt x="310" y="477"/>
                  </a:cubicBezTo>
                  <a:cubicBezTo>
                    <a:pt x="305" y="431"/>
                    <a:pt x="305" y="431"/>
                    <a:pt x="305" y="431"/>
                  </a:cubicBezTo>
                  <a:cubicBezTo>
                    <a:pt x="321" y="431"/>
                    <a:pt x="321" y="431"/>
                    <a:pt x="321" y="431"/>
                  </a:cubicBezTo>
                  <a:lnTo>
                    <a:pt x="321" y="477"/>
                  </a:lnTo>
                  <a:close/>
                  <a:moveTo>
                    <a:pt x="321" y="407"/>
                  </a:moveTo>
                  <a:cubicBezTo>
                    <a:pt x="301" y="407"/>
                    <a:pt x="301" y="407"/>
                    <a:pt x="301" y="407"/>
                  </a:cubicBezTo>
                  <a:cubicBezTo>
                    <a:pt x="296" y="362"/>
                    <a:pt x="296" y="362"/>
                    <a:pt x="296" y="362"/>
                  </a:cubicBezTo>
                  <a:cubicBezTo>
                    <a:pt x="321" y="362"/>
                    <a:pt x="321" y="362"/>
                    <a:pt x="321" y="362"/>
                  </a:cubicBezTo>
                  <a:lnTo>
                    <a:pt x="321" y="407"/>
                  </a:lnTo>
                  <a:close/>
                  <a:moveTo>
                    <a:pt x="321" y="337"/>
                  </a:moveTo>
                  <a:cubicBezTo>
                    <a:pt x="292" y="337"/>
                    <a:pt x="292" y="337"/>
                    <a:pt x="292" y="337"/>
                  </a:cubicBezTo>
                  <a:cubicBezTo>
                    <a:pt x="287" y="293"/>
                    <a:pt x="287" y="293"/>
                    <a:pt x="287" y="293"/>
                  </a:cubicBezTo>
                  <a:cubicBezTo>
                    <a:pt x="321" y="293"/>
                    <a:pt x="321" y="293"/>
                    <a:pt x="321" y="293"/>
                  </a:cubicBezTo>
                  <a:lnTo>
                    <a:pt x="321" y="337"/>
                  </a:lnTo>
                  <a:close/>
                  <a:moveTo>
                    <a:pt x="321" y="218"/>
                  </a:moveTo>
                  <a:cubicBezTo>
                    <a:pt x="321" y="267"/>
                    <a:pt x="321" y="267"/>
                    <a:pt x="321" y="267"/>
                  </a:cubicBezTo>
                  <a:cubicBezTo>
                    <a:pt x="283" y="267"/>
                    <a:pt x="283" y="267"/>
                    <a:pt x="283" y="267"/>
                  </a:cubicBezTo>
                  <a:cubicBezTo>
                    <a:pt x="277" y="215"/>
                    <a:pt x="277" y="215"/>
                    <a:pt x="277" y="215"/>
                  </a:cubicBezTo>
                  <a:lnTo>
                    <a:pt x="321" y="218"/>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73" name="Freeform 1733"/>
            <p:cNvSpPr>
              <a:spLocks noEditPoints="1"/>
            </p:cNvSpPr>
            <p:nvPr/>
          </p:nvSpPr>
          <p:spPr bwMode="auto">
            <a:xfrm>
              <a:off x="8180387" y="1584325"/>
              <a:ext cx="52388" cy="53975"/>
            </a:xfrm>
            <a:custGeom>
              <a:avLst/>
              <a:gdLst/>
              <a:ahLst/>
              <a:cxnLst>
                <a:cxn ang="0">
                  <a:pos x="151" y="75"/>
                </a:cxn>
                <a:cxn ang="0">
                  <a:pos x="75" y="0"/>
                </a:cxn>
                <a:cxn ang="0">
                  <a:pos x="0" y="75"/>
                </a:cxn>
                <a:cxn ang="0">
                  <a:pos x="75" y="150"/>
                </a:cxn>
                <a:cxn ang="0">
                  <a:pos x="151" y="75"/>
                </a:cxn>
                <a:cxn ang="0">
                  <a:pos x="52" y="75"/>
                </a:cxn>
                <a:cxn ang="0">
                  <a:pos x="75" y="52"/>
                </a:cxn>
                <a:cxn ang="0">
                  <a:pos x="98" y="75"/>
                </a:cxn>
                <a:cxn ang="0">
                  <a:pos x="75" y="98"/>
                </a:cxn>
                <a:cxn ang="0">
                  <a:pos x="52" y="75"/>
                </a:cxn>
              </a:cxnLst>
              <a:rect l="0" t="0" r="r" b="b"/>
              <a:pathLst>
                <a:path w="151" h="150">
                  <a:moveTo>
                    <a:pt x="151" y="75"/>
                  </a:moveTo>
                  <a:cubicBezTo>
                    <a:pt x="151" y="33"/>
                    <a:pt x="117" y="0"/>
                    <a:pt x="75" y="0"/>
                  </a:cubicBezTo>
                  <a:cubicBezTo>
                    <a:pt x="34" y="0"/>
                    <a:pt x="0" y="33"/>
                    <a:pt x="0" y="75"/>
                  </a:cubicBezTo>
                  <a:cubicBezTo>
                    <a:pt x="0" y="117"/>
                    <a:pt x="34" y="150"/>
                    <a:pt x="75" y="150"/>
                  </a:cubicBezTo>
                  <a:cubicBezTo>
                    <a:pt x="117" y="150"/>
                    <a:pt x="151" y="117"/>
                    <a:pt x="151" y="75"/>
                  </a:cubicBezTo>
                  <a:close/>
                  <a:moveTo>
                    <a:pt x="52" y="75"/>
                  </a:moveTo>
                  <a:cubicBezTo>
                    <a:pt x="52" y="62"/>
                    <a:pt x="62" y="52"/>
                    <a:pt x="75" y="52"/>
                  </a:cubicBezTo>
                  <a:cubicBezTo>
                    <a:pt x="88" y="52"/>
                    <a:pt x="98" y="62"/>
                    <a:pt x="98" y="75"/>
                  </a:cubicBezTo>
                  <a:cubicBezTo>
                    <a:pt x="98" y="88"/>
                    <a:pt x="88" y="98"/>
                    <a:pt x="75" y="98"/>
                  </a:cubicBezTo>
                  <a:cubicBezTo>
                    <a:pt x="62" y="98"/>
                    <a:pt x="52" y="88"/>
                    <a:pt x="52" y="75"/>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74" name="Freeform 1734"/>
            <p:cNvSpPr>
              <a:spLocks noEditPoints="1"/>
            </p:cNvSpPr>
            <p:nvPr/>
          </p:nvSpPr>
          <p:spPr bwMode="auto">
            <a:xfrm>
              <a:off x="8335962" y="1584325"/>
              <a:ext cx="52388" cy="53975"/>
            </a:xfrm>
            <a:custGeom>
              <a:avLst/>
              <a:gdLst/>
              <a:ahLst/>
              <a:cxnLst>
                <a:cxn ang="0">
                  <a:pos x="151" y="75"/>
                </a:cxn>
                <a:cxn ang="0">
                  <a:pos x="76" y="0"/>
                </a:cxn>
                <a:cxn ang="0">
                  <a:pos x="0" y="75"/>
                </a:cxn>
                <a:cxn ang="0">
                  <a:pos x="76" y="150"/>
                </a:cxn>
                <a:cxn ang="0">
                  <a:pos x="151" y="75"/>
                </a:cxn>
                <a:cxn ang="0">
                  <a:pos x="53" y="75"/>
                </a:cxn>
                <a:cxn ang="0">
                  <a:pos x="76" y="52"/>
                </a:cxn>
                <a:cxn ang="0">
                  <a:pos x="99" y="75"/>
                </a:cxn>
                <a:cxn ang="0">
                  <a:pos x="76" y="98"/>
                </a:cxn>
                <a:cxn ang="0">
                  <a:pos x="53" y="75"/>
                </a:cxn>
              </a:cxnLst>
              <a:rect l="0" t="0" r="r" b="b"/>
              <a:pathLst>
                <a:path w="151" h="150">
                  <a:moveTo>
                    <a:pt x="151" y="75"/>
                  </a:moveTo>
                  <a:cubicBezTo>
                    <a:pt x="151" y="33"/>
                    <a:pt x="117" y="0"/>
                    <a:pt x="76" y="0"/>
                  </a:cubicBezTo>
                  <a:cubicBezTo>
                    <a:pt x="34" y="0"/>
                    <a:pt x="0" y="33"/>
                    <a:pt x="0" y="75"/>
                  </a:cubicBezTo>
                  <a:cubicBezTo>
                    <a:pt x="0" y="117"/>
                    <a:pt x="34" y="150"/>
                    <a:pt x="76" y="150"/>
                  </a:cubicBezTo>
                  <a:cubicBezTo>
                    <a:pt x="117" y="150"/>
                    <a:pt x="151" y="117"/>
                    <a:pt x="151" y="75"/>
                  </a:cubicBezTo>
                  <a:close/>
                  <a:moveTo>
                    <a:pt x="53" y="75"/>
                  </a:moveTo>
                  <a:cubicBezTo>
                    <a:pt x="53" y="62"/>
                    <a:pt x="63" y="52"/>
                    <a:pt x="76" y="52"/>
                  </a:cubicBezTo>
                  <a:cubicBezTo>
                    <a:pt x="89" y="52"/>
                    <a:pt x="99" y="62"/>
                    <a:pt x="99" y="75"/>
                  </a:cubicBezTo>
                  <a:cubicBezTo>
                    <a:pt x="99" y="88"/>
                    <a:pt x="89" y="98"/>
                    <a:pt x="76" y="98"/>
                  </a:cubicBezTo>
                  <a:cubicBezTo>
                    <a:pt x="63" y="98"/>
                    <a:pt x="53" y="88"/>
                    <a:pt x="53" y="75"/>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8" name="Group 2257"/>
          <p:cNvGrpSpPr/>
          <p:nvPr/>
        </p:nvGrpSpPr>
        <p:grpSpPr>
          <a:xfrm>
            <a:off x="3990727" y="5631872"/>
            <a:ext cx="695414" cy="623886"/>
            <a:chOff x="7999412" y="5334000"/>
            <a:chExt cx="833437" cy="747713"/>
          </a:xfrm>
        </p:grpSpPr>
        <p:sp>
          <p:nvSpPr>
            <p:cNvPr id="89008" name="Freeform 1968"/>
            <p:cNvSpPr>
              <a:spLocks/>
            </p:cNvSpPr>
            <p:nvPr/>
          </p:nvSpPr>
          <p:spPr bwMode="auto">
            <a:xfrm>
              <a:off x="8351837" y="5816600"/>
              <a:ext cx="103188" cy="125413"/>
            </a:xfrm>
            <a:custGeom>
              <a:avLst/>
              <a:gdLst/>
              <a:ahLst/>
              <a:cxnLst>
                <a:cxn ang="0">
                  <a:pos x="25" y="212"/>
                </a:cxn>
                <a:cxn ang="0">
                  <a:pos x="26" y="212"/>
                </a:cxn>
                <a:cxn ang="0">
                  <a:pos x="148" y="354"/>
                </a:cxn>
                <a:cxn ang="0">
                  <a:pos x="268" y="212"/>
                </a:cxn>
                <a:cxn ang="0">
                  <a:pos x="271" y="212"/>
                </a:cxn>
                <a:cxn ang="0">
                  <a:pos x="295" y="177"/>
                </a:cxn>
                <a:cxn ang="0">
                  <a:pos x="279" y="145"/>
                </a:cxn>
                <a:cxn ang="0">
                  <a:pos x="280" y="138"/>
                </a:cxn>
                <a:cxn ang="0">
                  <a:pos x="148" y="0"/>
                </a:cxn>
                <a:cxn ang="0">
                  <a:pos x="15" y="141"/>
                </a:cxn>
                <a:cxn ang="0">
                  <a:pos x="15" y="145"/>
                </a:cxn>
                <a:cxn ang="0">
                  <a:pos x="0" y="177"/>
                </a:cxn>
                <a:cxn ang="0">
                  <a:pos x="25" y="212"/>
                </a:cxn>
              </a:cxnLst>
              <a:rect l="0" t="0" r="r" b="b"/>
              <a:pathLst>
                <a:path w="295" h="354">
                  <a:moveTo>
                    <a:pt x="25" y="212"/>
                  </a:moveTo>
                  <a:cubicBezTo>
                    <a:pt x="25" y="212"/>
                    <a:pt x="25" y="212"/>
                    <a:pt x="26" y="212"/>
                  </a:cubicBezTo>
                  <a:cubicBezTo>
                    <a:pt x="47" y="287"/>
                    <a:pt x="99" y="354"/>
                    <a:pt x="148" y="354"/>
                  </a:cubicBezTo>
                  <a:cubicBezTo>
                    <a:pt x="196" y="354"/>
                    <a:pt x="246" y="287"/>
                    <a:pt x="268" y="212"/>
                  </a:cubicBezTo>
                  <a:cubicBezTo>
                    <a:pt x="269" y="212"/>
                    <a:pt x="270" y="212"/>
                    <a:pt x="271" y="212"/>
                  </a:cubicBezTo>
                  <a:cubicBezTo>
                    <a:pt x="284" y="212"/>
                    <a:pt x="295" y="197"/>
                    <a:pt x="295" y="177"/>
                  </a:cubicBezTo>
                  <a:cubicBezTo>
                    <a:pt x="295" y="162"/>
                    <a:pt x="289" y="150"/>
                    <a:pt x="279" y="145"/>
                  </a:cubicBezTo>
                  <a:cubicBezTo>
                    <a:pt x="280" y="142"/>
                    <a:pt x="280" y="140"/>
                    <a:pt x="280" y="138"/>
                  </a:cubicBezTo>
                  <a:cubicBezTo>
                    <a:pt x="280" y="40"/>
                    <a:pt x="242" y="0"/>
                    <a:pt x="148" y="0"/>
                  </a:cubicBezTo>
                  <a:cubicBezTo>
                    <a:pt x="53" y="0"/>
                    <a:pt x="15" y="43"/>
                    <a:pt x="15" y="141"/>
                  </a:cubicBezTo>
                  <a:cubicBezTo>
                    <a:pt x="15" y="142"/>
                    <a:pt x="15" y="144"/>
                    <a:pt x="15" y="145"/>
                  </a:cubicBezTo>
                  <a:cubicBezTo>
                    <a:pt x="6" y="150"/>
                    <a:pt x="0" y="163"/>
                    <a:pt x="0" y="177"/>
                  </a:cubicBezTo>
                  <a:cubicBezTo>
                    <a:pt x="0" y="197"/>
                    <a:pt x="11" y="212"/>
                    <a:pt x="25" y="212"/>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09" name="Freeform 1969"/>
            <p:cNvSpPr>
              <a:spLocks/>
            </p:cNvSpPr>
            <p:nvPr/>
          </p:nvSpPr>
          <p:spPr bwMode="auto">
            <a:xfrm>
              <a:off x="8299449" y="5943600"/>
              <a:ext cx="206375" cy="49213"/>
            </a:xfrm>
            <a:custGeom>
              <a:avLst/>
              <a:gdLst/>
              <a:ahLst/>
              <a:cxnLst>
                <a:cxn ang="0">
                  <a:pos x="586" y="141"/>
                </a:cxn>
                <a:cxn ang="0">
                  <a:pos x="586" y="127"/>
                </a:cxn>
                <a:cxn ang="0">
                  <a:pos x="545" y="74"/>
                </a:cxn>
                <a:cxn ang="0">
                  <a:pos x="545" y="74"/>
                </a:cxn>
                <a:cxn ang="0">
                  <a:pos x="291" y="2"/>
                </a:cxn>
                <a:cxn ang="0">
                  <a:pos x="42" y="73"/>
                </a:cxn>
                <a:cxn ang="0">
                  <a:pos x="1" y="127"/>
                </a:cxn>
                <a:cxn ang="0">
                  <a:pos x="0" y="141"/>
                </a:cxn>
                <a:cxn ang="0">
                  <a:pos x="586" y="141"/>
                </a:cxn>
              </a:cxnLst>
              <a:rect l="0" t="0" r="r" b="b"/>
              <a:pathLst>
                <a:path w="586" h="141">
                  <a:moveTo>
                    <a:pt x="586" y="141"/>
                  </a:moveTo>
                  <a:cubicBezTo>
                    <a:pt x="586" y="127"/>
                    <a:pt x="586" y="127"/>
                    <a:pt x="586" y="127"/>
                  </a:cubicBezTo>
                  <a:cubicBezTo>
                    <a:pt x="582" y="102"/>
                    <a:pt x="566" y="83"/>
                    <a:pt x="545" y="74"/>
                  </a:cubicBezTo>
                  <a:cubicBezTo>
                    <a:pt x="545" y="74"/>
                    <a:pt x="545" y="74"/>
                    <a:pt x="545" y="74"/>
                  </a:cubicBezTo>
                  <a:cubicBezTo>
                    <a:pt x="545" y="74"/>
                    <a:pt x="407" y="0"/>
                    <a:pt x="291" y="2"/>
                  </a:cubicBezTo>
                  <a:cubicBezTo>
                    <a:pt x="188" y="3"/>
                    <a:pt x="67" y="60"/>
                    <a:pt x="42" y="73"/>
                  </a:cubicBezTo>
                  <a:cubicBezTo>
                    <a:pt x="21" y="82"/>
                    <a:pt x="5" y="102"/>
                    <a:pt x="1" y="127"/>
                  </a:cubicBezTo>
                  <a:cubicBezTo>
                    <a:pt x="0" y="141"/>
                    <a:pt x="0" y="141"/>
                    <a:pt x="0" y="141"/>
                  </a:cubicBezTo>
                  <a:lnTo>
                    <a:pt x="586" y="141"/>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0" name="Freeform 1970"/>
            <p:cNvSpPr>
              <a:spLocks noEditPoints="1"/>
            </p:cNvSpPr>
            <p:nvPr/>
          </p:nvSpPr>
          <p:spPr bwMode="auto">
            <a:xfrm>
              <a:off x="8240712" y="5757863"/>
              <a:ext cx="323850" cy="323850"/>
            </a:xfrm>
            <a:custGeom>
              <a:avLst/>
              <a:gdLst/>
              <a:ahLst/>
              <a:cxnLst>
                <a:cxn ang="0">
                  <a:pos x="460" y="920"/>
                </a:cxn>
                <a:cxn ang="0">
                  <a:pos x="0" y="460"/>
                </a:cxn>
                <a:cxn ang="0">
                  <a:pos x="460" y="0"/>
                </a:cxn>
                <a:cxn ang="0">
                  <a:pos x="920" y="460"/>
                </a:cxn>
                <a:cxn ang="0">
                  <a:pos x="460" y="920"/>
                </a:cxn>
                <a:cxn ang="0">
                  <a:pos x="460" y="85"/>
                </a:cxn>
                <a:cxn ang="0">
                  <a:pos x="86" y="460"/>
                </a:cxn>
                <a:cxn ang="0">
                  <a:pos x="460" y="834"/>
                </a:cxn>
                <a:cxn ang="0">
                  <a:pos x="835" y="460"/>
                </a:cxn>
                <a:cxn ang="0">
                  <a:pos x="460" y="85"/>
                </a:cxn>
              </a:cxnLst>
              <a:rect l="0" t="0" r="r" b="b"/>
              <a:pathLst>
                <a:path w="920" h="920">
                  <a:moveTo>
                    <a:pt x="460" y="920"/>
                  </a:moveTo>
                  <a:cubicBezTo>
                    <a:pt x="207" y="920"/>
                    <a:pt x="0" y="713"/>
                    <a:pt x="0" y="460"/>
                  </a:cubicBezTo>
                  <a:cubicBezTo>
                    <a:pt x="0" y="206"/>
                    <a:pt x="207" y="0"/>
                    <a:pt x="460" y="0"/>
                  </a:cubicBezTo>
                  <a:cubicBezTo>
                    <a:pt x="714" y="0"/>
                    <a:pt x="920" y="206"/>
                    <a:pt x="920" y="460"/>
                  </a:cubicBezTo>
                  <a:cubicBezTo>
                    <a:pt x="920" y="713"/>
                    <a:pt x="714" y="920"/>
                    <a:pt x="460" y="920"/>
                  </a:cubicBezTo>
                  <a:close/>
                  <a:moveTo>
                    <a:pt x="460" y="85"/>
                  </a:moveTo>
                  <a:cubicBezTo>
                    <a:pt x="254" y="85"/>
                    <a:pt x="86" y="253"/>
                    <a:pt x="86" y="460"/>
                  </a:cubicBezTo>
                  <a:cubicBezTo>
                    <a:pt x="86" y="666"/>
                    <a:pt x="254" y="834"/>
                    <a:pt x="460" y="834"/>
                  </a:cubicBezTo>
                  <a:cubicBezTo>
                    <a:pt x="667" y="834"/>
                    <a:pt x="835" y="666"/>
                    <a:pt x="835" y="460"/>
                  </a:cubicBezTo>
                  <a:cubicBezTo>
                    <a:pt x="835" y="253"/>
                    <a:pt x="667" y="85"/>
                    <a:pt x="460" y="85"/>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1" name="Freeform 1971"/>
            <p:cNvSpPr>
              <a:spLocks/>
            </p:cNvSpPr>
            <p:nvPr/>
          </p:nvSpPr>
          <p:spPr bwMode="auto">
            <a:xfrm>
              <a:off x="8110537" y="5392738"/>
              <a:ext cx="104775" cy="125413"/>
            </a:xfrm>
            <a:custGeom>
              <a:avLst/>
              <a:gdLst/>
              <a:ahLst/>
              <a:cxnLst>
                <a:cxn ang="0">
                  <a:pos x="25" y="212"/>
                </a:cxn>
                <a:cxn ang="0">
                  <a:pos x="26" y="211"/>
                </a:cxn>
                <a:cxn ang="0">
                  <a:pos x="148" y="354"/>
                </a:cxn>
                <a:cxn ang="0">
                  <a:pos x="269" y="211"/>
                </a:cxn>
                <a:cxn ang="0">
                  <a:pos x="271" y="212"/>
                </a:cxn>
                <a:cxn ang="0">
                  <a:pos x="296" y="177"/>
                </a:cxn>
                <a:cxn ang="0">
                  <a:pos x="280" y="144"/>
                </a:cxn>
                <a:cxn ang="0">
                  <a:pos x="280" y="137"/>
                </a:cxn>
                <a:cxn ang="0">
                  <a:pos x="148" y="0"/>
                </a:cxn>
                <a:cxn ang="0">
                  <a:pos x="15" y="140"/>
                </a:cxn>
                <a:cxn ang="0">
                  <a:pos x="15" y="144"/>
                </a:cxn>
                <a:cxn ang="0">
                  <a:pos x="0" y="177"/>
                </a:cxn>
                <a:cxn ang="0">
                  <a:pos x="25" y="212"/>
                </a:cxn>
              </a:cxnLst>
              <a:rect l="0" t="0" r="r" b="b"/>
              <a:pathLst>
                <a:path w="296" h="354">
                  <a:moveTo>
                    <a:pt x="25" y="212"/>
                  </a:moveTo>
                  <a:cubicBezTo>
                    <a:pt x="25" y="212"/>
                    <a:pt x="26" y="211"/>
                    <a:pt x="26" y="211"/>
                  </a:cubicBezTo>
                  <a:cubicBezTo>
                    <a:pt x="48" y="287"/>
                    <a:pt x="99" y="354"/>
                    <a:pt x="148" y="354"/>
                  </a:cubicBezTo>
                  <a:cubicBezTo>
                    <a:pt x="197" y="354"/>
                    <a:pt x="247" y="286"/>
                    <a:pt x="269" y="211"/>
                  </a:cubicBezTo>
                  <a:cubicBezTo>
                    <a:pt x="270" y="211"/>
                    <a:pt x="270" y="212"/>
                    <a:pt x="271" y="212"/>
                  </a:cubicBezTo>
                  <a:cubicBezTo>
                    <a:pt x="285" y="212"/>
                    <a:pt x="296" y="196"/>
                    <a:pt x="296" y="177"/>
                  </a:cubicBezTo>
                  <a:cubicBezTo>
                    <a:pt x="296" y="162"/>
                    <a:pt x="289" y="149"/>
                    <a:pt x="280" y="144"/>
                  </a:cubicBezTo>
                  <a:cubicBezTo>
                    <a:pt x="280" y="142"/>
                    <a:pt x="280" y="140"/>
                    <a:pt x="280" y="137"/>
                  </a:cubicBezTo>
                  <a:cubicBezTo>
                    <a:pt x="280" y="40"/>
                    <a:pt x="243" y="0"/>
                    <a:pt x="148" y="0"/>
                  </a:cubicBezTo>
                  <a:cubicBezTo>
                    <a:pt x="53" y="0"/>
                    <a:pt x="15" y="43"/>
                    <a:pt x="15" y="140"/>
                  </a:cubicBezTo>
                  <a:cubicBezTo>
                    <a:pt x="15" y="142"/>
                    <a:pt x="15" y="143"/>
                    <a:pt x="15" y="144"/>
                  </a:cubicBezTo>
                  <a:cubicBezTo>
                    <a:pt x="7" y="150"/>
                    <a:pt x="0" y="162"/>
                    <a:pt x="0" y="177"/>
                  </a:cubicBezTo>
                  <a:cubicBezTo>
                    <a:pt x="0" y="196"/>
                    <a:pt x="11" y="212"/>
                    <a:pt x="25" y="212"/>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2" name="Freeform 1972"/>
            <p:cNvSpPr>
              <a:spLocks/>
            </p:cNvSpPr>
            <p:nvPr/>
          </p:nvSpPr>
          <p:spPr bwMode="auto">
            <a:xfrm>
              <a:off x="8059737" y="5518150"/>
              <a:ext cx="206375" cy="50800"/>
            </a:xfrm>
            <a:custGeom>
              <a:avLst/>
              <a:gdLst/>
              <a:ahLst/>
              <a:cxnLst>
                <a:cxn ang="0">
                  <a:pos x="586" y="141"/>
                </a:cxn>
                <a:cxn ang="0">
                  <a:pos x="585" y="127"/>
                </a:cxn>
                <a:cxn ang="0">
                  <a:pos x="545" y="74"/>
                </a:cxn>
                <a:cxn ang="0">
                  <a:pos x="545" y="74"/>
                </a:cxn>
                <a:cxn ang="0">
                  <a:pos x="290" y="2"/>
                </a:cxn>
                <a:cxn ang="0">
                  <a:pos x="42" y="73"/>
                </a:cxn>
                <a:cxn ang="0">
                  <a:pos x="0" y="127"/>
                </a:cxn>
                <a:cxn ang="0">
                  <a:pos x="0" y="141"/>
                </a:cxn>
                <a:cxn ang="0">
                  <a:pos x="586" y="141"/>
                </a:cxn>
              </a:cxnLst>
              <a:rect l="0" t="0" r="r" b="b"/>
              <a:pathLst>
                <a:path w="586" h="141">
                  <a:moveTo>
                    <a:pt x="586" y="141"/>
                  </a:moveTo>
                  <a:cubicBezTo>
                    <a:pt x="585" y="127"/>
                    <a:pt x="585" y="127"/>
                    <a:pt x="585" y="127"/>
                  </a:cubicBezTo>
                  <a:cubicBezTo>
                    <a:pt x="582" y="103"/>
                    <a:pt x="566" y="83"/>
                    <a:pt x="545" y="74"/>
                  </a:cubicBezTo>
                  <a:cubicBezTo>
                    <a:pt x="545" y="74"/>
                    <a:pt x="545" y="74"/>
                    <a:pt x="545" y="74"/>
                  </a:cubicBezTo>
                  <a:cubicBezTo>
                    <a:pt x="545" y="74"/>
                    <a:pt x="406" y="0"/>
                    <a:pt x="290" y="2"/>
                  </a:cubicBezTo>
                  <a:cubicBezTo>
                    <a:pt x="187" y="4"/>
                    <a:pt x="67" y="61"/>
                    <a:pt x="42" y="73"/>
                  </a:cubicBezTo>
                  <a:cubicBezTo>
                    <a:pt x="20" y="83"/>
                    <a:pt x="4" y="102"/>
                    <a:pt x="0" y="127"/>
                  </a:cubicBezTo>
                  <a:cubicBezTo>
                    <a:pt x="0" y="141"/>
                    <a:pt x="0" y="141"/>
                    <a:pt x="0" y="141"/>
                  </a:cubicBezTo>
                  <a:lnTo>
                    <a:pt x="586" y="141"/>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3" name="Freeform 1973"/>
            <p:cNvSpPr>
              <a:spLocks noEditPoints="1"/>
            </p:cNvSpPr>
            <p:nvPr/>
          </p:nvSpPr>
          <p:spPr bwMode="auto">
            <a:xfrm>
              <a:off x="7999412" y="5334000"/>
              <a:ext cx="325438" cy="323850"/>
            </a:xfrm>
            <a:custGeom>
              <a:avLst/>
              <a:gdLst/>
              <a:ahLst/>
              <a:cxnLst>
                <a:cxn ang="0">
                  <a:pos x="460" y="920"/>
                </a:cxn>
                <a:cxn ang="0">
                  <a:pos x="0" y="460"/>
                </a:cxn>
                <a:cxn ang="0">
                  <a:pos x="460" y="0"/>
                </a:cxn>
                <a:cxn ang="0">
                  <a:pos x="920" y="460"/>
                </a:cxn>
                <a:cxn ang="0">
                  <a:pos x="460" y="920"/>
                </a:cxn>
                <a:cxn ang="0">
                  <a:pos x="460" y="85"/>
                </a:cxn>
                <a:cxn ang="0">
                  <a:pos x="85" y="460"/>
                </a:cxn>
                <a:cxn ang="0">
                  <a:pos x="460" y="835"/>
                </a:cxn>
                <a:cxn ang="0">
                  <a:pos x="835" y="460"/>
                </a:cxn>
                <a:cxn ang="0">
                  <a:pos x="460" y="85"/>
                </a:cxn>
              </a:cxnLst>
              <a:rect l="0" t="0" r="r" b="b"/>
              <a:pathLst>
                <a:path w="920" h="920">
                  <a:moveTo>
                    <a:pt x="460" y="920"/>
                  </a:moveTo>
                  <a:cubicBezTo>
                    <a:pt x="206" y="920"/>
                    <a:pt x="0" y="714"/>
                    <a:pt x="0" y="460"/>
                  </a:cubicBezTo>
                  <a:cubicBezTo>
                    <a:pt x="0" y="206"/>
                    <a:pt x="206" y="0"/>
                    <a:pt x="460" y="0"/>
                  </a:cubicBezTo>
                  <a:cubicBezTo>
                    <a:pt x="713" y="0"/>
                    <a:pt x="920" y="206"/>
                    <a:pt x="920" y="460"/>
                  </a:cubicBezTo>
                  <a:cubicBezTo>
                    <a:pt x="920" y="714"/>
                    <a:pt x="713" y="920"/>
                    <a:pt x="460" y="920"/>
                  </a:cubicBezTo>
                  <a:close/>
                  <a:moveTo>
                    <a:pt x="460" y="85"/>
                  </a:moveTo>
                  <a:cubicBezTo>
                    <a:pt x="253" y="85"/>
                    <a:pt x="85" y="253"/>
                    <a:pt x="85" y="460"/>
                  </a:cubicBezTo>
                  <a:cubicBezTo>
                    <a:pt x="85" y="667"/>
                    <a:pt x="253" y="835"/>
                    <a:pt x="460" y="835"/>
                  </a:cubicBezTo>
                  <a:cubicBezTo>
                    <a:pt x="666" y="835"/>
                    <a:pt x="835" y="667"/>
                    <a:pt x="835" y="460"/>
                  </a:cubicBezTo>
                  <a:cubicBezTo>
                    <a:pt x="835" y="253"/>
                    <a:pt x="666" y="85"/>
                    <a:pt x="460" y="85"/>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4" name="Freeform 1974"/>
            <p:cNvSpPr>
              <a:spLocks/>
            </p:cNvSpPr>
            <p:nvPr/>
          </p:nvSpPr>
          <p:spPr bwMode="auto">
            <a:xfrm>
              <a:off x="8618537" y="5392738"/>
              <a:ext cx="104775" cy="125413"/>
            </a:xfrm>
            <a:custGeom>
              <a:avLst/>
              <a:gdLst/>
              <a:ahLst/>
              <a:cxnLst>
                <a:cxn ang="0">
                  <a:pos x="25" y="212"/>
                </a:cxn>
                <a:cxn ang="0">
                  <a:pos x="26" y="211"/>
                </a:cxn>
                <a:cxn ang="0">
                  <a:pos x="148" y="354"/>
                </a:cxn>
                <a:cxn ang="0">
                  <a:pos x="269" y="211"/>
                </a:cxn>
                <a:cxn ang="0">
                  <a:pos x="271" y="212"/>
                </a:cxn>
                <a:cxn ang="0">
                  <a:pos x="296" y="177"/>
                </a:cxn>
                <a:cxn ang="0">
                  <a:pos x="280" y="144"/>
                </a:cxn>
                <a:cxn ang="0">
                  <a:pos x="280" y="137"/>
                </a:cxn>
                <a:cxn ang="0">
                  <a:pos x="148" y="0"/>
                </a:cxn>
                <a:cxn ang="0">
                  <a:pos x="15" y="140"/>
                </a:cxn>
                <a:cxn ang="0">
                  <a:pos x="15" y="144"/>
                </a:cxn>
                <a:cxn ang="0">
                  <a:pos x="0" y="177"/>
                </a:cxn>
                <a:cxn ang="0">
                  <a:pos x="25" y="212"/>
                </a:cxn>
              </a:cxnLst>
              <a:rect l="0" t="0" r="r" b="b"/>
              <a:pathLst>
                <a:path w="296" h="354">
                  <a:moveTo>
                    <a:pt x="25" y="212"/>
                  </a:moveTo>
                  <a:cubicBezTo>
                    <a:pt x="25" y="212"/>
                    <a:pt x="26" y="211"/>
                    <a:pt x="26" y="211"/>
                  </a:cubicBezTo>
                  <a:cubicBezTo>
                    <a:pt x="48" y="287"/>
                    <a:pt x="99" y="354"/>
                    <a:pt x="148" y="354"/>
                  </a:cubicBezTo>
                  <a:cubicBezTo>
                    <a:pt x="197" y="354"/>
                    <a:pt x="247" y="286"/>
                    <a:pt x="269" y="211"/>
                  </a:cubicBezTo>
                  <a:cubicBezTo>
                    <a:pt x="270" y="211"/>
                    <a:pt x="270" y="212"/>
                    <a:pt x="271" y="212"/>
                  </a:cubicBezTo>
                  <a:cubicBezTo>
                    <a:pt x="285" y="212"/>
                    <a:pt x="296" y="196"/>
                    <a:pt x="296" y="177"/>
                  </a:cubicBezTo>
                  <a:cubicBezTo>
                    <a:pt x="296" y="162"/>
                    <a:pt x="289" y="149"/>
                    <a:pt x="280" y="144"/>
                  </a:cubicBezTo>
                  <a:cubicBezTo>
                    <a:pt x="280" y="142"/>
                    <a:pt x="280" y="140"/>
                    <a:pt x="280" y="137"/>
                  </a:cubicBezTo>
                  <a:cubicBezTo>
                    <a:pt x="280" y="40"/>
                    <a:pt x="243" y="0"/>
                    <a:pt x="148" y="0"/>
                  </a:cubicBezTo>
                  <a:cubicBezTo>
                    <a:pt x="53" y="0"/>
                    <a:pt x="15" y="43"/>
                    <a:pt x="15" y="140"/>
                  </a:cubicBezTo>
                  <a:cubicBezTo>
                    <a:pt x="15" y="142"/>
                    <a:pt x="15" y="143"/>
                    <a:pt x="15" y="144"/>
                  </a:cubicBezTo>
                  <a:cubicBezTo>
                    <a:pt x="7" y="150"/>
                    <a:pt x="0" y="162"/>
                    <a:pt x="0" y="177"/>
                  </a:cubicBezTo>
                  <a:cubicBezTo>
                    <a:pt x="0" y="196"/>
                    <a:pt x="11" y="212"/>
                    <a:pt x="25" y="212"/>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5" name="Freeform 1975"/>
            <p:cNvSpPr>
              <a:spLocks/>
            </p:cNvSpPr>
            <p:nvPr/>
          </p:nvSpPr>
          <p:spPr bwMode="auto">
            <a:xfrm>
              <a:off x="8567737" y="5518150"/>
              <a:ext cx="206375" cy="50800"/>
            </a:xfrm>
            <a:custGeom>
              <a:avLst/>
              <a:gdLst/>
              <a:ahLst/>
              <a:cxnLst>
                <a:cxn ang="0">
                  <a:pos x="586" y="141"/>
                </a:cxn>
                <a:cxn ang="0">
                  <a:pos x="585" y="127"/>
                </a:cxn>
                <a:cxn ang="0">
                  <a:pos x="545" y="74"/>
                </a:cxn>
                <a:cxn ang="0">
                  <a:pos x="545" y="74"/>
                </a:cxn>
                <a:cxn ang="0">
                  <a:pos x="290" y="2"/>
                </a:cxn>
                <a:cxn ang="0">
                  <a:pos x="42" y="73"/>
                </a:cxn>
                <a:cxn ang="0">
                  <a:pos x="0" y="127"/>
                </a:cxn>
                <a:cxn ang="0">
                  <a:pos x="0" y="141"/>
                </a:cxn>
                <a:cxn ang="0">
                  <a:pos x="586" y="141"/>
                </a:cxn>
              </a:cxnLst>
              <a:rect l="0" t="0" r="r" b="b"/>
              <a:pathLst>
                <a:path w="586" h="141">
                  <a:moveTo>
                    <a:pt x="586" y="141"/>
                  </a:moveTo>
                  <a:cubicBezTo>
                    <a:pt x="585" y="127"/>
                    <a:pt x="585" y="127"/>
                    <a:pt x="585" y="127"/>
                  </a:cubicBezTo>
                  <a:cubicBezTo>
                    <a:pt x="582" y="103"/>
                    <a:pt x="566" y="83"/>
                    <a:pt x="545" y="74"/>
                  </a:cubicBezTo>
                  <a:cubicBezTo>
                    <a:pt x="545" y="74"/>
                    <a:pt x="545" y="74"/>
                    <a:pt x="545" y="74"/>
                  </a:cubicBezTo>
                  <a:cubicBezTo>
                    <a:pt x="545" y="74"/>
                    <a:pt x="406" y="0"/>
                    <a:pt x="290" y="2"/>
                  </a:cubicBezTo>
                  <a:cubicBezTo>
                    <a:pt x="187" y="4"/>
                    <a:pt x="67" y="61"/>
                    <a:pt x="42" y="73"/>
                  </a:cubicBezTo>
                  <a:cubicBezTo>
                    <a:pt x="20" y="83"/>
                    <a:pt x="4" y="102"/>
                    <a:pt x="0" y="127"/>
                  </a:cubicBezTo>
                  <a:cubicBezTo>
                    <a:pt x="0" y="141"/>
                    <a:pt x="0" y="141"/>
                    <a:pt x="0" y="141"/>
                  </a:cubicBezTo>
                  <a:lnTo>
                    <a:pt x="586" y="141"/>
                  </a:ln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6" name="Freeform 1976"/>
            <p:cNvSpPr>
              <a:spLocks noEditPoints="1"/>
            </p:cNvSpPr>
            <p:nvPr/>
          </p:nvSpPr>
          <p:spPr bwMode="auto">
            <a:xfrm>
              <a:off x="8508999" y="5334000"/>
              <a:ext cx="323850" cy="323850"/>
            </a:xfrm>
            <a:custGeom>
              <a:avLst/>
              <a:gdLst/>
              <a:ahLst/>
              <a:cxnLst>
                <a:cxn ang="0">
                  <a:pos x="460" y="920"/>
                </a:cxn>
                <a:cxn ang="0">
                  <a:pos x="0" y="460"/>
                </a:cxn>
                <a:cxn ang="0">
                  <a:pos x="460" y="0"/>
                </a:cxn>
                <a:cxn ang="0">
                  <a:pos x="920" y="460"/>
                </a:cxn>
                <a:cxn ang="0">
                  <a:pos x="460" y="920"/>
                </a:cxn>
                <a:cxn ang="0">
                  <a:pos x="460" y="85"/>
                </a:cxn>
                <a:cxn ang="0">
                  <a:pos x="85" y="460"/>
                </a:cxn>
                <a:cxn ang="0">
                  <a:pos x="460" y="835"/>
                </a:cxn>
                <a:cxn ang="0">
                  <a:pos x="835" y="460"/>
                </a:cxn>
                <a:cxn ang="0">
                  <a:pos x="460" y="85"/>
                </a:cxn>
              </a:cxnLst>
              <a:rect l="0" t="0" r="r" b="b"/>
              <a:pathLst>
                <a:path w="920" h="920">
                  <a:moveTo>
                    <a:pt x="460" y="920"/>
                  </a:moveTo>
                  <a:cubicBezTo>
                    <a:pt x="206" y="920"/>
                    <a:pt x="0" y="714"/>
                    <a:pt x="0" y="460"/>
                  </a:cubicBezTo>
                  <a:cubicBezTo>
                    <a:pt x="0" y="206"/>
                    <a:pt x="206" y="0"/>
                    <a:pt x="460" y="0"/>
                  </a:cubicBezTo>
                  <a:cubicBezTo>
                    <a:pt x="713" y="0"/>
                    <a:pt x="920" y="206"/>
                    <a:pt x="920" y="460"/>
                  </a:cubicBezTo>
                  <a:cubicBezTo>
                    <a:pt x="920" y="714"/>
                    <a:pt x="713" y="920"/>
                    <a:pt x="460" y="920"/>
                  </a:cubicBezTo>
                  <a:close/>
                  <a:moveTo>
                    <a:pt x="460" y="85"/>
                  </a:moveTo>
                  <a:cubicBezTo>
                    <a:pt x="253" y="85"/>
                    <a:pt x="85" y="253"/>
                    <a:pt x="85" y="460"/>
                  </a:cubicBezTo>
                  <a:cubicBezTo>
                    <a:pt x="85" y="667"/>
                    <a:pt x="253" y="835"/>
                    <a:pt x="460" y="835"/>
                  </a:cubicBezTo>
                  <a:cubicBezTo>
                    <a:pt x="666" y="835"/>
                    <a:pt x="835" y="667"/>
                    <a:pt x="835" y="460"/>
                  </a:cubicBezTo>
                  <a:cubicBezTo>
                    <a:pt x="835" y="253"/>
                    <a:pt x="666" y="85"/>
                    <a:pt x="460" y="85"/>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7" name="Freeform 1977"/>
            <p:cNvSpPr>
              <a:spLocks/>
            </p:cNvSpPr>
            <p:nvPr/>
          </p:nvSpPr>
          <p:spPr bwMode="auto">
            <a:xfrm>
              <a:off x="8397874" y="5567363"/>
              <a:ext cx="119063" cy="87313"/>
            </a:xfrm>
            <a:custGeom>
              <a:avLst/>
              <a:gdLst/>
              <a:ahLst/>
              <a:cxnLst>
                <a:cxn ang="0">
                  <a:pos x="48" y="250"/>
                </a:cxn>
                <a:cxn ang="0">
                  <a:pos x="13" y="231"/>
                </a:cxn>
                <a:cxn ang="0">
                  <a:pos x="25" y="172"/>
                </a:cxn>
                <a:cxn ang="0">
                  <a:pos x="270" y="13"/>
                </a:cxn>
                <a:cxn ang="0">
                  <a:pos x="328" y="25"/>
                </a:cxn>
                <a:cxn ang="0">
                  <a:pos x="316" y="84"/>
                </a:cxn>
                <a:cxn ang="0">
                  <a:pos x="71" y="244"/>
                </a:cxn>
                <a:cxn ang="0">
                  <a:pos x="48" y="250"/>
                </a:cxn>
              </a:cxnLst>
              <a:rect l="0" t="0" r="r" b="b"/>
              <a:pathLst>
                <a:path w="341" h="250">
                  <a:moveTo>
                    <a:pt x="48" y="250"/>
                  </a:moveTo>
                  <a:cubicBezTo>
                    <a:pt x="34" y="250"/>
                    <a:pt x="21" y="244"/>
                    <a:pt x="13" y="231"/>
                  </a:cubicBezTo>
                  <a:cubicBezTo>
                    <a:pt x="0" y="211"/>
                    <a:pt x="5" y="185"/>
                    <a:pt x="25" y="172"/>
                  </a:cubicBezTo>
                  <a:cubicBezTo>
                    <a:pt x="270" y="13"/>
                    <a:pt x="270" y="13"/>
                    <a:pt x="270" y="13"/>
                  </a:cubicBezTo>
                  <a:cubicBezTo>
                    <a:pt x="289" y="0"/>
                    <a:pt x="316" y="5"/>
                    <a:pt x="328" y="25"/>
                  </a:cubicBezTo>
                  <a:cubicBezTo>
                    <a:pt x="341" y="45"/>
                    <a:pt x="336" y="71"/>
                    <a:pt x="316" y="84"/>
                  </a:cubicBezTo>
                  <a:cubicBezTo>
                    <a:pt x="71" y="244"/>
                    <a:pt x="71" y="244"/>
                    <a:pt x="71" y="244"/>
                  </a:cubicBezTo>
                  <a:cubicBezTo>
                    <a:pt x="64" y="248"/>
                    <a:pt x="56" y="250"/>
                    <a:pt x="48" y="250"/>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8" name="Freeform 1978"/>
            <p:cNvSpPr>
              <a:spLocks/>
            </p:cNvSpPr>
            <p:nvPr/>
          </p:nvSpPr>
          <p:spPr bwMode="auto">
            <a:xfrm>
              <a:off x="8399462" y="5618163"/>
              <a:ext cx="30163" cy="133350"/>
            </a:xfrm>
            <a:custGeom>
              <a:avLst/>
              <a:gdLst/>
              <a:ahLst/>
              <a:cxnLst>
                <a:cxn ang="0">
                  <a:pos x="43" y="377"/>
                </a:cxn>
                <a:cxn ang="0">
                  <a:pos x="43" y="377"/>
                </a:cxn>
                <a:cxn ang="0">
                  <a:pos x="0" y="334"/>
                </a:cxn>
                <a:cxn ang="0">
                  <a:pos x="1" y="42"/>
                </a:cxn>
                <a:cxn ang="0">
                  <a:pos x="44" y="0"/>
                </a:cxn>
                <a:cxn ang="0">
                  <a:pos x="44" y="0"/>
                </a:cxn>
                <a:cxn ang="0">
                  <a:pos x="86" y="42"/>
                </a:cxn>
                <a:cxn ang="0">
                  <a:pos x="85" y="334"/>
                </a:cxn>
                <a:cxn ang="0">
                  <a:pos x="43" y="377"/>
                </a:cxn>
              </a:cxnLst>
              <a:rect l="0" t="0" r="r" b="b"/>
              <a:pathLst>
                <a:path w="86" h="377">
                  <a:moveTo>
                    <a:pt x="43" y="377"/>
                  </a:moveTo>
                  <a:cubicBezTo>
                    <a:pt x="43" y="377"/>
                    <a:pt x="43" y="377"/>
                    <a:pt x="43" y="377"/>
                  </a:cubicBezTo>
                  <a:cubicBezTo>
                    <a:pt x="19" y="377"/>
                    <a:pt x="0" y="357"/>
                    <a:pt x="0" y="334"/>
                  </a:cubicBezTo>
                  <a:cubicBezTo>
                    <a:pt x="1" y="42"/>
                    <a:pt x="1" y="42"/>
                    <a:pt x="1" y="42"/>
                  </a:cubicBezTo>
                  <a:cubicBezTo>
                    <a:pt x="1" y="19"/>
                    <a:pt x="20" y="0"/>
                    <a:pt x="44" y="0"/>
                  </a:cubicBezTo>
                  <a:cubicBezTo>
                    <a:pt x="44" y="0"/>
                    <a:pt x="44" y="0"/>
                    <a:pt x="44" y="0"/>
                  </a:cubicBezTo>
                  <a:cubicBezTo>
                    <a:pt x="67" y="0"/>
                    <a:pt x="86" y="19"/>
                    <a:pt x="86" y="42"/>
                  </a:cubicBezTo>
                  <a:cubicBezTo>
                    <a:pt x="85" y="334"/>
                    <a:pt x="85" y="334"/>
                    <a:pt x="85" y="334"/>
                  </a:cubicBezTo>
                  <a:cubicBezTo>
                    <a:pt x="85" y="358"/>
                    <a:pt x="66" y="377"/>
                    <a:pt x="43" y="377"/>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19" name="Freeform 1979"/>
            <p:cNvSpPr>
              <a:spLocks/>
            </p:cNvSpPr>
            <p:nvPr/>
          </p:nvSpPr>
          <p:spPr bwMode="auto">
            <a:xfrm>
              <a:off x="8310562" y="5567363"/>
              <a:ext cx="120650" cy="87313"/>
            </a:xfrm>
            <a:custGeom>
              <a:avLst/>
              <a:gdLst/>
              <a:ahLst/>
              <a:cxnLst>
                <a:cxn ang="0">
                  <a:pos x="293" y="250"/>
                </a:cxn>
                <a:cxn ang="0">
                  <a:pos x="270" y="244"/>
                </a:cxn>
                <a:cxn ang="0">
                  <a:pos x="25" y="84"/>
                </a:cxn>
                <a:cxn ang="0">
                  <a:pos x="13" y="25"/>
                </a:cxn>
                <a:cxn ang="0">
                  <a:pos x="72" y="13"/>
                </a:cxn>
                <a:cxn ang="0">
                  <a:pos x="316" y="172"/>
                </a:cxn>
                <a:cxn ang="0">
                  <a:pos x="329" y="231"/>
                </a:cxn>
                <a:cxn ang="0">
                  <a:pos x="293" y="250"/>
                </a:cxn>
              </a:cxnLst>
              <a:rect l="0" t="0" r="r" b="b"/>
              <a:pathLst>
                <a:path w="342" h="250">
                  <a:moveTo>
                    <a:pt x="293" y="250"/>
                  </a:moveTo>
                  <a:cubicBezTo>
                    <a:pt x="285" y="250"/>
                    <a:pt x="277" y="248"/>
                    <a:pt x="270" y="244"/>
                  </a:cubicBezTo>
                  <a:cubicBezTo>
                    <a:pt x="25" y="84"/>
                    <a:pt x="25" y="84"/>
                    <a:pt x="25" y="84"/>
                  </a:cubicBezTo>
                  <a:cubicBezTo>
                    <a:pt x="6" y="71"/>
                    <a:pt x="0" y="45"/>
                    <a:pt x="13" y="25"/>
                  </a:cubicBezTo>
                  <a:cubicBezTo>
                    <a:pt x="26" y="5"/>
                    <a:pt x="52" y="0"/>
                    <a:pt x="72" y="13"/>
                  </a:cubicBezTo>
                  <a:cubicBezTo>
                    <a:pt x="316" y="172"/>
                    <a:pt x="316" y="172"/>
                    <a:pt x="316" y="172"/>
                  </a:cubicBezTo>
                  <a:cubicBezTo>
                    <a:pt x="336" y="185"/>
                    <a:pt x="342" y="211"/>
                    <a:pt x="329" y="231"/>
                  </a:cubicBezTo>
                  <a:cubicBezTo>
                    <a:pt x="321" y="244"/>
                    <a:pt x="307" y="250"/>
                    <a:pt x="293" y="250"/>
                  </a:cubicBezTo>
                  <a:close/>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63" name="Content Placeholder 17"/>
          <p:cNvSpPr txBox="1">
            <a:spLocks/>
          </p:cNvSpPr>
          <p:nvPr/>
        </p:nvSpPr>
        <p:spPr>
          <a:xfrm>
            <a:off x="823764" y="2431472"/>
            <a:ext cx="2971800" cy="228600"/>
          </a:xfrm>
          <a:prstGeom prst="rect">
            <a:avLst/>
          </a:prstGeom>
        </p:spPr>
        <p:txBody>
          <a:bodyP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lang="ar-EG" sz="1400" dirty="0">
                <a:solidFill>
                  <a:srgbClr val="F0534B"/>
                </a:solidFill>
                <a:latin typeface="Helvetica Neue W23 for SKY Reg" panose="020B0604020202020204" pitchFamily="34" charset="-78"/>
                <a:cs typeface="Helvetica Neue W23 for SKY Reg" panose="020B0604020202020204" pitchFamily="34" charset="-78"/>
              </a:rPr>
              <a:t>الإعداد 1</a:t>
            </a:r>
            <a:endParaRPr kumimoji="0" lang="en-US" sz="1400" b="0" i="0" u="none" strike="noStrike" kern="1200" cap="none" spc="0" normalizeH="0" baseline="0" noProof="0" dirty="0">
              <a:ln>
                <a:noFill/>
              </a:ln>
              <a:solidFill>
                <a:srgbClr val="F0534B"/>
              </a:solidFill>
              <a:effectLst/>
              <a:uLnTx/>
              <a:uFillTx/>
              <a:latin typeface="Helvetica Neue W23 for SKY Reg" panose="020B0604020202020204" pitchFamily="34" charset="-78"/>
              <a:cs typeface="Helvetica Neue W23 for SKY Reg" panose="020B0604020202020204" pitchFamily="34" charset="-78"/>
            </a:endParaRPr>
          </a:p>
        </p:txBody>
      </p:sp>
      <p:sp>
        <p:nvSpPr>
          <p:cNvPr id="2264" name="Text Placeholder 19"/>
          <p:cNvSpPr txBox="1">
            <a:spLocks/>
          </p:cNvSpPr>
          <p:nvPr/>
        </p:nvSpPr>
        <p:spPr>
          <a:xfrm>
            <a:off x="823765" y="2694428"/>
            <a:ext cx="2895600" cy="651444"/>
          </a:xfrm>
          <a:prstGeom prst="rect">
            <a:avLst/>
          </a:prstGeom>
        </p:spPr>
        <p:txBody>
          <a:bodyPr>
            <a:normAutofit fontScale="92500" lnSpcReduction="10000"/>
          </a:bodyPr>
          <a:lstStyle/>
          <a:p>
            <a:pPr lvl="0" algn="justLow" rtl="1">
              <a:spcBef>
                <a:spcPct val="20000"/>
              </a:spcBef>
              <a:defRPr/>
            </a:pPr>
            <a:r>
              <a:rPr lang="ar-EG" sz="1400" dirty="0">
                <a:solidFill>
                  <a:schemeClr val="bg1">
                    <a:lumMod val="50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kumimoji="0" lang="en-US" sz="1400" b="0" i="0" u="none" strike="noStrike" kern="1200" cap="none" spc="0" normalizeH="0" baseline="0" noProof="0" dirty="0">
              <a:ln>
                <a:noFill/>
              </a:ln>
              <a:solidFill>
                <a:schemeClr val="bg1">
                  <a:lumMod val="50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2267" name="Content Placeholder 17"/>
          <p:cNvSpPr txBox="1">
            <a:spLocks/>
          </p:cNvSpPr>
          <p:nvPr/>
        </p:nvSpPr>
        <p:spPr>
          <a:xfrm>
            <a:off x="823764" y="3456708"/>
            <a:ext cx="2971800" cy="228600"/>
          </a:xfrm>
          <a:prstGeom prst="rect">
            <a:avLst/>
          </a:prstGeom>
        </p:spPr>
        <p:txBody>
          <a:bodyPr>
            <a:noAutofit/>
          </a:bodyPr>
          <a:lstStyle/>
          <a:p>
            <a:pPr marL="439529" lvl="0" indent="-439529" algn="r" rtl="1">
              <a:spcBef>
                <a:spcPct val="20000"/>
              </a:spcBef>
              <a:defRPr/>
            </a:pPr>
            <a:r>
              <a:rPr lang="ar-EG" sz="1400" dirty="0">
                <a:solidFill>
                  <a:srgbClr val="F0534B"/>
                </a:solidFill>
                <a:latin typeface="Helvetica Neue W23 for SKY Reg" panose="020B0604020202020204" pitchFamily="34" charset="-78"/>
                <a:cs typeface="Helvetica Neue W23 for SKY Reg" panose="020B0604020202020204" pitchFamily="34" charset="-78"/>
              </a:rPr>
              <a:t>الإعداد 2</a:t>
            </a:r>
            <a:endParaRPr lang="en-US" sz="1400" dirty="0">
              <a:solidFill>
                <a:srgbClr val="F0534B"/>
              </a:solidFill>
              <a:latin typeface="Helvetica Neue W23 for SKY Reg" panose="020B0604020202020204" pitchFamily="34" charset="-78"/>
              <a:cs typeface="Helvetica Neue W23 for SKY Reg" panose="020B0604020202020204" pitchFamily="34" charset="-78"/>
            </a:endParaRPr>
          </a:p>
        </p:txBody>
      </p:sp>
      <p:sp>
        <p:nvSpPr>
          <p:cNvPr id="2268" name="Text Placeholder 19"/>
          <p:cNvSpPr txBox="1">
            <a:spLocks/>
          </p:cNvSpPr>
          <p:nvPr/>
        </p:nvSpPr>
        <p:spPr>
          <a:xfrm>
            <a:off x="823765" y="3719664"/>
            <a:ext cx="2895600" cy="651444"/>
          </a:xfrm>
          <a:prstGeom prst="rect">
            <a:avLst/>
          </a:prstGeom>
        </p:spPr>
        <p:txBody>
          <a:bodyPr>
            <a:normAutofit fontScale="92500" lnSpcReduction="10000"/>
          </a:bodyPr>
          <a:lstStyle/>
          <a:p>
            <a:pPr lvl="0" algn="justLow" rtl="1">
              <a:spcBef>
                <a:spcPct val="20000"/>
              </a:spcBef>
              <a:defRPr/>
            </a:pPr>
            <a:r>
              <a:rPr lang="ar-EG" sz="1400" dirty="0">
                <a:solidFill>
                  <a:schemeClr val="bg1">
                    <a:lumMod val="50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400" dirty="0">
              <a:solidFill>
                <a:schemeClr val="bg1">
                  <a:lumMod val="50000"/>
                </a:schemeClr>
              </a:solidFill>
              <a:latin typeface="Helvetica Neue W23 for SKY Reg" panose="020B0604020202020204" pitchFamily="34" charset="-78"/>
              <a:cs typeface="Helvetica Neue W23 for SKY Reg" panose="020B0604020202020204" pitchFamily="34" charset="-78"/>
            </a:endParaRPr>
          </a:p>
        </p:txBody>
      </p:sp>
      <p:sp>
        <p:nvSpPr>
          <p:cNvPr id="2270" name="Content Placeholder 17"/>
          <p:cNvSpPr txBox="1">
            <a:spLocks/>
          </p:cNvSpPr>
          <p:nvPr/>
        </p:nvSpPr>
        <p:spPr>
          <a:xfrm>
            <a:off x="823764" y="4481945"/>
            <a:ext cx="2971800" cy="228600"/>
          </a:xfrm>
          <a:prstGeom prst="rect">
            <a:avLst/>
          </a:prstGeom>
        </p:spPr>
        <p:txBody>
          <a:bodyPr>
            <a:noAutofit/>
          </a:bodyPr>
          <a:lstStyle/>
          <a:p>
            <a:pPr marL="439529" lvl="0" indent="-439529" algn="r" rtl="1">
              <a:spcBef>
                <a:spcPct val="20000"/>
              </a:spcBef>
              <a:defRPr/>
            </a:pPr>
            <a:r>
              <a:rPr lang="ar-EG" sz="1400" dirty="0">
                <a:solidFill>
                  <a:srgbClr val="F0534B"/>
                </a:solidFill>
                <a:latin typeface="Helvetica Neue W23 for SKY Reg" panose="020B0604020202020204" pitchFamily="34" charset="-78"/>
                <a:cs typeface="Helvetica Neue W23 for SKY Reg" panose="020B0604020202020204" pitchFamily="34" charset="-78"/>
              </a:rPr>
              <a:t>الإعداد 3</a:t>
            </a:r>
            <a:endParaRPr lang="en-US" sz="1400" dirty="0">
              <a:solidFill>
                <a:srgbClr val="F0534B"/>
              </a:solidFill>
              <a:latin typeface="Helvetica Neue W23 for SKY Reg" panose="020B0604020202020204" pitchFamily="34" charset="-78"/>
              <a:cs typeface="Helvetica Neue W23 for SKY Reg" panose="020B0604020202020204" pitchFamily="34" charset="-78"/>
            </a:endParaRPr>
          </a:p>
        </p:txBody>
      </p:sp>
      <p:sp>
        <p:nvSpPr>
          <p:cNvPr id="2271" name="Text Placeholder 19"/>
          <p:cNvSpPr txBox="1">
            <a:spLocks/>
          </p:cNvSpPr>
          <p:nvPr/>
        </p:nvSpPr>
        <p:spPr>
          <a:xfrm>
            <a:off x="823765" y="4744901"/>
            <a:ext cx="2895600" cy="651444"/>
          </a:xfrm>
          <a:prstGeom prst="rect">
            <a:avLst/>
          </a:prstGeom>
        </p:spPr>
        <p:txBody>
          <a:bodyPr>
            <a:normAutofit lnSpcReduction="10000"/>
          </a:bodyPr>
          <a:lstStyle/>
          <a:p>
            <a:pPr lvl="0" algn="justLow" rtl="1">
              <a:spcBef>
                <a:spcPct val="20000"/>
              </a:spcBef>
              <a:defRPr/>
            </a:pPr>
            <a:r>
              <a:rPr lang="ar-EG" sz="1300" dirty="0">
                <a:solidFill>
                  <a:prstClr val="white">
                    <a:lumMod val="50000"/>
                  </a:prst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300" dirty="0">
              <a:solidFill>
                <a:prstClr val="white">
                  <a:lumMod val="50000"/>
                </a:prstClr>
              </a:solidFill>
              <a:latin typeface="Helvetica Neue W23 for SKY Reg" panose="020B0604020202020204" pitchFamily="34" charset="-78"/>
              <a:cs typeface="Helvetica Neue W23 for SKY Reg" panose="020B0604020202020204" pitchFamily="34" charset="-78"/>
            </a:endParaRPr>
          </a:p>
        </p:txBody>
      </p:sp>
      <p:sp>
        <p:nvSpPr>
          <p:cNvPr id="2273" name="Content Placeholder 17"/>
          <p:cNvSpPr txBox="1">
            <a:spLocks/>
          </p:cNvSpPr>
          <p:nvPr/>
        </p:nvSpPr>
        <p:spPr>
          <a:xfrm>
            <a:off x="823764" y="5486400"/>
            <a:ext cx="2971800" cy="228600"/>
          </a:xfrm>
          <a:prstGeom prst="rect">
            <a:avLst/>
          </a:prstGeom>
        </p:spPr>
        <p:txBody>
          <a:bodyPr>
            <a:noAutofit/>
          </a:bodyPr>
          <a:lstStyle/>
          <a:p>
            <a:pPr marL="439529" lvl="0" indent="-439529" algn="r" rtl="1">
              <a:spcBef>
                <a:spcPct val="20000"/>
              </a:spcBef>
              <a:defRPr/>
            </a:pPr>
            <a:r>
              <a:rPr lang="ar-EG" sz="1400" dirty="0">
                <a:solidFill>
                  <a:srgbClr val="F0534B"/>
                </a:solidFill>
                <a:latin typeface="Helvetica Neue W23 for SKY Reg" panose="020B0604020202020204" pitchFamily="34" charset="-78"/>
                <a:cs typeface="Helvetica Neue W23 for SKY Reg" panose="020B0604020202020204" pitchFamily="34" charset="-78"/>
              </a:rPr>
              <a:t>الإعداد 4</a:t>
            </a:r>
            <a:endParaRPr lang="en-US" sz="1400" dirty="0">
              <a:solidFill>
                <a:srgbClr val="F0534B"/>
              </a:solidFill>
              <a:latin typeface="Helvetica Neue W23 for SKY Reg" panose="020B0604020202020204" pitchFamily="34" charset="-78"/>
              <a:cs typeface="Helvetica Neue W23 for SKY Reg" panose="020B0604020202020204" pitchFamily="34" charset="-78"/>
            </a:endParaRPr>
          </a:p>
        </p:txBody>
      </p:sp>
      <p:sp>
        <p:nvSpPr>
          <p:cNvPr id="2274" name="Text Placeholder 19"/>
          <p:cNvSpPr txBox="1">
            <a:spLocks/>
          </p:cNvSpPr>
          <p:nvPr/>
        </p:nvSpPr>
        <p:spPr>
          <a:xfrm>
            <a:off x="823765" y="5749356"/>
            <a:ext cx="2895600" cy="651444"/>
          </a:xfrm>
          <a:prstGeom prst="rect">
            <a:avLst/>
          </a:prstGeom>
        </p:spPr>
        <p:txBody>
          <a:bodyPr>
            <a:normAutofit lnSpcReduction="10000"/>
          </a:bodyPr>
          <a:lstStyle/>
          <a:p>
            <a:pPr lvl="0" algn="justLow" rtl="1">
              <a:spcBef>
                <a:spcPct val="20000"/>
              </a:spcBef>
              <a:defRPr/>
            </a:pPr>
            <a:r>
              <a:rPr lang="ar-EG" sz="1300" dirty="0">
                <a:solidFill>
                  <a:prstClr val="white">
                    <a:lumMod val="50000"/>
                  </a:prst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300" dirty="0">
              <a:solidFill>
                <a:prstClr val="white">
                  <a:lumMod val="50000"/>
                </a:prstClr>
              </a:solidFill>
              <a:latin typeface="Helvetica Neue W23 for SKY Reg" panose="020B0604020202020204" pitchFamily="34" charset="-78"/>
              <a:cs typeface="Helvetica Neue W23 for SKY Reg" panose="020B0604020202020204" pitchFamily="34" charset="-78"/>
            </a:endParaRPr>
          </a:p>
        </p:txBody>
      </p:sp>
      <p:grpSp>
        <p:nvGrpSpPr>
          <p:cNvPr id="3" name="مجموعة 2">
            <a:extLst>
              <a:ext uri="{FF2B5EF4-FFF2-40B4-BE49-F238E27FC236}">
                <a16:creationId xmlns:a16="http://schemas.microsoft.com/office/drawing/2014/main" id="{0681C9CB-D1DB-46FF-AA29-4E76C1A79921}"/>
              </a:ext>
            </a:extLst>
          </p:cNvPr>
          <p:cNvGrpSpPr/>
          <p:nvPr/>
        </p:nvGrpSpPr>
        <p:grpSpPr>
          <a:xfrm>
            <a:off x="5441529" y="1193762"/>
            <a:ext cx="6551757" cy="5662794"/>
            <a:chOff x="760412" y="1193762"/>
            <a:chExt cx="6551757" cy="5662794"/>
          </a:xfrm>
        </p:grpSpPr>
        <p:sp>
          <p:nvSpPr>
            <p:cNvPr id="4831" name="Freeform 1759"/>
            <p:cNvSpPr>
              <a:spLocks noEditPoints="1"/>
            </p:cNvSpPr>
            <p:nvPr/>
          </p:nvSpPr>
          <p:spPr bwMode="auto">
            <a:xfrm>
              <a:off x="3759212" y="1717965"/>
              <a:ext cx="3552957" cy="2447528"/>
            </a:xfrm>
            <a:custGeom>
              <a:avLst/>
              <a:gdLst/>
              <a:ahLst/>
              <a:cxnLst>
                <a:cxn ang="0">
                  <a:pos x="262" y="697"/>
                </a:cxn>
                <a:cxn ang="0">
                  <a:pos x="262" y="1070"/>
                </a:cxn>
                <a:cxn ang="0">
                  <a:pos x="649" y="1195"/>
                </a:cxn>
                <a:cxn ang="0">
                  <a:pos x="1735" y="1195"/>
                </a:cxn>
                <a:cxn ang="0">
                  <a:pos x="1735" y="979"/>
                </a:cxn>
                <a:cxn ang="0">
                  <a:pos x="649" y="979"/>
                </a:cxn>
                <a:cxn ang="0">
                  <a:pos x="359" y="866"/>
                </a:cxn>
                <a:cxn ang="0">
                  <a:pos x="262" y="697"/>
                </a:cxn>
                <a:cxn ang="0">
                  <a:pos x="7" y="0"/>
                </a:cxn>
                <a:cxn ang="0">
                  <a:pos x="0" y="68"/>
                </a:cxn>
                <a:cxn ang="0">
                  <a:pos x="2" y="77"/>
                </a:cxn>
                <a:cxn ang="0">
                  <a:pos x="49" y="61"/>
                </a:cxn>
                <a:cxn ang="0">
                  <a:pos x="49" y="14"/>
                </a:cxn>
                <a:cxn ang="0">
                  <a:pos x="7" y="0"/>
                </a:cxn>
              </a:cxnLst>
              <a:rect l="0" t="0" r="r" b="b"/>
              <a:pathLst>
                <a:path w="1735" h="1195">
                  <a:moveTo>
                    <a:pt x="262" y="697"/>
                  </a:moveTo>
                  <a:cubicBezTo>
                    <a:pt x="262" y="1070"/>
                    <a:pt x="262" y="1070"/>
                    <a:pt x="262" y="1070"/>
                  </a:cubicBezTo>
                  <a:cubicBezTo>
                    <a:pt x="366" y="1153"/>
                    <a:pt x="495" y="1195"/>
                    <a:pt x="649" y="1195"/>
                  </a:cubicBezTo>
                  <a:cubicBezTo>
                    <a:pt x="1735" y="1195"/>
                    <a:pt x="1735" y="1195"/>
                    <a:pt x="1735" y="1195"/>
                  </a:cubicBezTo>
                  <a:cubicBezTo>
                    <a:pt x="1735" y="979"/>
                    <a:pt x="1735" y="979"/>
                    <a:pt x="1735" y="979"/>
                  </a:cubicBezTo>
                  <a:cubicBezTo>
                    <a:pt x="649" y="979"/>
                    <a:pt x="649" y="979"/>
                    <a:pt x="649" y="979"/>
                  </a:cubicBezTo>
                  <a:cubicBezTo>
                    <a:pt x="524" y="979"/>
                    <a:pt x="429" y="942"/>
                    <a:pt x="359" y="866"/>
                  </a:cubicBezTo>
                  <a:cubicBezTo>
                    <a:pt x="314" y="818"/>
                    <a:pt x="283" y="758"/>
                    <a:pt x="262" y="697"/>
                  </a:cubicBezTo>
                  <a:moveTo>
                    <a:pt x="7" y="0"/>
                  </a:moveTo>
                  <a:cubicBezTo>
                    <a:pt x="3" y="11"/>
                    <a:pt x="0" y="18"/>
                    <a:pt x="0" y="68"/>
                  </a:cubicBezTo>
                  <a:cubicBezTo>
                    <a:pt x="0" y="71"/>
                    <a:pt x="1" y="74"/>
                    <a:pt x="2" y="77"/>
                  </a:cubicBezTo>
                  <a:cubicBezTo>
                    <a:pt x="49" y="61"/>
                    <a:pt x="49" y="61"/>
                    <a:pt x="49" y="61"/>
                  </a:cubicBezTo>
                  <a:cubicBezTo>
                    <a:pt x="49" y="14"/>
                    <a:pt x="49" y="14"/>
                    <a:pt x="49" y="14"/>
                  </a:cubicBezTo>
                  <a:cubicBezTo>
                    <a:pt x="7" y="0"/>
                    <a:pt x="7" y="0"/>
                    <a:pt x="7"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مجموعة 1">
              <a:extLst>
                <a:ext uri="{FF2B5EF4-FFF2-40B4-BE49-F238E27FC236}">
                  <a16:creationId xmlns:a16="http://schemas.microsoft.com/office/drawing/2014/main" id="{D58E50F1-7E93-4A91-BEEC-B10F4919972B}"/>
                </a:ext>
              </a:extLst>
            </p:cNvPr>
            <p:cNvGrpSpPr/>
            <p:nvPr/>
          </p:nvGrpSpPr>
          <p:grpSpPr>
            <a:xfrm>
              <a:off x="760412" y="1193762"/>
              <a:ext cx="6551757" cy="5662794"/>
              <a:chOff x="760412" y="1193762"/>
              <a:chExt cx="6551757" cy="5662794"/>
            </a:xfrm>
          </p:grpSpPr>
          <p:sp>
            <p:nvSpPr>
              <p:cNvPr id="4830" name="Freeform 1758"/>
              <p:cNvSpPr>
                <a:spLocks noEditPoints="1"/>
              </p:cNvSpPr>
              <p:nvPr/>
            </p:nvSpPr>
            <p:spPr bwMode="auto">
              <a:xfrm>
                <a:off x="3808412" y="1664218"/>
                <a:ext cx="435822" cy="5192338"/>
              </a:xfrm>
              <a:custGeom>
                <a:avLst/>
                <a:gdLst/>
                <a:ahLst/>
                <a:cxnLst>
                  <a:cxn ang="0">
                    <a:pos x="164" y="1111"/>
                  </a:cxn>
                  <a:cxn ang="0">
                    <a:pos x="163" y="1129"/>
                  </a:cxn>
                  <a:cxn ang="0">
                    <a:pos x="0" y="1756"/>
                  </a:cxn>
                  <a:cxn ang="0">
                    <a:pos x="0" y="2535"/>
                  </a:cxn>
                  <a:cxn ang="0">
                    <a:pos x="213" y="2535"/>
                  </a:cxn>
                  <a:cxn ang="0">
                    <a:pos x="213" y="1156"/>
                  </a:cxn>
                  <a:cxn ang="0">
                    <a:pos x="164" y="1111"/>
                  </a:cxn>
                  <a:cxn ang="0">
                    <a:pos x="213" y="0"/>
                  </a:cxn>
                  <a:cxn ang="0">
                    <a:pos x="0" y="0"/>
                  </a:cxn>
                  <a:cxn ang="0">
                    <a:pos x="0" y="100"/>
                  </a:cxn>
                  <a:cxn ang="0">
                    <a:pos x="70" y="123"/>
                  </a:cxn>
                  <a:cxn ang="0">
                    <a:pos x="158" y="94"/>
                  </a:cxn>
                  <a:cxn ang="0">
                    <a:pos x="164" y="148"/>
                  </a:cxn>
                  <a:cxn ang="0">
                    <a:pos x="167" y="133"/>
                  </a:cxn>
                  <a:cxn ang="0">
                    <a:pos x="167" y="133"/>
                  </a:cxn>
                  <a:cxn ang="0">
                    <a:pos x="167" y="133"/>
                  </a:cxn>
                  <a:cxn ang="0">
                    <a:pos x="168" y="411"/>
                  </a:cxn>
                  <a:cxn ang="0">
                    <a:pos x="168" y="416"/>
                  </a:cxn>
                  <a:cxn ang="0">
                    <a:pos x="168" y="422"/>
                  </a:cxn>
                  <a:cxn ang="0">
                    <a:pos x="213" y="783"/>
                  </a:cxn>
                  <a:cxn ang="0">
                    <a:pos x="213" y="0"/>
                  </a:cxn>
                </a:cxnLst>
                <a:rect l="0" t="0" r="r" b="b"/>
                <a:pathLst>
                  <a:path w="213" h="2535">
                    <a:moveTo>
                      <a:pt x="164" y="1111"/>
                    </a:moveTo>
                    <a:cubicBezTo>
                      <a:pt x="163" y="1120"/>
                      <a:pt x="163" y="1126"/>
                      <a:pt x="163" y="1129"/>
                    </a:cubicBezTo>
                    <a:cubicBezTo>
                      <a:pt x="165" y="1169"/>
                      <a:pt x="173" y="1513"/>
                      <a:pt x="0" y="1756"/>
                    </a:cubicBezTo>
                    <a:cubicBezTo>
                      <a:pt x="0" y="2535"/>
                      <a:pt x="0" y="2535"/>
                      <a:pt x="0" y="2535"/>
                    </a:cubicBezTo>
                    <a:cubicBezTo>
                      <a:pt x="213" y="2535"/>
                      <a:pt x="213" y="2535"/>
                      <a:pt x="213" y="2535"/>
                    </a:cubicBezTo>
                    <a:cubicBezTo>
                      <a:pt x="213" y="1156"/>
                      <a:pt x="213" y="1156"/>
                      <a:pt x="213" y="1156"/>
                    </a:cubicBezTo>
                    <a:cubicBezTo>
                      <a:pt x="196" y="1142"/>
                      <a:pt x="179" y="1128"/>
                      <a:pt x="164" y="1111"/>
                    </a:cubicBezTo>
                    <a:moveTo>
                      <a:pt x="213" y="0"/>
                    </a:moveTo>
                    <a:cubicBezTo>
                      <a:pt x="0" y="0"/>
                      <a:pt x="0" y="0"/>
                      <a:pt x="0" y="0"/>
                    </a:cubicBezTo>
                    <a:cubicBezTo>
                      <a:pt x="0" y="100"/>
                      <a:pt x="0" y="100"/>
                      <a:pt x="0" y="100"/>
                    </a:cubicBezTo>
                    <a:cubicBezTo>
                      <a:pt x="70" y="123"/>
                      <a:pt x="70" y="123"/>
                      <a:pt x="70" y="123"/>
                    </a:cubicBezTo>
                    <a:cubicBezTo>
                      <a:pt x="158" y="94"/>
                      <a:pt x="158" y="94"/>
                      <a:pt x="158" y="94"/>
                    </a:cubicBezTo>
                    <a:cubicBezTo>
                      <a:pt x="162" y="106"/>
                      <a:pt x="164" y="111"/>
                      <a:pt x="164" y="148"/>
                    </a:cubicBezTo>
                    <a:cubicBezTo>
                      <a:pt x="167" y="140"/>
                      <a:pt x="167" y="134"/>
                      <a:pt x="167" y="133"/>
                    </a:cubicBezTo>
                    <a:cubicBezTo>
                      <a:pt x="167" y="133"/>
                      <a:pt x="167" y="133"/>
                      <a:pt x="167" y="133"/>
                    </a:cubicBezTo>
                    <a:cubicBezTo>
                      <a:pt x="167" y="133"/>
                      <a:pt x="167" y="133"/>
                      <a:pt x="167" y="133"/>
                    </a:cubicBezTo>
                    <a:cubicBezTo>
                      <a:pt x="166" y="155"/>
                      <a:pt x="166" y="291"/>
                      <a:pt x="168" y="411"/>
                    </a:cubicBezTo>
                    <a:cubicBezTo>
                      <a:pt x="168" y="416"/>
                      <a:pt x="168" y="416"/>
                      <a:pt x="168" y="416"/>
                    </a:cubicBezTo>
                    <a:cubicBezTo>
                      <a:pt x="168" y="422"/>
                      <a:pt x="168" y="422"/>
                      <a:pt x="168" y="422"/>
                    </a:cubicBezTo>
                    <a:cubicBezTo>
                      <a:pt x="168" y="424"/>
                      <a:pt x="153" y="611"/>
                      <a:pt x="213" y="783"/>
                    </a:cubicBezTo>
                    <a:cubicBezTo>
                      <a:pt x="213" y="0"/>
                      <a:pt x="213" y="0"/>
                      <a:pt x="213"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2" name="Freeform 1760"/>
              <p:cNvSpPr>
                <a:spLocks noEditPoints="1"/>
              </p:cNvSpPr>
              <p:nvPr/>
            </p:nvSpPr>
            <p:spPr bwMode="auto">
              <a:xfrm>
                <a:off x="3804810" y="1869141"/>
                <a:ext cx="435822" cy="2163234"/>
              </a:xfrm>
              <a:custGeom>
                <a:avLst/>
                <a:gdLst/>
                <a:ahLst/>
                <a:cxnLst>
                  <a:cxn ang="0">
                    <a:pos x="167" y="33"/>
                  </a:cxn>
                  <a:cxn ang="0">
                    <a:pos x="164" y="48"/>
                  </a:cxn>
                  <a:cxn ang="0">
                    <a:pos x="165" y="190"/>
                  </a:cxn>
                  <a:cxn ang="0">
                    <a:pos x="165" y="535"/>
                  </a:cxn>
                  <a:cxn ang="0">
                    <a:pos x="164" y="1011"/>
                  </a:cxn>
                  <a:cxn ang="0">
                    <a:pos x="213" y="1056"/>
                  </a:cxn>
                  <a:cxn ang="0">
                    <a:pos x="213" y="683"/>
                  </a:cxn>
                  <a:cxn ang="0">
                    <a:pos x="168" y="322"/>
                  </a:cxn>
                  <a:cxn ang="0">
                    <a:pos x="168" y="316"/>
                  </a:cxn>
                  <a:cxn ang="0">
                    <a:pos x="168" y="311"/>
                  </a:cxn>
                  <a:cxn ang="0">
                    <a:pos x="167" y="33"/>
                  </a:cxn>
                  <a:cxn ang="0">
                    <a:pos x="0" y="0"/>
                  </a:cxn>
                  <a:cxn ang="0">
                    <a:pos x="0" y="47"/>
                  </a:cxn>
                  <a:cxn ang="0">
                    <a:pos x="70" y="23"/>
                  </a:cxn>
                  <a:cxn ang="0">
                    <a:pos x="0" y="0"/>
                  </a:cxn>
                </a:cxnLst>
                <a:rect l="0" t="0" r="r" b="b"/>
                <a:pathLst>
                  <a:path w="213" h="1056">
                    <a:moveTo>
                      <a:pt x="167" y="33"/>
                    </a:moveTo>
                    <a:cubicBezTo>
                      <a:pt x="167" y="34"/>
                      <a:pt x="167" y="40"/>
                      <a:pt x="164" y="48"/>
                    </a:cubicBezTo>
                    <a:cubicBezTo>
                      <a:pt x="165" y="75"/>
                      <a:pt x="165" y="117"/>
                      <a:pt x="165" y="190"/>
                    </a:cubicBezTo>
                    <a:cubicBezTo>
                      <a:pt x="165" y="274"/>
                      <a:pt x="165" y="390"/>
                      <a:pt x="165" y="535"/>
                    </a:cubicBezTo>
                    <a:cubicBezTo>
                      <a:pt x="165" y="740"/>
                      <a:pt x="164" y="947"/>
                      <a:pt x="164" y="1011"/>
                    </a:cubicBezTo>
                    <a:cubicBezTo>
                      <a:pt x="179" y="1028"/>
                      <a:pt x="196" y="1042"/>
                      <a:pt x="213" y="1056"/>
                    </a:cubicBezTo>
                    <a:cubicBezTo>
                      <a:pt x="213" y="683"/>
                      <a:pt x="213" y="683"/>
                      <a:pt x="213" y="683"/>
                    </a:cubicBezTo>
                    <a:cubicBezTo>
                      <a:pt x="153" y="511"/>
                      <a:pt x="168" y="324"/>
                      <a:pt x="168" y="322"/>
                    </a:cubicBezTo>
                    <a:cubicBezTo>
                      <a:pt x="168" y="316"/>
                      <a:pt x="168" y="316"/>
                      <a:pt x="168" y="316"/>
                    </a:cubicBezTo>
                    <a:cubicBezTo>
                      <a:pt x="168" y="311"/>
                      <a:pt x="168" y="311"/>
                      <a:pt x="168" y="311"/>
                    </a:cubicBezTo>
                    <a:cubicBezTo>
                      <a:pt x="166" y="191"/>
                      <a:pt x="166" y="55"/>
                      <a:pt x="167" y="33"/>
                    </a:cubicBezTo>
                    <a:moveTo>
                      <a:pt x="0" y="0"/>
                    </a:moveTo>
                    <a:cubicBezTo>
                      <a:pt x="0" y="47"/>
                      <a:pt x="0" y="47"/>
                      <a:pt x="0" y="47"/>
                    </a:cubicBezTo>
                    <a:cubicBezTo>
                      <a:pt x="70" y="23"/>
                      <a:pt x="70" y="23"/>
                      <a:pt x="70" y="23"/>
                    </a:cubicBezTo>
                    <a:cubicBezTo>
                      <a:pt x="0" y="0"/>
                      <a:pt x="0" y="0"/>
                      <a:pt x="0"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3" name="Freeform 1761"/>
              <p:cNvSpPr>
                <a:spLocks/>
              </p:cNvSpPr>
              <p:nvPr/>
            </p:nvSpPr>
            <p:spPr bwMode="auto">
              <a:xfrm>
                <a:off x="760412" y="1828800"/>
                <a:ext cx="3099818" cy="3809831"/>
              </a:xfrm>
              <a:custGeom>
                <a:avLst/>
                <a:gdLst/>
                <a:ahLst/>
                <a:cxnLst>
                  <a:cxn ang="0">
                    <a:pos x="1462" y="0"/>
                  </a:cxn>
                  <a:cxn ang="0">
                    <a:pos x="1461" y="993"/>
                  </a:cxn>
                  <a:cxn ang="0">
                    <a:pos x="1462" y="998"/>
                  </a:cxn>
                  <a:cxn ang="0">
                    <a:pos x="1302" y="1537"/>
                  </a:cxn>
                  <a:cxn ang="0">
                    <a:pos x="1030" y="1644"/>
                  </a:cxn>
                  <a:cxn ang="0">
                    <a:pos x="0" y="1644"/>
                  </a:cxn>
                  <a:cxn ang="0">
                    <a:pos x="0" y="1860"/>
                  </a:cxn>
                  <a:cxn ang="0">
                    <a:pos x="1030" y="1860"/>
                  </a:cxn>
                  <a:cxn ang="0">
                    <a:pos x="1459" y="1685"/>
                  </a:cxn>
                  <a:cxn ang="0">
                    <a:pos x="1514" y="1618"/>
                  </a:cxn>
                  <a:cxn ang="0">
                    <a:pos x="1514" y="686"/>
                  </a:cxn>
                  <a:cxn ang="0">
                    <a:pos x="1466" y="271"/>
                  </a:cxn>
                  <a:cxn ang="0">
                    <a:pos x="1465" y="16"/>
                  </a:cxn>
                  <a:cxn ang="0">
                    <a:pos x="1462" y="0"/>
                  </a:cxn>
                </a:cxnLst>
                <a:rect l="0" t="0" r="r" b="b"/>
                <a:pathLst>
                  <a:path w="1514" h="1860">
                    <a:moveTo>
                      <a:pt x="1462" y="0"/>
                    </a:moveTo>
                    <a:cubicBezTo>
                      <a:pt x="1464" y="44"/>
                      <a:pt x="1463" y="618"/>
                      <a:pt x="1461" y="993"/>
                    </a:cubicBezTo>
                    <a:cubicBezTo>
                      <a:pt x="1462" y="998"/>
                      <a:pt x="1462" y="998"/>
                      <a:pt x="1462" y="998"/>
                    </a:cubicBezTo>
                    <a:cubicBezTo>
                      <a:pt x="1462" y="1002"/>
                      <a:pt x="1476" y="1354"/>
                      <a:pt x="1302" y="1537"/>
                    </a:cubicBezTo>
                    <a:cubicBezTo>
                      <a:pt x="1233" y="1609"/>
                      <a:pt x="1144" y="1644"/>
                      <a:pt x="1030" y="1644"/>
                    </a:cubicBezTo>
                    <a:cubicBezTo>
                      <a:pt x="0" y="1644"/>
                      <a:pt x="0" y="1644"/>
                      <a:pt x="0" y="1644"/>
                    </a:cubicBezTo>
                    <a:cubicBezTo>
                      <a:pt x="0" y="1860"/>
                      <a:pt x="0" y="1860"/>
                      <a:pt x="0" y="1860"/>
                    </a:cubicBezTo>
                    <a:cubicBezTo>
                      <a:pt x="1030" y="1860"/>
                      <a:pt x="1030" y="1860"/>
                      <a:pt x="1030" y="1860"/>
                    </a:cubicBezTo>
                    <a:cubicBezTo>
                      <a:pt x="1204" y="1860"/>
                      <a:pt x="1348" y="1801"/>
                      <a:pt x="1459" y="1685"/>
                    </a:cubicBezTo>
                    <a:cubicBezTo>
                      <a:pt x="1479" y="1664"/>
                      <a:pt x="1497" y="1641"/>
                      <a:pt x="1514" y="1618"/>
                    </a:cubicBezTo>
                    <a:cubicBezTo>
                      <a:pt x="1514" y="686"/>
                      <a:pt x="1514" y="686"/>
                      <a:pt x="1514" y="686"/>
                    </a:cubicBezTo>
                    <a:cubicBezTo>
                      <a:pt x="1454" y="495"/>
                      <a:pt x="1463" y="308"/>
                      <a:pt x="1466" y="271"/>
                    </a:cubicBezTo>
                    <a:cubicBezTo>
                      <a:pt x="1464" y="134"/>
                      <a:pt x="1464" y="59"/>
                      <a:pt x="1465" y="16"/>
                    </a:cubicBezTo>
                    <a:cubicBezTo>
                      <a:pt x="1463" y="8"/>
                      <a:pt x="1462" y="2"/>
                      <a:pt x="1462"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4" name="Freeform 1762"/>
              <p:cNvSpPr>
                <a:spLocks noEditPoints="1"/>
              </p:cNvSpPr>
              <p:nvPr/>
            </p:nvSpPr>
            <p:spPr bwMode="auto">
              <a:xfrm>
                <a:off x="3860230" y="1857596"/>
                <a:ext cx="353564" cy="3402872"/>
              </a:xfrm>
              <a:custGeom>
                <a:avLst/>
                <a:gdLst/>
                <a:ahLst/>
                <a:cxnLst>
                  <a:cxn ang="0">
                    <a:pos x="0" y="730"/>
                  </a:cxn>
                  <a:cxn ang="0">
                    <a:pos x="0" y="1662"/>
                  </a:cxn>
                  <a:cxn ang="0">
                    <a:pos x="163" y="1035"/>
                  </a:cxn>
                  <a:cxn ang="0">
                    <a:pos x="164" y="1017"/>
                  </a:cxn>
                  <a:cxn ang="0">
                    <a:pos x="150" y="1003"/>
                  </a:cxn>
                  <a:cxn ang="0">
                    <a:pos x="0" y="730"/>
                  </a:cxn>
                  <a:cxn ang="0">
                    <a:pos x="158" y="0"/>
                  </a:cxn>
                  <a:cxn ang="0">
                    <a:pos x="70" y="29"/>
                  </a:cxn>
                  <a:cxn ang="0">
                    <a:pos x="163" y="60"/>
                  </a:cxn>
                  <a:cxn ang="0">
                    <a:pos x="164" y="54"/>
                  </a:cxn>
                  <a:cxn ang="0">
                    <a:pos x="158" y="0"/>
                  </a:cxn>
                </a:cxnLst>
                <a:rect l="0" t="0" r="r" b="b"/>
                <a:pathLst>
                  <a:path w="173" h="1662">
                    <a:moveTo>
                      <a:pt x="0" y="730"/>
                    </a:moveTo>
                    <a:cubicBezTo>
                      <a:pt x="0" y="1662"/>
                      <a:pt x="0" y="1662"/>
                      <a:pt x="0" y="1662"/>
                    </a:cubicBezTo>
                    <a:cubicBezTo>
                      <a:pt x="173" y="1419"/>
                      <a:pt x="165" y="1075"/>
                      <a:pt x="163" y="1035"/>
                    </a:cubicBezTo>
                    <a:cubicBezTo>
                      <a:pt x="163" y="1032"/>
                      <a:pt x="163" y="1026"/>
                      <a:pt x="164" y="1017"/>
                    </a:cubicBezTo>
                    <a:cubicBezTo>
                      <a:pt x="159" y="1013"/>
                      <a:pt x="154" y="1008"/>
                      <a:pt x="150" y="1003"/>
                    </a:cubicBezTo>
                    <a:cubicBezTo>
                      <a:pt x="76" y="923"/>
                      <a:pt x="30" y="826"/>
                      <a:pt x="0" y="730"/>
                    </a:cubicBezTo>
                    <a:moveTo>
                      <a:pt x="158" y="0"/>
                    </a:moveTo>
                    <a:cubicBezTo>
                      <a:pt x="70" y="29"/>
                      <a:pt x="70" y="29"/>
                      <a:pt x="70" y="29"/>
                    </a:cubicBezTo>
                    <a:cubicBezTo>
                      <a:pt x="163" y="60"/>
                      <a:pt x="163" y="60"/>
                      <a:pt x="163" y="60"/>
                    </a:cubicBezTo>
                    <a:cubicBezTo>
                      <a:pt x="163" y="58"/>
                      <a:pt x="164" y="56"/>
                      <a:pt x="164" y="54"/>
                    </a:cubicBezTo>
                    <a:cubicBezTo>
                      <a:pt x="164" y="17"/>
                      <a:pt x="162" y="12"/>
                      <a:pt x="158"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5" name="Freeform 1763"/>
              <p:cNvSpPr>
                <a:spLocks/>
              </p:cNvSpPr>
              <p:nvPr/>
            </p:nvSpPr>
            <p:spPr bwMode="auto">
              <a:xfrm>
                <a:off x="3737565" y="1965830"/>
                <a:ext cx="122665" cy="1386836"/>
              </a:xfrm>
              <a:custGeom>
                <a:avLst/>
                <a:gdLst/>
                <a:ahLst/>
                <a:cxnLst>
                  <a:cxn ang="0">
                    <a:pos x="60" y="0"/>
                  </a:cxn>
                  <a:cxn ang="0">
                    <a:pos x="13" y="16"/>
                  </a:cxn>
                  <a:cxn ang="0">
                    <a:pos x="11" y="7"/>
                  </a:cxn>
                  <a:cxn ang="0">
                    <a:pos x="12" y="262"/>
                  </a:cxn>
                  <a:cxn ang="0">
                    <a:pos x="60" y="677"/>
                  </a:cxn>
                  <a:cxn ang="0">
                    <a:pos x="60" y="0"/>
                  </a:cxn>
                </a:cxnLst>
                <a:rect l="0" t="0" r="r" b="b"/>
                <a:pathLst>
                  <a:path w="60" h="677">
                    <a:moveTo>
                      <a:pt x="60" y="0"/>
                    </a:moveTo>
                    <a:cubicBezTo>
                      <a:pt x="13" y="16"/>
                      <a:pt x="13" y="16"/>
                      <a:pt x="13" y="16"/>
                    </a:cubicBezTo>
                    <a:cubicBezTo>
                      <a:pt x="12" y="13"/>
                      <a:pt x="11" y="10"/>
                      <a:pt x="11" y="7"/>
                    </a:cubicBezTo>
                    <a:cubicBezTo>
                      <a:pt x="10" y="50"/>
                      <a:pt x="10" y="125"/>
                      <a:pt x="12" y="262"/>
                    </a:cubicBezTo>
                    <a:cubicBezTo>
                      <a:pt x="9" y="299"/>
                      <a:pt x="0" y="486"/>
                      <a:pt x="60" y="677"/>
                    </a:cubicBezTo>
                    <a:cubicBezTo>
                      <a:pt x="60" y="0"/>
                      <a:pt x="60" y="0"/>
                      <a:pt x="60"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6" name="Freeform 1764"/>
              <p:cNvSpPr>
                <a:spLocks/>
              </p:cNvSpPr>
              <p:nvPr/>
            </p:nvSpPr>
            <p:spPr bwMode="auto">
              <a:xfrm>
                <a:off x="3860230" y="1916764"/>
                <a:ext cx="337690" cy="2023251"/>
              </a:xfrm>
              <a:custGeom>
                <a:avLst/>
                <a:gdLst/>
                <a:ahLst/>
                <a:cxnLst>
                  <a:cxn ang="0">
                    <a:pos x="70" y="0"/>
                  </a:cxn>
                  <a:cxn ang="0">
                    <a:pos x="0" y="24"/>
                  </a:cxn>
                  <a:cxn ang="0">
                    <a:pos x="0" y="701"/>
                  </a:cxn>
                  <a:cxn ang="0">
                    <a:pos x="150" y="974"/>
                  </a:cxn>
                  <a:cxn ang="0">
                    <a:pos x="164" y="988"/>
                  </a:cxn>
                  <a:cxn ang="0">
                    <a:pos x="165" y="512"/>
                  </a:cxn>
                  <a:cxn ang="0">
                    <a:pos x="165" y="167"/>
                  </a:cxn>
                  <a:cxn ang="0">
                    <a:pos x="164" y="25"/>
                  </a:cxn>
                  <a:cxn ang="0">
                    <a:pos x="163" y="31"/>
                  </a:cxn>
                  <a:cxn ang="0">
                    <a:pos x="70" y="0"/>
                  </a:cxn>
                </a:cxnLst>
                <a:rect l="0" t="0" r="r" b="b"/>
                <a:pathLst>
                  <a:path w="165" h="988">
                    <a:moveTo>
                      <a:pt x="70" y="0"/>
                    </a:moveTo>
                    <a:cubicBezTo>
                      <a:pt x="0" y="24"/>
                      <a:pt x="0" y="24"/>
                      <a:pt x="0" y="24"/>
                    </a:cubicBezTo>
                    <a:cubicBezTo>
                      <a:pt x="0" y="701"/>
                      <a:pt x="0" y="701"/>
                      <a:pt x="0" y="701"/>
                    </a:cubicBezTo>
                    <a:cubicBezTo>
                      <a:pt x="30" y="797"/>
                      <a:pt x="76" y="894"/>
                      <a:pt x="150" y="974"/>
                    </a:cubicBezTo>
                    <a:cubicBezTo>
                      <a:pt x="154" y="979"/>
                      <a:pt x="159" y="984"/>
                      <a:pt x="164" y="988"/>
                    </a:cubicBezTo>
                    <a:cubicBezTo>
                      <a:pt x="164" y="924"/>
                      <a:pt x="165" y="717"/>
                      <a:pt x="165" y="512"/>
                    </a:cubicBezTo>
                    <a:cubicBezTo>
                      <a:pt x="165" y="367"/>
                      <a:pt x="165" y="251"/>
                      <a:pt x="165" y="167"/>
                    </a:cubicBezTo>
                    <a:cubicBezTo>
                      <a:pt x="165" y="94"/>
                      <a:pt x="165" y="52"/>
                      <a:pt x="164" y="25"/>
                    </a:cubicBezTo>
                    <a:cubicBezTo>
                      <a:pt x="164" y="27"/>
                      <a:pt x="163" y="29"/>
                      <a:pt x="163" y="31"/>
                    </a:cubicBezTo>
                    <a:cubicBezTo>
                      <a:pt x="70" y="0"/>
                      <a:pt x="70" y="0"/>
                      <a:pt x="70"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1" name="Rectangle 2579"/>
              <p:cNvSpPr>
                <a:spLocks noChangeArrowheads="1"/>
              </p:cNvSpPr>
              <p:nvPr/>
            </p:nvSpPr>
            <p:spPr bwMode="auto">
              <a:xfrm>
                <a:off x="3757769" y="1664218"/>
                <a:ext cx="437265" cy="5192338"/>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2" name="Freeform 2580"/>
              <p:cNvSpPr>
                <a:spLocks/>
              </p:cNvSpPr>
              <p:nvPr/>
            </p:nvSpPr>
            <p:spPr bwMode="auto">
              <a:xfrm>
                <a:off x="3714475" y="1681536"/>
                <a:ext cx="3597694" cy="2448971"/>
              </a:xfrm>
              <a:custGeom>
                <a:avLst/>
                <a:gdLst/>
                <a:ahLst/>
                <a:cxnLst>
                  <a:cxn ang="0">
                    <a:pos x="1757" y="1196"/>
                  </a:cxn>
                  <a:cxn ang="0">
                    <a:pos x="671" y="1196"/>
                  </a:cxn>
                  <a:cxn ang="0">
                    <a:pos x="221" y="1012"/>
                  </a:cxn>
                  <a:cxn ang="0">
                    <a:pos x="23" y="323"/>
                  </a:cxn>
                  <a:cxn ang="0">
                    <a:pos x="29" y="0"/>
                  </a:cxn>
                  <a:cxn ang="0">
                    <a:pos x="234" y="69"/>
                  </a:cxn>
                  <a:cxn ang="0">
                    <a:pos x="238" y="48"/>
                  </a:cxn>
                  <a:cxn ang="0">
                    <a:pos x="239" y="325"/>
                  </a:cxn>
                  <a:cxn ang="0">
                    <a:pos x="239" y="331"/>
                  </a:cxn>
                  <a:cxn ang="0">
                    <a:pos x="239" y="336"/>
                  </a:cxn>
                  <a:cxn ang="0">
                    <a:pos x="381" y="866"/>
                  </a:cxn>
                  <a:cxn ang="0">
                    <a:pos x="671" y="980"/>
                  </a:cxn>
                  <a:cxn ang="0">
                    <a:pos x="1757" y="980"/>
                  </a:cxn>
                  <a:cxn ang="0">
                    <a:pos x="1757" y="1196"/>
                  </a:cxn>
                </a:cxnLst>
                <a:rect l="0" t="0" r="r" b="b"/>
                <a:pathLst>
                  <a:path w="1757" h="1196">
                    <a:moveTo>
                      <a:pt x="1757" y="1196"/>
                    </a:moveTo>
                    <a:cubicBezTo>
                      <a:pt x="671" y="1196"/>
                      <a:pt x="671" y="1196"/>
                      <a:pt x="671" y="1196"/>
                    </a:cubicBezTo>
                    <a:cubicBezTo>
                      <a:pt x="485" y="1196"/>
                      <a:pt x="333" y="1134"/>
                      <a:pt x="221" y="1012"/>
                    </a:cubicBezTo>
                    <a:cubicBezTo>
                      <a:pt x="0" y="771"/>
                      <a:pt x="19" y="379"/>
                      <a:pt x="23" y="323"/>
                    </a:cubicBezTo>
                    <a:cubicBezTo>
                      <a:pt x="19" y="30"/>
                      <a:pt x="22" y="21"/>
                      <a:pt x="29" y="0"/>
                    </a:cubicBezTo>
                    <a:cubicBezTo>
                      <a:pt x="234" y="69"/>
                      <a:pt x="234" y="69"/>
                      <a:pt x="234" y="69"/>
                    </a:cubicBezTo>
                    <a:cubicBezTo>
                      <a:pt x="237" y="57"/>
                      <a:pt x="238" y="49"/>
                      <a:pt x="238" y="48"/>
                    </a:cubicBezTo>
                    <a:cubicBezTo>
                      <a:pt x="237" y="69"/>
                      <a:pt x="237" y="206"/>
                      <a:pt x="239" y="325"/>
                    </a:cubicBezTo>
                    <a:cubicBezTo>
                      <a:pt x="239" y="331"/>
                      <a:pt x="239" y="331"/>
                      <a:pt x="239" y="331"/>
                    </a:cubicBezTo>
                    <a:cubicBezTo>
                      <a:pt x="239" y="336"/>
                      <a:pt x="239" y="336"/>
                      <a:pt x="239" y="336"/>
                    </a:cubicBezTo>
                    <a:cubicBezTo>
                      <a:pt x="238" y="339"/>
                      <a:pt x="212" y="683"/>
                      <a:pt x="381" y="866"/>
                    </a:cubicBezTo>
                    <a:cubicBezTo>
                      <a:pt x="451" y="943"/>
                      <a:pt x="546" y="980"/>
                      <a:pt x="671" y="980"/>
                    </a:cubicBezTo>
                    <a:cubicBezTo>
                      <a:pt x="1757" y="980"/>
                      <a:pt x="1757" y="980"/>
                      <a:pt x="1757" y="980"/>
                    </a:cubicBezTo>
                    <a:lnTo>
                      <a:pt x="1757" y="1196"/>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3" name="Freeform 2581"/>
              <p:cNvSpPr>
                <a:spLocks/>
              </p:cNvSpPr>
              <p:nvPr/>
            </p:nvSpPr>
            <p:spPr bwMode="auto">
              <a:xfrm>
                <a:off x="3407091" y="1193762"/>
                <a:ext cx="1124189" cy="659505"/>
              </a:xfrm>
              <a:custGeom>
                <a:avLst/>
                <a:gdLst/>
                <a:ahLst/>
                <a:cxnLst>
                  <a:cxn ang="0">
                    <a:pos x="779" y="457"/>
                  </a:cxn>
                  <a:cxn ang="0">
                    <a:pos x="389" y="0"/>
                  </a:cxn>
                  <a:cxn ang="0">
                    <a:pos x="0" y="457"/>
                  </a:cxn>
                  <a:cxn ang="0">
                    <a:pos x="779" y="457"/>
                  </a:cxn>
                </a:cxnLst>
                <a:rect l="0" t="0" r="r" b="b"/>
                <a:pathLst>
                  <a:path w="779" h="457">
                    <a:moveTo>
                      <a:pt x="779" y="457"/>
                    </a:moveTo>
                    <a:lnTo>
                      <a:pt x="389" y="0"/>
                    </a:lnTo>
                    <a:lnTo>
                      <a:pt x="0" y="457"/>
                    </a:lnTo>
                    <a:lnTo>
                      <a:pt x="779" y="45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4" name="Freeform 2582"/>
              <p:cNvSpPr>
                <a:spLocks/>
              </p:cNvSpPr>
              <p:nvPr/>
            </p:nvSpPr>
            <p:spPr bwMode="auto">
              <a:xfrm>
                <a:off x="760412" y="1700296"/>
                <a:ext cx="3456268" cy="3896418"/>
              </a:xfrm>
              <a:custGeom>
                <a:avLst/>
                <a:gdLst/>
                <a:ahLst/>
                <a:cxnLst>
                  <a:cxn ang="0">
                    <a:pos x="1030" y="1903"/>
                  </a:cxn>
                  <a:cxn ang="0">
                    <a:pos x="0" y="1903"/>
                  </a:cxn>
                  <a:cxn ang="0">
                    <a:pos x="0" y="1687"/>
                  </a:cxn>
                  <a:cxn ang="0">
                    <a:pos x="1030" y="1687"/>
                  </a:cxn>
                  <a:cxn ang="0">
                    <a:pos x="1302" y="1580"/>
                  </a:cxn>
                  <a:cxn ang="0">
                    <a:pos x="1462" y="1042"/>
                  </a:cxn>
                  <a:cxn ang="0">
                    <a:pos x="1461" y="1036"/>
                  </a:cxn>
                  <a:cxn ang="0">
                    <a:pos x="1462" y="43"/>
                  </a:cxn>
                  <a:cxn ang="0">
                    <a:pos x="1467" y="68"/>
                  </a:cxn>
                  <a:cxn ang="0">
                    <a:pos x="1672" y="0"/>
                  </a:cxn>
                  <a:cxn ang="0">
                    <a:pos x="1679" y="195"/>
                  </a:cxn>
                  <a:cxn ang="0">
                    <a:pos x="1679" y="540"/>
                  </a:cxn>
                  <a:cxn ang="0">
                    <a:pos x="1677" y="1035"/>
                  </a:cxn>
                  <a:cxn ang="0">
                    <a:pos x="1459" y="1729"/>
                  </a:cxn>
                  <a:cxn ang="0">
                    <a:pos x="1030" y="1903"/>
                  </a:cxn>
                </a:cxnLst>
                <a:rect l="0" t="0" r="r" b="b"/>
                <a:pathLst>
                  <a:path w="1688" h="1903">
                    <a:moveTo>
                      <a:pt x="1030" y="1903"/>
                    </a:moveTo>
                    <a:cubicBezTo>
                      <a:pt x="0" y="1903"/>
                      <a:pt x="0" y="1903"/>
                      <a:pt x="0" y="1903"/>
                    </a:cubicBezTo>
                    <a:cubicBezTo>
                      <a:pt x="0" y="1687"/>
                      <a:pt x="0" y="1687"/>
                      <a:pt x="0" y="1687"/>
                    </a:cubicBezTo>
                    <a:cubicBezTo>
                      <a:pt x="1030" y="1687"/>
                      <a:pt x="1030" y="1687"/>
                      <a:pt x="1030" y="1687"/>
                    </a:cubicBezTo>
                    <a:cubicBezTo>
                      <a:pt x="1144" y="1687"/>
                      <a:pt x="1233" y="1652"/>
                      <a:pt x="1302" y="1580"/>
                    </a:cubicBezTo>
                    <a:cubicBezTo>
                      <a:pt x="1476" y="1398"/>
                      <a:pt x="1462" y="1045"/>
                      <a:pt x="1462" y="1042"/>
                    </a:cubicBezTo>
                    <a:cubicBezTo>
                      <a:pt x="1461" y="1036"/>
                      <a:pt x="1461" y="1036"/>
                      <a:pt x="1461" y="1036"/>
                    </a:cubicBezTo>
                    <a:cubicBezTo>
                      <a:pt x="1463" y="661"/>
                      <a:pt x="1464" y="87"/>
                      <a:pt x="1462" y="43"/>
                    </a:cubicBezTo>
                    <a:cubicBezTo>
                      <a:pt x="1462" y="46"/>
                      <a:pt x="1463" y="56"/>
                      <a:pt x="1467" y="68"/>
                    </a:cubicBezTo>
                    <a:cubicBezTo>
                      <a:pt x="1672" y="0"/>
                      <a:pt x="1672" y="0"/>
                      <a:pt x="1672" y="0"/>
                    </a:cubicBezTo>
                    <a:cubicBezTo>
                      <a:pt x="1679" y="20"/>
                      <a:pt x="1679" y="20"/>
                      <a:pt x="1679" y="195"/>
                    </a:cubicBezTo>
                    <a:cubicBezTo>
                      <a:pt x="1679" y="279"/>
                      <a:pt x="1679" y="395"/>
                      <a:pt x="1679" y="540"/>
                    </a:cubicBezTo>
                    <a:cubicBezTo>
                      <a:pt x="1679" y="773"/>
                      <a:pt x="1678" y="1008"/>
                      <a:pt x="1677" y="1035"/>
                    </a:cubicBezTo>
                    <a:cubicBezTo>
                      <a:pt x="1679" y="1079"/>
                      <a:pt x="1688" y="1487"/>
                      <a:pt x="1459" y="1729"/>
                    </a:cubicBezTo>
                    <a:cubicBezTo>
                      <a:pt x="1348" y="1844"/>
                      <a:pt x="1204" y="1903"/>
                      <a:pt x="1030" y="1903"/>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5" name="Freeform 2583"/>
              <p:cNvSpPr>
                <a:spLocks/>
              </p:cNvSpPr>
              <p:nvPr/>
            </p:nvSpPr>
            <p:spPr bwMode="auto">
              <a:xfrm>
                <a:off x="3779415" y="5563523"/>
                <a:ext cx="268420" cy="311713"/>
              </a:xfrm>
              <a:custGeom>
                <a:avLst/>
                <a:gdLst/>
                <a:ahLst/>
                <a:cxnLst>
                  <a:cxn ang="0">
                    <a:pos x="131" y="152"/>
                  </a:cxn>
                  <a:cxn ang="0">
                    <a:pos x="0" y="152"/>
                  </a:cxn>
                  <a:cxn ang="0">
                    <a:pos x="42" y="69"/>
                  </a:cxn>
                  <a:cxn ang="0">
                    <a:pos x="26" y="39"/>
                  </a:cxn>
                  <a:cxn ang="0">
                    <a:pos x="65" y="0"/>
                  </a:cxn>
                  <a:cxn ang="0">
                    <a:pos x="104" y="39"/>
                  </a:cxn>
                  <a:cxn ang="0">
                    <a:pos x="89" y="69"/>
                  </a:cxn>
                  <a:cxn ang="0">
                    <a:pos x="131" y="152"/>
                  </a:cxn>
                </a:cxnLst>
                <a:rect l="0" t="0" r="r" b="b"/>
                <a:pathLst>
                  <a:path w="131" h="152">
                    <a:moveTo>
                      <a:pt x="131" y="152"/>
                    </a:moveTo>
                    <a:cubicBezTo>
                      <a:pt x="0" y="152"/>
                      <a:pt x="0" y="152"/>
                      <a:pt x="0" y="152"/>
                    </a:cubicBezTo>
                    <a:cubicBezTo>
                      <a:pt x="0" y="119"/>
                      <a:pt x="17" y="82"/>
                      <a:pt x="42" y="69"/>
                    </a:cubicBezTo>
                    <a:cubicBezTo>
                      <a:pt x="32" y="62"/>
                      <a:pt x="26" y="52"/>
                      <a:pt x="26" y="39"/>
                    </a:cubicBezTo>
                    <a:cubicBezTo>
                      <a:pt x="26" y="17"/>
                      <a:pt x="44" y="0"/>
                      <a:pt x="65" y="0"/>
                    </a:cubicBezTo>
                    <a:cubicBezTo>
                      <a:pt x="87" y="0"/>
                      <a:pt x="104" y="18"/>
                      <a:pt x="104" y="39"/>
                    </a:cubicBezTo>
                    <a:cubicBezTo>
                      <a:pt x="104" y="52"/>
                      <a:pt x="98" y="62"/>
                      <a:pt x="89" y="69"/>
                    </a:cubicBezTo>
                    <a:cubicBezTo>
                      <a:pt x="113" y="82"/>
                      <a:pt x="131" y="119"/>
                      <a:pt x="131" y="1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6" name="Freeform 2584"/>
              <p:cNvSpPr>
                <a:spLocks/>
              </p:cNvSpPr>
              <p:nvPr/>
            </p:nvSpPr>
            <p:spPr bwMode="auto">
              <a:xfrm>
                <a:off x="3779415" y="5563523"/>
                <a:ext cx="268420" cy="311713"/>
              </a:xfrm>
              <a:custGeom>
                <a:avLst/>
                <a:gdLst/>
                <a:ahLst/>
                <a:cxnLst>
                  <a:cxn ang="0">
                    <a:pos x="131" y="152"/>
                  </a:cxn>
                  <a:cxn ang="0">
                    <a:pos x="0" y="152"/>
                  </a:cxn>
                  <a:cxn ang="0">
                    <a:pos x="42" y="69"/>
                  </a:cxn>
                  <a:cxn ang="0">
                    <a:pos x="26" y="39"/>
                  </a:cxn>
                  <a:cxn ang="0">
                    <a:pos x="65" y="0"/>
                  </a:cxn>
                  <a:cxn ang="0">
                    <a:pos x="104" y="39"/>
                  </a:cxn>
                  <a:cxn ang="0">
                    <a:pos x="89" y="69"/>
                  </a:cxn>
                  <a:cxn ang="0">
                    <a:pos x="131" y="152"/>
                  </a:cxn>
                </a:cxnLst>
                <a:rect l="0" t="0" r="r" b="b"/>
                <a:pathLst>
                  <a:path w="131" h="152">
                    <a:moveTo>
                      <a:pt x="131" y="152"/>
                    </a:moveTo>
                    <a:cubicBezTo>
                      <a:pt x="0" y="152"/>
                      <a:pt x="0" y="152"/>
                      <a:pt x="0" y="152"/>
                    </a:cubicBezTo>
                    <a:cubicBezTo>
                      <a:pt x="0" y="119"/>
                      <a:pt x="17" y="82"/>
                      <a:pt x="42" y="69"/>
                    </a:cubicBezTo>
                    <a:cubicBezTo>
                      <a:pt x="32" y="62"/>
                      <a:pt x="26" y="52"/>
                      <a:pt x="26" y="39"/>
                    </a:cubicBezTo>
                    <a:cubicBezTo>
                      <a:pt x="26" y="17"/>
                      <a:pt x="44" y="0"/>
                      <a:pt x="65" y="0"/>
                    </a:cubicBezTo>
                    <a:cubicBezTo>
                      <a:pt x="87" y="0"/>
                      <a:pt x="104" y="18"/>
                      <a:pt x="104" y="39"/>
                    </a:cubicBezTo>
                    <a:cubicBezTo>
                      <a:pt x="104" y="52"/>
                      <a:pt x="98" y="62"/>
                      <a:pt x="89" y="69"/>
                    </a:cubicBezTo>
                    <a:cubicBezTo>
                      <a:pt x="113" y="82"/>
                      <a:pt x="131" y="119"/>
                      <a:pt x="131" y="15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7" name="Freeform 2585"/>
              <p:cNvSpPr>
                <a:spLocks/>
              </p:cNvSpPr>
              <p:nvPr/>
            </p:nvSpPr>
            <p:spPr bwMode="auto">
              <a:xfrm>
                <a:off x="4033404" y="5651553"/>
                <a:ext cx="154414" cy="228013"/>
              </a:xfrm>
              <a:custGeom>
                <a:avLst/>
                <a:gdLst/>
                <a:ahLst/>
                <a:cxnLst>
                  <a:cxn ang="0">
                    <a:pos x="11" y="49"/>
                  </a:cxn>
                  <a:cxn ang="0">
                    <a:pos x="0" y="28"/>
                  </a:cxn>
                  <a:cxn ang="0">
                    <a:pos x="28" y="0"/>
                  </a:cxn>
                  <a:cxn ang="0">
                    <a:pos x="56" y="28"/>
                  </a:cxn>
                  <a:cxn ang="0">
                    <a:pos x="45" y="50"/>
                  </a:cxn>
                  <a:cxn ang="0">
                    <a:pos x="75" y="111"/>
                  </a:cxn>
                  <a:cxn ang="0">
                    <a:pos x="15" y="111"/>
                  </a:cxn>
                  <a:cxn ang="0">
                    <a:pos x="2" y="57"/>
                  </a:cxn>
                  <a:cxn ang="0">
                    <a:pos x="11" y="49"/>
                  </a:cxn>
                </a:cxnLst>
                <a:rect l="0" t="0" r="r" b="b"/>
                <a:pathLst>
                  <a:path w="75" h="111">
                    <a:moveTo>
                      <a:pt x="11" y="49"/>
                    </a:moveTo>
                    <a:cubicBezTo>
                      <a:pt x="5" y="44"/>
                      <a:pt x="0" y="37"/>
                      <a:pt x="0" y="28"/>
                    </a:cubicBezTo>
                    <a:cubicBezTo>
                      <a:pt x="0" y="12"/>
                      <a:pt x="13" y="0"/>
                      <a:pt x="28" y="0"/>
                    </a:cubicBezTo>
                    <a:cubicBezTo>
                      <a:pt x="43" y="0"/>
                      <a:pt x="56" y="13"/>
                      <a:pt x="56" y="28"/>
                    </a:cubicBezTo>
                    <a:cubicBezTo>
                      <a:pt x="56" y="37"/>
                      <a:pt x="51" y="45"/>
                      <a:pt x="45" y="50"/>
                    </a:cubicBezTo>
                    <a:cubicBezTo>
                      <a:pt x="62" y="60"/>
                      <a:pt x="75" y="84"/>
                      <a:pt x="75" y="111"/>
                    </a:cubicBezTo>
                    <a:cubicBezTo>
                      <a:pt x="15" y="111"/>
                      <a:pt x="15" y="111"/>
                      <a:pt x="15" y="111"/>
                    </a:cubicBezTo>
                    <a:cubicBezTo>
                      <a:pt x="15" y="95"/>
                      <a:pt x="10" y="73"/>
                      <a:pt x="2" y="57"/>
                    </a:cubicBezTo>
                    <a:cubicBezTo>
                      <a:pt x="5" y="55"/>
                      <a:pt x="8" y="51"/>
                      <a:pt x="11"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8" name="Freeform 2586"/>
              <p:cNvSpPr>
                <a:spLocks noEditPoints="1"/>
              </p:cNvSpPr>
              <p:nvPr/>
            </p:nvSpPr>
            <p:spPr bwMode="auto">
              <a:xfrm>
                <a:off x="1323228" y="5172438"/>
                <a:ext cx="268420" cy="323258"/>
              </a:xfrm>
              <a:custGeom>
                <a:avLst/>
                <a:gdLst/>
                <a:ahLst/>
                <a:cxnLst>
                  <a:cxn ang="0">
                    <a:pos x="66" y="0"/>
                  </a:cxn>
                  <a:cxn ang="0">
                    <a:pos x="0" y="66"/>
                  </a:cxn>
                  <a:cxn ang="0">
                    <a:pos x="17" y="110"/>
                  </a:cxn>
                  <a:cxn ang="0">
                    <a:pos x="17" y="110"/>
                  </a:cxn>
                  <a:cxn ang="0">
                    <a:pos x="17" y="110"/>
                  </a:cxn>
                  <a:cxn ang="0">
                    <a:pos x="20" y="113"/>
                  </a:cxn>
                  <a:cxn ang="0">
                    <a:pos x="35" y="132"/>
                  </a:cxn>
                  <a:cxn ang="0">
                    <a:pos x="54" y="158"/>
                  </a:cxn>
                  <a:cxn ang="0">
                    <a:pos x="64" y="158"/>
                  </a:cxn>
                  <a:cxn ang="0">
                    <a:pos x="67" y="158"/>
                  </a:cxn>
                  <a:cxn ang="0">
                    <a:pos x="77" y="158"/>
                  </a:cxn>
                  <a:cxn ang="0">
                    <a:pos x="96" y="132"/>
                  </a:cxn>
                  <a:cxn ang="0">
                    <a:pos x="111" y="114"/>
                  </a:cxn>
                  <a:cxn ang="0">
                    <a:pos x="131" y="66"/>
                  </a:cxn>
                  <a:cxn ang="0">
                    <a:pos x="66" y="0"/>
                  </a:cxn>
                  <a:cxn ang="0">
                    <a:pos x="90" y="95"/>
                  </a:cxn>
                  <a:cxn ang="0">
                    <a:pos x="82" y="106"/>
                  </a:cxn>
                  <a:cxn ang="0">
                    <a:pos x="72" y="121"/>
                  </a:cxn>
                  <a:cxn ang="0">
                    <a:pos x="67" y="121"/>
                  </a:cxn>
                  <a:cxn ang="0">
                    <a:pos x="65" y="121"/>
                  </a:cxn>
                  <a:cxn ang="0">
                    <a:pos x="59" y="121"/>
                  </a:cxn>
                  <a:cxn ang="0">
                    <a:pos x="49" y="106"/>
                  </a:cxn>
                  <a:cxn ang="0">
                    <a:pos x="41" y="95"/>
                  </a:cxn>
                  <a:cxn ang="0">
                    <a:pos x="39" y="93"/>
                  </a:cxn>
                  <a:cxn ang="0">
                    <a:pos x="39" y="93"/>
                  </a:cxn>
                  <a:cxn ang="0">
                    <a:pos x="39" y="93"/>
                  </a:cxn>
                  <a:cxn ang="0">
                    <a:pos x="30" y="68"/>
                  </a:cxn>
                  <a:cxn ang="0">
                    <a:pos x="66" y="30"/>
                  </a:cxn>
                  <a:cxn ang="0">
                    <a:pos x="101" y="68"/>
                  </a:cxn>
                  <a:cxn ang="0">
                    <a:pos x="90" y="95"/>
                  </a:cxn>
                </a:cxnLst>
                <a:rect l="0" t="0" r="r" b="b"/>
                <a:pathLst>
                  <a:path w="131" h="158">
                    <a:moveTo>
                      <a:pt x="66" y="0"/>
                    </a:moveTo>
                    <a:cubicBezTo>
                      <a:pt x="30" y="0"/>
                      <a:pt x="0" y="30"/>
                      <a:pt x="0" y="66"/>
                    </a:cubicBezTo>
                    <a:cubicBezTo>
                      <a:pt x="0" y="83"/>
                      <a:pt x="6" y="98"/>
                      <a:pt x="17" y="110"/>
                    </a:cubicBezTo>
                    <a:cubicBezTo>
                      <a:pt x="17" y="110"/>
                      <a:pt x="17" y="110"/>
                      <a:pt x="17" y="110"/>
                    </a:cubicBezTo>
                    <a:cubicBezTo>
                      <a:pt x="17" y="110"/>
                      <a:pt x="17" y="110"/>
                      <a:pt x="17" y="110"/>
                    </a:cubicBezTo>
                    <a:cubicBezTo>
                      <a:pt x="18" y="111"/>
                      <a:pt x="19" y="112"/>
                      <a:pt x="20" y="113"/>
                    </a:cubicBezTo>
                    <a:cubicBezTo>
                      <a:pt x="24" y="117"/>
                      <a:pt x="31" y="125"/>
                      <a:pt x="35" y="132"/>
                    </a:cubicBezTo>
                    <a:cubicBezTo>
                      <a:pt x="42" y="143"/>
                      <a:pt x="39" y="158"/>
                      <a:pt x="54" y="158"/>
                    </a:cubicBezTo>
                    <a:cubicBezTo>
                      <a:pt x="64" y="158"/>
                      <a:pt x="64" y="158"/>
                      <a:pt x="64" y="158"/>
                    </a:cubicBezTo>
                    <a:cubicBezTo>
                      <a:pt x="67" y="158"/>
                      <a:pt x="67" y="158"/>
                      <a:pt x="67" y="158"/>
                    </a:cubicBezTo>
                    <a:cubicBezTo>
                      <a:pt x="77" y="158"/>
                      <a:pt x="77" y="158"/>
                      <a:pt x="77" y="158"/>
                    </a:cubicBezTo>
                    <a:cubicBezTo>
                      <a:pt x="93" y="158"/>
                      <a:pt x="89" y="143"/>
                      <a:pt x="96" y="132"/>
                    </a:cubicBezTo>
                    <a:cubicBezTo>
                      <a:pt x="101" y="125"/>
                      <a:pt x="107" y="118"/>
                      <a:pt x="111" y="114"/>
                    </a:cubicBezTo>
                    <a:cubicBezTo>
                      <a:pt x="123" y="102"/>
                      <a:pt x="131" y="85"/>
                      <a:pt x="131" y="66"/>
                    </a:cubicBezTo>
                    <a:cubicBezTo>
                      <a:pt x="131" y="30"/>
                      <a:pt x="102" y="0"/>
                      <a:pt x="66" y="0"/>
                    </a:cubicBezTo>
                    <a:close/>
                    <a:moveTo>
                      <a:pt x="90" y="95"/>
                    </a:moveTo>
                    <a:cubicBezTo>
                      <a:pt x="88" y="98"/>
                      <a:pt x="85" y="102"/>
                      <a:pt x="82" y="106"/>
                    </a:cubicBezTo>
                    <a:cubicBezTo>
                      <a:pt x="79" y="112"/>
                      <a:pt x="80" y="121"/>
                      <a:pt x="72" y="121"/>
                    </a:cubicBezTo>
                    <a:cubicBezTo>
                      <a:pt x="67" y="121"/>
                      <a:pt x="67" y="121"/>
                      <a:pt x="67" y="121"/>
                    </a:cubicBezTo>
                    <a:cubicBezTo>
                      <a:pt x="65" y="121"/>
                      <a:pt x="65" y="121"/>
                      <a:pt x="65" y="121"/>
                    </a:cubicBezTo>
                    <a:cubicBezTo>
                      <a:pt x="59" y="121"/>
                      <a:pt x="59" y="121"/>
                      <a:pt x="59" y="121"/>
                    </a:cubicBezTo>
                    <a:cubicBezTo>
                      <a:pt x="51" y="121"/>
                      <a:pt x="53" y="112"/>
                      <a:pt x="49" y="106"/>
                    </a:cubicBezTo>
                    <a:cubicBezTo>
                      <a:pt x="47" y="102"/>
                      <a:pt x="43" y="97"/>
                      <a:pt x="41" y="95"/>
                    </a:cubicBezTo>
                    <a:cubicBezTo>
                      <a:pt x="40" y="94"/>
                      <a:pt x="40" y="94"/>
                      <a:pt x="39" y="93"/>
                    </a:cubicBezTo>
                    <a:cubicBezTo>
                      <a:pt x="39" y="93"/>
                      <a:pt x="39" y="93"/>
                      <a:pt x="39" y="93"/>
                    </a:cubicBezTo>
                    <a:cubicBezTo>
                      <a:pt x="39" y="93"/>
                      <a:pt x="39" y="93"/>
                      <a:pt x="39" y="93"/>
                    </a:cubicBezTo>
                    <a:cubicBezTo>
                      <a:pt x="34" y="86"/>
                      <a:pt x="30" y="78"/>
                      <a:pt x="30" y="68"/>
                    </a:cubicBezTo>
                    <a:cubicBezTo>
                      <a:pt x="30" y="47"/>
                      <a:pt x="46" y="30"/>
                      <a:pt x="66" y="30"/>
                    </a:cubicBezTo>
                    <a:cubicBezTo>
                      <a:pt x="85" y="30"/>
                      <a:pt x="101" y="47"/>
                      <a:pt x="101" y="68"/>
                    </a:cubicBezTo>
                    <a:cubicBezTo>
                      <a:pt x="101" y="79"/>
                      <a:pt x="97" y="88"/>
                      <a:pt x="90" y="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9" name="Freeform 2587"/>
              <p:cNvSpPr>
                <a:spLocks/>
              </p:cNvSpPr>
              <p:nvPr/>
            </p:nvSpPr>
            <p:spPr bwMode="auto">
              <a:xfrm>
                <a:off x="1414145" y="5498583"/>
                <a:ext cx="89473" cy="21647"/>
              </a:xfrm>
              <a:custGeom>
                <a:avLst/>
                <a:gdLst/>
                <a:ahLst/>
                <a:cxnLst>
                  <a:cxn ang="0">
                    <a:pos x="44" y="6"/>
                  </a:cxn>
                  <a:cxn ang="0">
                    <a:pos x="39" y="11"/>
                  </a:cxn>
                  <a:cxn ang="0">
                    <a:pos x="4" y="11"/>
                  </a:cxn>
                  <a:cxn ang="0">
                    <a:pos x="0" y="6"/>
                  </a:cxn>
                  <a:cxn ang="0">
                    <a:pos x="0" y="6"/>
                  </a:cxn>
                  <a:cxn ang="0">
                    <a:pos x="4" y="0"/>
                  </a:cxn>
                  <a:cxn ang="0">
                    <a:pos x="39" y="0"/>
                  </a:cxn>
                  <a:cxn ang="0">
                    <a:pos x="44" y="6"/>
                  </a:cxn>
                </a:cxnLst>
                <a:rect l="0" t="0" r="r" b="b"/>
                <a:pathLst>
                  <a:path w="44" h="11">
                    <a:moveTo>
                      <a:pt x="44" y="6"/>
                    </a:moveTo>
                    <a:cubicBezTo>
                      <a:pt x="44" y="8"/>
                      <a:pt x="41" y="11"/>
                      <a:pt x="39" y="11"/>
                    </a:cubicBezTo>
                    <a:cubicBezTo>
                      <a:pt x="4" y="11"/>
                      <a:pt x="4" y="11"/>
                      <a:pt x="4" y="11"/>
                    </a:cubicBezTo>
                    <a:cubicBezTo>
                      <a:pt x="2" y="11"/>
                      <a:pt x="0" y="8"/>
                      <a:pt x="0" y="6"/>
                    </a:cubicBezTo>
                    <a:cubicBezTo>
                      <a:pt x="0" y="6"/>
                      <a:pt x="0" y="6"/>
                      <a:pt x="0" y="6"/>
                    </a:cubicBezTo>
                    <a:cubicBezTo>
                      <a:pt x="0" y="3"/>
                      <a:pt x="2" y="0"/>
                      <a:pt x="4" y="0"/>
                    </a:cubicBezTo>
                    <a:cubicBezTo>
                      <a:pt x="39" y="0"/>
                      <a:pt x="39" y="0"/>
                      <a:pt x="39" y="0"/>
                    </a:cubicBezTo>
                    <a:cubicBezTo>
                      <a:pt x="41" y="0"/>
                      <a:pt x="44" y="3"/>
                      <a:pt x="44"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0" name="Freeform 2588"/>
              <p:cNvSpPr>
                <a:spLocks/>
              </p:cNvSpPr>
              <p:nvPr/>
            </p:nvSpPr>
            <p:spPr bwMode="auto">
              <a:xfrm>
                <a:off x="1414145" y="5524559"/>
                <a:ext cx="89473" cy="18761"/>
              </a:xfrm>
              <a:custGeom>
                <a:avLst/>
                <a:gdLst/>
                <a:ahLst/>
                <a:cxnLst>
                  <a:cxn ang="0">
                    <a:pos x="44" y="5"/>
                  </a:cxn>
                  <a:cxn ang="0">
                    <a:pos x="39" y="9"/>
                  </a:cxn>
                  <a:cxn ang="0">
                    <a:pos x="4" y="9"/>
                  </a:cxn>
                  <a:cxn ang="0">
                    <a:pos x="0" y="5"/>
                  </a:cxn>
                  <a:cxn ang="0">
                    <a:pos x="0" y="5"/>
                  </a:cxn>
                  <a:cxn ang="0">
                    <a:pos x="4" y="0"/>
                  </a:cxn>
                  <a:cxn ang="0">
                    <a:pos x="39" y="0"/>
                  </a:cxn>
                  <a:cxn ang="0">
                    <a:pos x="44" y="5"/>
                  </a:cxn>
                </a:cxnLst>
                <a:rect l="0" t="0" r="r" b="b"/>
                <a:pathLst>
                  <a:path w="44" h="9">
                    <a:moveTo>
                      <a:pt x="44" y="5"/>
                    </a:moveTo>
                    <a:cubicBezTo>
                      <a:pt x="44" y="8"/>
                      <a:pt x="41" y="9"/>
                      <a:pt x="39" y="9"/>
                    </a:cubicBezTo>
                    <a:cubicBezTo>
                      <a:pt x="4" y="9"/>
                      <a:pt x="4" y="9"/>
                      <a:pt x="4" y="9"/>
                    </a:cubicBezTo>
                    <a:cubicBezTo>
                      <a:pt x="2" y="9"/>
                      <a:pt x="0" y="8"/>
                      <a:pt x="0" y="5"/>
                    </a:cubicBezTo>
                    <a:cubicBezTo>
                      <a:pt x="0" y="5"/>
                      <a:pt x="0" y="5"/>
                      <a:pt x="0" y="5"/>
                    </a:cubicBezTo>
                    <a:cubicBezTo>
                      <a:pt x="0" y="2"/>
                      <a:pt x="2" y="0"/>
                      <a:pt x="4" y="0"/>
                    </a:cubicBezTo>
                    <a:cubicBezTo>
                      <a:pt x="39" y="0"/>
                      <a:pt x="39" y="0"/>
                      <a:pt x="39" y="0"/>
                    </a:cubicBezTo>
                    <a:cubicBezTo>
                      <a:pt x="41" y="0"/>
                      <a:pt x="44" y="2"/>
                      <a:pt x="44"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1" name="Oval 2589"/>
              <p:cNvSpPr>
                <a:spLocks noChangeArrowheads="1"/>
              </p:cNvSpPr>
              <p:nvPr/>
            </p:nvSpPr>
            <p:spPr bwMode="auto">
              <a:xfrm>
                <a:off x="1435791" y="5527445"/>
                <a:ext cx="43294" cy="36078"/>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2" name="Freeform 2590"/>
              <p:cNvSpPr>
                <a:spLocks/>
              </p:cNvSpPr>
              <p:nvPr/>
            </p:nvSpPr>
            <p:spPr bwMode="auto">
              <a:xfrm>
                <a:off x="5094096" y="4051136"/>
                <a:ext cx="54838" cy="44737"/>
              </a:xfrm>
              <a:custGeom>
                <a:avLst/>
                <a:gdLst/>
                <a:ahLst/>
                <a:cxnLst>
                  <a:cxn ang="0">
                    <a:pos x="16" y="0"/>
                  </a:cxn>
                  <a:cxn ang="0">
                    <a:pos x="12" y="0"/>
                  </a:cxn>
                  <a:cxn ang="0">
                    <a:pos x="0" y="8"/>
                  </a:cxn>
                  <a:cxn ang="0">
                    <a:pos x="0" y="12"/>
                  </a:cxn>
                  <a:cxn ang="0">
                    <a:pos x="12" y="22"/>
                  </a:cxn>
                  <a:cxn ang="0">
                    <a:pos x="16" y="22"/>
                  </a:cxn>
                  <a:cxn ang="0">
                    <a:pos x="27" y="12"/>
                  </a:cxn>
                  <a:cxn ang="0">
                    <a:pos x="27" y="8"/>
                  </a:cxn>
                  <a:cxn ang="0">
                    <a:pos x="16" y="0"/>
                  </a:cxn>
                </a:cxnLst>
                <a:rect l="0" t="0" r="r" b="b"/>
                <a:pathLst>
                  <a:path w="27" h="22">
                    <a:moveTo>
                      <a:pt x="16" y="0"/>
                    </a:moveTo>
                    <a:cubicBezTo>
                      <a:pt x="12" y="0"/>
                      <a:pt x="12" y="0"/>
                      <a:pt x="12" y="0"/>
                    </a:cubicBezTo>
                    <a:cubicBezTo>
                      <a:pt x="6" y="0"/>
                      <a:pt x="0" y="2"/>
                      <a:pt x="0" y="8"/>
                    </a:cubicBezTo>
                    <a:cubicBezTo>
                      <a:pt x="0" y="12"/>
                      <a:pt x="0" y="12"/>
                      <a:pt x="0" y="12"/>
                    </a:cubicBezTo>
                    <a:cubicBezTo>
                      <a:pt x="0" y="18"/>
                      <a:pt x="6" y="22"/>
                      <a:pt x="12" y="22"/>
                    </a:cubicBezTo>
                    <a:cubicBezTo>
                      <a:pt x="16" y="22"/>
                      <a:pt x="16" y="22"/>
                      <a:pt x="16" y="22"/>
                    </a:cubicBezTo>
                    <a:cubicBezTo>
                      <a:pt x="22" y="22"/>
                      <a:pt x="27" y="18"/>
                      <a:pt x="27" y="12"/>
                    </a:cubicBezTo>
                    <a:cubicBezTo>
                      <a:pt x="27" y="8"/>
                      <a:pt x="27" y="8"/>
                      <a:pt x="27" y="8"/>
                    </a:cubicBezTo>
                    <a:cubicBezTo>
                      <a:pt x="27" y="2"/>
                      <a:pt x="22" y="0"/>
                      <a:pt x="1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3" name="Freeform 2591"/>
              <p:cNvSpPr>
                <a:spLocks/>
              </p:cNvSpPr>
              <p:nvPr/>
            </p:nvSpPr>
            <p:spPr bwMode="auto">
              <a:xfrm>
                <a:off x="5156150" y="3999183"/>
                <a:ext cx="50509" cy="96689"/>
              </a:xfrm>
              <a:custGeom>
                <a:avLst/>
                <a:gdLst/>
                <a:ahLst/>
                <a:cxnLst>
                  <a:cxn ang="0">
                    <a:pos x="13" y="0"/>
                  </a:cxn>
                  <a:cxn ang="0">
                    <a:pos x="10" y="0"/>
                  </a:cxn>
                  <a:cxn ang="0">
                    <a:pos x="0" y="8"/>
                  </a:cxn>
                  <a:cxn ang="0">
                    <a:pos x="0" y="37"/>
                  </a:cxn>
                  <a:cxn ang="0">
                    <a:pos x="10" y="47"/>
                  </a:cxn>
                  <a:cxn ang="0">
                    <a:pos x="13" y="47"/>
                  </a:cxn>
                  <a:cxn ang="0">
                    <a:pos x="25" y="37"/>
                  </a:cxn>
                  <a:cxn ang="0">
                    <a:pos x="25" y="8"/>
                  </a:cxn>
                  <a:cxn ang="0">
                    <a:pos x="13" y="0"/>
                  </a:cxn>
                </a:cxnLst>
                <a:rect l="0" t="0" r="r" b="b"/>
                <a:pathLst>
                  <a:path w="25" h="47">
                    <a:moveTo>
                      <a:pt x="13" y="0"/>
                    </a:moveTo>
                    <a:cubicBezTo>
                      <a:pt x="10" y="0"/>
                      <a:pt x="10" y="0"/>
                      <a:pt x="10" y="0"/>
                    </a:cubicBezTo>
                    <a:cubicBezTo>
                      <a:pt x="4" y="0"/>
                      <a:pt x="0" y="2"/>
                      <a:pt x="0" y="8"/>
                    </a:cubicBezTo>
                    <a:cubicBezTo>
                      <a:pt x="0" y="37"/>
                      <a:pt x="0" y="37"/>
                      <a:pt x="0" y="37"/>
                    </a:cubicBezTo>
                    <a:cubicBezTo>
                      <a:pt x="0" y="43"/>
                      <a:pt x="4" y="47"/>
                      <a:pt x="10" y="47"/>
                    </a:cubicBezTo>
                    <a:cubicBezTo>
                      <a:pt x="13" y="47"/>
                      <a:pt x="13" y="47"/>
                      <a:pt x="13" y="47"/>
                    </a:cubicBezTo>
                    <a:cubicBezTo>
                      <a:pt x="19" y="47"/>
                      <a:pt x="25" y="43"/>
                      <a:pt x="25" y="37"/>
                    </a:cubicBezTo>
                    <a:cubicBezTo>
                      <a:pt x="25" y="8"/>
                      <a:pt x="25" y="8"/>
                      <a:pt x="25" y="8"/>
                    </a:cubicBezTo>
                    <a:cubicBezTo>
                      <a:pt x="25" y="2"/>
                      <a:pt x="19" y="0"/>
                      <a:pt x="13"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4" name="Freeform 2592"/>
              <p:cNvSpPr>
                <a:spLocks/>
              </p:cNvSpPr>
              <p:nvPr/>
            </p:nvSpPr>
            <p:spPr bwMode="auto">
              <a:xfrm>
                <a:off x="5216761" y="3954447"/>
                <a:ext cx="47623" cy="141426"/>
              </a:xfrm>
              <a:custGeom>
                <a:avLst/>
                <a:gdLst/>
                <a:ahLst/>
                <a:cxnLst>
                  <a:cxn ang="0">
                    <a:pos x="14" y="0"/>
                  </a:cxn>
                  <a:cxn ang="0">
                    <a:pos x="11" y="0"/>
                  </a:cxn>
                  <a:cxn ang="0">
                    <a:pos x="0" y="12"/>
                  </a:cxn>
                  <a:cxn ang="0">
                    <a:pos x="0" y="59"/>
                  </a:cxn>
                  <a:cxn ang="0">
                    <a:pos x="11" y="69"/>
                  </a:cxn>
                  <a:cxn ang="0">
                    <a:pos x="14" y="69"/>
                  </a:cxn>
                  <a:cxn ang="0">
                    <a:pos x="23" y="59"/>
                  </a:cxn>
                  <a:cxn ang="0">
                    <a:pos x="23" y="12"/>
                  </a:cxn>
                  <a:cxn ang="0">
                    <a:pos x="14" y="0"/>
                  </a:cxn>
                </a:cxnLst>
                <a:rect l="0" t="0" r="r" b="b"/>
                <a:pathLst>
                  <a:path w="23" h="69">
                    <a:moveTo>
                      <a:pt x="14" y="0"/>
                    </a:moveTo>
                    <a:cubicBezTo>
                      <a:pt x="11" y="0"/>
                      <a:pt x="11" y="0"/>
                      <a:pt x="11" y="0"/>
                    </a:cubicBezTo>
                    <a:cubicBezTo>
                      <a:pt x="5" y="0"/>
                      <a:pt x="0" y="6"/>
                      <a:pt x="0" y="12"/>
                    </a:cubicBezTo>
                    <a:cubicBezTo>
                      <a:pt x="0" y="59"/>
                      <a:pt x="0" y="59"/>
                      <a:pt x="0" y="59"/>
                    </a:cubicBezTo>
                    <a:cubicBezTo>
                      <a:pt x="0" y="64"/>
                      <a:pt x="5" y="69"/>
                      <a:pt x="11" y="69"/>
                    </a:cubicBezTo>
                    <a:cubicBezTo>
                      <a:pt x="14" y="69"/>
                      <a:pt x="14" y="69"/>
                      <a:pt x="14" y="69"/>
                    </a:cubicBezTo>
                    <a:cubicBezTo>
                      <a:pt x="19" y="69"/>
                      <a:pt x="23" y="64"/>
                      <a:pt x="23" y="59"/>
                    </a:cubicBezTo>
                    <a:cubicBezTo>
                      <a:pt x="23" y="12"/>
                      <a:pt x="23" y="12"/>
                      <a:pt x="23" y="12"/>
                    </a:cubicBezTo>
                    <a:cubicBezTo>
                      <a:pt x="23" y="6"/>
                      <a:pt x="19" y="0"/>
                      <a:pt x="14"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5" name="Freeform 2593"/>
              <p:cNvSpPr>
                <a:spLocks/>
              </p:cNvSpPr>
              <p:nvPr/>
            </p:nvSpPr>
            <p:spPr bwMode="auto">
              <a:xfrm>
                <a:off x="5273043" y="3906824"/>
                <a:ext cx="49066" cy="189048"/>
              </a:xfrm>
              <a:custGeom>
                <a:avLst/>
                <a:gdLst/>
                <a:ahLst/>
                <a:cxnLst>
                  <a:cxn ang="0">
                    <a:pos x="24" y="10"/>
                  </a:cxn>
                  <a:cxn ang="0">
                    <a:pos x="13" y="0"/>
                  </a:cxn>
                  <a:cxn ang="0">
                    <a:pos x="11" y="0"/>
                  </a:cxn>
                  <a:cxn ang="0">
                    <a:pos x="0" y="10"/>
                  </a:cxn>
                  <a:cxn ang="0">
                    <a:pos x="0" y="81"/>
                  </a:cxn>
                  <a:cxn ang="0">
                    <a:pos x="11" y="92"/>
                  </a:cxn>
                  <a:cxn ang="0">
                    <a:pos x="13" y="92"/>
                  </a:cxn>
                  <a:cxn ang="0">
                    <a:pos x="24" y="81"/>
                  </a:cxn>
                  <a:cxn ang="0">
                    <a:pos x="24" y="10"/>
                  </a:cxn>
                </a:cxnLst>
                <a:rect l="0" t="0" r="r" b="b"/>
                <a:pathLst>
                  <a:path w="24" h="92">
                    <a:moveTo>
                      <a:pt x="24" y="10"/>
                    </a:moveTo>
                    <a:cubicBezTo>
                      <a:pt x="24" y="4"/>
                      <a:pt x="19" y="0"/>
                      <a:pt x="13" y="0"/>
                    </a:cubicBezTo>
                    <a:cubicBezTo>
                      <a:pt x="11" y="0"/>
                      <a:pt x="11" y="0"/>
                      <a:pt x="11" y="0"/>
                    </a:cubicBezTo>
                    <a:cubicBezTo>
                      <a:pt x="5" y="0"/>
                      <a:pt x="0" y="4"/>
                      <a:pt x="0" y="10"/>
                    </a:cubicBezTo>
                    <a:cubicBezTo>
                      <a:pt x="0" y="81"/>
                      <a:pt x="0" y="81"/>
                      <a:pt x="0" y="81"/>
                    </a:cubicBezTo>
                    <a:cubicBezTo>
                      <a:pt x="0" y="87"/>
                      <a:pt x="5" y="92"/>
                      <a:pt x="11" y="92"/>
                    </a:cubicBezTo>
                    <a:cubicBezTo>
                      <a:pt x="13" y="92"/>
                      <a:pt x="13" y="92"/>
                      <a:pt x="13" y="92"/>
                    </a:cubicBezTo>
                    <a:cubicBezTo>
                      <a:pt x="19" y="92"/>
                      <a:pt x="24" y="87"/>
                      <a:pt x="24" y="81"/>
                    </a:cubicBezTo>
                    <a:lnTo>
                      <a:pt x="24"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6" name="Freeform 2594"/>
              <p:cNvSpPr>
                <a:spLocks/>
              </p:cNvSpPr>
              <p:nvPr/>
            </p:nvSpPr>
            <p:spPr bwMode="auto">
              <a:xfrm>
                <a:off x="5336540" y="3853428"/>
                <a:ext cx="46180" cy="242444"/>
              </a:xfrm>
              <a:custGeom>
                <a:avLst/>
                <a:gdLst/>
                <a:ahLst/>
                <a:cxnLst>
                  <a:cxn ang="0">
                    <a:pos x="12" y="0"/>
                  </a:cxn>
                  <a:cxn ang="0">
                    <a:pos x="10" y="0"/>
                  </a:cxn>
                  <a:cxn ang="0">
                    <a:pos x="0" y="11"/>
                  </a:cxn>
                  <a:cxn ang="0">
                    <a:pos x="0" y="107"/>
                  </a:cxn>
                  <a:cxn ang="0">
                    <a:pos x="10" y="118"/>
                  </a:cxn>
                  <a:cxn ang="0">
                    <a:pos x="12" y="118"/>
                  </a:cxn>
                  <a:cxn ang="0">
                    <a:pos x="23" y="107"/>
                  </a:cxn>
                  <a:cxn ang="0">
                    <a:pos x="23" y="11"/>
                  </a:cxn>
                  <a:cxn ang="0">
                    <a:pos x="12" y="0"/>
                  </a:cxn>
                </a:cxnLst>
                <a:rect l="0" t="0" r="r" b="b"/>
                <a:pathLst>
                  <a:path w="23" h="118">
                    <a:moveTo>
                      <a:pt x="12" y="0"/>
                    </a:moveTo>
                    <a:cubicBezTo>
                      <a:pt x="10" y="0"/>
                      <a:pt x="10" y="0"/>
                      <a:pt x="10" y="0"/>
                    </a:cubicBezTo>
                    <a:cubicBezTo>
                      <a:pt x="4" y="0"/>
                      <a:pt x="0" y="5"/>
                      <a:pt x="0" y="11"/>
                    </a:cubicBezTo>
                    <a:cubicBezTo>
                      <a:pt x="0" y="107"/>
                      <a:pt x="0" y="107"/>
                      <a:pt x="0" y="107"/>
                    </a:cubicBezTo>
                    <a:cubicBezTo>
                      <a:pt x="0" y="113"/>
                      <a:pt x="4" y="118"/>
                      <a:pt x="10" y="118"/>
                    </a:cubicBezTo>
                    <a:cubicBezTo>
                      <a:pt x="12" y="118"/>
                      <a:pt x="12" y="118"/>
                      <a:pt x="12" y="118"/>
                    </a:cubicBezTo>
                    <a:cubicBezTo>
                      <a:pt x="18" y="118"/>
                      <a:pt x="23" y="113"/>
                      <a:pt x="23" y="107"/>
                    </a:cubicBezTo>
                    <a:cubicBezTo>
                      <a:pt x="23" y="11"/>
                      <a:pt x="23" y="11"/>
                      <a:pt x="23" y="11"/>
                    </a:cubicBezTo>
                    <a:cubicBezTo>
                      <a:pt x="23" y="5"/>
                      <a:pt x="18" y="0"/>
                      <a:pt x="1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7" name="Freeform 2595"/>
              <p:cNvSpPr>
                <a:spLocks/>
              </p:cNvSpPr>
              <p:nvPr/>
            </p:nvSpPr>
            <p:spPr bwMode="auto">
              <a:xfrm>
                <a:off x="5086881" y="3710560"/>
                <a:ext cx="295839" cy="259761"/>
              </a:xfrm>
              <a:custGeom>
                <a:avLst/>
                <a:gdLst/>
                <a:ahLst/>
                <a:cxnLst>
                  <a:cxn ang="0">
                    <a:pos x="144" y="5"/>
                  </a:cxn>
                  <a:cxn ang="0">
                    <a:pos x="133" y="1"/>
                  </a:cxn>
                  <a:cxn ang="0">
                    <a:pos x="96" y="15"/>
                  </a:cxn>
                  <a:cxn ang="0">
                    <a:pos x="92" y="26"/>
                  </a:cxn>
                  <a:cxn ang="0">
                    <a:pos x="99" y="32"/>
                  </a:cxn>
                  <a:cxn ang="0">
                    <a:pos x="102" y="31"/>
                  </a:cxn>
                  <a:cxn ang="0">
                    <a:pos x="116" y="26"/>
                  </a:cxn>
                  <a:cxn ang="0">
                    <a:pos x="6" y="110"/>
                  </a:cxn>
                  <a:cxn ang="0">
                    <a:pos x="1" y="121"/>
                  </a:cxn>
                  <a:cxn ang="0">
                    <a:pos x="9" y="127"/>
                  </a:cxn>
                  <a:cxn ang="0">
                    <a:pos x="12" y="126"/>
                  </a:cxn>
                  <a:cxn ang="0">
                    <a:pos x="126" y="42"/>
                  </a:cxn>
                  <a:cxn ang="0">
                    <a:pos x="126" y="50"/>
                  </a:cxn>
                  <a:cxn ang="0">
                    <a:pos x="135" y="58"/>
                  </a:cxn>
                  <a:cxn ang="0">
                    <a:pos x="145" y="50"/>
                  </a:cxn>
                  <a:cxn ang="0">
                    <a:pos x="145" y="11"/>
                  </a:cxn>
                  <a:cxn ang="0">
                    <a:pos x="145" y="11"/>
                  </a:cxn>
                  <a:cxn ang="0">
                    <a:pos x="144" y="5"/>
                  </a:cxn>
                </a:cxnLst>
                <a:rect l="0" t="0" r="r" b="b"/>
                <a:pathLst>
                  <a:path w="145" h="127">
                    <a:moveTo>
                      <a:pt x="144" y="5"/>
                    </a:moveTo>
                    <a:cubicBezTo>
                      <a:pt x="142" y="2"/>
                      <a:pt x="137" y="0"/>
                      <a:pt x="133" y="1"/>
                    </a:cubicBezTo>
                    <a:cubicBezTo>
                      <a:pt x="96" y="15"/>
                      <a:pt x="96" y="15"/>
                      <a:pt x="96" y="15"/>
                    </a:cubicBezTo>
                    <a:cubicBezTo>
                      <a:pt x="92" y="17"/>
                      <a:pt x="90" y="22"/>
                      <a:pt x="92" y="26"/>
                    </a:cubicBezTo>
                    <a:cubicBezTo>
                      <a:pt x="93" y="30"/>
                      <a:pt x="96" y="32"/>
                      <a:pt x="99" y="32"/>
                    </a:cubicBezTo>
                    <a:cubicBezTo>
                      <a:pt x="100" y="32"/>
                      <a:pt x="101" y="31"/>
                      <a:pt x="102" y="31"/>
                    </a:cubicBezTo>
                    <a:cubicBezTo>
                      <a:pt x="116" y="26"/>
                      <a:pt x="116" y="26"/>
                      <a:pt x="116" y="26"/>
                    </a:cubicBezTo>
                    <a:cubicBezTo>
                      <a:pt x="74" y="85"/>
                      <a:pt x="7" y="110"/>
                      <a:pt x="6" y="110"/>
                    </a:cubicBezTo>
                    <a:cubicBezTo>
                      <a:pt x="2" y="112"/>
                      <a:pt x="0" y="117"/>
                      <a:pt x="1" y="121"/>
                    </a:cubicBezTo>
                    <a:cubicBezTo>
                      <a:pt x="3" y="124"/>
                      <a:pt x="6" y="127"/>
                      <a:pt x="9" y="127"/>
                    </a:cubicBezTo>
                    <a:cubicBezTo>
                      <a:pt x="10" y="127"/>
                      <a:pt x="12" y="126"/>
                      <a:pt x="12" y="126"/>
                    </a:cubicBezTo>
                    <a:cubicBezTo>
                      <a:pt x="16" y="125"/>
                      <a:pt x="79" y="101"/>
                      <a:pt x="126" y="42"/>
                    </a:cubicBezTo>
                    <a:cubicBezTo>
                      <a:pt x="126" y="50"/>
                      <a:pt x="126" y="50"/>
                      <a:pt x="126" y="50"/>
                    </a:cubicBezTo>
                    <a:cubicBezTo>
                      <a:pt x="126" y="54"/>
                      <a:pt x="131" y="58"/>
                      <a:pt x="135" y="58"/>
                    </a:cubicBezTo>
                    <a:cubicBezTo>
                      <a:pt x="140" y="58"/>
                      <a:pt x="145" y="54"/>
                      <a:pt x="145" y="50"/>
                    </a:cubicBezTo>
                    <a:cubicBezTo>
                      <a:pt x="145" y="11"/>
                      <a:pt x="145" y="11"/>
                      <a:pt x="145" y="11"/>
                    </a:cubicBezTo>
                    <a:cubicBezTo>
                      <a:pt x="145" y="11"/>
                      <a:pt x="145" y="11"/>
                      <a:pt x="145" y="11"/>
                    </a:cubicBezTo>
                    <a:cubicBezTo>
                      <a:pt x="145" y="9"/>
                      <a:pt x="145" y="7"/>
                      <a:pt x="144"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8" name="Freeform 2596"/>
              <p:cNvSpPr>
                <a:spLocks noEditPoints="1"/>
              </p:cNvSpPr>
              <p:nvPr/>
            </p:nvSpPr>
            <p:spPr bwMode="auto">
              <a:xfrm>
                <a:off x="3821266" y="1403014"/>
                <a:ext cx="282851" cy="528181"/>
              </a:xfrm>
              <a:custGeom>
                <a:avLst/>
                <a:gdLst/>
                <a:ahLst/>
                <a:cxnLst>
                  <a:cxn ang="0">
                    <a:pos x="138" y="171"/>
                  </a:cxn>
                  <a:cxn ang="0">
                    <a:pos x="134" y="191"/>
                  </a:cxn>
                  <a:cxn ang="0">
                    <a:pos x="122" y="209"/>
                  </a:cxn>
                  <a:cxn ang="0">
                    <a:pos x="104" y="224"/>
                  </a:cxn>
                  <a:cxn ang="0">
                    <a:pos x="80" y="233"/>
                  </a:cxn>
                  <a:cxn ang="0">
                    <a:pos x="80" y="258"/>
                  </a:cxn>
                  <a:cxn ang="0">
                    <a:pos x="63" y="258"/>
                  </a:cxn>
                  <a:cxn ang="0">
                    <a:pos x="63" y="235"/>
                  </a:cxn>
                  <a:cxn ang="0">
                    <a:pos x="61" y="235"/>
                  </a:cxn>
                  <a:cxn ang="0">
                    <a:pos x="59" y="236"/>
                  </a:cxn>
                  <a:cxn ang="0">
                    <a:pos x="42" y="234"/>
                  </a:cxn>
                  <a:cxn ang="0">
                    <a:pos x="26" y="231"/>
                  </a:cxn>
                  <a:cxn ang="0">
                    <a:pos x="13" y="227"/>
                  </a:cxn>
                  <a:cxn ang="0">
                    <a:pos x="0" y="220"/>
                  </a:cxn>
                  <a:cxn ang="0">
                    <a:pos x="10" y="189"/>
                  </a:cxn>
                  <a:cxn ang="0">
                    <a:pos x="20" y="195"/>
                  </a:cxn>
                  <a:cxn ang="0">
                    <a:pos x="33" y="201"/>
                  </a:cxn>
                  <a:cxn ang="0">
                    <a:pos x="48" y="206"/>
                  </a:cxn>
                  <a:cxn ang="0">
                    <a:pos x="63" y="209"/>
                  </a:cxn>
                  <a:cxn ang="0">
                    <a:pos x="63" y="144"/>
                  </a:cxn>
                  <a:cxn ang="0">
                    <a:pos x="43" y="135"/>
                  </a:cxn>
                  <a:cxn ang="0">
                    <a:pos x="25" y="123"/>
                  </a:cxn>
                  <a:cxn ang="0">
                    <a:pos x="12" y="105"/>
                  </a:cxn>
                  <a:cxn ang="0">
                    <a:pos x="7" y="78"/>
                  </a:cxn>
                  <a:cxn ang="0">
                    <a:pos x="10" y="62"/>
                  </a:cxn>
                  <a:cxn ang="0">
                    <a:pos x="21" y="45"/>
                  </a:cxn>
                  <a:cxn ang="0">
                    <a:pos x="39" y="31"/>
                  </a:cxn>
                  <a:cxn ang="0">
                    <a:pos x="63" y="23"/>
                  </a:cxn>
                  <a:cxn ang="0">
                    <a:pos x="63" y="0"/>
                  </a:cxn>
                  <a:cxn ang="0">
                    <a:pos x="80" y="0"/>
                  </a:cxn>
                  <a:cxn ang="0">
                    <a:pos x="80" y="21"/>
                  </a:cxn>
                  <a:cxn ang="0">
                    <a:pos x="80" y="21"/>
                  </a:cxn>
                  <a:cxn ang="0">
                    <a:pos x="105" y="22"/>
                  </a:cxn>
                  <a:cxn ang="0">
                    <a:pos x="128" y="26"/>
                  </a:cxn>
                  <a:cxn ang="0">
                    <a:pos x="122" y="57"/>
                  </a:cxn>
                  <a:cxn ang="0">
                    <a:pos x="101" y="50"/>
                  </a:cxn>
                  <a:cxn ang="0">
                    <a:pos x="80" y="47"/>
                  </a:cxn>
                  <a:cxn ang="0">
                    <a:pos x="80" y="105"/>
                  </a:cxn>
                  <a:cxn ang="0">
                    <a:pos x="100" y="113"/>
                  </a:cxn>
                  <a:cxn ang="0">
                    <a:pos x="119" y="125"/>
                  </a:cxn>
                  <a:cxn ang="0">
                    <a:pos x="132" y="144"/>
                  </a:cxn>
                  <a:cxn ang="0">
                    <a:pos x="138" y="171"/>
                  </a:cxn>
                  <a:cxn ang="0">
                    <a:pos x="42" y="72"/>
                  </a:cxn>
                  <a:cxn ang="0">
                    <a:pos x="48" y="87"/>
                  </a:cxn>
                  <a:cxn ang="0">
                    <a:pos x="63" y="97"/>
                  </a:cxn>
                  <a:cxn ang="0">
                    <a:pos x="63" y="48"/>
                  </a:cxn>
                  <a:cxn ang="0">
                    <a:pos x="50" y="51"/>
                  </a:cxn>
                  <a:cxn ang="0">
                    <a:pos x="44" y="59"/>
                  </a:cxn>
                  <a:cxn ang="0">
                    <a:pos x="42" y="72"/>
                  </a:cxn>
                  <a:cxn ang="0">
                    <a:pos x="101" y="177"/>
                  </a:cxn>
                  <a:cxn ang="0">
                    <a:pos x="96" y="161"/>
                  </a:cxn>
                  <a:cxn ang="0">
                    <a:pos x="80" y="151"/>
                  </a:cxn>
                  <a:cxn ang="0">
                    <a:pos x="80" y="208"/>
                  </a:cxn>
                  <a:cxn ang="0">
                    <a:pos x="86" y="206"/>
                  </a:cxn>
                  <a:cxn ang="0">
                    <a:pos x="91" y="204"/>
                  </a:cxn>
                  <a:cxn ang="0">
                    <a:pos x="99" y="195"/>
                  </a:cxn>
                  <a:cxn ang="0">
                    <a:pos x="101" y="177"/>
                  </a:cxn>
                </a:cxnLst>
                <a:rect l="0" t="0" r="r" b="b"/>
                <a:pathLst>
                  <a:path w="138" h="258">
                    <a:moveTo>
                      <a:pt x="138" y="171"/>
                    </a:moveTo>
                    <a:cubicBezTo>
                      <a:pt x="138" y="178"/>
                      <a:pt x="136" y="184"/>
                      <a:pt x="134" y="191"/>
                    </a:cubicBezTo>
                    <a:cubicBezTo>
                      <a:pt x="131" y="197"/>
                      <a:pt x="127" y="203"/>
                      <a:pt x="122" y="209"/>
                    </a:cubicBezTo>
                    <a:cubicBezTo>
                      <a:pt x="117" y="215"/>
                      <a:pt x="111" y="220"/>
                      <a:pt x="104" y="224"/>
                    </a:cubicBezTo>
                    <a:cubicBezTo>
                      <a:pt x="97" y="228"/>
                      <a:pt x="89" y="231"/>
                      <a:pt x="80" y="233"/>
                    </a:cubicBezTo>
                    <a:cubicBezTo>
                      <a:pt x="80" y="258"/>
                      <a:pt x="80" y="258"/>
                      <a:pt x="80" y="258"/>
                    </a:cubicBezTo>
                    <a:cubicBezTo>
                      <a:pt x="63" y="258"/>
                      <a:pt x="63" y="258"/>
                      <a:pt x="63" y="258"/>
                    </a:cubicBezTo>
                    <a:cubicBezTo>
                      <a:pt x="63" y="235"/>
                      <a:pt x="63" y="235"/>
                      <a:pt x="63" y="235"/>
                    </a:cubicBezTo>
                    <a:cubicBezTo>
                      <a:pt x="62" y="235"/>
                      <a:pt x="62" y="235"/>
                      <a:pt x="61" y="235"/>
                    </a:cubicBezTo>
                    <a:cubicBezTo>
                      <a:pt x="61" y="235"/>
                      <a:pt x="60" y="236"/>
                      <a:pt x="59" y="236"/>
                    </a:cubicBezTo>
                    <a:cubicBezTo>
                      <a:pt x="53" y="236"/>
                      <a:pt x="47" y="235"/>
                      <a:pt x="42" y="234"/>
                    </a:cubicBezTo>
                    <a:cubicBezTo>
                      <a:pt x="36" y="234"/>
                      <a:pt x="31" y="233"/>
                      <a:pt x="26" y="231"/>
                    </a:cubicBezTo>
                    <a:cubicBezTo>
                      <a:pt x="22" y="230"/>
                      <a:pt x="17" y="228"/>
                      <a:pt x="13" y="227"/>
                    </a:cubicBezTo>
                    <a:cubicBezTo>
                      <a:pt x="8" y="225"/>
                      <a:pt x="4" y="223"/>
                      <a:pt x="0" y="220"/>
                    </a:cubicBezTo>
                    <a:cubicBezTo>
                      <a:pt x="10" y="189"/>
                      <a:pt x="10" y="189"/>
                      <a:pt x="10" y="189"/>
                    </a:cubicBezTo>
                    <a:cubicBezTo>
                      <a:pt x="12" y="191"/>
                      <a:pt x="16" y="193"/>
                      <a:pt x="20" y="195"/>
                    </a:cubicBezTo>
                    <a:cubicBezTo>
                      <a:pt x="24" y="197"/>
                      <a:pt x="29" y="199"/>
                      <a:pt x="33" y="201"/>
                    </a:cubicBezTo>
                    <a:cubicBezTo>
                      <a:pt x="38" y="203"/>
                      <a:pt x="43" y="205"/>
                      <a:pt x="48" y="206"/>
                    </a:cubicBezTo>
                    <a:cubicBezTo>
                      <a:pt x="53" y="208"/>
                      <a:pt x="58" y="208"/>
                      <a:pt x="63" y="209"/>
                    </a:cubicBezTo>
                    <a:cubicBezTo>
                      <a:pt x="63" y="144"/>
                      <a:pt x="63" y="144"/>
                      <a:pt x="63" y="144"/>
                    </a:cubicBezTo>
                    <a:cubicBezTo>
                      <a:pt x="56" y="141"/>
                      <a:pt x="50" y="138"/>
                      <a:pt x="43" y="135"/>
                    </a:cubicBezTo>
                    <a:cubicBezTo>
                      <a:pt x="36" y="132"/>
                      <a:pt x="30" y="128"/>
                      <a:pt x="25" y="123"/>
                    </a:cubicBezTo>
                    <a:cubicBezTo>
                      <a:pt x="19" y="118"/>
                      <a:pt x="15" y="112"/>
                      <a:pt x="12" y="105"/>
                    </a:cubicBezTo>
                    <a:cubicBezTo>
                      <a:pt x="8" y="98"/>
                      <a:pt x="7" y="89"/>
                      <a:pt x="7" y="78"/>
                    </a:cubicBezTo>
                    <a:cubicBezTo>
                      <a:pt x="7" y="73"/>
                      <a:pt x="8" y="67"/>
                      <a:pt x="10" y="62"/>
                    </a:cubicBezTo>
                    <a:cubicBezTo>
                      <a:pt x="13" y="56"/>
                      <a:pt x="17" y="50"/>
                      <a:pt x="21" y="45"/>
                    </a:cubicBezTo>
                    <a:cubicBezTo>
                      <a:pt x="26" y="40"/>
                      <a:pt x="32" y="35"/>
                      <a:pt x="39" y="31"/>
                    </a:cubicBezTo>
                    <a:cubicBezTo>
                      <a:pt x="46" y="27"/>
                      <a:pt x="54" y="24"/>
                      <a:pt x="63" y="23"/>
                    </a:cubicBezTo>
                    <a:cubicBezTo>
                      <a:pt x="63" y="0"/>
                      <a:pt x="63" y="0"/>
                      <a:pt x="63" y="0"/>
                    </a:cubicBezTo>
                    <a:cubicBezTo>
                      <a:pt x="80" y="0"/>
                      <a:pt x="80" y="0"/>
                      <a:pt x="80" y="0"/>
                    </a:cubicBezTo>
                    <a:cubicBezTo>
                      <a:pt x="80" y="21"/>
                      <a:pt x="80" y="21"/>
                      <a:pt x="80" y="21"/>
                    </a:cubicBezTo>
                    <a:cubicBezTo>
                      <a:pt x="80" y="21"/>
                      <a:pt x="80" y="21"/>
                      <a:pt x="80" y="21"/>
                    </a:cubicBezTo>
                    <a:cubicBezTo>
                      <a:pt x="89" y="21"/>
                      <a:pt x="98" y="21"/>
                      <a:pt x="105" y="22"/>
                    </a:cubicBezTo>
                    <a:cubicBezTo>
                      <a:pt x="113" y="23"/>
                      <a:pt x="121" y="24"/>
                      <a:pt x="128" y="26"/>
                    </a:cubicBezTo>
                    <a:cubicBezTo>
                      <a:pt x="122" y="57"/>
                      <a:pt x="122" y="57"/>
                      <a:pt x="122" y="57"/>
                    </a:cubicBezTo>
                    <a:cubicBezTo>
                      <a:pt x="116" y="55"/>
                      <a:pt x="108" y="52"/>
                      <a:pt x="101" y="50"/>
                    </a:cubicBezTo>
                    <a:cubicBezTo>
                      <a:pt x="94" y="49"/>
                      <a:pt x="87" y="48"/>
                      <a:pt x="80" y="47"/>
                    </a:cubicBezTo>
                    <a:cubicBezTo>
                      <a:pt x="80" y="105"/>
                      <a:pt x="80" y="105"/>
                      <a:pt x="80" y="105"/>
                    </a:cubicBezTo>
                    <a:cubicBezTo>
                      <a:pt x="87" y="107"/>
                      <a:pt x="93" y="110"/>
                      <a:pt x="100" y="113"/>
                    </a:cubicBezTo>
                    <a:cubicBezTo>
                      <a:pt x="107" y="116"/>
                      <a:pt x="113" y="120"/>
                      <a:pt x="119" y="125"/>
                    </a:cubicBezTo>
                    <a:cubicBezTo>
                      <a:pt x="124" y="130"/>
                      <a:pt x="129" y="136"/>
                      <a:pt x="132" y="144"/>
                    </a:cubicBezTo>
                    <a:cubicBezTo>
                      <a:pt x="136" y="151"/>
                      <a:pt x="138" y="160"/>
                      <a:pt x="138" y="171"/>
                    </a:cubicBezTo>
                    <a:close/>
                    <a:moveTo>
                      <a:pt x="42" y="72"/>
                    </a:moveTo>
                    <a:cubicBezTo>
                      <a:pt x="42" y="78"/>
                      <a:pt x="44" y="83"/>
                      <a:pt x="48" y="87"/>
                    </a:cubicBezTo>
                    <a:cubicBezTo>
                      <a:pt x="52" y="91"/>
                      <a:pt x="57" y="94"/>
                      <a:pt x="63" y="97"/>
                    </a:cubicBezTo>
                    <a:cubicBezTo>
                      <a:pt x="63" y="48"/>
                      <a:pt x="63" y="48"/>
                      <a:pt x="63" y="48"/>
                    </a:cubicBezTo>
                    <a:cubicBezTo>
                      <a:pt x="58" y="48"/>
                      <a:pt x="53" y="49"/>
                      <a:pt x="50" y="51"/>
                    </a:cubicBezTo>
                    <a:cubicBezTo>
                      <a:pt x="47" y="53"/>
                      <a:pt x="45" y="55"/>
                      <a:pt x="44" y="59"/>
                    </a:cubicBezTo>
                    <a:cubicBezTo>
                      <a:pt x="43" y="62"/>
                      <a:pt x="42" y="67"/>
                      <a:pt x="42" y="72"/>
                    </a:cubicBezTo>
                    <a:close/>
                    <a:moveTo>
                      <a:pt x="101" y="177"/>
                    </a:moveTo>
                    <a:cubicBezTo>
                      <a:pt x="101" y="170"/>
                      <a:pt x="100" y="165"/>
                      <a:pt x="96" y="161"/>
                    </a:cubicBezTo>
                    <a:cubicBezTo>
                      <a:pt x="92" y="158"/>
                      <a:pt x="86" y="154"/>
                      <a:pt x="80" y="151"/>
                    </a:cubicBezTo>
                    <a:cubicBezTo>
                      <a:pt x="80" y="208"/>
                      <a:pt x="80" y="208"/>
                      <a:pt x="80" y="208"/>
                    </a:cubicBezTo>
                    <a:cubicBezTo>
                      <a:pt x="82" y="207"/>
                      <a:pt x="84" y="207"/>
                      <a:pt x="86" y="206"/>
                    </a:cubicBezTo>
                    <a:cubicBezTo>
                      <a:pt x="88" y="206"/>
                      <a:pt x="90" y="205"/>
                      <a:pt x="91" y="204"/>
                    </a:cubicBezTo>
                    <a:cubicBezTo>
                      <a:pt x="94" y="203"/>
                      <a:pt x="97" y="200"/>
                      <a:pt x="99" y="195"/>
                    </a:cubicBezTo>
                    <a:cubicBezTo>
                      <a:pt x="101" y="191"/>
                      <a:pt x="101" y="185"/>
                      <a:pt x="101" y="17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Oval 939"/>
              <p:cNvSpPr/>
              <p:nvPr/>
            </p:nvSpPr>
            <p:spPr>
              <a:xfrm>
                <a:off x="4646612" y="2209800"/>
                <a:ext cx="1143000" cy="1143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02</a:t>
                </a:r>
              </a:p>
            </p:txBody>
          </p:sp>
          <p:sp>
            <p:nvSpPr>
              <p:cNvPr id="941" name="Oval 940"/>
              <p:cNvSpPr/>
              <p:nvPr/>
            </p:nvSpPr>
            <p:spPr>
              <a:xfrm>
                <a:off x="4646612" y="4606636"/>
                <a:ext cx="1143000" cy="1143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03</a:t>
                </a:r>
              </a:p>
            </p:txBody>
          </p:sp>
          <p:sp>
            <p:nvSpPr>
              <p:cNvPr id="942" name="Oval 941"/>
              <p:cNvSpPr/>
              <p:nvPr/>
            </p:nvSpPr>
            <p:spPr>
              <a:xfrm>
                <a:off x="2189018" y="3581400"/>
                <a:ext cx="1143000" cy="1143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01</a:t>
                </a:r>
              </a:p>
            </p:txBody>
          </p:sp>
        </p:grpSp>
      </p:grpSp>
      <p:sp>
        <p:nvSpPr>
          <p:cNvPr id="943" name="Rectangle 942"/>
          <p:cNvSpPr/>
          <p:nvPr/>
        </p:nvSpPr>
        <p:spPr>
          <a:xfrm>
            <a:off x="688340" y="838200"/>
            <a:ext cx="4648200" cy="1384995"/>
          </a:xfrm>
          <a:prstGeom prst="rect">
            <a:avLst/>
          </a:prstGeom>
        </p:spPr>
        <p:txBody>
          <a:bodyPr wrap="square">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78" name="Rectangle 14">
            <a:extLst>
              <a:ext uri="{FF2B5EF4-FFF2-40B4-BE49-F238E27FC236}">
                <a16:creationId xmlns:a16="http://schemas.microsoft.com/office/drawing/2014/main" id="{9676B24D-07B9-459C-9BD7-FA8ADAA99FFD}"/>
              </a:ext>
            </a:extLst>
          </p:cNvPr>
          <p:cNvSpPr/>
          <p:nvPr/>
        </p:nvSpPr>
        <p:spPr>
          <a:xfrm rot="5400000">
            <a:off x="10898573" y="482064"/>
            <a:ext cx="45720" cy="1344168"/>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15">
            <a:extLst>
              <a:ext uri="{FF2B5EF4-FFF2-40B4-BE49-F238E27FC236}">
                <a16:creationId xmlns:a16="http://schemas.microsoft.com/office/drawing/2014/main" id="{ECB47580-8A2C-4677-ADC8-73F2D527324E}"/>
              </a:ext>
            </a:extLst>
          </p:cNvPr>
          <p:cNvSpPr txBox="1"/>
          <p:nvPr/>
        </p:nvSpPr>
        <p:spPr>
          <a:xfrm>
            <a:off x="9749862" y="682649"/>
            <a:ext cx="1830950" cy="461665"/>
          </a:xfrm>
          <a:prstGeom prst="rect">
            <a:avLst/>
          </a:prstGeom>
          <a:noFill/>
        </p:spPr>
        <p:txBody>
          <a:bodyPr wrap="none" rtlCol="0">
            <a:spAutoFit/>
          </a:bodyPr>
          <a:lstStyle/>
          <a:p>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انفوجرافيك</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669370" y="304800"/>
            <a:ext cx="680819" cy="707864"/>
          </a:xfrm>
          <a:prstGeom prst="rect">
            <a:avLst/>
          </a:prstGeom>
          <a:noFill/>
        </p:spPr>
        <p:txBody>
          <a:bodyPr wrap="square" lIns="91420" tIns="45709" rIns="91420" bIns="45709" rtlCol="0">
            <a:spAutoFit/>
          </a:bodyPr>
          <a:lstStyle/>
          <a:p>
            <a:pPr algn="r" rtl="1"/>
            <a:r>
              <a:rPr lang="en-US" sz="4000" dirty="0">
                <a:solidFill>
                  <a:srgbClr val="F0534B"/>
                </a:solidFill>
                <a:latin typeface="Sosa Regular"/>
                <a:cs typeface="Sosa Regular"/>
              </a:rPr>
              <a:t>D</a:t>
            </a:r>
            <a:endParaRPr lang="ru-RU" sz="4000" dirty="0">
              <a:solidFill>
                <a:srgbClr val="F0534B"/>
              </a:solidFill>
              <a:latin typeface="Sosa Regular"/>
              <a:cs typeface="Sosa Regular"/>
            </a:endParaRPr>
          </a:p>
        </p:txBody>
      </p:sp>
      <p:sp>
        <p:nvSpPr>
          <p:cNvPr id="3" name="Subtitle 2"/>
          <p:cNvSpPr txBox="1">
            <a:spLocks/>
          </p:cNvSpPr>
          <p:nvPr/>
        </p:nvSpPr>
        <p:spPr>
          <a:xfrm flipH="1">
            <a:off x="1057521" y="868941"/>
            <a:ext cx="2286000" cy="8248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أفضل كود</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a:p>
            <a:pPr marL="0" indent="0" algn="justLow" rtl="1">
              <a:buNone/>
            </a:pPr>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0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4" name="Subtitle 2"/>
          <p:cNvSpPr txBox="1">
            <a:spLocks/>
          </p:cNvSpPr>
          <p:nvPr/>
        </p:nvSpPr>
        <p:spPr>
          <a:xfrm flipH="1">
            <a:off x="1218972" y="2292964"/>
            <a:ext cx="2124549" cy="986402"/>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أفضل الصور</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a:p>
            <a:pPr marL="0" indent="0" algn="justLow" rtl="1">
              <a:buNone/>
            </a:pPr>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5" name="TextBox 4"/>
          <p:cNvSpPr txBox="1"/>
          <p:nvPr/>
        </p:nvSpPr>
        <p:spPr>
          <a:xfrm flipH="1">
            <a:off x="2562393" y="1690255"/>
            <a:ext cx="799871" cy="646309"/>
          </a:xfrm>
          <a:prstGeom prst="rect">
            <a:avLst/>
          </a:prstGeom>
          <a:noFill/>
        </p:spPr>
        <p:txBody>
          <a:bodyPr wrap="square" lIns="91420" tIns="45709" rIns="91420" bIns="45709" rtlCol="0">
            <a:spAutoFit/>
          </a:bodyPr>
          <a:lstStyle/>
          <a:p>
            <a:pPr algn="r" rtl="1"/>
            <a:r>
              <a:rPr lang="en-US" sz="3600" dirty="0">
                <a:solidFill>
                  <a:srgbClr val="F0534B"/>
                </a:solidFill>
                <a:latin typeface="Sosa Regular"/>
                <a:cs typeface="Sosa Regular"/>
              </a:rPr>
              <a:t>A</a:t>
            </a:r>
            <a:endParaRPr lang="ru-RU" sz="3600" dirty="0">
              <a:solidFill>
                <a:srgbClr val="F0534B"/>
              </a:solidFill>
              <a:latin typeface="Sosa Regular"/>
              <a:cs typeface="Sosa Regular"/>
            </a:endParaRPr>
          </a:p>
        </p:txBody>
      </p:sp>
      <p:sp>
        <p:nvSpPr>
          <p:cNvPr id="6" name="Subtitle 2"/>
          <p:cNvSpPr txBox="1">
            <a:spLocks/>
          </p:cNvSpPr>
          <p:nvPr/>
        </p:nvSpPr>
        <p:spPr>
          <a:xfrm flipH="1">
            <a:off x="1178614" y="3830381"/>
            <a:ext cx="2209800" cy="8248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احصائيات</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a:p>
            <a:pPr marL="0" indent="0" algn="justLow" rtl="1">
              <a:buNone/>
            </a:pPr>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0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7" name="Subtitle 2"/>
          <p:cNvSpPr txBox="1">
            <a:spLocks/>
          </p:cNvSpPr>
          <p:nvPr/>
        </p:nvSpPr>
        <p:spPr>
          <a:xfrm flipH="1">
            <a:off x="981321" y="5373908"/>
            <a:ext cx="2407093" cy="8248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None/>
            </a:pPr>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انفوجرافيك</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a:p>
            <a:pPr marL="0" indent="0" algn="justLow" rtl="1">
              <a:buNone/>
            </a:pPr>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a:t>
            </a:r>
            <a:endParaRPr lang="en-US" sz="10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8" name="TextBox 7"/>
          <p:cNvSpPr txBox="1"/>
          <p:nvPr/>
        </p:nvSpPr>
        <p:spPr>
          <a:xfrm flipH="1">
            <a:off x="2719140" y="3177009"/>
            <a:ext cx="680819" cy="707864"/>
          </a:xfrm>
          <a:prstGeom prst="rect">
            <a:avLst/>
          </a:prstGeom>
          <a:noFill/>
        </p:spPr>
        <p:txBody>
          <a:bodyPr wrap="square" lIns="91420" tIns="45709" rIns="91420" bIns="45709" rtlCol="0">
            <a:spAutoFit/>
          </a:bodyPr>
          <a:lstStyle/>
          <a:p>
            <a:pPr algn="ctr" rtl="1"/>
            <a:r>
              <a:rPr lang="en-US" sz="4000" dirty="0">
                <a:solidFill>
                  <a:srgbClr val="F0534B"/>
                </a:solidFill>
                <a:latin typeface="Sosa Regular"/>
                <a:cs typeface="Sosa Regular"/>
              </a:rPr>
              <a:t>E</a:t>
            </a:r>
            <a:endParaRPr lang="ru-RU" sz="4000" dirty="0">
              <a:solidFill>
                <a:srgbClr val="F0534B"/>
              </a:solidFill>
              <a:latin typeface="Sosa Regular"/>
              <a:cs typeface="Sosa Regular"/>
            </a:endParaRPr>
          </a:p>
        </p:txBody>
      </p:sp>
      <p:sp>
        <p:nvSpPr>
          <p:cNvPr id="9" name="TextBox 8"/>
          <p:cNvSpPr txBox="1"/>
          <p:nvPr/>
        </p:nvSpPr>
        <p:spPr>
          <a:xfrm flipH="1">
            <a:off x="2696050" y="4759516"/>
            <a:ext cx="799871" cy="646309"/>
          </a:xfrm>
          <a:prstGeom prst="rect">
            <a:avLst/>
          </a:prstGeom>
          <a:noFill/>
        </p:spPr>
        <p:txBody>
          <a:bodyPr wrap="square" lIns="91420" tIns="45709" rIns="91420" bIns="45709" rtlCol="0">
            <a:spAutoFit/>
          </a:bodyPr>
          <a:lstStyle/>
          <a:p>
            <a:pPr algn="ctr" rtl="1"/>
            <a:r>
              <a:rPr lang="en-US" sz="3600" dirty="0">
                <a:solidFill>
                  <a:srgbClr val="F0534B"/>
                </a:solidFill>
                <a:latin typeface="Sosa Regular"/>
                <a:cs typeface="Sosa Regular"/>
              </a:rPr>
              <a:t>G</a:t>
            </a:r>
            <a:endParaRPr lang="ru-RU" sz="3600" dirty="0">
              <a:solidFill>
                <a:srgbClr val="F0534B"/>
              </a:solidFill>
              <a:latin typeface="Sosa Regular"/>
              <a:cs typeface="Sosa Regular"/>
            </a:endParaRPr>
          </a:p>
        </p:txBody>
      </p:sp>
      <p:sp>
        <p:nvSpPr>
          <p:cNvPr id="29" name="TextBox 28"/>
          <p:cNvSpPr txBox="1"/>
          <p:nvPr/>
        </p:nvSpPr>
        <p:spPr>
          <a:xfrm flipH="1">
            <a:off x="2494305" y="3077002"/>
            <a:ext cx="184730" cy="446276"/>
          </a:xfrm>
          <a:prstGeom prst="rect">
            <a:avLst/>
          </a:prstGeom>
          <a:noFill/>
        </p:spPr>
        <p:txBody>
          <a:bodyPr wrap="none" rtlCol="0">
            <a:spAutoFit/>
          </a:bodyPr>
          <a:lstStyle/>
          <a:p>
            <a:pPr algn="r" rtl="1"/>
            <a:endParaRPr lang="en-US" dirty="0"/>
          </a:p>
        </p:txBody>
      </p:sp>
      <p:grpSp>
        <p:nvGrpSpPr>
          <p:cNvPr id="13" name="مجموعة 12">
            <a:extLst>
              <a:ext uri="{FF2B5EF4-FFF2-40B4-BE49-F238E27FC236}">
                <a16:creationId xmlns:a16="http://schemas.microsoft.com/office/drawing/2014/main" id="{118BCDA0-15FD-4608-97C6-DAA7C7A91F50}"/>
              </a:ext>
            </a:extLst>
          </p:cNvPr>
          <p:cNvGrpSpPr/>
          <p:nvPr/>
        </p:nvGrpSpPr>
        <p:grpSpPr>
          <a:xfrm flipH="1">
            <a:off x="2824742" y="2198387"/>
            <a:ext cx="9180881" cy="3889955"/>
            <a:chOff x="658768" y="2198387"/>
            <a:chExt cx="9180881" cy="3889955"/>
          </a:xfrm>
        </p:grpSpPr>
        <p:sp>
          <p:nvSpPr>
            <p:cNvPr id="130" name="Subtitle 2"/>
            <p:cNvSpPr txBox="1">
              <a:spLocks/>
            </p:cNvSpPr>
            <p:nvPr/>
          </p:nvSpPr>
          <p:spPr>
            <a:xfrm>
              <a:off x="658768" y="219838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استدل هذا النص</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1" name="Subtitle 2"/>
            <p:cNvSpPr txBox="1">
              <a:spLocks/>
            </p:cNvSpPr>
            <p:nvPr/>
          </p:nvSpPr>
          <p:spPr>
            <a:xfrm>
              <a:off x="658768" y="242005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استبدل</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grpSp>
          <p:nvGrpSpPr>
            <p:cNvPr id="12" name="مجموعة 11">
              <a:extLst>
                <a:ext uri="{FF2B5EF4-FFF2-40B4-BE49-F238E27FC236}">
                  <a16:creationId xmlns:a16="http://schemas.microsoft.com/office/drawing/2014/main" id="{A0E416BA-1168-4391-9647-F4840363A8C4}"/>
                </a:ext>
              </a:extLst>
            </p:cNvPr>
            <p:cNvGrpSpPr/>
            <p:nvPr/>
          </p:nvGrpSpPr>
          <p:grpSpPr>
            <a:xfrm>
              <a:off x="949713" y="2198387"/>
              <a:ext cx="8889936" cy="3889955"/>
              <a:chOff x="949713" y="2198387"/>
              <a:chExt cx="8889936" cy="3889955"/>
            </a:xfrm>
          </p:grpSpPr>
          <p:sp>
            <p:nvSpPr>
              <p:cNvPr id="138" name="Subtitle 2"/>
              <p:cNvSpPr txBox="1">
                <a:spLocks/>
              </p:cNvSpPr>
              <p:nvPr/>
            </p:nvSpPr>
            <p:spPr>
              <a:xfrm>
                <a:off x="7999412" y="5204824"/>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استدل هذا النص</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9" name="Subtitle 2"/>
              <p:cNvSpPr txBox="1">
                <a:spLocks/>
              </p:cNvSpPr>
              <p:nvPr/>
            </p:nvSpPr>
            <p:spPr>
              <a:xfrm>
                <a:off x="7999412" y="5426494"/>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استبدل</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grpSp>
            <p:nvGrpSpPr>
              <p:cNvPr id="10" name="مجموعة 9">
                <a:extLst>
                  <a:ext uri="{FF2B5EF4-FFF2-40B4-BE49-F238E27FC236}">
                    <a16:creationId xmlns:a16="http://schemas.microsoft.com/office/drawing/2014/main" id="{EF338905-099F-4078-AC90-9AE8032EE518}"/>
                  </a:ext>
                </a:extLst>
              </p:cNvPr>
              <p:cNvGrpSpPr/>
              <p:nvPr/>
            </p:nvGrpSpPr>
            <p:grpSpPr>
              <a:xfrm>
                <a:off x="949713" y="2198387"/>
                <a:ext cx="7278299" cy="3889955"/>
                <a:chOff x="949713" y="2198387"/>
                <a:chExt cx="7278299" cy="3889955"/>
              </a:xfrm>
            </p:grpSpPr>
            <p:sp>
              <p:nvSpPr>
                <p:cNvPr id="1031" name="Freeform 7"/>
                <p:cNvSpPr>
                  <a:spLocks/>
                </p:cNvSpPr>
                <p:nvPr/>
              </p:nvSpPr>
              <p:spPr bwMode="auto">
                <a:xfrm>
                  <a:off x="2289384" y="4290514"/>
                  <a:ext cx="40596" cy="118889"/>
                </a:xfrm>
                <a:custGeom>
                  <a:avLst/>
                  <a:gdLst/>
                  <a:ahLst/>
                  <a:cxnLst>
                    <a:cxn ang="0">
                      <a:pos x="0" y="29"/>
                    </a:cxn>
                    <a:cxn ang="0">
                      <a:pos x="12" y="35"/>
                    </a:cxn>
                    <a:cxn ang="0">
                      <a:pos x="12" y="0"/>
                    </a:cxn>
                    <a:cxn ang="0">
                      <a:pos x="0" y="10"/>
                    </a:cxn>
                  </a:cxnLst>
                  <a:rect l="0" t="0" r="r" b="b"/>
                  <a:pathLst>
                    <a:path w="12" h="35">
                      <a:moveTo>
                        <a:pt x="0" y="29"/>
                      </a:moveTo>
                      <a:cubicBezTo>
                        <a:pt x="0" y="29"/>
                        <a:pt x="0" y="35"/>
                        <a:pt x="12" y="35"/>
                      </a:cubicBezTo>
                      <a:cubicBezTo>
                        <a:pt x="12" y="0"/>
                        <a:pt x="12" y="0"/>
                        <a:pt x="12" y="0"/>
                      </a:cubicBezTo>
                      <a:cubicBezTo>
                        <a:pt x="0" y="10"/>
                        <a:pt x="0" y="10"/>
                        <a:pt x="0" y="10"/>
                      </a:cubicBezTo>
                    </a:path>
                  </a:pathLst>
                </a:custGeom>
                <a:solidFill>
                  <a:srgbClr val="2B3990"/>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2" name="Freeform 8"/>
                <p:cNvSpPr>
                  <a:spLocks noEditPoints="1"/>
                </p:cNvSpPr>
                <p:nvPr/>
              </p:nvSpPr>
              <p:spPr bwMode="auto">
                <a:xfrm>
                  <a:off x="949713" y="3129177"/>
                  <a:ext cx="1877569" cy="2257433"/>
                </a:xfrm>
                <a:custGeom>
                  <a:avLst/>
                  <a:gdLst/>
                  <a:ahLst/>
                  <a:cxnLst>
                    <a:cxn ang="0">
                      <a:pos x="274" y="0"/>
                    </a:cxn>
                    <a:cxn ang="0">
                      <a:pos x="0" y="274"/>
                    </a:cxn>
                    <a:cxn ang="0">
                      <a:pos x="70" y="457"/>
                    </a:cxn>
                    <a:cxn ang="0">
                      <a:pos x="70" y="457"/>
                    </a:cxn>
                    <a:cxn ang="0">
                      <a:pos x="71" y="458"/>
                    </a:cxn>
                    <a:cxn ang="0">
                      <a:pos x="83" y="470"/>
                    </a:cxn>
                    <a:cxn ang="0">
                      <a:pos x="146" y="549"/>
                    </a:cxn>
                    <a:cxn ang="0">
                      <a:pos x="226" y="659"/>
                    </a:cxn>
                    <a:cxn ang="0">
                      <a:pos x="267" y="659"/>
                    </a:cxn>
                    <a:cxn ang="0">
                      <a:pos x="281" y="659"/>
                    </a:cxn>
                    <a:cxn ang="0">
                      <a:pos x="322" y="659"/>
                    </a:cxn>
                    <a:cxn ang="0">
                      <a:pos x="401" y="549"/>
                    </a:cxn>
                    <a:cxn ang="0">
                      <a:pos x="463" y="472"/>
                    </a:cxn>
                    <a:cxn ang="0">
                      <a:pos x="548" y="274"/>
                    </a:cxn>
                    <a:cxn ang="0">
                      <a:pos x="274" y="0"/>
                    </a:cxn>
                    <a:cxn ang="0">
                      <a:pos x="376" y="396"/>
                    </a:cxn>
                    <a:cxn ang="0">
                      <a:pos x="343" y="440"/>
                    </a:cxn>
                    <a:cxn ang="0">
                      <a:pos x="300" y="503"/>
                    </a:cxn>
                    <a:cxn ang="0">
                      <a:pos x="278" y="503"/>
                    </a:cxn>
                    <a:cxn ang="0">
                      <a:pos x="270" y="503"/>
                    </a:cxn>
                    <a:cxn ang="0">
                      <a:pos x="248" y="503"/>
                    </a:cxn>
                    <a:cxn ang="0">
                      <a:pos x="205" y="440"/>
                    </a:cxn>
                    <a:cxn ang="0">
                      <a:pos x="171" y="395"/>
                    </a:cxn>
                    <a:cxn ang="0">
                      <a:pos x="164" y="388"/>
                    </a:cxn>
                    <a:cxn ang="0">
                      <a:pos x="164" y="387"/>
                    </a:cxn>
                    <a:cxn ang="0">
                      <a:pos x="164" y="387"/>
                    </a:cxn>
                    <a:cxn ang="0">
                      <a:pos x="126" y="282"/>
                    </a:cxn>
                    <a:cxn ang="0">
                      <a:pos x="274" y="124"/>
                    </a:cxn>
                    <a:cxn ang="0">
                      <a:pos x="422" y="282"/>
                    </a:cxn>
                    <a:cxn ang="0">
                      <a:pos x="376" y="396"/>
                    </a:cxn>
                  </a:cxnLst>
                  <a:rect l="0" t="0" r="r" b="b"/>
                  <a:pathLst>
                    <a:path w="548" h="659">
                      <a:moveTo>
                        <a:pt x="274" y="0"/>
                      </a:moveTo>
                      <a:cubicBezTo>
                        <a:pt x="123" y="0"/>
                        <a:pt x="0" y="123"/>
                        <a:pt x="0" y="274"/>
                      </a:cubicBezTo>
                      <a:cubicBezTo>
                        <a:pt x="0" y="344"/>
                        <a:pt x="27" y="408"/>
                        <a:pt x="70" y="457"/>
                      </a:cubicBezTo>
                      <a:cubicBezTo>
                        <a:pt x="70" y="457"/>
                        <a:pt x="70" y="457"/>
                        <a:pt x="70" y="457"/>
                      </a:cubicBezTo>
                      <a:cubicBezTo>
                        <a:pt x="70" y="457"/>
                        <a:pt x="70" y="457"/>
                        <a:pt x="71" y="458"/>
                      </a:cubicBezTo>
                      <a:cubicBezTo>
                        <a:pt x="75" y="462"/>
                        <a:pt x="79" y="466"/>
                        <a:pt x="83" y="470"/>
                      </a:cubicBezTo>
                      <a:cubicBezTo>
                        <a:pt x="99" y="488"/>
                        <a:pt x="128" y="519"/>
                        <a:pt x="146" y="549"/>
                      </a:cubicBezTo>
                      <a:cubicBezTo>
                        <a:pt x="175" y="595"/>
                        <a:pt x="160" y="659"/>
                        <a:pt x="226" y="659"/>
                      </a:cubicBezTo>
                      <a:cubicBezTo>
                        <a:pt x="267" y="659"/>
                        <a:pt x="267" y="659"/>
                        <a:pt x="267" y="659"/>
                      </a:cubicBezTo>
                      <a:cubicBezTo>
                        <a:pt x="281" y="659"/>
                        <a:pt x="281" y="659"/>
                        <a:pt x="281" y="659"/>
                      </a:cubicBezTo>
                      <a:cubicBezTo>
                        <a:pt x="322" y="659"/>
                        <a:pt x="322" y="659"/>
                        <a:pt x="322" y="659"/>
                      </a:cubicBezTo>
                      <a:cubicBezTo>
                        <a:pt x="387" y="659"/>
                        <a:pt x="373" y="595"/>
                        <a:pt x="401" y="549"/>
                      </a:cubicBezTo>
                      <a:cubicBezTo>
                        <a:pt x="419" y="520"/>
                        <a:pt x="446" y="490"/>
                        <a:pt x="463" y="472"/>
                      </a:cubicBezTo>
                      <a:cubicBezTo>
                        <a:pt x="515" y="422"/>
                        <a:pt x="548" y="352"/>
                        <a:pt x="548" y="274"/>
                      </a:cubicBezTo>
                      <a:cubicBezTo>
                        <a:pt x="548" y="123"/>
                        <a:pt x="425" y="0"/>
                        <a:pt x="274" y="0"/>
                      </a:cubicBezTo>
                      <a:close/>
                      <a:moveTo>
                        <a:pt x="376" y="396"/>
                      </a:moveTo>
                      <a:cubicBezTo>
                        <a:pt x="367" y="406"/>
                        <a:pt x="353" y="424"/>
                        <a:pt x="343" y="440"/>
                      </a:cubicBezTo>
                      <a:cubicBezTo>
                        <a:pt x="328" y="467"/>
                        <a:pt x="335" y="503"/>
                        <a:pt x="300" y="503"/>
                      </a:cubicBezTo>
                      <a:cubicBezTo>
                        <a:pt x="278" y="503"/>
                        <a:pt x="278" y="503"/>
                        <a:pt x="278" y="503"/>
                      </a:cubicBezTo>
                      <a:cubicBezTo>
                        <a:pt x="270" y="503"/>
                        <a:pt x="270" y="503"/>
                        <a:pt x="270" y="503"/>
                      </a:cubicBezTo>
                      <a:cubicBezTo>
                        <a:pt x="248" y="503"/>
                        <a:pt x="248" y="503"/>
                        <a:pt x="248" y="503"/>
                      </a:cubicBezTo>
                      <a:cubicBezTo>
                        <a:pt x="213" y="503"/>
                        <a:pt x="220" y="467"/>
                        <a:pt x="205" y="440"/>
                      </a:cubicBezTo>
                      <a:cubicBezTo>
                        <a:pt x="195" y="423"/>
                        <a:pt x="180" y="405"/>
                        <a:pt x="171" y="395"/>
                      </a:cubicBezTo>
                      <a:cubicBezTo>
                        <a:pt x="168" y="393"/>
                        <a:pt x="166" y="390"/>
                        <a:pt x="164" y="388"/>
                      </a:cubicBezTo>
                      <a:cubicBezTo>
                        <a:pt x="164" y="387"/>
                        <a:pt x="164" y="387"/>
                        <a:pt x="164" y="387"/>
                      </a:cubicBezTo>
                      <a:cubicBezTo>
                        <a:pt x="164" y="387"/>
                        <a:pt x="164" y="387"/>
                        <a:pt x="164" y="387"/>
                      </a:cubicBezTo>
                      <a:cubicBezTo>
                        <a:pt x="140" y="359"/>
                        <a:pt x="126" y="322"/>
                        <a:pt x="126" y="282"/>
                      </a:cubicBezTo>
                      <a:cubicBezTo>
                        <a:pt x="126" y="195"/>
                        <a:pt x="192" y="124"/>
                        <a:pt x="274" y="124"/>
                      </a:cubicBezTo>
                      <a:cubicBezTo>
                        <a:pt x="356" y="124"/>
                        <a:pt x="422" y="195"/>
                        <a:pt x="422" y="282"/>
                      </a:cubicBezTo>
                      <a:cubicBezTo>
                        <a:pt x="422" y="327"/>
                        <a:pt x="404" y="367"/>
                        <a:pt x="376" y="396"/>
                      </a:cubicBez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3" name="Freeform 9"/>
                <p:cNvSpPr>
                  <a:spLocks/>
                </p:cNvSpPr>
                <p:nvPr/>
              </p:nvSpPr>
              <p:spPr bwMode="auto">
                <a:xfrm>
                  <a:off x="949713" y="3129177"/>
                  <a:ext cx="1825374" cy="1475958"/>
                </a:xfrm>
                <a:custGeom>
                  <a:avLst/>
                  <a:gdLst/>
                  <a:ahLst/>
                  <a:cxnLst>
                    <a:cxn ang="0">
                      <a:pos x="274" y="0"/>
                    </a:cxn>
                    <a:cxn ang="0">
                      <a:pos x="0" y="274"/>
                    </a:cxn>
                    <a:cxn ang="0">
                      <a:pos x="40" y="417"/>
                    </a:cxn>
                    <a:cxn ang="0">
                      <a:pos x="196" y="426"/>
                    </a:cxn>
                    <a:cxn ang="0">
                      <a:pos x="171" y="395"/>
                    </a:cxn>
                    <a:cxn ang="0">
                      <a:pos x="164" y="386"/>
                    </a:cxn>
                    <a:cxn ang="0">
                      <a:pos x="164" y="384"/>
                    </a:cxn>
                    <a:cxn ang="0">
                      <a:pos x="164" y="384"/>
                    </a:cxn>
                    <a:cxn ang="0">
                      <a:pos x="126" y="280"/>
                    </a:cxn>
                    <a:cxn ang="0">
                      <a:pos x="274" y="123"/>
                    </a:cxn>
                    <a:cxn ang="0">
                      <a:pos x="422" y="281"/>
                    </a:cxn>
                    <a:cxn ang="0">
                      <a:pos x="406" y="352"/>
                    </a:cxn>
                    <a:cxn ang="0">
                      <a:pos x="533" y="186"/>
                    </a:cxn>
                    <a:cxn ang="0">
                      <a:pos x="274" y="0"/>
                    </a:cxn>
                  </a:cxnLst>
                  <a:rect l="0" t="0" r="r" b="b"/>
                  <a:pathLst>
                    <a:path w="533" h="431">
                      <a:moveTo>
                        <a:pt x="274" y="0"/>
                      </a:moveTo>
                      <a:cubicBezTo>
                        <a:pt x="123" y="0"/>
                        <a:pt x="0" y="123"/>
                        <a:pt x="0" y="274"/>
                      </a:cubicBezTo>
                      <a:cubicBezTo>
                        <a:pt x="0" y="326"/>
                        <a:pt x="15" y="375"/>
                        <a:pt x="40" y="417"/>
                      </a:cubicBezTo>
                      <a:cubicBezTo>
                        <a:pt x="69" y="422"/>
                        <a:pt x="127" y="431"/>
                        <a:pt x="196" y="426"/>
                      </a:cubicBezTo>
                      <a:cubicBezTo>
                        <a:pt x="187" y="414"/>
                        <a:pt x="177" y="402"/>
                        <a:pt x="171" y="395"/>
                      </a:cubicBezTo>
                      <a:cubicBezTo>
                        <a:pt x="168" y="393"/>
                        <a:pt x="166" y="389"/>
                        <a:pt x="164" y="386"/>
                      </a:cubicBezTo>
                      <a:cubicBezTo>
                        <a:pt x="164" y="386"/>
                        <a:pt x="164" y="384"/>
                        <a:pt x="164" y="384"/>
                      </a:cubicBezTo>
                      <a:cubicBezTo>
                        <a:pt x="164" y="384"/>
                        <a:pt x="164" y="384"/>
                        <a:pt x="164" y="384"/>
                      </a:cubicBezTo>
                      <a:cubicBezTo>
                        <a:pt x="140" y="360"/>
                        <a:pt x="126" y="321"/>
                        <a:pt x="126" y="280"/>
                      </a:cubicBezTo>
                      <a:cubicBezTo>
                        <a:pt x="126" y="193"/>
                        <a:pt x="192" y="123"/>
                        <a:pt x="274" y="123"/>
                      </a:cubicBezTo>
                      <a:cubicBezTo>
                        <a:pt x="356" y="123"/>
                        <a:pt x="422" y="194"/>
                        <a:pt x="422" y="281"/>
                      </a:cubicBezTo>
                      <a:cubicBezTo>
                        <a:pt x="422" y="307"/>
                        <a:pt x="416" y="331"/>
                        <a:pt x="406" y="352"/>
                      </a:cubicBezTo>
                      <a:cubicBezTo>
                        <a:pt x="456" y="316"/>
                        <a:pt x="501" y="263"/>
                        <a:pt x="533" y="186"/>
                      </a:cubicBezTo>
                      <a:cubicBezTo>
                        <a:pt x="497" y="78"/>
                        <a:pt x="394" y="0"/>
                        <a:pt x="274"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4" name="Freeform 10"/>
                <p:cNvSpPr>
                  <a:spLocks/>
                </p:cNvSpPr>
                <p:nvPr/>
              </p:nvSpPr>
              <p:spPr bwMode="auto">
                <a:xfrm>
                  <a:off x="1570253" y="5402558"/>
                  <a:ext cx="630689" cy="150785"/>
                </a:xfrm>
                <a:custGeom>
                  <a:avLst/>
                  <a:gdLst/>
                  <a:ahLst/>
                  <a:cxnLst>
                    <a:cxn ang="0">
                      <a:pos x="184" y="23"/>
                    </a:cxn>
                    <a:cxn ang="0">
                      <a:pos x="163" y="44"/>
                    </a:cxn>
                    <a:cxn ang="0">
                      <a:pos x="19" y="44"/>
                    </a:cxn>
                    <a:cxn ang="0">
                      <a:pos x="0" y="23"/>
                    </a:cxn>
                    <a:cxn ang="0">
                      <a:pos x="0" y="22"/>
                    </a:cxn>
                    <a:cxn ang="0">
                      <a:pos x="19" y="0"/>
                    </a:cxn>
                    <a:cxn ang="0">
                      <a:pos x="163" y="0"/>
                    </a:cxn>
                    <a:cxn ang="0">
                      <a:pos x="184" y="22"/>
                    </a:cxn>
                    <a:cxn ang="0">
                      <a:pos x="184" y="23"/>
                    </a:cxn>
                  </a:cxnLst>
                  <a:rect l="0" t="0" r="r" b="b"/>
                  <a:pathLst>
                    <a:path w="184" h="44">
                      <a:moveTo>
                        <a:pt x="184" y="23"/>
                      </a:moveTo>
                      <a:cubicBezTo>
                        <a:pt x="184" y="33"/>
                        <a:pt x="174" y="44"/>
                        <a:pt x="163" y="44"/>
                      </a:cubicBezTo>
                      <a:cubicBezTo>
                        <a:pt x="19" y="44"/>
                        <a:pt x="19" y="44"/>
                        <a:pt x="19" y="44"/>
                      </a:cubicBezTo>
                      <a:cubicBezTo>
                        <a:pt x="8" y="44"/>
                        <a:pt x="0" y="33"/>
                        <a:pt x="0" y="23"/>
                      </a:cubicBezTo>
                      <a:cubicBezTo>
                        <a:pt x="0" y="22"/>
                        <a:pt x="0" y="22"/>
                        <a:pt x="0" y="22"/>
                      </a:cubicBezTo>
                      <a:cubicBezTo>
                        <a:pt x="0" y="11"/>
                        <a:pt x="8" y="0"/>
                        <a:pt x="19" y="0"/>
                      </a:cubicBezTo>
                      <a:cubicBezTo>
                        <a:pt x="163" y="0"/>
                        <a:pt x="163" y="0"/>
                        <a:pt x="163" y="0"/>
                      </a:cubicBezTo>
                      <a:cubicBezTo>
                        <a:pt x="174" y="0"/>
                        <a:pt x="184" y="11"/>
                        <a:pt x="184" y="22"/>
                      </a:cubicBezTo>
                      <a:lnTo>
                        <a:pt x="184" y="23"/>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5" name="Freeform 11"/>
                <p:cNvSpPr>
                  <a:spLocks/>
                </p:cNvSpPr>
                <p:nvPr/>
              </p:nvSpPr>
              <p:spPr bwMode="auto">
                <a:xfrm>
                  <a:off x="1570253" y="5580890"/>
                  <a:ext cx="630689" cy="137737"/>
                </a:xfrm>
                <a:custGeom>
                  <a:avLst/>
                  <a:gdLst/>
                  <a:ahLst/>
                  <a:cxnLst>
                    <a:cxn ang="0">
                      <a:pos x="184" y="22"/>
                    </a:cxn>
                    <a:cxn ang="0">
                      <a:pos x="163" y="40"/>
                    </a:cxn>
                    <a:cxn ang="0">
                      <a:pos x="19" y="40"/>
                    </a:cxn>
                    <a:cxn ang="0">
                      <a:pos x="0" y="22"/>
                    </a:cxn>
                    <a:cxn ang="0">
                      <a:pos x="0" y="21"/>
                    </a:cxn>
                    <a:cxn ang="0">
                      <a:pos x="19" y="0"/>
                    </a:cxn>
                    <a:cxn ang="0">
                      <a:pos x="163" y="0"/>
                    </a:cxn>
                    <a:cxn ang="0">
                      <a:pos x="184" y="21"/>
                    </a:cxn>
                    <a:cxn ang="0">
                      <a:pos x="184" y="22"/>
                    </a:cxn>
                  </a:cxnLst>
                  <a:rect l="0" t="0" r="r" b="b"/>
                  <a:pathLst>
                    <a:path w="184" h="40">
                      <a:moveTo>
                        <a:pt x="184" y="22"/>
                      </a:moveTo>
                      <a:cubicBezTo>
                        <a:pt x="184" y="32"/>
                        <a:pt x="174" y="40"/>
                        <a:pt x="163" y="40"/>
                      </a:cubicBezTo>
                      <a:cubicBezTo>
                        <a:pt x="19" y="40"/>
                        <a:pt x="19" y="40"/>
                        <a:pt x="19" y="40"/>
                      </a:cubicBezTo>
                      <a:cubicBezTo>
                        <a:pt x="8" y="40"/>
                        <a:pt x="0" y="32"/>
                        <a:pt x="0" y="22"/>
                      </a:cubicBezTo>
                      <a:cubicBezTo>
                        <a:pt x="0" y="21"/>
                        <a:pt x="0" y="21"/>
                        <a:pt x="0" y="21"/>
                      </a:cubicBezTo>
                      <a:cubicBezTo>
                        <a:pt x="0" y="10"/>
                        <a:pt x="8" y="0"/>
                        <a:pt x="19" y="0"/>
                      </a:cubicBezTo>
                      <a:cubicBezTo>
                        <a:pt x="163" y="0"/>
                        <a:pt x="163" y="0"/>
                        <a:pt x="163" y="0"/>
                      </a:cubicBezTo>
                      <a:cubicBezTo>
                        <a:pt x="174" y="0"/>
                        <a:pt x="184" y="10"/>
                        <a:pt x="184" y="21"/>
                      </a:cubicBezTo>
                      <a:lnTo>
                        <a:pt x="184" y="22"/>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6" name="Freeform 12"/>
                <p:cNvSpPr>
                  <a:spLocks/>
                </p:cNvSpPr>
                <p:nvPr/>
              </p:nvSpPr>
              <p:spPr bwMode="auto">
                <a:xfrm>
                  <a:off x="2289384" y="4389105"/>
                  <a:ext cx="1449" cy="145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B3990"/>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37" name="Freeform 13"/>
                <p:cNvSpPr>
                  <a:spLocks/>
                </p:cNvSpPr>
                <p:nvPr/>
              </p:nvSpPr>
              <p:spPr bwMode="auto">
                <a:xfrm>
                  <a:off x="2286484" y="3823659"/>
                  <a:ext cx="1636892" cy="565446"/>
                </a:xfrm>
                <a:custGeom>
                  <a:avLst/>
                  <a:gdLst/>
                  <a:ahLst/>
                  <a:cxnLst>
                    <a:cxn ang="0">
                      <a:pos x="478" y="0"/>
                    </a:cxn>
                    <a:cxn ang="0">
                      <a:pos x="27" y="0"/>
                    </a:cxn>
                    <a:cxn ang="0">
                      <a:pos x="1" y="11"/>
                    </a:cxn>
                    <a:cxn ang="0">
                      <a:pos x="1" y="78"/>
                    </a:cxn>
                    <a:cxn ang="0">
                      <a:pos x="1" y="78"/>
                    </a:cxn>
                    <a:cxn ang="0">
                      <a:pos x="1" y="165"/>
                    </a:cxn>
                    <a:cxn ang="0">
                      <a:pos x="27" y="156"/>
                    </a:cxn>
                    <a:cxn ang="0">
                      <a:pos x="478" y="156"/>
                    </a:cxn>
                    <a:cxn ang="0">
                      <a:pos x="478" y="0"/>
                    </a:cxn>
                  </a:cxnLst>
                  <a:rect l="0" t="0" r="r" b="b"/>
                  <a:pathLst>
                    <a:path w="478" h="165">
                      <a:moveTo>
                        <a:pt x="478" y="0"/>
                      </a:moveTo>
                      <a:cubicBezTo>
                        <a:pt x="478" y="0"/>
                        <a:pt x="55" y="0"/>
                        <a:pt x="27" y="0"/>
                      </a:cubicBezTo>
                      <a:cubicBezTo>
                        <a:pt x="0" y="0"/>
                        <a:pt x="1" y="11"/>
                        <a:pt x="1" y="11"/>
                      </a:cubicBezTo>
                      <a:cubicBezTo>
                        <a:pt x="1" y="78"/>
                        <a:pt x="1" y="78"/>
                        <a:pt x="1" y="78"/>
                      </a:cubicBezTo>
                      <a:cubicBezTo>
                        <a:pt x="1" y="78"/>
                        <a:pt x="1" y="78"/>
                        <a:pt x="1" y="78"/>
                      </a:cubicBezTo>
                      <a:cubicBezTo>
                        <a:pt x="1" y="165"/>
                        <a:pt x="1" y="165"/>
                        <a:pt x="1" y="165"/>
                      </a:cubicBezTo>
                      <a:cubicBezTo>
                        <a:pt x="1" y="164"/>
                        <a:pt x="2" y="156"/>
                        <a:pt x="27" y="156"/>
                      </a:cubicBezTo>
                      <a:cubicBezTo>
                        <a:pt x="55" y="156"/>
                        <a:pt x="478" y="156"/>
                        <a:pt x="478" y="156"/>
                      </a:cubicBezTo>
                      <a:lnTo>
                        <a:pt x="478" y="0"/>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61" name="Oval 37"/>
                <p:cNvSpPr>
                  <a:spLocks noChangeArrowheads="1"/>
                </p:cNvSpPr>
                <p:nvPr/>
              </p:nvSpPr>
              <p:spPr bwMode="auto">
                <a:xfrm>
                  <a:off x="3083907" y="2608676"/>
                  <a:ext cx="555296" cy="55384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62" name="Oval 38"/>
                <p:cNvSpPr>
                  <a:spLocks noChangeArrowheads="1"/>
                </p:cNvSpPr>
                <p:nvPr/>
              </p:nvSpPr>
              <p:spPr bwMode="auto">
                <a:xfrm>
                  <a:off x="3128853" y="2639767"/>
                  <a:ext cx="465405" cy="465406"/>
                </a:xfrm>
                <a:prstGeom prst="ellipse">
                  <a:avLst/>
                </a:prstGeom>
                <a:solidFill>
                  <a:srgbClr val="F0534B"/>
                </a:solidFill>
                <a:ln w="9525">
                  <a:noFill/>
                  <a:round/>
                  <a:headEnd/>
                  <a:tailEnd/>
                </a:ln>
              </p:spPr>
              <p:txBody>
                <a:bodyPr vert="horz" wrap="square" lIns="0" tIns="36576" rIns="0" bIns="0" numCol="1" anchor="t" anchorCtr="0" compatLnSpc="1">
                  <a:prstTxWarp prst="textNoShape">
                    <a:avLst/>
                  </a:prstTxWarp>
                </a:bodyPr>
                <a:lstStyle/>
                <a:p>
                  <a:pPr algn="ctr" rtl="1"/>
                  <a:r>
                    <a:rPr lang="en-US" sz="1600" b="1" dirty="0">
                      <a:solidFill>
                        <a:schemeClr val="bg1"/>
                      </a:solidFill>
                    </a:rPr>
                    <a:t>01</a:t>
                  </a:r>
                </a:p>
              </p:txBody>
            </p:sp>
            <p:sp>
              <p:nvSpPr>
                <p:cNvPr id="1065" name="Oval 41"/>
                <p:cNvSpPr>
                  <a:spLocks noChangeArrowheads="1"/>
                </p:cNvSpPr>
                <p:nvPr/>
              </p:nvSpPr>
              <p:spPr bwMode="auto">
                <a:xfrm>
                  <a:off x="5070216" y="4594985"/>
                  <a:ext cx="555296" cy="55529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66" name="Oval 42"/>
                <p:cNvSpPr>
                  <a:spLocks noChangeArrowheads="1"/>
                </p:cNvSpPr>
                <p:nvPr/>
              </p:nvSpPr>
              <p:spPr bwMode="auto">
                <a:xfrm>
                  <a:off x="5115161" y="4639931"/>
                  <a:ext cx="465405" cy="465406"/>
                </a:xfrm>
                <a:prstGeom prst="ellipse">
                  <a:avLst/>
                </a:prstGeom>
                <a:solidFill>
                  <a:srgbClr val="F0534B"/>
                </a:solidFill>
                <a:ln w="9525">
                  <a:noFill/>
                  <a:round/>
                  <a:headEnd/>
                  <a:tailEnd/>
                </a:ln>
              </p:spPr>
              <p:txBody>
                <a:bodyPr vert="horz" wrap="square" lIns="0" tIns="36576" rIns="0" bIns="0" numCol="1" anchor="t" anchorCtr="0" compatLnSpc="1">
                  <a:prstTxWarp prst="textNoShape">
                    <a:avLst/>
                  </a:prstTxWarp>
                </a:bodyPr>
                <a:lstStyle/>
                <a:p>
                  <a:pPr algn="ctr" rtl="1"/>
                  <a:r>
                    <a:rPr lang="en-US" sz="1600" b="1" dirty="0">
                      <a:solidFill>
                        <a:schemeClr val="bg1"/>
                      </a:solidFill>
                    </a:rPr>
                    <a:t>02</a:t>
                  </a:r>
                </a:p>
              </p:txBody>
            </p:sp>
            <p:sp>
              <p:nvSpPr>
                <p:cNvPr id="1069" name="Oval 45"/>
                <p:cNvSpPr>
                  <a:spLocks noChangeArrowheads="1"/>
                </p:cNvSpPr>
                <p:nvPr/>
              </p:nvSpPr>
              <p:spPr bwMode="auto">
                <a:xfrm>
                  <a:off x="5207952" y="2608676"/>
                  <a:ext cx="553847" cy="55384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70" name="Oval 46"/>
                <p:cNvSpPr>
                  <a:spLocks noChangeArrowheads="1"/>
                </p:cNvSpPr>
                <p:nvPr/>
              </p:nvSpPr>
              <p:spPr bwMode="auto">
                <a:xfrm>
                  <a:off x="5251448" y="2639767"/>
                  <a:ext cx="466855" cy="465406"/>
                </a:xfrm>
                <a:prstGeom prst="ellipse">
                  <a:avLst/>
                </a:prstGeom>
                <a:solidFill>
                  <a:srgbClr val="F0534B"/>
                </a:solidFill>
                <a:ln w="9525">
                  <a:noFill/>
                  <a:round/>
                  <a:headEnd/>
                  <a:tailEnd/>
                </a:ln>
              </p:spPr>
              <p:txBody>
                <a:bodyPr vert="horz" wrap="square" lIns="0" tIns="36576" rIns="0" bIns="0" numCol="1" anchor="t" anchorCtr="0" compatLnSpc="1">
                  <a:prstTxWarp prst="textNoShape">
                    <a:avLst/>
                  </a:prstTxWarp>
                </a:bodyPr>
                <a:lstStyle/>
                <a:p>
                  <a:pPr algn="ctr" rtl="1"/>
                  <a:r>
                    <a:rPr lang="en-US" sz="1600" b="1" dirty="0">
                      <a:solidFill>
                        <a:schemeClr val="bg1"/>
                      </a:solidFill>
                    </a:rPr>
                    <a:t>03</a:t>
                  </a:r>
                </a:p>
              </p:txBody>
            </p:sp>
            <p:sp>
              <p:nvSpPr>
                <p:cNvPr id="1073" name="Oval 49"/>
                <p:cNvSpPr>
                  <a:spLocks noChangeArrowheads="1"/>
                </p:cNvSpPr>
                <p:nvPr/>
              </p:nvSpPr>
              <p:spPr bwMode="auto">
                <a:xfrm>
                  <a:off x="7179762" y="2608676"/>
                  <a:ext cx="555296" cy="55384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74" name="Oval 50"/>
                <p:cNvSpPr>
                  <a:spLocks noChangeArrowheads="1"/>
                </p:cNvSpPr>
                <p:nvPr/>
              </p:nvSpPr>
              <p:spPr bwMode="auto">
                <a:xfrm>
                  <a:off x="7224709" y="2639767"/>
                  <a:ext cx="465405" cy="465406"/>
                </a:xfrm>
                <a:prstGeom prst="ellipse">
                  <a:avLst/>
                </a:prstGeom>
                <a:solidFill>
                  <a:srgbClr val="F0534B"/>
                </a:solidFill>
                <a:ln w="9525">
                  <a:noFill/>
                  <a:round/>
                  <a:headEnd/>
                  <a:tailEnd/>
                </a:ln>
              </p:spPr>
              <p:txBody>
                <a:bodyPr vert="horz" wrap="square" lIns="0" tIns="36576" rIns="0" bIns="0" numCol="1" anchor="t" anchorCtr="0" compatLnSpc="1">
                  <a:prstTxWarp prst="textNoShape">
                    <a:avLst/>
                  </a:prstTxWarp>
                </a:bodyPr>
                <a:lstStyle/>
                <a:p>
                  <a:pPr algn="ctr" rtl="1"/>
                  <a:r>
                    <a:rPr lang="en-US" sz="1600" b="1" dirty="0">
                      <a:solidFill>
                        <a:schemeClr val="bg1"/>
                      </a:solidFill>
                    </a:rPr>
                    <a:t>04</a:t>
                  </a:r>
                </a:p>
              </p:txBody>
            </p:sp>
            <p:sp>
              <p:nvSpPr>
                <p:cNvPr id="1077" name="Oval 53"/>
                <p:cNvSpPr>
                  <a:spLocks noChangeArrowheads="1"/>
                </p:cNvSpPr>
                <p:nvPr/>
              </p:nvSpPr>
              <p:spPr bwMode="auto">
                <a:xfrm>
                  <a:off x="7194261" y="4594985"/>
                  <a:ext cx="553847" cy="55529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78" name="Oval 54"/>
                <p:cNvSpPr>
                  <a:spLocks noChangeArrowheads="1"/>
                </p:cNvSpPr>
                <p:nvPr/>
              </p:nvSpPr>
              <p:spPr bwMode="auto">
                <a:xfrm>
                  <a:off x="7239207" y="4639931"/>
                  <a:ext cx="465405" cy="465406"/>
                </a:xfrm>
                <a:prstGeom prst="ellipse">
                  <a:avLst/>
                </a:prstGeom>
                <a:solidFill>
                  <a:srgbClr val="F0534B"/>
                </a:solidFill>
                <a:ln w="9525">
                  <a:noFill/>
                  <a:round/>
                  <a:headEnd/>
                  <a:tailEnd/>
                </a:ln>
              </p:spPr>
              <p:txBody>
                <a:bodyPr vert="horz" wrap="square" lIns="0" tIns="36576" rIns="0" bIns="0" numCol="1" anchor="t" anchorCtr="0" compatLnSpc="1">
                  <a:prstTxWarp prst="textNoShape">
                    <a:avLst/>
                  </a:prstTxWarp>
                </a:bodyPr>
                <a:lstStyle/>
                <a:p>
                  <a:pPr algn="ctr" rtl="1"/>
                  <a:r>
                    <a:rPr lang="en-US" sz="1600" b="1" dirty="0">
                      <a:solidFill>
                        <a:schemeClr val="bg1"/>
                      </a:solidFill>
                    </a:rPr>
                    <a:t>05</a:t>
                  </a:r>
                </a:p>
              </p:txBody>
            </p:sp>
            <p:sp>
              <p:nvSpPr>
                <p:cNvPr id="1081" name="Freeform 57"/>
                <p:cNvSpPr>
                  <a:spLocks noEditPoints="1"/>
                </p:cNvSpPr>
                <p:nvPr/>
              </p:nvSpPr>
              <p:spPr bwMode="auto">
                <a:xfrm>
                  <a:off x="3546412" y="3121927"/>
                  <a:ext cx="1538301" cy="1538302"/>
                </a:xfrm>
                <a:custGeom>
                  <a:avLst/>
                  <a:gdLst/>
                  <a:ahLst/>
                  <a:cxnLst>
                    <a:cxn ang="0">
                      <a:pos x="440" y="440"/>
                    </a:cxn>
                    <a:cxn ang="0">
                      <a:pos x="445" y="449"/>
                    </a:cxn>
                    <a:cxn ang="0">
                      <a:pos x="424" y="424"/>
                    </a:cxn>
                    <a:cxn ang="0">
                      <a:pos x="431" y="435"/>
                    </a:cxn>
                    <a:cxn ang="0">
                      <a:pos x="409" y="409"/>
                    </a:cxn>
                    <a:cxn ang="0">
                      <a:pos x="415" y="419"/>
                    </a:cxn>
                    <a:cxn ang="0">
                      <a:pos x="393" y="393"/>
                    </a:cxn>
                    <a:cxn ang="0">
                      <a:pos x="399" y="404"/>
                    </a:cxn>
                    <a:cxn ang="0">
                      <a:pos x="377" y="377"/>
                    </a:cxn>
                    <a:cxn ang="0">
                      <a:pos x="384" y="388"/>
                    </a:cxn>
                    <a:cxn ang="0">
                      <a:pos x="362" y="362"/>
                    </a:cxn>
                    <a:cxn ang="0">
                      <a:pos x="368" y="372"/>
                    </a:cxn>
                    <a:cxn ang="0">
                      <a:pos x="346" y="346"/>
                    </a:cxn>
                    <a:cxn ang="0">
                      <a:pos x="352" y="357"/>
                    </a:cxn>
                    <a:cxn ang="0">
                      <a:pos x="330" y="330"/>
                    </a:cxn>
                    <a:cxn ang="0">
                      <a:pos x="337" y="341"/>
                    </a:cxn>
                    <a:cxn ang="0">
                      <a:pos x="315" y="315"/>
                    </a:cxn>
                    <a:cxn ang="0">
                      <a:pos x="321" y="325"/>
                    </a:cxn>
                    <a:cxn ang="0">
                      <a:pos x="299" y="299"/>
                    </a:cxn>
                    <a:cxn ang="0">
                      <a:pos x="305" y="310"/>
                    </a:cxn>
                    <a:cxn ang="0">
                      <a:pos x="283" y="283"/>
                    </a:cxn>
                    <a:cxn ang="0">
                      <a:pos x="290" y="294"/>
                    </a:cxn>
                    <a:cxn ang="0">
                      <a:pos x="268" y="268"/>
                    </a:cxn>
                    <a:cxn ang="0">
                      <a:pos x="274" y="278"/>
                    </a:cxn>
                    <a:cxn ang="0">
                      <a:pos x="252" y="252"/>
                    </a:cxn>
                    <a:cxn ang="0">
                      <a:pos x="258" y="263"/>
                    </a:cxn>
                    <a:cxn ang="0">
                      <a:pos x="236" y="236"/>
                    </a:cxn>
                    <a:cxn ang="0">
                      <a:pos x="243" y="247"/>
                    </a:cxn>
                    <a:cxn ang="0">
                      <a:pos x="221" y="221"/>
                    </a:cxn>
                    <a:cxn ang="0">
                      <a:pos x="227" y="232"/>
                    </a:cxn>
                    <a:cxn ang="0">
                      <a:pos x="205" y="205"/>
                    </a:cxn>
                    <a:cxn ang="0">
                      <a:pos x="211" y="216"/>
                    </a:cxn>
                    <a:cxn ang="0">
                      <a:pos x="189" y="189"/>
                    </a:cxn>
                    <a:cxn ang="0">
                      <a:pos x="196" y="200"/>
                    </a:cxn>
                    <a:cxn ang="0">
                      <a:pos x="174" y="174"/>
                    </a:cxn>
                    <a:cxn ang="0">
                      <a:pos x="180" y="185"/>
                    </a:cxn>
                    <a:cxn ang="0">
                      <a:pos x="158" y="158"/>
                    </a:cxn>
                    <a:cxn ang="0">
                      <a:pos x="164" y="169"/>
                    </a:cxn>
                    <a:cxn ang="0">
                      <a:pos x="142" y="142"/>
                    </a:cxn>
                    <a:cxn ang="0">
                      <a:pos x="149" y="153"/>
                    </a:cxn>
                    <a:cxn ang="0">
                      <a:pos x="127" y="127"/>
                    </a:cxn>
                    <a:cxn ang="0">
                      <a:pos x="133" y="138"/>
                    </a:cxn>
                    <a:cxn ang="0">
                      <a:pos x="111" y="111"/>
                    </a:cxn>
                    <a:cxn ang="0">
                      <a:pos x="117" y="122"/>
                    </a:cxn>
                    <a:cxn ang="0">
                      <a:pos x="95" y="96"/>
                    </a:cxn>
                    <a:cxn ang="0">
                      <a:pos x="102" y="106"/>
                    </a:cxn>
                    <a:cxn ang="0">
                      <a:pos x="80" y="80"/>
                    </a:cxn>
                    <a:cxn ang="0">
                      <a:pos x="86" y="91"/>
                    </a:cxn>
                    <a:cxn ang="0">
                      <a:pos x="64" y="64"/>
                    </a:cxn>
                    <a:cxn ang="0">
                      <a:pos x="70" y="75"/>
                    </a:cxn>
                    <a:cxn ang="0">
                      <a:pos x="48" y="49"/>
                    </a:cxn>
                    <a:cxn ang="0">
                      <a:pos x="55" y="59"/>
                    </a:cxn>
                    <a:cxn ang="0">
                      <a:pos x="33" y="33"/>
                    </a:cxn>
                    <a:cxn ang="0">
                      <a:pos x="39" y="44"/>
                    </a:cxn>
                    <a:cxn ang="0">
                      <a:pos x="17" y="17"/>
                    </a:cxn>
                    <a:cxn ang="0">
                      <a:pos x="23" y="28"/>
                    </a:cxn>
                    <a:cxn ang="0">
                      <a:pos x="1" y="2"/>
                    </a:cxn>
                    <a:cxn ang="0">
                      <a:pos x="8" y="12"/>
                    </a:cxn>
                  </a:cxnLst>
                  <a:rect l="0" t="0" r="r" b="b"/>
                  <a:pathLst>
                    <a:path w="449" h="449">
                      <a:moveTo>
                        <a:pt x="445" y="449"/>
                      </a:moveTo>
                      <a:cubicBezTo>
                        <a:pt x="443" y="449"/>
                        <a:pt x="442" y="449"/>
                        <a:pt x="441" y="448"/>
                      </a:cubicBezTo>
                      <a:cubicBezTo>
                        <a:pt x="440" y="446"/>
                        <a:pt x="440" y="446"/>
                        <a:pt x="440" y="446"/>
                      </a:cubicBezTo>
                      <a:cubicBezTo>
                        <a:pt x="438" y="445"/>
                        <a:pt x="438" y="442"/>
                        <a:pt x="440" y="440"/>
                      </a:cubicBezTo>
                      <a:cubicBezTo>
                        <a:pt x="442" y="438"/>
                        <a:pt x="445" y="438"/>
                        <a:pt x="446" y="440"/>
                      </a:cubicBezTo>
                      <a:cubicBezTo>
                        <a:pt x="448" y="442"/>
                        <a:pt x="448" y="442"/>
                        <a:pt x="448" y="442"/>
                      </a:cubicBezTo>
                      <a:cubicBezTo>
                        <a:pt x="449" y="443"/>
                        <a:pt x="449" y="446"/>
                        <a:pt x="448" y="448"/>
                      </a:cubicBezTo>
                      <a:cubicBezTo>
                        <a:pt x="447" y="449"/>
                        <a:pt x="446" y="449"/>
                        <a:pt x="445" y="449"/>
                      </a:cubicBezTo>
                      <a:close/>
                      <a:moveTo>
                        <a:pt x="431" y="435"/>
                      </a:moveTo>
                      <a:cubicBezTo>
                        <a:pt x="429" y="435"/>
                        <a:pt x="428" y="435"/>
                        <a:pt x="427" y="434"/>
                      </a:cubicBezTo>
                      <a:cubicBezTo>
                        <a:pt x="424" y="431"/>
                        <a:pt x="424" y="431"/>
                        <a:pt x="424" y="431"/>
                      </a:cubicBezTo>
                      <a:cubicBezTo>
                        <a:pt x="423" y="429"/>
                        <a:pt x="423" y="426"/>
                        <a:pt x="424" y="424"/>
                      </a:cubicBezTo>
                      <a:cubicBezTo>
                        <a:pt x="426" y="423"/>
                        <a:pt x="429" y="423"/>
                        <a:pt x="431" y="424"/>
                      </a:cubicBezTo>
                      <a:cubicBezTo>
                        <a:pt x="434" y="428"/>
                        <a:pt x="434" y="428"/>
                        <a:pt x="434" y="428"/>
                      </a:cubicBezTo>
                      <a:cubicBezTo>
                        <a:pt x="435" y="429"/>
                        <a:pt x="435" y="432"/>
                        <a:pt x="434" y="434"/>
                      </a:cubicBezTo>
                      <a:cubicBezTo>
                        <a:pt x="433" y="435"/>
                        <a:pt x="432" y="435"/>
                        <a:pt x="431" y="435"/>
                      </a:cubicBezTo>
                      <a:close/>
                      <a:moveTo>
                        <a:pt x="415" y="419"/>
                      </a:moveTo>
                      <a:cubicBezTo>
                        <a:pt x="414" y="419"/>
                        <a:pt x="413" y="419"/>
                        <a:pt x="412" y="418"/>
                      </a:cubicBezTo>
                      <a:cubicBezTo>
                        <a:pt x="409" y="415"/>
                        <a:pt x="409" y="415"/>
                        <a:pt x="409" y="415"/>
                      </a:cubicBezTo>
                      <a:cubicBezTo>
                        <a:pt x="407" y="413"/>
                        <a:pt x="407" y="410"/>
                        <a:pt x="409" y="409"/>
                      </a:cubicBezTo>
                      <a:cubicBezTo>
                        <a:pt x="410" y="407"/>
                        <a:pt x="413" y="407"/>
                        <a:pt x="415" y="409"/>
                      </a:cubicBezTo>
                      <a:cubicBezTo>
                        <a:pt x="418" y="412"/>
                        <a:pt x="418" y="412"/>
                        <a:pt x="418" y="412"/>
                      </a:cubicBezTo>
                      <a:cubicBezTo>
                        <a:pt x="420" y="414"/>
                        <a:pt x="420" y="416"/>
                        <a:pt x="418" y="418"/>
                      </a:cubicBezTo>
                      <a:cubicBezTo>
                        <a:pt x="417" y="419"/>
                        <a:pt x="416" y="419"/>
                        <a:pt x="415" y="419"/>
                      </a:cubicBezTo>
                      <a:close/>
                      <a:moveTo>
                        <a:pt x="399" y="404"/>
                      </a:moveTo>
                      <a:cubicBezTo>
                        <a:pt x="398" y="404"/>
                        <a:pt x="397" y="403"/>
                        <a:pt x="396" y="402"/>
                      </a:cubicBezTo>
                      <a:cubicBezTo>
                        <a:pt x="393" y="399"/>
                        <a:pt x="393" y="399"/>
                        <a:pt x="393" y="399"/>
                      </a:cubicBezTo>
                      <a:cubicBezTo>
                        <a:pt x="391" y="398"/>
                        <a:pt x="391" y="395"/>
                        <a:pt x="393" y="393"/>
                      </a:cubicBezTo>
                      <a:cubicBezTo>
                        <a:pt x="395" y="391"/>
                        <a:pt x="398" y="391"/>
                        <a:pt x="399" y="393"/>
                      </a:cubicBezTo>
                      <a:cubicBezTo>
                        <a:pt x="402" y="396"/>
                        <a:pt x="402" y="396"/>
                        <a:pt x="402" y="396"/>
                      </a:cubicBezTo>
                      <a:cubicBezTo>
                        <a:pt x="404" y="398"/>
                        <a:pt x="404" y="401"/>
                        <a:pt x="402" y="402"/>
                      </a:cubicBezTo>
                      <a:cubicBezTo>
                        <a:pt x="402" y="403"/>
                        <a:pt x="400" y="404"/>
                        <a:pt x="399" y="404"/>
                      </a:cubicBezTo>
                      <a:close/>
                      <a:moveTo>
                        <a:pt x="384" y="388"/>
                      </a:moveTo>
                      <a:cubicBezTo>
                        <a:pt x="382" y="388"/>
                        <a:pt x="381" y="388"/>
                        <a:pt x="380" y="387"/>
                      </a:cubicBezTo>
                      <a:cubicBezTo>
                        <a:pt x="377" y="384"/>
                        <a:pt x="377" y="384"/>
                        <a:pt x="377" y="384"/>
                      </a:cubicBezTo>
                      <a:cubicBezTo>
                        <a:pt x="376" y="382"/>
                        <a:pt x="376" y="379"/>
                        <a:pt x="377" y="377"/>
                      </a:cubicBezTo>
                      <a:cubicBezTo>
                        <a:pt x="379" y="376"/>
                        <a:pt x="382" y="376"/>
                        <a:pt x="384" y="377"/>
                      </a:cubicBezTo>
                      <a:cubicBezTo>
                        <a:pt x="387" y="381"/>
                        <a:pt x="387" y="381"/>
                        <a:pt x="387" y="381"/>
                      </a:cubicBezTo>
                      <a:cubicBezTo>
                        <a:pt x="388" y="382"/>
                        <a:pt x="388" y="385"/>
                        <a:pt x="387" y="387"/>
                      </a:cubicBezTo>
                      <a:cubicBezTo>
                        <a:pt x="386" y="388"/>
                        <a:pt x="385" y="388"/>
                        <a:pt x="384" y="388"/>
                      </a:cubicBezTo>
                      <a:close/>
                      <a:moveTo>
                        <a:pt x="368" y="372"/>
                      </a:moveTo>
                      <a:cubicBezTo>
                        <a:pt x="367" y="372"/>
                        <a:pt x="366" y="372"/>
                        <a:pt x="365" y="371"/>
                      </a:cubicBezTo>
                      <a:cubicBezTo>
                        <a:pt x="362" y="368"/>
                        <a:pt x="362" y="368"/>
                        <a:pt x="362" y="368"/>
                      </a:cubicBezTo>
                      <a:cubicBezTo>
                        <a:pt x="360" y="366"/>
                        <a:pt x="360" y="364"/>
                        <a:pt x="362" y="362"/>
                      </a:cubicBezTo>
                      <a:cubicBezTo>
                        <a:pt x="363" y="360"/>
                        <a:pt x="366" y="360"/>
                        <a:pt x="368" y="362"/>
                      </a:cubicBezTo>
                      <a:cubicBezTo>
                        <a:pt x="371" y="365"/>
                        <a:pt x="371" y="365"/>
                        <a:pt x="371" y="365"/>
                      </a:cubicBezTo>
                      <a:cubicBezTo>
                        <a:pt x="373" y="367"/>
                        <a:pt x="373" y="369"/>
                        <a:pt x="371" y="371"/>
                      </a:cubicBezTo>
                      <a:cubicBezTo>
                        <a:pt x="370" y="372"/>
                        <a:pt x="369" y="372"/>
                        <a:pt x="368" y="372"/>
                      </a:cubicBezTo>
                      <a:close/>
                      <a:moveTo>
                        <a:pt x="352" y="357"/>
                      </a:moveTo>
                      <a:cubicBezTo>
                        <a:pt x="351" y="357"/>
                        <a:pt x="350" y="356"/>
                        <a:pt x="349" y="356"/>
                      </a:cubicBezTo>
                      <a:cubicBezTo>
                        <a:pt x="346" y="352"/>
                        <a:pt x="346" y="352"/>
                        <a:pt x="346" y="352"/>
                      </a:cubicBezTo>
                      <a:cubicBezTo>
                        <a:pt x="344" y="351"/>
                        <a:pt x="344" y="348"/>
                        <a:pt x="346" y="346"/>
                      </a:cubicBezTo>
                      <a:cubicBezTo>
                        <a:pt x="348" y="344"/>
                        <a:pt x="351" y="344"/>
                        <a:pt x="352" y="346"/>
                      </a:cubicBezTo>
                      <a:cubicBezTo>
                        <a:pt x="355" y="349"/>
                        <a:pt x="355" y="349"/>
                        <a:pt x="355" y="349"/>
                      </a:cubicBezTo>
                      <a:cubicBezTo>
                        <a:pt x="357" y="351"/>
                        <a:pt x="357" y="354"/>
                        <a:pt x="355" y="356"/>
                      </a:cubicBezTo>
                      <a:cubicBezTo>
                        <a:pt x="355" y="356"/>
                        <a:pt x="353" y="357"/>
                        <a:pt x="352" y="357"/>
                      </a:cubicBezTo>
                      <a:close/>
                      <a:moveTo>
                        <a:pt x="337" y="341"/>
                      </a:moveTo>
                      <a:cubicBezTo>
                        <a:pt x="335" y="341"/>
                        <a:pt x="334" y="341"/>
                        <a:pt x="333" y="340"/>
                      </a:cubicBezTo>
                      <a:cubicBezTo>
                        <a:pt x="330" y="337"/>
                        <a:pt x="330" y="337"/>
                        <a:pt x="330" y="337"/>
                      </a:cubicBezTo>
                      <a:cubicBezTo>
                        <a:pt x="329" y="335"/>
                        <a:pt x="329" y="332"/>
                        <a:pt x="330" y="330"/>
                      </a:cubicBezTo>
                      <a:cubicBezTo>
                        <a:pt x="332" y="329"/>
                        <a:pt x="335" y="329"/>
                        <a:pt x="337" y="330"/>
                      </a:cubicBezTo>
                      <a:cubicBezTo>
                        <a:pt x="340" y="334"/>
                        <a:pt x="340" y="334"/>
                        <a:pt x="340" y="334"/>
                      </a:cubicBezTo>
                      <a:cubicBezTo>
                        <a:pt x="341" y="335"/>
                        <a:pt x="341" y="338"/>
                        <a:pt x="340" y="340"/>
                      </a:cubicBezTo>
                      <a:cubicBezTo>
                        <a:pt x="339" y="341"/>
                        <a:pt x="338" y="341"/>
                        <a:pt x="337" y="341"/>
                      </a:cubicBezTo>
                      <a:close/>
                      <a:moveTo>
                        <a:pt x="321" y="325"/>
                      </a:moveTo>
                      <a:cubicBezTo>
                        <a:pt x="320" y="325"/>
                        <a:pt x="319" y="325"/>
                        <a:pt x="318" y="324"/>
                      </a:cubicBezTo>
                      <a:cubicBezTo>
                        <a:pt x="315" y="321"/>
                        <a:pt x="315" y="321"/>
                        <a:pt x="315" y="321"/>
                      </a:cubicBezTo>
                      <a:cubicBezTo>
                        <a:pt x="313" y="319"/>
                        <a:pt x="313" y="317"/>
                        <a:pt x="315" y="315"/>
                      </a:cubicBezTo>
                      <a:cubicBezTo>
                        <a:pt x="316" y="313"/>
                        <a:pt x="319" y="313"/>
                        <a:pt x="321" y="315"/>
                      </a:cubicBezTo>
                      <a:cubicBezTo>
                        <a:pt x="324" y="318"/>
                        <a:pt x="324" y="318"/>
                        <a:pt x="324" y="318"/>
                      </a:cubicBezTo>
                      <a:cubicBezTo>
                        <a:pt x="326" y="320"/>
                        <a:pt x="326" y="322"/>
                        <a:pt x="324" y="324"/>
                      </a:cubicBezTo>
                      <a:cubicBezTo>
                        <a:pt x="323" y="325"/>
                        <a:pt x="322" y="325"/>
                        <a:pt x="321" y="325"/>
                      </a:cubicBezTo>
                      <a:close/>
                      <a:moveTo>
                        <a:pt x="305" y="310"/>
                      </a:moveTo>
                      <a:cubicBezTo>
                        <a:pt x="304" y="310"/>
                        <a:pt x="303" y="309"/>
                        <a:pt x="302" y="309"/>
                      </a:cubicBezTo>
                      <a:cubicBezTo>
                        <a:pt x="299" y="305"/>
                        <a:pt x="299" y="305"/>
                        <a:pt x="299" y="305"/>
                      </a:cubicBezTo>
                      <a:cubicBezTo>
                        <a:pt x="297" y="304"/>
                        <a:pt x="297" y="301"/>
                        <a:pt x="299" y="299"/>
                      </a:cubicBezTo>
                      <a:cubicBezTo>
                        <a:pt x="301" y="297"/>
                        <a:pt x="304" y="297"/>
                        <a:pt x="305" y="299"/>
                      </a:cubicBezTo>
                      <a:cubicBezTo>
                        <a:pt x="308" y="302"/>
                        <a:pt x="308" y="302"/>
                        <a:pt x="308" y="302"/>
                      </a:cubicBezTo>
                      <a:cubicBezTo>
                        <a:pt x="310" y="304"/>
                        <a:pt x="310" y="307"/>
                        <a:pt x="308" y="309"/>
                      </a:cubicBezTo>
                      <a:cubicBezTo>
                        <a:pt x="308" y="309"/>
                        <a:pt x="306" y="310"/>
                        <a:pt x="305" y="310"/>
                      </a:cubicBezTo>
                      <a:close/>
                      <a:moveTo>
                        <a:pt x="290" y="294"/>
                      </a:moveTo>
                      <a:cubicBezTo>
                        <a:pt x="288" y="294"/>
                        <a:pt x="287" y="294"/>
                        <a:pt x="286" y="293"/>
                      </a:cubicBezTo>
                      <a:cubicBezTo>
                        <a:pt x="283" y="290"/>
                        <a:pt x="283" y="290"/>
                        <a:pt x="283" y="290"/>
                      </a:cubicBezTo>
                      <a:cubicBezTo>
                        <a:pt x="282" y="288"/>
                        <a:pt x="282" y="285"/>
                        <a:pt x="283" y="283"/>
                      </a:cubicBezTo>
                      <a:cubicBezTo>
                        <a:pt x="285" y="282"/>
                        <a:pt x="288" y="282"/>
                        <a:pt x="290" y="283"/>
                      </a:cubicBezTo>
                      <a:cubicBezTo>
                        <a:pt x="293" y="287"/>
                        <a:pt x="293" y="287"/>
                        <a:pt x="293" y="287"/>
                      </a:cubicBezTo>
                      <a:cubicBezTo>
                        <a:pt x="294" y="288"/>
                        <a:pt x="294" y="291"/>
                        <a:pt x="293" y="293"/>
                      </a:cubicBezTo>
                      <a:cubicBezTo>
                        <a:pt x="292" y="294"/>
                        <a:pt x="291" y="294"/>
                        <a:pt x="290" y="294"/>
                      </a:cubicBezTo>
                      <a:close/>
                      <a:moveTo>
                        <a:pt x="274" y="278"/>
                      </a:moveTo>
                      <a:cubicBezTo>
                        <a:pt x="273" y="278"/>
                        <a:pt x="272" y="278"/>
                        <a:pt x="271" y="277"/>
                      </a:cubicBezTo>
                      <a:cubicBezTo>
                        <a:pt x="268" y="274"/>
                        <a:pt x="268" y="274"/>
                        <a:pt x="268" y="274"/>
                      </a:cubicBezTo>
                      <a:cubicBezTo>
                        <a:pt x="266" y="272"/>
                        <a:pt x="266" y="270"/>
                        <a:pt x="268" y="268"/>
                      </a:cubicBezTo>
                      <a:cubicBezTo>
                        <a:pt x="269" y="266"/>
                        <a:pt x="272" y="266"/>
                        <a:pt x="274" y="268"/>
                      </a:cubicBezTo>
                      <a:cubicBezTo>
                        <a:pt x="277" y="271"/>
                        <a:pt x="277" y="271"/>
                        <a:pt x="277" y="271"/>
                      </a:cubicBezTo>
                      <a:cubicBezTo>
                        <a:pt x="279" y="273"/>
                        <a:pt x="279" y="275"/>
                        <a:pt x="277" y="277"/>
                      </a:cubicBezTo>
                      <a:cubicBezTo>
                        <a:pt x="276" y="278"/>
                        <a:pt x="275" y="278"/>
                        <a:pt x="274" y="278"/>
                      </a:cubicBezTo>
                      <a:close/>
                      <a:moveTo>
                        <a:pt x="258" y="263"/>
                      </a:moveTo>
                      <a:cubicBezTo>
                        <a:pt x="257" y="263"/>
                        <a:pt x="256" y="262"/>
                        <a:pt x="255" y="262"/>
                      </a:cubicBezTo>
                      <a:cubicBezTo>
                        <a:pt x="252" y="258"/>
                        <a:pt x="252" y="258"/>
                        <a:pt x="252" y="258"/>
                      </a:cubicBezTo>
                      <a:cubicBezTo>
                        <a:pt x="250" y="257"/>
                        <a:pt x="250" y="254"/>
                        <a:pt x="252" y="252"/>
                      </a:cubicBezTo>
                      <a:cubicBezTo>
                        <a:pt x="254" y="250"/>
                        <a:pt x="257" y="250"/>
                        <a:pt x="258" y="252"/>
                      </a:cubicBezTo>
                      <a:cubicBezTo>
                        <a:pt x="261" y="255"/>
                        <a:pt x="261" y="255"/>
                        <a:pt x="261" y="255"/>
                      </a:cubicBezTo>
                      <a:cubicBezTo>
                        <a:pt x="263" y="257"/>
                        <a:pt x="263" y="260"/>
                        <a:pt x="261" y="262"/>
                      </a:cubicBezTo>
                      <a:cubicBezTo>
                        <a:pt x="261" y="262"/>
                        <a:pt x="259" y="263"/>
                        <a:pt x="258" y="263"/>
                      </a:cubicBezTo>
                      <a:close/>
                      <a:moveTo>
                        <a:pt x="243" y="247"/>
                      </a:moveTo>
                      <a:cubicBezTo>
                        <a:pt x="241" y="247"/>
                        <a:pt x="240" y="247"/>
                        <a:pt x="239" y="246"/>
                      </a:cubicBezTo>
                      <a:cubicBezTo>
                        <a:pt x="236" y="243"/>
                        <a:pt x="236" y="243"/>
                        <a:pt x="236" y="243"/>
                      </a:cubicBezTo>
                      <a:cubicBezTo>
                        <a:pt x="235" y="241"/>
                        <a:pt x="235" y="238"/>
                        <a:pt x="236" y="236"/>
                      </a:cubicBezTo>
                      <a:cubicBezTo>
                        <a:pt x="238" y="235"/>
                        <a:pt x="241" y="235"/>
                        <a:pt x="243" y="236"/>
                      </a:cubicBezTo>
                      <a:cubicBezTo>
                        <a:pt x="246" y="240"/>
                        <a:pt x="246" y="240"/>
                        <a:pt x="246" y="240"/>
                      </a:cubicBezTo>
                      <a:cubicBezTo>
                        <a:pt x="247" y="241"/>
                        <a:pt x="247" y="244"/>
                        <a:pt x="246" y="246"/>
                      </a:cubicBezTo>
                      <a:cubicBezTo>
                        <a:pt x="245" y="247"/>
                        <a:pt x="244" y="247"/>
                        <a:pt x="243" y="247"/>
                      </a:cubicBezTo>
                      <a:close/>
                      <a:moveTo>
                        <a:pt x="227" y="232"/>
                      </a:moveTo>
                      <a:cubicBezTo>
                        <a:pt x="226" y="232"/>
                        <a:pt x="225" y="231"/>
                        <a:pt x="224" y="230"/>
                      </a:cubicBezTo>
                      <a:cubicBezTo>
                        <a:pt x="221" y="227"/>
                        <a:pt x="221" y="227"/>
                        <a:pt x="221" y="227"/>
                      </a:cubicBezTo>
                      <a:cubicBezTo>
                        <a:pt x="219" y="225"/>
                        <a:pt x="219" y="223"/>
                        <a:pt x="221" y="221"/>
                      </a:cubicBezTo>
                      <a:cubicBezTo>
                        <a:pt x="222" y="219"/>
                        <a:pt x="225" y="219"/>
                        <a:pt x="227" y="221"/>
                      </a:cubicBezTo>
                      <a:cubicBezTo>
                        <a:pt x="230" y="224"/>
                        <a:pt x="230" y="224"/>
                        <a:pt x="230" y="224"/>
                      </a:cubicBezTo>
                      <a:cubicBezTo>
                        <a:pt x="232" y="226"/>
                        <a:pt x="232" y="228"/>
                        <a:pt x="230" y="230"/>
                      </a:cubicBezTo>
                      <a:cubicBezTo>
                        <a:pt x="229" y="231"/>
                        <a:pt x="228" y="232"/>
                        <a:pt x="227" y="232"/>
                      </a:cubicBezTo>
                      <a:close/>
                      <a:moveTo>
                        <a:pt x="211" y="216"/>
                      </a:moveTo>
                      <a:cubicBezTo>
                        <a:pt x="210" y="216"/>
                        <a:pt x="209" y="215"/>
                        <a:pt x="208" y="215"/>
                      </a:cubicBezTo>
                      <a:cubicBezTo>
                        <a:pt x="205" y="211"/>
                        <a:pt x="205" y="211"/>
                        <a:pt x="205" y="211"/>
                      </a:cubicBezTo>
                      <a:cubicBezTo>
                        <a:pt x="203" y="210"/>
                        <a:pt x="203" y="207"/>
                        <a:pt x="205" y="205"/>
                      </a:cubicBezTo>
                      <a:cubicBezTo>
                        <a:pt x="207" y="203"/>
                        <a:pt x="210" y="203"/>
                        <a:pt x="211" y="205"/>
                      </a:cubicBezTo>
                      <a:cubicBezTo>
                        <a:pt x="214" y="208"/>
                        <a:pt x="214" y="208"/>
                        <a:pt x="214" y="208"/>
                      </a:cubicBezTo>
                      <a:cubicBezTo>
                        <a:pt x="216" y="210"/>
                        <a:pt x="216" y="213"/>
                        <a:pt x="214" y="215"/>
                      </a:cubicBezTo>
                      <a:cubicBezTo>
                        <a:pt x="214" y="215"/>
                        <a:pt x="212" y="216"/>
                        <a:pt x="211" y="216"/>
                      </a:cubicBezTo>
                      <a:close/>
                      <a:moveTo>
                        <a:pt x="196" y="200"/>
                      </a:moveTo>
                      <a:cubicBezTo>
                        <a:pt x="195" y="200"/>
                        <a:pt x="193" y="200"/>
                        <a:pt x="193" y="199"/>
                      </a:cubicBezTo>
                      <a:cubicBezTo>
                        <a:pt x="189" y="196"/>
                        <a:pt x="189" y="196"/>
                        <a:pt x="189" y="196"/>
                      </a:cubicBezTo>
                      <a:cubicBezTo>
                        <a:pt x="188" y="194"/>
                        <a:pt x="188" y="191"/>
                        <a:pt x="189" y="189"/>
                      </a:cubicBezTo>
                      <a:cubicBezTo>
                        <a:pt x="191" y="188"/>
                        <a:pt x="194" y="188"/>
                        <a:pt x="196" y="189"/>
                      </a:cubicBezTo>
                      <a:cubicBezTo>
                        <a:pt x="199" y="193"/>
                        <a:pt x="199" y="193"/>
                        <a:pt x="199" y="193"/>
                      </a:cubicBezTo>
                      <a:cubicBezTo>
                        <a:pt x="201" y="194"/>
                        <a:pt x="201" y="197"/>
                        <a:pt x="199" y="199"/>
                      </a:cubicBezTo>
                      <a:cubicBezTo>
                        <a:pt x="198" y="200"/>
                        <a:pt x="197" y="200"/>
                        <a:pt x="196" y="200"/>
                      </a:cubicBezTo>
                      <a:close/>
                      <a:moveTo>
                        <a:pt x="180" y="185"/>
                      </a:moveTo>
                      <a:cubicBezTo>
                        <a:pt x="179" y="185"/>
                        <a:pt x="178" y="184"/>
                        <a:pt x="177" y="183"/>
                      </a:cubicBezTo>
                      <a:cubicBezTo>
                        <a:pt x="174" y="180"/>
                        <a:pt x="174" y="180"/>
                        <a:pt x="174" y="180"/>
                      </a:cubicBezTo>
                      <a:cubicBezTo>
                        <a:pt x="172" y="178"/>
                        <a:pt x="172" y="176"/>
                        <a:pt x="174" y="174"/>
                      </a:cubicBezTo>
                      <a:cubicBezTo>
                        <a:pt x="175" y="172"/>
                        <a:pt x="178" y="172"/>
                        <a:pt x="180" y="174"/>
                      </a:cubicBezTo>
                      <a:cubicBezTo>
                        <a:pt x="183" y="177"/>
                        <a:pt x="183" y="177"/>
                        <a:pt x="183" y="177"/>
                      </a:cubicBezTo>
                      <a:cubicBezTo>
                        <a:pt x="185" y="179"/>
                        <a:pt x="185" y="181"/>
                        <a:pt x="183" y="183"/>
                      </a:cubicBezTo>
                      <a:cubicBezTo>
                        <a:pt x="182" y="184"/>
                        <a:pt x="181" y="185"/>
                        <a:pt x="180" y="185"/>
                      </a:cubicBezTo>
                      <a:close/>
                      <a:moveTo>
                        <a:pt x="164" y="169"/>
                      </a:moveTo>
                      <a:cubicBezTo>
                        <a:pt x="163" y="169"/>
                        <a:pt x="162" y="168"/>
                        <a:pt x="161" y="168"/>
                      </a:cubicBezTo>
                      <a:cubicBezTo>
                        <a:pt x="158" y="164"/>
                        <a:pt x="158" y="164"/>
                        <a:pt x="158" y="164"/>
                      </a:cubicBezTo>
                      <a:cubicBezTo>
                        <a:pt x="156" y="163"/>
                        <a:pt x="156" y="160"/>
                        <a:pt x="158" y="158"/>
                      </a:cubicBezTo>
                      <a:cubicBezTo>
                        <a:pt x="160" y="156"/>
                        <a:pt x="163" y="156"/>
                        <a:pt x="164" y="158"/>
                      </a:cubicBezTo>
                      <a:cubicBezTo>
                        <a:pt x="167" y="161"/>
                        <a:pt x="167" y="161"/>
                        <a:pt x="167" y="161"/>
                      </a:cubicBezTo>
                      <a:cubicBezTo>
                        <a:pt x="169" y="163"/>
                        <a:pt x="169" y="166"/>
                        <a:pt x="167" y="168"/>
                      </a:cubicBezTo>
                      <a:cubicBezTo>
                        <a:pt x="167" y="168"/>
                        <a:pt x="165" y="169"/>
                        <a:pt x="164" y="169"/>
                      </a:cubicBezTo>
                      <a:close/>
                      <a:moveTo>
                        <a:pt x="149" y="153"/>
                      </a:moveTo>
                      <a:cubicBezTo>
                        <a:pt x="148" y="153"/>
                        <a:pt x="146" y="153"/>
                        <a:pt x="146" y="152"/>
                      </a:cubicBezTo>
                      <a:cubicBezTo>
                        <a:pt x="142" y="149"/>
                        <a:pt x="142" y="149"/>
                        <a:pt x="142" y="149"/>
                      </a:cubicBezTo>
                      <a:cubicBezTo>
                        <a:pt x="141" y="147"/>
                        <a:pt x="141" y="144"/>
                        <a:pt x="142" y="142"/>
                      </a:cubicBezTo>
                      <a:cubicBezTo>
                        <a:pt x="144" y="141"/>
                        <a:pt x="147" y="141"/>
                        <a:pt x="149" y="142"/>
                      </a:cubicBezTo>
                      <a:cubicBezTo>
                        <a:pt x="152" y="146"/>
                        <a:pt x="152" y="146"/>
                        <a:pt x="152" y="146"/>
                      </a:cubicBezTo>
                      <a:cubicBezTo>
                        <a:pt x="154" y="147"/>
                        <a:pt x="154" y="150"/>
                        <a:pt x="152" y="152"/>
                      </a:cubicBezTo>
                      <a:cubicBezTo>
                        <a:pt x="151" y="153"/>
                        <a:pt x="150" y="153"/>
                        <a:pt x="149" y="153"/>
                      </a:cubicBezTo>
                      <a:close/>
                      <a:moveTo>
                        <a:pt x="133" y="138"/>
                      </a:moveTo>
                      <a:cubicBezTo>
                        <a:pt x="132" y="138"/>
                        <a:pt x="131" y="137"/>
                        <a:pt x="130" y="136"/>
                      </a:cubicBezTo>
                      <a:cubicBezTo>
                        <a:pt x="127" y="133"/>
                        <a:pt x="127" y="133"/>
                        <a:pt x="127" y="133"/>
                      </a:cubicBezTo>
                      <a:cubicBezTo>
                        <a:pt x="125" y="131"/>
                        <a:pt x="125" y="129"/>
                        <a:pt x="127" y="127"/>
                      </a:cubicBezTo>
                      <a:cubicBezTo>
                        <a:pt x="128" y="125"/>
                        <a:pt x="131" y="125"/>
                        <a:pt x="133" y="127"/>
                      </a:cubicBezTo>
                      <a:cubicBezTo>
                        <a:pt x="136" y="130"/>
                        <a:pt x="136" y="130"/>
                        <a:pt x="136" y="130"/>
                      </a:cubicBezTo>
                      <a:cubicBezTo>
                        <a:pt x="138" y="132"/>
                        <a:pt x="138" y="135"/>
                        <a:pt x="136" y="136"/>
                      </a:cubicBezTo>
                      <a:cubicBezTo>
                        <a:pt x="135" y="137"/>
                        <a:pt x="134" y="138"/>
                        <a:pt x="133" y="138"/>
                      </a:cubicBezTo>
                      <a:close/>
                      <a:moveTo>
                        <a:pt x="117" y="122"/>
                      </a:moveTo>
                      <a:cubicBezTo>
                        <a:pt x="116" y="122"/>
                        <a:pt x="115" y="121"/>
                        <a:pt x="114" y="121"/>
                      </a:cubicBezTo>
                      <a:cubicBezTo>
                        <a:pt x="111" y="117"/>
                        <a:pt x="111" y="117"/>
                        <a:pt x="111" y="117"/>
                      </a:cubicBezTo>
                      <a:cubicBezTo>
                        <a:pt x="109" y="116"/>
                        <a:pt x="109" y="113"/>
                        <a:pt x="111" y="111"/>
                      </a:cubicBezTo>
                      <a:cubicBezTo>
                        <a:pt x="113" y="109"/>
                        <a:pt x="116" y="109"/>
                        <a:pt x="117" y="111"/>
                      </a:cubicBezTo>
                      <a:cubicBezTo>
                        <a:pt x="120" y="114"/>
                        <a:pt x="120" y="114"/>
                        <a:pt x="120" y="114"/>
                      </a:cubicBezTo>
                      <a:cubicBezTo>
                        <a:pt x="122" y="116"/>
                        <a:pt x="122" y="119"/>
                        <a:pt x="120" y="121"/>
                      </a:cubicBezTo>
                      <a:cubicBezTo>
                        <a:pt x="120" y="121"/>
                        <a:pt x="118" y="122"/>
                        <a:pt x="117" y="122"/>
                      </a:cubicBezTo>
                      <a:close/>
                      <a:moveTo>
                        <a:pt x="102" y="106"/>
                      </a:moveTo>
                      <a:cubicBezTo>
                        <a:pt x="101" y="106"/>
                        <a:pt x="99" y="106"/>
                        <a:pt x="99" y="105"/>
                      </a:cubicBezTo>
                      <a:cubicBezTo>
                        <a:pt x="95" y="102"/>
                        <a:pt x="95" y="102"/>
                        <a:pt x="95" y="102"/>
                      </a:cubicBezTo>
                      <a:cubicBezTo>
                        <a:pt x="94" y="100"/>
                        <a:pt x="94" y="97"/>
                        <a:pt x="95" y="96"/>
                      </a:cubicBezTo>
                      <a:cubicBezTo>
                        <a:pt x="97" y="94"/>
                        <a:pt x="100" y="94"/>
                        <a:pt x="102" y="96"/>
                      </a:cubicBezTo>
                      <a:cubicBezTo>
                        <a:pt x="105" y="99"/>
                        <a:pt x="105" y="99"/>
                        <a:pt x="105" y="99"/>
                      </a:cubicBezTo>
                      <a:cubicBezTo>
                        <a:pt x="107" y="100"/>
                        <a:pt x="107" y="103"/>
                        <a:pt x="105" y="105"/>
                      </a:cubicBezTo>
                      <a:cubicBezTo>
                        <a:pt x="104" y="106"/>
                        <a:pt x="103" y="106"/>
                        <a:pt x="102" y="106"/>
                      </a:cubicBezTo>
                      <a:close/>
                      <a:moveTo>
                        <a:pt x="86" y="91"/>
                      </a:moveTo>
                      <a:cubicBezTo>
                        <a:pt x="85" y="91"/>
                        <a:pt x="84" y="90"/>
                        <a:pt x="83" y="89"/>
                      </a:cubicBezTo>
                      <a:cubicBezTo>
                        <a:pt x="80" y="86"/>
                        <a:pt x="80" y="86"/>
                        <a:pt x="80" y="86"/>
                      </a:cubicBezTo>
                      <a:cubicBezTo>
                        <a:pt x="78" y="84"/>
                        <a:pt x="78" y="82"/>
                        <a:pt x="80" y="80"/>
                      </a:cubicBezTo>
                      <a:cubicBezTo>
                        <a:pt x="81" y="78"/>
                        <a:pt x="84" y="78"/>
                        <a:pt x="86" y="80"/>
                      </a:cubicBezTo>
                      <a:cubicBezTo>
                        <a:pt x="89" y="83"/>
                        <a:pt x="89" y="83"/>
                        <a:pt x="89" y="83"/>
                      </a:cubicBezTo>
                      <a:cubicBezTo>
                        <a:pt x="91" y="85"/>
                        <a:pt x="91" y="88"/>
                        <a:pt x="89" y="89"/>
                      </a:cubicBezTo>
                      <a:cubicBezTo>
                        <a:pt x="88" y="90"/>
                        <a:pt x="87" y="91"/>
                        <a:pt x="86" y="91"/>
                      </a:cubicBezTo>
                      <a:close/>
                      <a:moveTo>
                        <a:pt x="70" y="75"/>
                      </a:moveTo>
                      <a:cubicBezTo>
                        <a:pt x="69" y="75"/>
                        <a:pt x="68" y="74"/>
                        <a:pt x="67" y="74"/>
                      </a:cubicBezTo>
                      <a:cubicBezTo>
                        <a:pt x="64" y="70"/>
                        <a:pt x="64" y="70"/>
                        <a:pt x="64" y="70"/>
                      </a:cubicBezTo>
                      <a:cubicBezTo>
                        <a:pt x="62" y="69"/>
                        <a:pt x="62" y="66"/>
                        <a:pt x="64" y="64"/>
                      </a:cubicBezTo>
                      <a:cubicBezTo>
                        <a:pt x="66" y="62"/>
                        <a:pt x="69" y="62"/>
                        <a:pt x="70" y="64"/>
                      </a:cubicBezTo>
                      <a:cubicBezTo>
                        <a:pt x="73" y="67"/>
                        <a:pt x="73" y="67"/>
                        <a:pt x="73" y="67"/>
                      </a:cubicBezTo>
                      <a:cubicBezTo>
                        <a:pt x="75" y="69"/>
                        <a:pt x="75" y="72"/>
                        <a:pt x="73" y="74"/>
                      </a:cubicBezTo>
                      <a:cubicBezTo>
                        <a:pt x="73" y="74"/>
                        <a:pt x="71" y="75"/>
                        <a:pt x="70" y="75"/>
                      </a:cubicBezTo>
                      <a:close/>
                      <a:moveTo>
                        <a:pt x="55" y="59"/>
                      </a:moveTo>
                      <a:cubicBezTo>
                        <a:pt x="54" y="59"/>
                        <a:pt x="52" y="59"/>
                        <a:pt x="52" y="58"/>
                      </a:cubicBezTo>
                      <a:cubicBezTo>
                        <a:pt x="48" y="55"/>
                        <a:pt x="48" y="55"/>
                        <a:pt x="48" y="55"/>
                      </a:cubicBezTo>
                      <a:cubicBezTo>
                        <a:pt x="47" y="53"/>
                        <a:pt x="47" y="50"/>
                        <a:pt x="48" y="49"/>
                      </a:cubicBezTo>
                      <a:cubicBezTo>
                        <a:pt x="50" y="47"/>
                        <a:pt x="53" y="47"/>
                        <a:pt x="55" y="49"/>
                      </a:cubicBezTo>
                      <a:cubicBezTo>
                        <a:pt x="58" y="52"/>
                        <a:pt x="58" y="52"/>
                        <a:pt x="58" y="52"/>
                      </a:cubicBezTo>
                      <a:cubicBezTo>
                        <a:pt x="60" y="53"/>
                        <a:pt x="60" y="56"/>
                        <a:pt x="58" y="58"/>
                      </a:cubicBezTo>
                      <a:cubicBezTo>
                        <a:pt x="57" y="59"/>
                        <a:pt x="56" y="59"/>
                        <a:pt x="55" y="59"/>
                      </a:cubicBezTo>
                      <a:close/>
                      <a:moveTo>
                        <a:pt x="39" y="44"/>
                      </a:moveTo>
                      <a:cubicBezTo>
                        <a:pt x="38" y="44"/>
                        <a:pt x="37" y="43"/>
                        <a:pt x="36" y="42"/>
                      </a:cubicBezTo>
                      <a:cubicBezTo>
                        <a:pt x="33" y="39"/>
                        <a:pt x="33" y="39"/>
                        <a:pt x="33" y="39"/>
                      </a:cubicBezTo>
                      <a:cubicBezTo>
                        <a:pt x="31" y="37"/>
                        <a:pt x="31" y="35"/>
                        <a:pt x="33" y="33"/>
                      </a:cubicBezTo>
                      <a:cubicBezTo>
                        <a:pt x="34" y="31"/>
                        <a:pt x="37" y="31"/>
                        <a:pt x="39" y="33"/>
                      </a:cubicBezTo>
                      <a:cubicBezTo>
                        <a:pt x="42" y="36"/>
                        <a:pt x="42" y="36"/>
                        <a:pt x="42" y="36"/>
                      </a:cubicBezTo>
                      <a:cubicBezTo>
                        <a:pt x="44" y="38"/>
                        <a:pt x="44" y="41"/>
                        <a:pt x="42" y="42"/>
                      </a:cubicBezTo>
                      <a:cubicBezTo>
                        <a:pt x="41" y="43"/>
                        <a:pt x="40" y="44"/>
                        <a:pt x="39" y="44"/>
                      </a:cubicBezTo>
                      <a:close/>
                      <a:moveTo>
                        <a:pt x="23" y="28"/>
                      </a:moveTo>
                      <a:cubicBezTo>
                        <a:pt x="22" y="28"/>
                        <a:pt x="21" y="27"/>
                        <a:pt x="20" y="27"/>
                      </a:cubicBezTo>
                      <a:cubicBezTo>
                        <a:pt x="17" y="23"/>
                        <a:pt x="17" y="23"/>
                        <a:pt x="17" y="23"/>
                      </a:cubicBezTo>
                      <a:cubicBezTo>
                        <a:pt x="15" y="22"/>
                        <a:pt x="15" y="19"/>
                        <a:pt x="17" y="17"/>
                      </a:cubicBezTo>
                      <a:cubicBezTo>
                        <a:pt x="19" y="15"/>
                        <a:pt x="22" y="15"/>
                        <a:pt x="23" y="17"/>
                      </a:cubicBezTo>
                      <a:cubicBezTo>
                        <a:pt x="26" y="20"/>
                        <a:pt x="26" y="20"/>
                        <a:pt x="26" y="20"/>
                      </a:cubicBezTo>
                      <a:cubicBezTo>
                        <a:pt x="28" y="22"/>
                        <a:pt x="28" y="25"/>
                        <a:pt x="26" y="27"/>
                      </a:cubicBezTo>
                      <a:cubicBezTo>
                        <a:pt x="26" y="27"/>
                        <a:pt x="24" y="28"/>
                        <a:pt x="23" y="28"/>
                      </a:cubicBezTo>
                      <a:close/>
                      <a:moveTo>
                        <a:pt x="8" y="12"/>
                      </a:moveTo>
                      <a:cubicBezTo>
                        <a:pt x="7" y="12"/>
                        <a:pt x="5" y="12"/>
                        <a:pt x="5" y="11"/>
                      </a:cubicBezTo>
                      <a:cubicBezTo>
                        <a:pt x="1" y="8"/>
                        <a:pt x="1" y="8"/>
                        <a:pt x="1" y="8"/>
                      </a:cubicBezTo>
                      <a:cubicBezTo>
                        <a:pt x="0" y="6"/>
                        <a:pt x="0" y="3"/>
                        <a:pt x="1" y="2"/>
                      </a:cubicBezTo>
                      <a:cubicBezTo>
                        <a:pt x="3" y="0"/>
                        <a:pt x="6" y="0"/>
                        <a:pt x="8" y="2"/>
                      </a:cubicBezTo>
                      <a:cubicBezTo>
                        <a:pt x="11" y="5"/>
                        <a:pt x="11" y="5"/>
                        <a:pt x="11" y="5"/>
                      </a:cubicBezTo>
                      <a:cubicBezTo>
                        <a:pt x="13" y="6"/>
                        <a:pt x="13" y="9"/>
                        <a:pt x="11" y="11"/>
                      </a:cubicBezTo>
                      <a:cubicBezTo>
                        <a:pt x="10" y="12"/>
                        <a:pt x="9" y="12"/>
                        <a:pt x="8" y="1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2" name="Freeform 58"/>
                <p:cNvSpPr>
                  <a:spLocks noEditPoints="1"/>
                </p:cNvSpPr>
                <p:nvPr/>
              </p:nvSpPr>
              <p:spPr bwMode="auto">
                <a:xfrm>
                  <a:off x="5379036" y="3252414"/>
                  <a:ext cx="27547" cy="1274428"/>
                </a:xfrm>
                <a:custGeom>
                  <a:avLst/>
                  <a:gdLst/>
                  <a:ahLst/>
                  <a:cxnLst>
                    <a:cxn ang="0">
                      <a:pos x="0" y="364"/>
                    </a:cxn>
                    <a:cxn ang="0">
                      <a:pos x="8" y="368"/>
                    </a:cxn>
                    <a:cxn ang="0">
                      <a:pos x="0" y="348"/>
                    </a:cxn>
                    <a:cxn ang="0">
                      <a:pos x="8" y="344"/>
                    </a:cxn>
                    <a:cxn ang="0">
                      <a:pos x="4" y="332"/>
                    </a:cxn>
                    <a:cxn ang="0">
                      <a:pos x="4" y="320"/>
                    </a:cxn>
                    <a:cxn ang="0">
                      <a:pos x="4" y="332"/>
                    </a:cxn>
                    <a:cxn ang="0">
                      <a:pos x="0" y="304"/>
                    </a:cxn>
                    <a:cxn ang="0">
                      <a:pos x="8" y="308"/>
                    </a:cxn>
                    <a:cxn ang="0">
                      <a:pos x="0" y="288"/>
                    </a:cxn>
                    <a:cxn ang="0">
                      <a:pos x="8" y="284"/>
                    </a:cxn>
                    <a:cxn ang="0">
                      <a:pos x="4" y="272"/>
                    </a:cxn>
                    <a:cxn ang="0">
                      <a:pos x="4" y="260"/>
                    </a:cxn>
                    <a:cxn ang="0">
                      <a:pos x="4" y="272"/>
                    </a:cxn>
                    <a:cxn ang="0">
                      <a:pos x="0" y="244"/>
                    </a:cxn>
                    <a:cxn ang="0">
                      <a:pos x="8" y="248"/>
                    </a:cxn>
                    <a:cxn ang="0">
                      <a:pos x="0" y="228"/>
                    </a:cxn>
                    <a:cxn ang="0">
                      <a:pos x="8" y="224"/>
                    </a:cxn>
                    <a:cxn ang="0">
                      <a:pos x="4" y="212"/>
                    </a:cxn>
                    <a:cxn ang="0">
                      <a:pos x="4" y="200"/>
                    </a:cxn>
                    <a:cxn ang="0">
                      <a:pos x="4" y="212"/>
                    </a:cxn>
                    <a:cxn ang="0">
                      <a:pos x="0" y="184"/>
                    </a:cxn>
                    <a:cxn ang="0">
                      <a:pos x="8" y="188"/>
                    </a:cxn>
                    <a:cxn ang="0">
                      <a:pos x="0" y="168"/>
                    </a:cxn>
                    <a:cxn ang="0">
                      <a:pos x="8" y="164"/>
                    </a:cxn>
                    <a:cxn ang="0">
                      <a:pos x="4" y="152"/>
                    </a:cxn>
                    <a:cxn ang="0">
                      <a:pos x="4" y="140"/>
                    </a:cxn>
                    <a:cxn ang="0">
                      <a:pos x="4" y="152"/>
                    </a:cxn>
                    <a:cxn ang="0">
                      <a:pos x="0" y="124"/>
                    </a:cxn>
                    <a:cxn ang="0">
                      <a:pos x="8" y="128"/>
                    </a:cxn>
                    <a:cxn ang="0">
                      <a:pos x="0" y="108"/>
                    </a:cxn>
                    <a:cxn ang="0">
                      <a:pos x="8" y="104"/>
                    </a:cxn>
                    <a:cxn ang="0">
                      <a:pos x="4" y="92"/>
                    </a:cxn>
                    <a:cxn ang="0">
                      <a:pos x="4" y="80"/>
                    </a:cxn>
                    <a:cxn ang="0">
                      <a:pos x="4" y="92"/>
                    </a:cxn>
                    <a:cxn ang="0">
                      <a:pos x="0" y="64"/>
                    </a:cxn>
                    <a:cxn ang="0">
                      <a:pos x="8" y="68"/>
                    </a:cxn>
                    <a:cxn ang="0">
                      <a:pos x="0" y="48"/>
                    </a:cxn>
                    <a:cxn ang="0">
                      <a:pos x="8" y="44"/>
                    </a:cxn>
                    <a:cxn ang="0">
                      <a:pos x="4" y="32"/>
                    </a:cxn>
                    <a:cxn ang="0">
                      <a:pos x="4" y="20"/>
                    </a:cxn>
                    <a:cxn ang="0">
                      <a:pos x="4" y="32"/>
                    </a:cxn>
                    <a:cxn ang="0">
                      <a:pos x="0" y="4"/>
                    </a:cxn>
                    <a:cxn ang="0">
                      <a:pos x="8" y="8"/>
                    </a:cxn>
                  </a:cxnLst>
                  <a:rect l="0" t="0" r="r" b="b"/>
                  <a:pathLst>
                    <a:path w="8" h="372">
                      <a:moveTo>
                        <a:pt x="4" y="372"/>
                      </a:moveTo>
                      <a:cubicBezTo>
                        <a:pt x="2" y="372"/>
                        <a:pt x="0" y="370"/>
                        <a:pt x="0" y="368"/>
                      </a:cubicBezTo>
                      <a:cubicBezTo>
                        <a:pt x="0" y="364"/>
                        <a:pt x="0" y="364"/>
                        <a:pt x="0" y="364"/>
                      </a:cubicBezTo>
                      <a:cubicBezTo>
                        <a:pt x="0" y="362"/>
                        <a:pt x="2" y="360"/>
                        <a:pt x="4" y="360"/>
                      </a:cubicBezTo>
                      <a:cubicBezTo>
                        <a:pt x="6" y="360"/>
                        <a:pt x="8" y="362"/>
                        <a:pt x="8" y="364"/>
                      </a:cubicBezTo>
                      <a:cubicBezTo>
                        <a:pt x="8" y="368"/>
                        <a:pt x="8" y="368"/>
                        <a:pt x="8" y="368"/>
                      </a:cubicBezTo>
                      <a:cubicBezTo>
                        <a:pt x="8" y="370"/>
                        <a:pt x="6" y="372"/>
                        <a:pt x="4" y="372"/>
                      </a:cubicBezTo>
                      <a:close/>
                      <a:moveTo>
                        <a:pt x="4" y="352"/>
                      </a:moveTo>
                      <a:cubicBezTo>
                        <a:pt x="2" y="352"/>
                        <a:pt x="0" y="350"/>
                        <a:pt x="0" y="348"/>
                      </a:cubicBezTo>
                      <a:cubicBezTo>
                        <a:pt x="0" y="344"/>
                        <a:pt x="0" y="344"/>
                        <a:pt x="0" y="344"/>
                      </a:cubicBezTo>
                      <a:cubicBezTo>
                        <a:pt x="0" y="342"/>
                        <a:pt x="2" y="340"/>
                        <a:pt x="4" y="340"/>
                      </a:cubicBezTo>
                      <a:cubicBezTo>
                        <a:pt x="6" y="340"/>
                        <a:pt x="8" y="342"/>
                        <a:pt x="8" y="344"/>
                      </a:cubicBezTo>
                      <a:cubicBezTo>
                        <a:pt x="8" y="348"/>
                        <a:pt x="8" y="348"/>
                        <a:pt x="8" y="348"/>
                      </a:cubicBezTo>
                      <a:cubicBezTo>
                        <a:pt x="8" y="350"/>
                        <a:pt x="6" y="352"/>
                        <a:pt x="4" y="352"/>
                      </a:cubicBezTo>
                      <a:close/>
                      <a:moveTo>
                        <a:pt x="4" y="332"/>
                      </a:moveTo>
                      <a:cubicBezTo>
                        <a:pt x="2" y="332"/>
                        <a:pt x="0" y="330"/>
                        <a:pt x="0" y="328"/>
                      </a:cubicBezTo>
                      <a:cubicBezTo>
                        <a:pt x="0" y="324"/>
                        <a:pt x="0" y="324"/>
                        <a:pt x="0" y="324"/>
                      </a:cubicBezTo>
                      <a:cubicBezTo>
                        <a:pt x="0" y="322"/>
                        <a:pt x="2" y="320"/>
                        <a:pt x="4" y="320"/>
                      </a:cubicBezTo>
                      <a:cubicBezTo>
                        <a:pt x="6" y="320"/>
                        <a:pt x="8" y="322"/>
                        <a:pt x="8" y="324"/>
                      </a:cubicBezTo>
                      <a:cubicBezTo>
                        <a:pt x="8" y="328"/>
                        <a:pt x="8" y="328"/>
                        <a:pt x="8" y="328"/>
                      </a:cubicBezTo>
                      <a:cubicBezTo>
                        <a:pt x="8" y="330"/>
                        <a:pt x="6" y="332"/>
                        <a:pt x="4" y="332"/>
                      </a:cubicBezTo>
                      <a:close/>
                      <a:moveTo>
                        <a:pt x="4" y="312"/>
                      </a:moveTo>
                      <a:cubicBezTo>
                        <a:pt x="2" y="312"/>
                        <a:pt x="0" y="310"/>
                        <a:pt x="0" y="308"/>
                      </a:cubicBezTo>
                      <a:cubicBezTo>
                        <a:pt x="0" y="304"/>
                        <a:pt x="0" y="304"/>
                        <a:pt x="0" y="304"/>
                      </a:cubicBezTo>
                      <a:cubicBezTo>
                        <a:pt x="0" y="302"/>
                        <a:pt x="2" y="300"/>
                        <a:pt x="4" y="300"/>
                      </a:cubicBezTo>
                      <a:cubicBezTo>
                        <a:pt x="6" y="300"/>
                        <a:pt x="8" y="302"/>
                        <a:pt x="8" y="304"/>
                      </a:cubicBezTo>
                      <a:cubicBezTo>
                        <a:pt x="8" y="308"/>
                        <a:pt x="8" y="308"/>
                        <a:pt x="8" y="308"/>
                      </a:cubicBezTo>
                      <a:cubicBezTo>
                        <a:pt x="8" y="310"/>
                        <a:pt x="6" y="312"/>
                        <a:pt x="4" y="312"/>
                      </a:cubicBezTo>
                      <a:close/>
                      <a:moveTo>
                        <a:pt x="4" y="292"/>
                      </a:moveTo>
                      <a:cubicBezTo>
                        <a:pt x="2" y="292"/>
                        <a:pt x="0" y="290"/>
                        <a:pt x="0" y="288"/>
                      </a:cubicBezTo>
                      <a:cubicBezTo>
                        <a:pt x="0" y="284"/>
                        <a:pt x="0" y="284"/>
                        <a:pt x="0" y="284"/>
                      </a:cubicBezTo>
                      <a:cubicBezTo>
                        <a:pt x="0" y="282"/>
                        <a:pt x="2" y="280"/>
                        <a:pt x="4" y="280"/>
                      </a:cubicBezTo>
                      <a:cubicBezTo>
                        <a:pt x="6" y="280"/>
                        <a:pt x="8" y="282"/>
                        <a:pt x="8" y="284"/>
                      </a:cubicBezTo>
                      <a:cubicBezTo>
                        <a:pt x="8" y="288"/>
                        <a:pt x="8" y="288"/>
                        <a:pt x="8" y="288"/>
                      </a:cubicBezTo>
                      <a:cubicBezTo>
                        <a:pt x="8" y="290"/>
                        <a:pt x="6" y="292"/>
                        <a:pt x="4" y="292"/>
                      </a:cubicBezTo>
                      <a:close/>
                      <a:moveTo>
                        <a:pt x="4" y="272"/>
                      </a:moveTo>
                      <a:cubicBezTo>
                        <a:pt x="2" y="272"/>
                        <a:pt x="0" y="270"/>
                        <a:pt x="0" y="268"/>
                      </a:cubicBezTo>
                      <a:cubicBezTo>
                        <a:pt x="0" y="264"/>
                        <a:pt x="0" y="264"/>
                        <a:pt x="0" y="264"/>
                      </a:cubicBezTo>
                      <a:cubicBezTo>
                        <a:pt x="0" y="262"/>
                        <a:pt x="2" y="260"/>
                        <a:pt x="4" y="260"/>
                      </a:cubicBezTo>
                      <a:cubicBezTo>
                        <a:pt x="6" y="260"/>
                        <a:pt x="8" y="262"/>
                        <a:pt x="8" y="264"/>
                      </a:cubicBezTo>
                      <a:cubicBezTo>
                        <a:pt x="8" y="268"/>
                        <a:pt x="8" y="268"/>
                        <a:pt x="8" y="268"/>
                      </a:cubicBezTo>
                      <a:cubicBezTo>
                        <a:pt x="8" y="270"/>
                        <a:pt x="6" y="272"/>
                        <a:pt x="4" y="272"/>
                      </a:cubicBezTo>
                      <a:close/>
                      <a:moveTo>
                        <a:pt x="4" y="252"/>
                      </a:moveTo>
                      <a:cubicBezTo>
                        <a:pt x="2" y="252"/>
                        <a:pt x="0" y="250"/>
                        <a:pt x="0" y="248"/>
                      </a:cubicBezTo>
                      <a:cubicBezTo>
                        <a:pt x="0" y="244"/>
                        <a:pt x="0" y="244"/>
                        <a:pt x="0" y="244"/>
                      </a:cubicBezTo>
                      <a:cubicBezTo>
                        <a:pt x="0" y="242"/>
                        <a:pt x="2" y="240"/>
                        <a:pt x="4" y="240"/>
                      </a:cubicBezTo>
                      <a:cubicBezTo>
                        <a:pt x="6" y="240"/>
                        <a:pt x="8" y="242"/>
                        <a:pt x="8" y="244"/>
                      </a:cubicBezTo>
                      <a:cubicBezTo>
                        <a:pt x="8" y="248"/>
                        <a:pt x="8" y="248"/>
                        <a:pt x="8" y="248"/>
                      </a:cubicBezTo>
                      <a:cubicBezTo>
                        <a:pt x="8" y="250"/>
                        <a:pt x="6" y="252"/>
                        <a:pt x="4" y="252"/>
                      </a:cubicBezTo>
                      <a:close/>
                      <a:moveTo>
                        <a:pt x="4" y="232"/>
                      </a:moveTo>
                      <a:cubicBezTo>
                        <a:pt x="2" y="232"/>
                        <a:pt x="0" y="230"/>
                        <a:pt x="0" y="228"/>
                      </a:cubicBezTo>
                      <a:cubicBezTo>
                        <a:pt x="0" y="224"/>
                        <a:pt x="0" y="224"/>
                        <a:pt x="0" y="224"/>
                      </a:cubicBezTo>
                      <a:cubicBezTo>
                        <a:pt x="0" y="222"/>
                        <a:pt x="2" y="220"/>
                        <a:pt x="4" y="220"/>
                      </a:cubicBezTo>
                      <a:cubicBezTo>
                        <a:pt x="6" y="220"/>
                        <a:pt x="8" y="222"/>
                        <a:pt x="8" y="224"/>
                      </a:cubicBezTo>
                      <a:cubicBezTo>
                        <a:pt x="8" y="228"/>
                        <a:pt x="8" y="228"/>
                        <a:pt x="8" y="228"/>
                      </a:cubicBezTo>
                      <a:cubicBezTo>
                        <a:pt x="8" y="230"/>
                        <a:pt x="6" y="232"/>
                        <a:pt x="4" y="232"/>
                      </a:cubicBezTo>
                      <a:close/>
                      <a:moveTo>
                        <a:pt x="4" y="212"/>
                      </a:moveTo>
                      <a:cubicBezTo>
                        <a:pt x="2" y="212"/>
                        <a:pt x="0" y="210"/>
                        <a:pt x="0" y="208"/>
                      </a:cubicBezTo>
                      <a:cubicBezTo>
                        <a:pt x="0" y="204"/>
                        <a:pt x="0" y="204"/>
                        <a:pt x="0" y="204"/>
                      </a:cubicBezTo>
                      <a:cubicBezTo>
                        <a:pt x="0" y="202"/>
                        <a:pt x="2" y="200"/>
                        <a:pt x="4" y="200"/>
                      </a:cubicBezTo>
                      <a:cubicBezTo>
                        <a:pt x="6" y="200"/>
                        <a:pt x="8" y="202"/>
                        <a:pt x="8" y="204"/>
                      </a:cubicBezTo>
                      <a:cubicBezTo>
                        <a:pt x="8" y="208"/>
                        <a:pt x="8" y="208"/>
                        <a:pt x="8" y="208"/>
                      </a:cubicBezTo>
                      <a:cubicBezTo>
                        <a:pt x="8" y="210"/>
                        <a:pt x="6" y="212"/>
                        <a:pt x="4" y="212"/>
                      </a:cubicBezTo>
                      <a:close/>
                      <a:moveTo>
                        <a:pt x="4" y="192"/>
                      </a:moveTo>
                      <a:cubicBezTo>
                        <a:pt x="2" y="192"/>
                        <a:pt x="0" y="190"/>
                        <a:pt x="0" y="188"/>
                      </a:cubicBezTo>
                      <a:cubicBezTo>
                        <a:pt x="0" y="184"/>
                        <a:pt x="0" y="184"/>
                        <a:pt x="0" y="184"/>
                      </a:cubicBezTo>
                      <a:cubicBezTo>
                        <a:pt x="0" y="182"/>
                        <a:pt x="2" y="180"/>
                        <a:pt x="4" y="180"/>
                      </a:cubicBezTo>
                      <a:cubicBezTo>
                        <a:pt x="6" y="180"/>
                        <a:pt x="8" y="182"/>
                        <a:pt x="8" y="184"/>
                      </a:cubicBezTo>
                      <a:cubicBezTo>
                        <a:pt x="8" y="188"/>
                        <a:pt x="8" y="188"/>
                        <a:pt x="8" y="188"/>
                      </a:cubicBezTo>
                      <a:cubicBezTo>
                        <a:pt x="8" y="190"/>
                        <a:pt x="6" y="192"/>
                        <a:pt x="4" y="192"/>
                      </a:cubicBezTo>
                      <a:close/>
                      <a:moveTo>
                        <a:pt x="4" y="172"/>
                      </a:moveTo>
                      <a:cubicBezTo>
                        <a:pt x="2" y="172"/>
                        <a:pt x="0" y="170"/>
                        <a:pt x="0" y="168"/>
                      </a:cubicBezTo>
                      <a:cubicBezTo>
                        <a:pt x="0" y="164"/>
                        <a:pt x="0" y="164"/>
                        <a:pt x="0" y="164"/>
                      </a:cubicBezTo>
                      <a:cubicBezTo>
                        <a:pt x="0" y="162"/>
                        <a:pt x="2" y="160"/>
                        <a:pt x="4" y="160"/>
                      </a:cubicBezTo>
                      <a:cubicBezTo>
                        <a:pt x="6" y="160"/>
                        <a:pt x="8" y="162"/>
                        <a:pt x="8" y="164"/>
                      </a:cubicBezTo>
                      <a:cubicBezTo>
                        <a:pt x="8" y="168"/>
                        <a:pt x="8" y="168"/>
                        <a:pt x="8" y="168"/>
                      </a:cubicBezTo>
                      <a:cubicBezTo>
                        <a:pt x="8" y="170"/>
                        <a:pt x="6" y="172"/>
                        <a:pt x="4" y="172"/>
                      </a:cubicBezTo>
                      <a:close/>
                      <a:moveTo>
                        <a:pt x="4" y="152"/>
                      </a:moveTo>
                      <a:cubicBezTo>
                        <a:pt x="2" y="152"/>
                        <a:pt x="0" y="150"/>
                        <a:pt x="0" y="148"/>
                      </a:cubicBezTo>
                      <a:cubicBezTo>
                        <a:pt x="0" y="144"/>
                        <a:pt x="0" y="144"/>
                        <a:pt x="0" y="144"/>
                      </a:cubicBezTo>
                      <a:cubicBezTo>
                        <a:pt x="0" y="142"/>
                        <a:pt x="2" y="140"/>
                        <a:pt x="4" y="140"/>
                      </a:cubicBezTo>
                      <a:cubicBezTo>
                        <a:pt x="6" y="140"/>
                        <a:pt x="8" y="142"/>
                        <a:pt x="8" y="144"/>
                      </a:cubicBezTo>
                      <a:cubicBezTo>
                        <a:pt x="8" y="148"/>
                        <a:pt x="8" y="148"/>
                        <a:pt x="8" y="148"/>
                      </a:cubicBezTo>
                      <a:cubicBezTo>
                        <a:pt x="8" y="150"/>
                        <a:pt x="6" y="152"/>
                        <a:pt x="4" y="152"/>
                      </a:cubicBezTo>
                      <a:close/>
                      <a:moveTo>
                        <a:pt x="4" y="132"/>
                      </a:moveTo>
                      <a:cubicBezTo>
                        <a:pt x="2" y="132"/>
                        <a:pt x="0" y="130"/>
                        <a:pt x="0" y="128"/>
                      </a:cubicBezTo>
                      <a:cubicBezTo>
                        <a:pt x="0" y="124"/>
                        <a:pt x="0" y="124"/>
                        <a:pt x="0" y="124"/>
                      </a:cubicBezTo>
                      <a:cubicBezTo>
                        <a:pt x="0" y="122"/>
                        <a:pt x="2" y="120"/>
                        <a:pt x="4" y="120"/>
                      </a:cubicBezTo>
                      <a:cubicBezTo>
                        <a:pt x="6" y="120"/>
                        <a:pt x="8" y="122"/>
                        <a:pt x="8" y="124"/>
                      </a:cubicBezTo>
                      <a:cubicBezTo>
                        <a:pt x="8" y="128"/>
                        <a:pt x="8" y="128"/>
                        <a:pt x="8" y="128"/>
                      </a:cubicBezTo>
                      <a:cubicBezTo>
                        <a:pt x="8" y="130"/>
                        <a:pt x="6" y="132"/>
                        <a:pt x="4" y="132"/>
                      </a:cubicBezTo>
                      <a:close/>
                      <a:moveTo>
                        <a:pt x="4" y="112"/>
                      </a:moveTo>
                      <a:cubicBezTo>
                        <a:pt x="2" y="112"/>
                        <a:pt x="0" y="110"/>
                        <a:pt x="0" y="108"/>
                      </a:cubicBezTo>
                      <a:cubicBezTo>
                        <a:pt x="0" y="104"/>
                        <a:pt x="0" y="104"/>
                        <a:pt x="0" y="104"/>
                      </a:cubicBezTo>
                      <a:cubicBezTo>
                        <a:pt x="0" y="102"/>
                        <a:pt x="2" y="100"/>
                        <a:pt x="4" y="100"/>
                      </a:cubicBezTo>
                      <a:cubicBezTo>
                        <a:pt x="6" y="100"/>
                        <a:pt x="8" y="102"/>
                        <a:pt x="8" y="104"/>
                      </a:cubicBezTo>
                      <a:cubicBezTo>
                        <a:pt x="8" y="108"/>
                        <a:pt x="8" y="108"/>
                        <a:pt x="8" y="108"/>
                      </a:cubicBezTo>
                      <a:cubicBezTo>
                        <a:pt x="8" y="110"/>
                        <a:pt x="6" y="112"/>
                        <a:pt x="4" y="112"/>
                      </a:cubicBezTo>
                      <a:close/>
                      <a:moveTo>
                        <a:pt x="4" y="92"/>
                      </a:moveTo>
                      <a:cubicBezTo>
                        <a:pt x="2" y="92"/>
                        <a:pt x="0" y="90"/>
                        <a:pt x="0" y="88"/>
                      </a:cubicBezTo>
                      <a:cubicBezTo>
                        <a:pt x="0" y="84"/>
                        <a:pt x="0" y="84"/>
                        <a:pt x="0" y="84"/>
                      </a:cubicBezTo>
                      <a:cubicBezTo>
                        <a:pt x="0" y="82"/>
                        <a:pt x="2" y="80"/>
                        <a:pt x="4" y="80"/>
                      </a:cubicBezTo>
                      <a:cubicBezTo>
                        <a:pt x="6" y="80"/>
                        <a:pt x="8" y="82"/>
                        <a:pt x="8" y="84"/>
                      </a:cubicBezTo>
                      <a:cubicBezTo>
                        <a:pt x="8" y="88"/>
                        <a:pt x="8" y="88"/>
                        <a:pt x="8" y="88"/>
                      </a:cubicBezTo>
                      <a:cubicBezTo>
                        <a:pt x="8" y="90"/>
                        <a:pt x="6" y="92"/>
                        <a:pt x="4" y="92"/>
                      </a:cubicBezTo>
                      <a:close/>
                      <a:moveTo>
                        <a:pt x="4" y="72"/>
                      </a:moveTo>
                      <a:cubicBezTo>
                        <a:pt x="2" y="72"/>
                        <a:pt x="0" y="70"/>
                        <a:pt x="0" y="68"/>
                      </a:cubicBezTo>
                      <a:cubicBezTo>
                        <a:pt x="0" y="64"/>
                        <a:pt x="0" y="64"/>
                        <a:pt x="0" y="64"/>
                      </a:cubicBezTo>
                      <a:cubicBezTo>
                        <a:pt x="0" y="62"/>
                        <a:pt x="2" y="60"/>
                        <a:pt x="4" y="60"/>
                      </a:cubicBezTo>
                      <a:cubicBezTo>
                        <a:pt x="6" y="60"/>
                        <a:pt x="8" y="62"/>
                        <a:pt x="8" y="64"/>
                      </a:cubicBezTo>
                      <a:cubicBezTo>
                        <a:pt x="8" y="68"/>
                        <a:pt x="8" y="68"/>
                        <a:pt x="8" y="68"/>
                      </a:cubicBezTo>
                      <a:cubicBezTo>
                        <a:pt x="8" y="70"/>
                        <a:pt x="6" y="72"/>
                        <a:pt x="4" y="72"/>
                      </a:cubicBezTo>
                      <a:close/>
                      <a:moveTo>
                        <a:pt x="4" y="52"/>
                      </a:moveTo>
                      <a:cubicBezTo>
                        <a:pt x="2" y="52"/>
                        <a:pt x="0" y="50"/>
                        <a:pt x="0" y="48"/>
                      </a:cubicBezTo>
                      <a:cubicBezTo>
                        <a:pt x="0" y="44"/>
                        <a:pt x="0" y="44"/>
                        <a:pt x="0" y="44"/>
                      </a:cubicBezTo>
                      <a:cubicBezTo>
                        <a:pt x="0" y="42"/>
                        <a:pt x="2" y="40"/>
                        <a:pt x="4" y="40"/>
                      </a:cubicBezTo>
                      <a:cubicBezTo>
                        <a:pt x="6" y="40"/>
                        <a:pt x="8" y="42"/>
                        <a:pt x="8" y="44"/>
                      </a:cubicBezTo>
                      <a:cubicBezTo>
                        <a:pt x="8" y="48"/>
                        <a:pt x="8" y="48"/>
                        <a:pt x="8" y="48"/>
                      </a:cubicBezTo>
                      <a:cubicBezTo>
                        <a:pt x="8" y="50"/>
                        <a:pt x="6" y="52"/>
                        <a:pt x="4" y="52"/>
                      </a:cubicBezTo>
                      <a:close/>
                      <a:moveTo>
                        <a:pt x="4" y="32"/>
                      </a:moveTo>
                      <a:cubicBezTo>
                        <a:pt x="2" y="32"/>
                        <a:pt x="0" y="30"/>
                        <a:pt x="0" y="28"/>
                      </a:cubicBezTo>
                      <a:cubicBezTo>
                        <a:pt x="0" y="24"/>
                        <a:pt x="0" y="24"/>
                        <a:pt x="0" y="24"/>
                      </a:cubicBezTo>
                      <a:cubicBezTo>
                        <a:pt x="0" y="22"/>
                        <a:pt x="2" y="20"/>
                        <a:pt x="4" y="20"/>
                      </a:cubicBezTo>
                      <a:cubicBezTo>
                        <a:pt x="6" y="20"/>
                        <a:pt x="8" y="22"/>
                        <a:pt x="8" y="24"/>
                      </a:cubicBezTo>
                      <a:cubicBezTo>
                        <a:pt x="8" y="28"/>
                        <a:pt x="8" y="28"/>
                        <a:pt x="8" y="28"/>
                      </a:cubicBezTo>
                      <a:cubicBezTo>
                        <a:pt x="8" y="30"/>
                        <a:pt x="6" y="32"/>
                        <a:pt x="4" y="32"/>
                      </a:cubicBezTo>
                      <a:close/>
                      <a:moveTo>
                        <a:pt x="4" y="12"/>
                      </a:moveTo>
                      <a:cubicBezTo>
                        <a:pt x="2" y="12"/>
                        <a:pt x="0" y="10"/>
                        <a:pt x="0" y="8"/>
                      </a:cubicBezTo>
                      <a:cubicBezTo>
                        <a:pt x="0" y="4"/>
                        <a:pt x="0" y="4"/>
                        <a:pt x="0" y="4"/>
                      </a:cubicBezTo>
                      <a:cubicBezTo>
                        <a:pt x="0" y="2"/>
                        <a:pt x="2" y="0"/>
                        <a:pt x="4" y="0"/>
                      </a:cubicBezTo>
                      <a:cubicBezTo>
                        <a:pt x="6" y="0"/>
                        <a:pt x="8" y="2"/>
                        <a:pt x="8" y="4"/>
                      </a:cubicBezTo>
                      <a:cubicBezTo>
                        <a:pt x="8" y="8"/>
                        <a:pt x="8" y="8"/>
                        <a:pt x="8" y="8"/>
                      </a:cubicBezTo>
                      <a:cubicBezTo>
                        <a:pt x="8" y="10"/>
                        <a:pt x="6" y="12"/>
                        <a:pt x="4" y="1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3" name="Freeform 59"/>
                <p:cNvSpPr>
                  <a:spLocks noEditPoints="1"/>
                </p:cNvSpPr>
                <p:nvPr/>
              </p:nvSpPr>
              <p:spPr bwMode="auto">
                <a:xfrm>
                  <a:off x="5693656" y="3149475"/>
                  <a:ext cx="1493356" cy="1493356"/>
                </a:xfrm>
                <a:custGeom>
                  <a:avLst/>
                  <a:gdLst/>
                  <a:ahLst/>
                  <a:cxnLst>
                    <a:cxn ang="0">
                      <a:pos x="426" y="426"/>
                    </a:cxn>
                    <a:cxn ang="0">
                      <a:pos x="431" y="436"/>
                    </a:cxn>
                    <a:cxn ang="0">
                      <a:pos x="412" y="412"/>
                    </a:cxn>
                    <a:cxn ang="0">
                      <a:pos x="417" y="422"/>
                    </a:cxn>
                    <a:cxn ang="0">
                      <a:pos x="397" y="398"/>
                    </a:cxn>
                    <a:cxn ang="0">
                      <a:pos x="403" y="407"/>
                    </a:cxn>
                    <a:cxn ang="0">
                      <a:pos x="383" y="384"/>
                    </a:cxn>
                    <a:cxn ang="0">
                      <a:pos x="389" y="393"/>
                    </a:cxn>
                    <a:cxn ang="0">
                      <a:pos x="369" y="370"/>
                    </a:cxn>
                    <a:cxn ang="0">
                      <a:pos x="375" y="379"/>
                    </a:cxn>
                    <a:cxn ang="0">
                      <a:pos x="355" y="355"/>
                    </a:cxn>
                    <a:cxn ang="0">
                      <a:pos x="361" y="365"/>
                    </a:cxn>
                    <a:cxn ang="0">
                      <a:pos x="341" y="341"/>
                    </a:cxn>
                    <a:cxn ang="0">
                      <a:pos x="346" y="351"/>
                    </a:cxn>
                    <a:cxn ang="0">
                      <a:pos x="327" y="327"/>
                    </a:cxn>
                    <a:cxn ang="0">
                      <a:pos x="332" y="337"/>
                    </a:cxn>
                    <a:cxn ang="0">
                      <a:pos x="313" y="313"/>
                    </a:cxn>
                    <a:cxn ang="0">
                      <a:pos x="318" y="323"/>
                    </a:cxn>
                    <a:cxn ang="0">
                      <a:pos x="298" y="299"/>
                    </a:cxn>
                    <a:cxn ang="0">
                      <a:pos x="304" y="308"/>
                    </a:cxn>
                    <a:cxn ang="0">
                      <a:pos x="284" y="285"/>
                    </a:cxn>
                    <a:cxn ang="0">
                      <a:pos x="290" y="294"/>
                    </a:cxn>
                    <a:cxn ang="0">
                      <a:pos x="270" y="271"/>
                    </a:cxn>
                    <a:cxn ang="0">
                      <a:pos x="276" y="280"/>
                    </a:cxn>
                    <a:cxn ang="0">
                      <a:pos x="256" y="256"/>
                    </a:cxn>
                    <a:cxn ang="0">
                      <a:pos x="262" y="266"/>
                    </a:cxn>
                    <a:cxn ang="0">
                      <a:pos x="242" y="242"/>
                    </a:cxn>
                    <a:cxn ang="0">
                      <a:pos x="247" y="252"/>
                    </a:cxn>
                    <a:cxn ang="0">
                      <a:pos x="228" y="228"/>
                    </a:cxn>
                    <a:cxn ang="0">
                      <a:pos x="233" y="238"/>
                    </a:cxn>
                    <a:cxn ang="0">
                      <a:pos x="214" y="214"/>
                    </a:cxn>
                    <a:cxn ang="0">
                      <a:pos x="219" y="224"/>
                    </a:cxn>
                    <a:cxn ang="0">
                      <a:pos x="199" y="200"/>
                    </a:cxn>
                    <a:cxn ang="0">
                      <a:pos x="205" y="209"/>
                    </a:cxn>
                    <a:cxn ang="0">
                      <a:pos x="185" y="186"/>
                    </a:cxn>
                    <a:cxn ang="0">
                      <a:pos x="191" y="195"/>
                    </a:cxn>
                    <a:cxn ang="0">
                      <a:pos x="171" y="172"/>
                    </a:cxn>
                    <a:cxn ang="0">
                      <a:pos x="177" y="181"/>
                    </a:cxn>
                    <a:cxn ang="0">
                      <a:pos x="157" y="157"/>
                    </a:cxn>
                    <a:cxn ang="0">
                      <a:pos x="163" y="167"/>
                    </a:cxn>
                    <a:cxn ang="0">
                      <a:pos x="143" y="143"/>
                    </a:cxn>
                    <a:cxn ang="0">
                      <a:pos x="148" y="153"/>
                    </a:cxn>
                    <a:cxn ang="0">
                      <a:pos x="129" y="129"/>
                    </a:cxn>
                    <a:cxn ang="0">
                      <a:pos x="134" y="139"/>
                    </a:cxn>
                    <a:cxn ang="0">
                      <a:pos x="115" y="115"/>
                    </a:cxn>
                    <a:cxn ang="0">
                      <a:pos x="120" y="125"/>
                    </a:cxn>
                    <a:cxn ang="0">
                      <a:pos x="100" y="101"/>
                    </a:cxn>
                    <a:cxn ang="0">
                      <a:pos x="106" y="110"/>
                    </a:cxn>
                    <a:cxn ang="0">
                      <a:pos x="86" y="87"/>
                    </a:cxn>
                    <a:cxn ang="0">
                      <a:pos x="92" y="96"/>
                    </a:cxn>
                    <a:cxn ang="0">
                      <a:pos x="72" y="73"/>
                    </a:cxn>
                    <a:cxn ang="0">
                      <a:pos x="78" y="82"/>
                    </a:cxn>
                    <a:cxn ang="0">
                      <a:pos x="58" y="58"/>
                    </a:cxn>
                    <a:cxn ang="0">
                      <a:pos x="64" y="68"/>
                    </a:cxn>
                    <a:cxn ang="0">
                      <a:pos x="44" y="44"/>
                    </a:cxn>
                    <a:cxn ang="0">
                      <a:pos x="49" y="54"/>
                    </a:cxn>
                    <a:cxn ang="0">
                      <a:pos x="30" y="30"/>
                    </a:cxn>
                    <a:cxn ang="0">
                      <a:pos x="35" y="40"/>
                    </a:cxn>
                    <a:cxn ang="0">
                      <a:pos x="16" y="16"/>
                    </a:cxn>
                    <a:cxn ang="0">
                      <a:pos x="21" y="26"/>
                    </a:cxn>
                    <a:cxn ang="0">
                      <a:pos x="1" y="2"/>
                    </a:cxn>
                    <a:cxn ang="0">
                      <a:pos x="7" y="11"/>
                    </a:cxn>
                  </a:cxnLst>
                  <a:rect l="0" t="0" r="r" b="b"/>
                  <a:pathLst>
                    <a:path w="436" h="436">
                      <a:moveTo>
                        <a:pt x="431" y="436"/>
                      </a:moveTo>
                      <a:cubicBezTo>
                        <a:pt x="430" y="436"/>
                        <a:pt x="429" y="435"/>
                        <a:pt x="428" y="435"/>
                      </a:cubicBezTo>
                      <a:cubicBezTo>
                        <a:pt x="426" y="432"/>
                        <a:pt x="426" y="432"/>
                        <a:pt x="426" y="432"/>
                      </a:cubicBezTo>
                      <a:cubicBezTo>
                        <a:pt x="424" y="430"/>
                        <a:pt x="424" y="428"/>
                        <a:pt x="426" y="426"/>
                      </a:cubicBezTo>
                      <a:cubicBezTo>
                        <a:pt x="427" y="425"/>
                        <a:pt x="430" y="425"/>
                        <a:pt x="431" y="426"/>
                      </a:cubicBezTo>
                      <a:cubicBezTo>
                        <a:pt x="434" y="429"/>
                        <a:pt x="434" y="429"/>
                        <a:pt x="434" y="429"/>
                      </a:cubicBezTo>
                      <a:cubicBezTo>
                        <a:pt x="436" y="430"/>
                        <a:pt x="436" y="433"/>
                        <a:pt x="434" y="435"/>
                      </a:cubicBezTo>
                      <a:cubicBezTo>
                        <a:pt x="433" y="435"/>
                        <a:pt x="432" y="436"/>
                        <a:pt x="431" y="436"/>
                      </a:cubicBezTo>
                      <a:close/>
                      <a:moveTo>
                        <a:pt x="417" y="422"/>
                      </a:moveTo>
                      <a:cubicBezTo>
                        <a:pt x="416" y="422"/>
                        <a:pt x="415" y="421"/>
                        <a:pt x="414" y="420"/>
                      </a:cubicBezTo>
                      <a:cubicBezTo>
                        <a:pt x="412" y="418"/>
                        <a:pt x="412" y="418"/>
                        <a:pt x="412" y="418"/>
                      </a:cubicBezTo>
                      <a:cubicBezTo>
                        <a:pt x="410" y="416"/>
                        <a:pt x="410" y="414"/>
                        <a:pt x="412" y="412"/>
                      </a:cubicBezTo>
                      <a:cubicBezTo>
                        <a:pt x="413" y="410"/>
                        <a:pt x="416" y="410"/>
                        <a:pt x="417" y="412"/>
                      </a:cubicBezTo>
                      <a:cubicBezTo>
                        <a:pt x="420" y="415"/>
                        <a:pt x="420" y="415"/>
                        <a:pt x="420" y="415"/>
                      </a:cubicBezTo>
                      <a:cubicBezTo>
                        <a:pt x="422" y="416"/>
                        <a:pt x="422" y="419"/>
                        <a:pt x="420" y="420"/>
                      </a:cubicBezTo>
                      <a:cubicBezTo>
                        <a:pt x="419" y="421"/>
                        <a:pt x="418" y="422"/>
                        <a:pt x="417" y="422"/>
                      </a:cubicBezTo>
                      <a:close/>
                      <a:moveTo>
                        <a:pt x="403" y="407"/>
                      </a:moveTo>
                      <a:cubicBezTo>
                        <a:pt x="402" y="407"/>
                        <a:pt x="401" y="407"/>
                        <a:pt x="400" y="406"/>
                      </a:cubicBezTo>
                      <a:cubicBezTo>
                        <a:pt x="397" y="403"/>
                        <a:pt x="397" y="403"/>
                        <a:pt x="397" y="403"/>
                      </a:cubicBezTo>
                      <a:cubicBezTo>
                        <a:pt x="396" y="402"/>
                        <a:pt x="396" y="399"/>
                        <a:pt x="397" y="398"/>
                      </a:cubicBezTo>
                      <a:cubicBezTo>
                        <a:pt x="399" y="396"/>
                        <a:pt x="401" y="396"/>
                        <a:pt x="403" y="398"/>
                      </a:cubicBezTo>
                      <a:cubicBezTo>
                        <a:pt x="406" y="401"/>
                        <a:pt x="406" y="401"/>
                        <a:pt x="406" y="401"/>
                      </a:cubicBezTo>
                      <a:cubicBezTo>
                        <a:pt x="407" y="402"/>
                        <a:pt x="407" y="405"/>
                        <a:pt x="406" y="406"/>
                      </a:cubicBezTo>
                      <a:cubicBezTo>
                        <a:pt x="405" y="407"/>
                        <a:pt x="404" y="407"/>
                        <a:pt x="403" y="407"/>
                      </a:cubicBezTo>
                      <a:close/>
                      <a:moveTo>
                        <a:pt x="389" y="393"/>
                      </a:moveTo>
                      <a:cubicBezTo>
                        <a:pt x="388" y="393"/>
                        <a:pt x="387" y="393"/>
                        <a:pt x="386" y="392"/>
                      </a:cubicBezTo>
                      <a:cubicBezTo>
                        <a:pt x="383" y="389"/>
                        <a:pt x="383" y="389"/>
                        <a:pt x="383" y="389"/>
                      </a:cubicBezTo>
                      <a:cubicBezTo>
                        <a:pt x="382" y="388"/>
                        <a:pt x="382" y="385"/>
                        <a:pt x="383" y="384"/>
                      </a:cubicBezTo>
                      <a:cubicBezTo>
                        <a:pt x="385" y="382"/>
                        <a:pt x="387" y="382"/>
                        <a:pt x="389" y="384"/>
                      </a:cubicBezTo>
                      <a:cubicBezTo>
                        <a:pt x="392" y="387"/>
                        <a:pt x="392" y="387"/>
                        <a:pt x="392" y="387"/>
                      </a:cubicBezTo>
                      <a:cubicBezTo>
                        <a:pt x="393" y="388"/>
                        <a:pt x="393" y="391"/>
                        <a:pt x="392" y="392"/>
                      </a:cubicBezTo>
                      <a:cubicBezTo>
                        <a:pt x="391" y="393"/>
                        <a:pt x="390" y="393"/>
                        <a:pt x="389" y="393"/>
                      </a:cubicBezTo>
                      <a:close/>
                      <a:moveTo>
                        <a:pt x="375" y="379"/>
                      </a:moveTo>
                      <a:cubicBezTo>
                        <a:pt x="374" y="379"/>
                        <a:pt x="373" y="379"/>
                        <a:pt x="372" y="378"/>
                      </a:cubicBezTo>
                      <a:cubicBezTo>
                        <a:pt x="369" y="375"/>
                        <a:pt x="369" y="375"/>
                        <a:pt x="369" y="375"/>
                      </a:cubicBezTo>
                      <a:cubicBezTo>
                        <a:pt x="368" y="374"/>
                        <a:pt x="368" y="371"/>
                        <a:pt x="369" y="370"/>
                      </a:cubicBezTo>
                      <a:cubicBezTo>
                        <a:pt x="371" y="368"/>
                        <a:pt x="373" y="368"/>
                        <a:pt x="375" y="370"/>
                      </a:cubicBezTo>
                      <a:cubicBezTo>
                        <a:pt x="378" y="372"/>
                        <a:pt x="378" y="372"/>
                        <a:pt x="378" y="372"/>
                      </a:cubicBezTo>
                      <a:cubicBezTo>
                        <a:pt x="379" y="374"/>
                        <a:pt x="379" y="376"/>
                        <a:pt x="378" y="378"/>
                      </a:cubicBezTo>
                      <a:cubicBezTo>
                        <a:pt x="377" y="379"/>
                        <a:pt x="376" y="379"/>
                        <a:pt x="375" y="379"/>
                      </a:cubicBezTo>
                      <a:close/>
                      <a:moveTo>
                        <a:pt x="361" y="365"/>
                      </a:moveTo>
                      <a:cubicBezTo>
                        <a:pt x="360" y="365"/>
                        <a:pt x="359" y="365"/>
                        <a:pt x="358" y="364"/>
                      </a:cubicBezTo>
                      <a:cubicBezTo>
                        <a:pt x="355" y="361"/>
                        <a:pt x="355" y="361"/>
                        <a:pt x="355" y="361"/>
                      </a:cubicBezTo>
                      <a:cubicBezTo>
                        <a:pt x="353" y="359"/>
                        <a:pt x="353" y="357"/>
                        <a:pt x="355" y="355"/>
                      </a:cubicBezTo>
                      <a:cubicBezTo>
                        <a:pt x="357" y="354"/>
                        <a:pt x="359" y="354"/>
                        <a:pt x="361" y="355"/>
                      </a:cubicBezTo>
                      <a:cubicBezTo>
                        <a:pt x="363" y="358"/>
                        <a:pt x="363" y="358"/>
                        <a:pt x="363" y="358"/>
                      </a:cubicBezTo>
                      <a:cubicBezTo>
                        <a:pt x="365" y="360"/>
                        <a:pt x="365" y="362"/>
                        <a:pt x="363" y="364"/>
                      </a:cubicBezTo>
                      <a:cubicBezTo>
                        <a:pt x="363" y="365"/>
                        <a:pt x="362" y="365"/>
                        <a:pt x="361" y="365"/>
                      </a:cubicBezTo>
                      <a:close/>
                      <a:moveTo>
                        <a:pt x="346" y="351"/>
                      </a:moveTo>
                      <a:cubicBezTo>
                        <a:pt x="345" y="351"/>
                        <a:pt x="344" y="351"/>
                        <a:pt x="344" y="350"/>
                      </a:cubicBezTo>
                      <a:cubicBezTo>
                        <a:pt x="341" y="347"/>
                        <a:pt x="341" y="347"/>
                        <a:pt x="341" y="347"/>
                      </a:cubicBezTo>
                      <a:cubicBezTo>
                        <a:pt x="339" y="345"/>
                        <a:pt x="339" y="343"/>
                        <a:pt x="341" y="341"/>
                      </a:cubicBezTo>
                      <a:cubicBezTo>
                        <a:pt x="342" y="340"/>
                        <a:pt x="345" y="340"/>
                        <a:pt x="346" y="341"/>
                      </a:cubicBezTo>
                      <a:cubicBezTo>
                        <a:pt x="349" y="344"/>
                        <a:pt x="349" y="344"/>
                        <a:pt x="349" y="344"/>
                      </a:cubicBezTo>
                      <a:cubicBezTo>
                        <a:pt x="351" y="346"/>
                        <a:pt x="351" y="348"/>
                        <a:pt x="349" y="350"/>
                      </a:cubicBezTo>
                      <a:cubicBezTo>
                        <a:pt x="349" y="351"/>
                        <a:pt x="347" y="351"/>
                        <a:pt x="346" y="351"/>
                      </a:cubicBezTo>
                      <a:close/>
                      <a:moveTo>
                        <a:pt x="332" y="337"/>
                      </a:moveTo>
                      <a:cubicBezTo>
                        <a:pt x="331" y="337"/>
                        <a:pt x="330" y="336"/>
                        <a:pt x="329" y="336"/>
                      </a:cubicBezTo>
                      <a:cubicBezTo>
                        <a:pt x="327" y="333"/>
                        <a:pt x="327" y="333"/>
                        <a:pt x="327" y="333"/>
                      </a:cubicBezTo>
                      <a:cubicBezTo>
                        <a:pt x="325" y="331"/>
                        <a:pt x="325" y="329"/>
                        <a:pt x="327" y="327"/>
                      </a:cubicBezTo>
                      <a:cubicBezTo>
                        <a:pt x="328" y="326"/>
                        <a:pt x="331" y="326"/>
                        <a:pt x="332" y="327"/>
                      </a:cubicBezTo>
                      <a:cubicBezTo>
                        <a:pt x="335" y="330"/>
                        <a:pt x="335" y="330"/>
                        <a:pt x="335" y="330"/>
                      </a:cubicBezTo>
                      <a:cubicBezTo>
                        <a:pt x="337" y="332"/>
                        <a:pt x="337" y="334"/>
                        <a:pt x="335" y="336"/>
                      </a:cubicBezTo>
                      <a:cubicBezTo>
                        <a:pt x="334" y="336"/>
                        <a:pt x="333" y="337"/>
                        <a:pt x="332" y="337"/>
                      </a:cubicBezTo>
                      <a:close/>
                      <a:moveTo>
                        <a:pt x="318" y="323"/>
                      </a:moveTo>
                      <a:cubicBezTo>
                        <a:pt x="317" y="323"/>
                        <a:pt x="316" y="322"/>
                        <a:pt x="315" y="321"/>
                      </a:cubicBezTo>
                      <a:cubicBezTo>
                        <a:pt x="313" y="319"/>
                        <a:pt x="313" y="319"/>
                        <a:pt x="313" y="319"/>
                      </a:cubicBezTo>
                      <a:cubicBezTo>
                        <a:pt x="311" y="317"/>
                        <a:pt x="311" y="315"/>
                        <a:pt x="313" y="313"/>
                      </a:cubicBezTo>
                      <a:cubicBezTo>
                        <a:pt x="314" y="311"/>
                        <a:pt x="317" y="311"/>
                        <a:pt x="318" y="313"/>
                      </a:cubicBezTo>
                      <a:cubicBezTo>
                        <a:pt x="321" y="316"/>
                        <a:pt x="321" y="316"/>
                        <a:pt x="321" y="316"/>
                      </a:cubicBezTo>
                      <a:cubicBezTo>
                        <a:pt x="323" y="317"/>
                        <a:pt x="323" y="320"/>
                        <a:pt x="321" y="321"/>
                      </a:cubicBezTo>
                      <a:cubicBezTo>
                        <a:pt x="320" y="322"/>
                        <a:pt x="319" y="323"/>
                        <a:pt x="318" y="323"/>
                      </a:cubicBezTo>
                      <a:close/>
                      <a:moveTo>
                        <a:pt x="304" y="308"/>
                      </a:moveTo>
                      <a:cubicBezTo>
                        <a:pt x="303" y="308"/>
                        <a:pt x="302" y="308"/>
                        <a:pt x="301" y="307"/>
                      </a:cubicBezTo>
                      <a:cubicBezTo>
                        <a:pt x="298" y="304"/>
                        <a:pt x="298" y="304"/>
                        <a:pt x="298" y="304"/>
                      </a:cubicBezTo>
                      <a:cubicBezTo>
                        <a:pt x="297" y="303"/>
                        <a:pt x="297" y="300"/>
                        <a:pt x="298" y="299"/>
                      </a:cubicBezTo>
                      <a:cubicBezTo>
                        <a:pt x="300" y="297"/>
                        <a:pt x="302" y="297"/>
                        <a:pt x="304" y="299"/>
                      </a:cubicBezTo>
                      <a:cubicBezTo>
                        <a:pt x="307" y="302"/>
                        <a:pt x="307" y="302"/>
                        <a:pt x="307" y="302"/>
                      </a:cubicBezTo>
                      <a:cubicBezTo>
                        <a:pt x="308" y="303"/>
                        <a:pt x="308" y="306"/>
                        <a:pt x="307" y="307"/>
                      </a:cubicBezTo>
                      <a:cubicBezTo>
                        <a:pt x="306" y="308"/>
                        <a:pt x="305" y="308"/>
                        <a:pt x="304" y="308"/>
                      </a:cubicBezTo>
                      <a:close/>
                      <a:moveTo>
                        <a:pt x="290" y="294"/>
                      </a:moveTo>
                      <a:cubicBezTo>
                        <a:pt x="289" y="294"/>
                        <a:pt x="288" y="294"/>
                        <a:pt x="287" y="293"/>
                      </a:cubicBezTo>
                      <a:cubicBezTo>
                        <a:pt x="284" y="290"/>
                        <a:pt x="284" y="290"/>
                        <a:pt x="284" y="290"/>
                      </a:cubicBezTo>
                      <a:cubicBezTo>
                        <a:pt x="283" y="289"/>
                        <a:pt x="283" y="286"/>
                        <a:pt x="284" y="285"/>
                      </a:cubicBezTo>
                      <a:cubicBezTo>
                        <a:pt x="286" y="283"/>
                        <a:pt x="288" y="283"/>
                        <a:pt x="290" y="285"/>
                      </a:cubicBezTo>
                      <a:cubicBezTo>
                        <a:pt x="293" y="288"/>
                        <a:pt x="293" y="288"/>
                        <a:pt x="293" y="288"/>
                      </a:cubicBezTo>
                      <a:cubicBezTo>
                        <a:pt x="294" y="289"/>
                        <a:pt x="294" y="292"/>
                        <a:pt x="293" y="293"/>
                      </a:cubicBezTo>
                      <a:cubicBezTo>
                        <a:pt x="292" y="294"/>
                        <a:pt x="291" y="294"/>
                        <a:pt x="290" y="294"/>
                      </a:cubicBezTo>
                      <a:close/>
                      <a:moveTo>
                        <a:pt x="276" y="280"/>
                      </a:moveTo>
                      <a:cubicBezTo>
                        <a:pt x="275" y="280"/>
                        <a:pt x="274" y="280"/>
                        <a:pt x="273" y="279"/>
                      </a:cubicBezTo>
                      <a:cubicBezTo>
                        <a:pt x="270" y="276"/>
                        <a:pt x="270" y="276"/>
                        <a:pt x="270" y="276"/>
                      </a:cubicBezTo>
                      <a:cubicBezTo>
                        <a:pt x="269" y="275"/>
                        <a:pt x="269" y="272"/>
                        <a:pt x="270" y="271"/>
                      </a:cubicBezTo>
                      <a:cubicBezTo>
                        <a:pt x="272" y="269"/>
                        <a:pt x="274" y="269"/>
                        <a:pt x="276" y="271"/>
                      </a:cubicBezTo>
                      <a:cubicBezTo>
                        <a:pt x="279" y="273"/>
                        <a:pt x="279" y="273"/>
                        <a:pt x="279" y="273"/>
                      </a:cubicBezTo>
                      <a:cubicBezTo>
                        <a:pt x="280" y="275"/>
                        <a:pt x="280" y="277"/>
                        <a:pt x="279" y="279"/>
                      </a:cubicBezTo>
                      <a:cubicBezTo>
                        <a:pt x="278" y="280"/>
                        <a:pt x="277" y="280"/>
                        <a:pt x="276" y="280"/>
                      </a:cubicBezTo>
                      <a:close/>
                      <a:moveTo>
                        <a:pt x="262" y="266"/>
                      </a:moveTo>
                      <a:cubicBezTo>
                        <a:pt x="261" y="266"/>
                        <a:pt x="260" y="266"/>
                        <a:pt x="259" y="265"/>
                      </a:cubicBezTo>
                      <a:cubicBezTo>
                        <a:pt x="256" y="262"/>
                        <a:pt x="256" y="262"/>
                        <a:pt x="256" y="262"/>
                      </a:cubicBezTo>
                      <a:cubicBezTo>
                        <a:pt x="254" y="260"/>
                        <a:pt x="254" y="258"/>
                        <a:pt x="256" y="256"/>
                      </a:cubicBezTo>
                      <a:cubicBezTo>
                        <a:pt x="258" y="255"/>
                        <a:pt x="260" y="255"/>
                        <a:pt x="262" y="256"/>
                      </a:cubicBezTo>
                      <a:cubicBezTo>
                        <a:pt x="264" y="259"/>
                        <a:pt x="264" y="259"/>
                        <a:pt x="264" y="259"/>
                      </a:cubicBezTo>
                      <a:cubicBezTo>
                        <a:pt x="266" y="261"/>
                        <a:pt x="266" y="263"/>
                        <a:pt x="264" y="265"/>
                      </a:cubicBezTo>
                      <a:cubicBezTo>
                        <a:pt x="264" y="266"/>
                        <a:pt x="263" y="266"/>
                        <a:pt x="262" y="266"/>
                      </a:cubicBezTo>
                      <a:close/>
                      <a:moveTo>
                        <a:pt x="247" y="252"/>
                      </a:moveTo>
                      <a:cubicBezTo>
                        <a:pt x="246" y="252"/>
                        <a:pt x="245" y="252"/>
                        <a:pt x="245" y="251"/>
                      </a:cubicBezTo>
                      <a:cubicBezTo>
                        <a:pt x="242" y="248"/>
                        <a:pt x="242" y="248"/>
                        <a:pt x="242" y="248"/>
                      </a:cubicBezTo>
                      <a:cubicBezTo>
                        <a:pt x="240" y="246"/>
                        <a:pt x="240" y="244"/>
                        <a:pt x="242" y="242"/>
                      </a:cubicBezTo>
                      <a:cubicBezTo>
                        <a:pt x="243" y="241"/>
                        <a:pt x="246" y="241"/>
                        <a:pt x="247" y="242"/>
                      </a:cubicBezTo>
                      <a:cubicBezTo>
                        <a:pt x="250" y="245"/>
                        <a:pt x="250" y="245"/>
                        <a:pt x="250" y="245"/>
                      </a:cubicBezTo>
                      <a:cubicBezTo>
                        <a:pt x="252" y="247"/>
                        <a:pt x="252" y="249"/>
                        <a:pt x="250" y="251"/>
                      </a:cubicBezTo>
                      <a:cubicBezTo>
                        <a:pt x="250" y="252"/>
                        <a:pt x="248" y="252"/>
                        <a:pt x="247" y="252"/>
                      </a:cubicBezTo>
                      <a:close/>
                      <a:moveTo>
                        <a:pt x="233" y="238"/>
                      </a:moveTo>
                      <a:cubicBezTo>
                        <a:pt x="232" y="238"/>
                        <a:pt x="231" y="237"/>
                        <a:pt x="231" y="237"/>
                      </a:cubicBezTo>
                      <a:cubicBezTo>
                        <a:pt x="228" y="234"/>
                        <a:pt x="228" y="234"/>
                        <a:pt x="228" y="234"/>
                      </a:cubicBezTo>
                      <a:cubicBezTo>
                        <a:pt x="226" y="232"/>
                        <a:pt x="226" y="230"/>
                        <a:pt x="228" y="228"/>
                      </a:cubicBezTo>
                      <a:cubicBezTo>
                        <a:pt x="229" y="227"/>
                        <a:pt x="232" y="227"/>
                        <a:pt x="233" y="228"/>
                      </a:cubicBezTo>
                      <a:cubicBezTo>
                        <a:pt x="236" y="231"/>
                        <a:pt x="236" y="231"/>
                        <a:pt x="236" y="231"/>
                      </a:cubicBezTo>
                      <a:cubicBezTo>
                        <a:pt x="238" y="233"/>
                        <a:pt x="238" y="235"/>
                        <a:pt x="236" y="237"/>
                      </a:cubicBezTo>
                      <a:cubicBezTo>
                        <a:pt x="235" y="237"/>
                        <a:pt x="234" y="238"/>
                        <a:pt x="233" y="238"/>
                      </a:cubicBezTo>
                      <a:close/>
                      <a:moveTo>
                        <a:pt x="219" y="224"/>
                      </a:moveTo>
                      <a:cubicBezTo>
                        <a:pt x="218" y="224"/>
                        <a:pt x="217" y="223"/>
                        <a:pt x="216" y="222"/>
                      </a:cubicBezTo>
                      <a:cubicBezTo>
                        <a:pt x="214" y="220"/>
                        <a:pt x="214" y="220"/>
                        <a:pt x="214" y="220"/>
                      </a:cubicBezTo>
                      <a:cubicBezTo>
                        <a:pt x="212" y="218"/>
                        <a:pt x="212" y="216"/>
                        <a:pt x="214" y="214"/>
                      </a:cubicBezTo>
                      <a:cubicBezTo>
                        <a:pt x="215" y="212"/>
                        <a:pt x="218" y="212"/>
                        <a:pt x="219" y="214"/>
                      </a:cubicBezTo>
                      <a:cubicBezTo>
                        <a:pt x="222" y="217"/>
                        <a:pt x="222" y="217"/>
                        <a:pt x="222" y="217"/>
                      </a:cubicBezTo>
                      <a:cubicBezTo>
                        <a:pt x="224" y="218"/>
                        <a:pt x="224" y="221"/>
                        <a:pt x="222" y="222"/>
                      </a:cubicBezTo>
                      <a:cubicBezTo>
                        <a:pt x="221" y="223"/>
                        <a:pt x="220" y="224"/>
                        <a:pt x="219" y="224"/>
                      </a:cubicBezTo>
                      <a:close/>
                      <a:moveTo>
                        <a:pt x="205" y="209"/>
                      </a:moveTo>
                      <a:cubicBezTo>
                        <a:pt x="204" y="209"/>
                        <a:pt x="203" y="209"/>
                        <a:pt x="202" y="208"/>
                      </a:cubicBezTo>
                      <a:cubicBezTo>
                        <a:pt x="199" y="205"/>
                        <a:pt x="199" y="205"/>
                        <a:pt x="199" y="205"/>
                      </a:cubicBezTo>
                      <a:cubicBezTo>
                        <a:pt x="198" y="204"/>
                        <a:pt x="198" y="201"/>
                        <a:pt x="199" y="200"/>
                      </a:cubicBezTo>
                      <a:cubicBezTo>
                        <a:pt x="201" y="198"/>
                        <a:pt x="203" y="198"/>
                        <a:pt x="205" y="200"/>
                      </a:cubicBezTo>
                      <a:cubicBezTo>
                        <a:pt x="208" y="203"/>
                        <a:pt x="208" y="203"/>
                        <a:pt x="208" y="203"/>
                      </a:cubicBezTo>
                      <a:cubicBezTo>
                        <a:pt x="209" y="204"/>
                        <a:pt x="209" y="207"/>
                        <a:pt x="208" y="208"/>
                      </a:cubicBezTo>
                      <a:cubicBezTo>
                        <a:pt x="207" y="209"/>
                        <a:pt x="206" y="209"/>
                        <a:pt x="205" y="209"/>
                      </a:cubicBezTo>
                      <a:close/>
                      <a:moveTo>
                        <a:pt x="191" y="195"/>
                      </a:moveTo>
                      <a:cubicBezTo>
                        <a:pt x="190" y="195"/>
                        <a:pt x="189" y="195"/>
                        <a:pt x="188" y="194"/>
                      </a:cubicBezTo>
                      <a:cubicBezTo>
                        <a:pt x="185" y="191"/>
                        <a:pt x="185" y="191"/>
                        <a:pt x="185" y="191"/>
                      </a:cubicBezTo>
                      <a:cubicBezTo>
                        <a:pt x="184" y="190"/>
                        <a:pt x="184" y="187"/>
                        <a:pt x="185" y="186"/>
                      </a:cubicBezTo>
                      <a:cubicBezTo>
                        <a:pt x="187" y="184"/>
                        <a:pt x="189" y="184"/>
                        <a:pt x="191" y="186"/>
                      </a:cubicBezTo>
                      <a:cubicBezTo>
                        <a:pt x="194" y="189"/>
                        <a:pt x="194" y="189"/>
                        <a:pt x="194" y="189"/>
                      </a:cubicBezTo>
                      <a:cubicBezTo>
                        <a:pt x="195" y="190"/>
                        <a:pt x="195" y="193"/>
                        <a:pt x="194" y="194"/>
                      </a:cubicBezTo>
                      <a:cubicBezTo>
                        <a:pt x="193" y="195"/>
                        <a:pt x="192" y="195"/>
                        <a:pt x="191" y="195"/>
                      </a:cubicBezTo>
                      <a:close/>
                      <a:moveTo>
                        <a:pt x="177" y="181"/>
                      </a:moveTo>
                      <a:cubicBezTo>
                        <a:pt x="176" y="181"/>
                        <a:pt x="175" y="181"/>
                        <a:pt x="174" y="180"/>
                      </a:cubicBezTo>
                      <a:cubicBezTo>
                        <a:pt x="171" y="177"/>
                        <a:pt x="171" y="177"/>
                        <a:pt x="171" y="177"/>
                      </a:cubicBezTo>
                      <a:cubicBezTo>
                        <a:pt x="170" y="176"/>
                        <a:pt x="170" y="173"/>
                        <a:pt x="171" y="172"/>
                      </a:cubicBezTo>
                      <a:cubicBezTo>
                        <a:pt x="173" y="170"/>
                        <a:pt x="175" y="170"/>
                        <a:pt x="177" y="172"/>
                      </a:cubicBezTo>
                      <a:cubicBezTo>
                        <a:pt x="180" y="174"/>
                        <a:pt x="180" y="174"/>
                        <a:pt x="180" y="174"/>
                      </a:cubicBezTo>
                      <a:cubicBezTo>
                        <a:pt x="181" y="176"/>
                        <a:pt x="181" y="178"/>
                        <a:pt x="180" y="180"/>
                      </a:cubicBezTo>
                      <a:cubicBezTo>
                        <a:pt x="179" y="181"/>
                        <a:pt x="178" y="181"/>
                        <a:pt x="177" y="181"/>
                      </a:cubicBezTo>
                      <a:close/>
                      <a:moveTo>
                        <a:pt x="163" y="167"/>
                      </a:moveTo>
                      <a:cubicBezTo>
                        <a:pt x="162" y="167"/>
                        <a:pt x="161" y="167"/>
                        <a:pt x="160" y="166"/>
                      </a:cubicBezTo>
                      <a:cubicBezTo>
                        <a:pt x="157" y="163"/>
                        <a:pt x="157" y="163"/>
                        <a:pt x="157" y="163"/>
                      </a:cubicBezTo>
                      <a:cubicBezTo>
                        <a:pt x="155" y="161"/>
                        <a:pt x="155" y="159"/>
                        <a:pt x="157" y="157"/>
                      </a:cubicBezTo>
                      <a:cubicBezTo>
                        <a:pt x="159" y="156"/>
                        <a:pt x="161" y="156"/>
                        <a:pt x="163" y="157"/>
                      </a:cubicBezTo>
                      <a:cubicBezTo>
                        <a:pt x="165" y="160"/>
                        <a:pt x="165" y="160"/>
                        <a:pt x="165" y="160"/>
                      </a:cubicBezTo>
                      <a:cubicBezTo>
                        <a:pt x="167" y="162"/>
                        <a:pt x="167" y="164"/>
                        <a:pt x="165" y="166"/>
                      </a:cubicBezTo>
                      <a:cubicBezTo>
                        <a:pt x="165" y="167"/>
                        <a:pt x="164" y="167"/>
                        <a:pt x="163" y="167"/>
                      </a:cubicBezTo>
                      <a:close/>
                      <a:moveTo>
                        <a:pt x="148" y="153"/>
                      </a:moveTo>
                      <a:cubicBezTo>
                        <a:pt x="147" y="153"/>
                        <a:pt x="146" y="153"/>
                        <a:pt x="146" y="152"/>
                      </a:cubicBezTo>
                      <a:cubicBezTo>
                        <a:pt x="143" y="149"/>
                        <a:pt x="143" y="149"/>
                        <a:pt x="143" y="149"/>
                      </a:cubicBezTo>
                      <a:cubicBezTo>
                        <a:pt x="141" y="147"/>
                        <a:pt x="141" y="145"/>
                        <a:pt x="143" y="143"/>
                      </a:cubicBezTo>
                      <a:cubicBezTo>
                        <a:pt x="144" y="142"/>
                        <a:pt x="147" y="142"/>
                        <a:pt x="148" y="143"/>
                      </a:cubicBezTo>
                      <a:cubicBezTo>
                        <a:pt x="151" y="146"/>
                        <a:pt x="151" y="146"/>
                        <a:pt x="151" y="146"/>
                      </a:cubicBezTo>
                      <a:cubicBezTo>
                        <a:pt x="153" y="148"/>
                        <a:pt x="153" y="150"/>
                        <a:pt x="151" y="152"/>
                      </a:cubicBezTo>
                      <a:cubicBezTo>
                        <a:pt x="151" y="153"/>
                        <a:pt x="150" y="153"/>
                        <a:pt x="148" y="153"/>
                      </a:cubicBezTo>
                      <a:close/>
                      <a:moveTo>
                        <a:pt x="134" y="139"/>
                      </a:moveTo>
                      <a:cubicBezTo>
                        <a:pt x="133" y="139"/>
                        <a:pt x="132" y="138"/>
                        <a:pt x="132" y="138"/>
                      </a:cubicBezTo>
                      <a:cubicBezTo>
                        <a:pt x="129" y="135"/>
                        <a:pt x="129" y="135"/>
                        <a:pt x="129" y="135"/>
                      </a:cubicBezTo>
                      <a:cubicBezTo>
                        <a:pt x="127" y="133"/>
                        <a:pt x="127" y="131"/>
                        <a:pt x="129" y="129"/>
                      </a:cubicBezTo>
                      <a:cubicBezTo>
                        <a:pt x="130" y="128"/>
                        <a:pt x="133" y="128"/>
                        <a:pt x="134" y="129"/>
                      </a:cubicBezTo>
                      <a:cubicBezTo>
                        <a:pt x="137" y="132"/>
                        <a:pt x="137" y="132"/>
                        <a:pt x="137" y="132"/>
                      </a:cubicBezTo>
                      <a:cubicBezTo>
                        <a:pt x="139" y="134"/>
                        <a:pt x="139" y="136"/>
                        <a:pt x="137" y="138"/>
                      </a:cubicBezTo>
                      <a:cubicBezTo>
                        <a:pt x="136" y="138"/>
                        <a:pt x="135" y="139"/>
                        <a:pt x="134" y="139"/>
                      </a:cubicBezTo>
                      <a:close/>
                      <a:moveTo>
                        <a:pt x="120" y="125"/>
                      </a:moveTo>
                      <a:cubicBezTo>
                        <a:pt x="119" y="125"/>
                        <a:pt x="118" y="124"/>
                        <a:pt x="117" y="123"/>
                      </a:cubicBezTo>
                      <a:cubicBezTo>
                        <a:pt x="115" y="121"/>
                        <a:pt x="115" y="121"/>
                        <a:pt x="115" y="121"/>
                      </a:cubicBezTo>
                      <a:cubicBezTo>
                        <a:pt x="113" y="119"/>
                        <a:pt x="113" y="117"/>
                        <a:pt x="115" y="115"/>
                      </a:cubicBezTo>
                      <a:cubicBezTo>
                        <a:pt x="116" y="113"/>
                        <a:pt x="119" y="113"/>
                        <a:pt x="120" y="115"/>
                      </a:cubicBezTo>
                      <a:cubicBezTo>
                        <a:pt x="123" y="118"/>
                        <a:pt x="123" y="118"/>
                        <a:pt x="123" y="118"/>
                      </a:cubicBezTo>
                      <a:cubicBezTo>
                        <a:pt x="125" y="119"/>
                        <a:pt x="125" y="122"/>
                        <a:pt x="123" y="123"/>
                      </a:cubicBezTo>
                      <a:cubicBezTo>
                        <a:pt x="122" y="124"/>
                        <a:pt x="121" y="125"/>
                        <a:pt x="120" y="125"/>
                      </a:cubicBezTo>
                      <a:close/>
                      <a:moveTo>
                        <a:pt x="106" y="110"/>
                      </a:moveTo>
                      <a:cubicBezTo>
                        <a:pt x="105" y="110"/>
                        <a:pt x="104" y="110"/>
                        <a:pt x="103" y="109"/>
                      </a:cubicBezTo>
                      <a:cubicBezTo>
                        <a:pt x="100" y="106"/>
                        <a:pt x="100" y="106"/>
                        <a:pt x="100" y="106"/>
                      </a:cubicBezTo>
                      <a:cubicBezTo>
                        <a:pt x="99" y="105"/>
                        <a:pt x="99" y="102"/>
                        <a:pt x="100" y="101"/>
                      </a:cubicBezTo>
                      <a:cubicBezTo>
                        <a:pt x="102" y="99"/>
                        <a:pt x="104" y="99"/>
                        <a:pt x="106" y="101"/>
                      </a:cubicBezTo>
                      <a:cubicBezTo>
                        <a:pt x="109" y="104"/>
                        <a:pt x="109" y="104"/>
                        <a:pt x="109" y="104"/>
                      </a:cubicBezTo>
                      <a:cubicBezTo>
                        <a:pt x="110" y="105"/>
                        <a:pt x="110" y="108"/>
                        <a:pt x="109" y="109"/>
                      </a:cubicBezTo>
                      <a:cubicBezTo>
                        <a:pt x="108" y="110"/>
                        <a:pt x="107" y="110"/>
                        <a:pt x="106" y="110"/>
                      </a:cubicBezTo>
                      <a:close/>
                      <a:moveTo>
                        <a:pt x="92" y="96"/>
                      </a:moveTo>
                      <a:cubicBezTo>
                        <a:pt x="91" y="96"/>
                        <a:pt x="90" y="96"/>
                        <a:pt x="89" y="95"/>
                      </a:cubicBezTo>
                      <a:cubicBezTo>
                        <a:pt x="86" y="92"/>
                        <a:pt x="86" y="92"/>
                        <a:pt x="86" y="92"/>
                      </a:cubicBezTo>
                      <a:cubicBezTo>
                        <a:pt x="85" y="91"/>
                        <a:pt x="85" y="88"/>
                        <a:pt x="86" y="87"/>
                      </a:cubicBezTo>
                      <a:cubicBezTo>
                        <a:pt x="88" y="85"/>
                        <a:pt x="90" y="85"/>
                        <a:pt x="92" y="87"/>
                      </a:cubicBezTo>
                      <a:cubicBezTo>
                        <a:pt x="95" y="90"/>
                        <a:pt x="95" y="90"/>
                        <a:pt x="95" y="90"/>
                      </a:cubicBezTo>
                      <a:cubicBezTo>
                        <a:pt x="96" y="91"/>
                        <a:pt x="96" y="94"/>
                        <a:pt x="95" y="95"/>
                      </a:cubicBezTo>
                      <a:cubicBezTo>
                        <a:pt x="94" y="96"/>
                        <a:pt x="93" y="96"/>
                        <a:pt x="92" y="96"/>
                      </a:cubicBezTo>
                      <a:close/>
                      <a:moveTo>
                        <a:pt x="78" y="82"/>
                      </a:moveTo>
                      <a:cubicBezTo>
                        <a:pt x="77" y="82"/>
                        <a:pt x="76" y="82"/>
                        <a:pt x="75" y="81"/>
                      </a:cubicBezTo>
                      <a:cubicBezTo>
                        <a:pt x="72" y="78"/>
                        <a:pt x="72" y="78"/>
                        <a:pt x="72" y="78"/>
                      </a:cubicBezTo>
                      <a:cubicBezTo>
                        <a:pt x="71" y="77"/>
                        <a:pt x="71" y="74"/>
                        <a:pt x="72" y="73"/>
                      </a:cubicBezTo>
                      <a:cubicBezTo>
                        <a:pt x="74" y="71"/>
                        <a:pt x="76" y="71"/>
                        <a:pt x="78" y="73"/>
                      </a:cubicBezTo>
                      <a:cubicBezTo>
                        <a:pt x="81" y="75"/>
                        <a:pt x="81" y="75"/>
                        <a:pt x="81" y="75"/>
                      </a:cubicBezTo>
                      <a:cubicBezTo>
                        <a:pt x="82" y="77"/>
                        <a:pt x="82" y="79"/>
                        <a:pt x="81" y="81"/>
                      </a:cubicBezTo>
                      <a:cubicBezTo>
                        <a:pt x="80" y="82"/>
                        <a:pt x="79" y="82"/>
                        <a:pt x="78" y="82"/>
                      </a:cubicBezTo>
                      <a:close/>
                      <a:moveTo>
                        <a:pt x="64" y="68"/>
                      </a:moveTo>
                      <a:cubicBezTo>
                        <a:pt x="63" y="68"/>
                        <a:pt x="62" y="68"/>
                        <a:pt x="61" y="67"/>
                      </a:cubicBezTo>
                      <a:cubicBezTo>
                        <a:pt x="58" y="64"/>
                        <a:pt x="58" y="64"/>
                        <a:pt x="58" y="64"/>
                      </a:cubicBezTo>
                      <a:cubicBezTo>
                        <a:pt x="56" y="63"/>
                        <a:pt x="56" y="60"/>
                        <a:pt x="58" y="58"/>
                      </a:cubicBezTo>
                      <a:cubicBezTo>
                        <a:pt x="60" y="57"/>
                        <a:pt x="62" y="57"/>
                        <a:pt x="64" y="58"/>
                      </a:cubicBezTo>
                      <a:cubicBezTo>
                        <a:pt x="66" y="61"/>
                        <a:pt x="66" y="61"/>
                        <a:pt x="66" y="61"/>
                      </a:cubicBezTo>
                      <a:cubicBezTo>
                        <a:pt x="68" y="63"/>
                        <a:pt x="68" y="65"/>
                        <a:pt x="66" y="67"/>
                      </a:cubicBezTo>
                      <a:cubicBezTo>
                        <a:pt x="66" y="68"/>
                        <a:pt x="65" y="68"/>
                        <a:pt x="64" y="68"/>
                      </a:cubicBezTo>
                      <a:close/>
                      <a:moveTo>
                        <a:pt x="49" y="54"/>
                      </a:moveTo>
                      <a:cubicBezTo>
                        <a:pt x="48" y="54"/>
                        <a:pt x="47" y="54"/>
                        <a:pt x="47" y="53"/>
                      </a:cubicBezTo>
                      <a:cubicBezTo>
                        <a:pt x="44" y="50"/>
                        <a:pt x="44" y="50"/>
                        <a:pt x="44" y="50"/>
                      </a:cubicBezTo>
                      <a:cubicBezTo>
                        <a:pt x="42" y="48"/>
                        <a:pt x="42" y="46"/>
                        <a:pt x="44" y="44"/>
                      </a:cubicBezTo>
                      <a:cubicBezTo>
                        <a:pt x="45" y="43"/>
                        <a:pt x="48" y="43"/>
                        <a:pt x="49" y="44"/>
                      </a:cubicBezTo>
                      <a:cubicBezTo>
                        <a:pt x="52" y="47"/>
                        <a:pt x="52" y="47"/>
                        <a:pt x="52" y="47"/>
                      </a:cubicBezTo>
                      <a:cubicBezTo>
                        <a:pt x="54" y="49"/>
                        <a:pt x="54" y="51"/>
                        <a:pt x="52" y="53"/>
                      </a:cubicBezTo>
                      <a:cubicBezTo>
                        <a:pt x="52" y="54"/>
                        <a:pt x="51" y="54"/>
                        <a:pt x="49" y="54"/>
                      </a:cubicBezTo>
                      <a:close/>
                      <a:moveTo>
                        <a:pt x="35" y="40"/>
                      </a:moveTo>
                      <a:cubicBezTo>
                        <a:pt x="34" y="40"/>
                        <a:pt x="33" y="39"/>
                        <a:pt x="33" y="39"/>
                      </a:cubicBezTo>
                      <a:cubicBezTo>
                        <a:pt x="30" y="36"/>
                        <a:pt x="30" y="36"/>
                        <a:pt x="30" y="36"/>
                      </a:cubicBezTo>
                      <a:cubicBezTo>
                        <a:pt x="28" y="34"/>
                        <a:pt x="28" y="32"/>
                        <a:pt x="30" y="30"/>
                      </a:cubicBezTo>
                      <a:cubicBezTo>
                        <a:pt x="31" y="29"/>
                        <a:pt x="34" y="29"/>
                        <a:pt x="35" y="30"/>
                      </a:cubicBezTo>
                      <a:cubicBezTo>
                        <a:pt x="38" y="33"/>
                        <a:pt x="38" y="33"/>
                        <a:pt x="38" y="33"/>
                      </a:cubicBezTo>
                      <a:cubicBezTo>
                        <a:pt x="40" y="35"/>
                        <a:pt x="40" y="37"/>
                        <a:pt x="38" y="39"/>
                      </a:cubicBezTo>
                      <a:cubicBezTo>
                        <a:pt x="37" y="39"/>
                        <a:pt x="36" y="40"/>
                        <a:pt x="35" y="40"/>
                      </a:cubicBezTo>
                      <a:close/>
                      <a:moveTo>
                        <a:pt x="21" y="26"/>
                      </a:moveTo>
                      <a:cubicBezTo>
                        <a:pt x="20" y="26"/>
                        <a:pt x="19" y="25"/>
                        <a:pt x="18" y="24"/>
                      </a:cubicBezTo>
                      <a:cubicBezTo>
                        <a:pt x="16" y="22"/>
                        <a:pt x="16" y="22"/>
                        <a:pt x="16" y="22"/>
                      </a:cubicBezTo>
                      <a:cubicBezTo>
                        <a:pt x="14" y="20"/>
                        <a:pt x="14" y="18"/>
                        <a:pt x="16" y="16"/>
                      </a:cubicBezTo>
                      <a:cubicBezTo>
                        <a:pt x="17" y="14"/>
                        <a:pt x="20" y="14"/>
                        <a:pt x="21" y="16"/>
                      </a:cubicBezTo>
                      <a:cubicBezTo>
                        <a:pt x="24" y="19"/>
                        <a:pt x="24" y="19"/>
                        <a:pt x="24" y="19"/>
                      </a:cubicBezTo>
                      <a:cubicBezTo>
                        <a:pt x="26" y="20"/>
                        <a:pt x="26" y="23"/>
                        <a:pt x="24" y="24"/>
                      </a:cubicBezTo>
                      <a:cubicBezTo>
                        <a:pt x="23" y="25"/>
                        <a:pt x="22" y="26"/>
                        <a:pt x="21" y="26"/>
                      </a:cubicBezTo>
                      <a:close/>
                      <a:moveTo>
                        <a:pt x="7" y="11"/>
                      </a:moveTo>
                      <a:cubicBezTo>
                        <a:pt x="6" y="11"/>
                        <a:pt x="5" y="11"/>
                        <a:pt x="4" y="10"/>
                      </a:cubicBezTo>
                      <a:cubicBezTo>
                        <a:pt x="1" y="7"/>
                        <a:pt x="1" y="7"/>
                        <a:pt x="1" y="7"/>
                      </a:cubicBezTo>
                      <a:cubicBezTo>
                        <a:pt x="0" y="6"/>
                        <a:pt x="0" y="3"/>
                        <a:pt x="1" y="2"/>
                      </a:cubicBezTo>
                      <a:cubicBezTo>
                        <a:pt x="3" y="0"/>
                        <a:pt x="5" y="0"/>
                        <a:pt x="7" y="2"/>
                      </a:cubicBezTo>
                      <a:cubicBezTo>
                        <a:pt x="10" y="5"/>
                        <a:pt x="10" y="5"/>
                        <a:pt x="10" y="5"/>
                      </a:cubicBezTo>
                      <a:cubicBezTo>
                        <a:pt x="11" y="6"/>
                        <a:pt x="11" y="9"/>
                        <a:pt x="10" y="10"/>
                      </a:cubicBezTo>
                      <a:cubicBezTo>
                        <a:pt x="9" y="11"/>
                        <a:pt x="8" y="11"/>
                        <a:pt x="7" y="1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4" name="Freeform 60"/>
                <p:cNvSpPr>
                  <a:spLocks noEditPoints="1"/>
                </p:cNvSpPr>
                <p:nvPr/>
              </p:nvSpPr>
              <p:spPr bwMode="auto">
                <a:xfrm>
                  <a:off x="7433488" y="3252414"/>
                  <a:ext cx="27547" cy="1274428"/>
                </a:xfrm>
                <a:custGeom>
                  <a:avLst/>
                  <a:gdLst/>
                  <a:ahLst/>
                  <a:cxnLst>
                    <a:cxn ang="0">
                      <a:pos x="0" y="364"/>
                    </a:cxn>
                    <a:cxn ang="0">
                      <a:pos x="8" y="368"/>
                    </a:cxn>
                    <a:cxn ang="0">
                      <a:pos x="0" y="348"/>
                    </a:cxn>
                    <a:cxn ang="0">
                      <a:pos x="8" y="344"/>
                    </a:cxn>
                    <a:cxn ang="0">
                      <a:pos x="4" y="332"/>
                    </a:cxn>
                    <a:cxn ang="0">
                      <a:pos x="4" y="320"/>
                    </a:cxn>
                    <a:cxn ang="0">
                      <a:pos x="4" y="332"/>
                    </a:cxn>
                    <a:cxn ang="0">
                      <a:pos x="0" y="304"/>
                    </a:cxn>
                    <a:cxn ang="0">
                      <a:pos x="8" y="308"/>
                    </a:cxn>
                    <a:cxn ang="0">
                      <a:pos x="0" y="288"/>
                    </a:cxn>
                    <a:cxn ang="0">
                      <a:pos x="8" y="284"/>
                    </a:cxn>
                    <a:cxn ang="0">
                      <a:pos x="4" y="272"/>
                    </a:cxn>
                    <a:cxn ang="0">
                      <a:pos x="4" y="260"/>
                    </a:cxn>
                    <a:cxn ang="0">
                      <a:pos x="4" y="272"/>
                    </a:cxn>
                    <a:cxn ang="0">
                      <a:pos x="0" y="244"/>
                    </a:cxn>
                    <a:cxn ang="0">
                      <a:pos x="8" y="248"/>
                    </a:cxn>
                    <a:cxn ang="0">
                      <a:pos x="0" y="228"/>
                    </a:cxn>
                    <a:cxn ang="0">
                      <a:pos x="8" y="224"/>
                    </a:cxn>
                    <a:cxn ang="0">
                      <a:pos x="4" y="212"/>
                    </a:cxn>
                    <a:cxn ang="0">
                      <a:pos x="4" y="200"/>
                    </a:cxn>
                    <a:cxn ang="0">
                      <a:pos x="4" y="212"/>
                    </a:cxn>
                    <a:cxn ang="0">
                      <a:pos x="0" y="184"/>
                    </a:cxn>
                    <a:cxn ang="0">
                      <a:pos x="8" y="188"/>
                    </a:cxn>
                    <a:cxn ang="0">
                      <a:pos x="0" y="168"/>
                    </a:cxn>
                    <a:cxn ang="0">
                      <a:pos x="8" y="164"/>
                    </a:cxn>
                    <a:cxn ang="0">
                      <a:pos x="4" y="152"/>
                    </a:cxn>
                    <a:cxn ang="0">
                      <a:pos x="4" y="140"/>
                    </a:cxn>
                    <a:cxn ang="0">
                      <a:pos x="4" y="152"/>
                    </a:cxn>
                    <a:cxn ang="0">
                      <a:pos x="0" y="124"/>
                    </a:cxn>
                    <a:cxn ang="0">
                      <a:pos x="8" y="128"/>
                    </a:cxn>
                    <a:cxn ang="0">
                      <a:pos x="0" y="108"/>
                    </a:cxn>
                    <a:cxn ang="0">
                      <a:pos x="8" y="104"/>
                    </a:cxn>
                    <a:cxn ang="0">
                      <a:pos x="4" y="92"/>
                    </a:cxn>
                    <a:cxn ang="0">
                      <a:pos x="4" y="80"/>
                    </a:cxn>
                    <a:cxn ang="0">
                      <a:pos x="4" y="92"/>
                    </a:cxn>
                    <a:cxn ang="0">
                      <a:pos x="0" y="64"/>
                    </a:cxn>
                    <a:cxn ang="0">
                      <a:pos x="8" y="68"/>
                    </a:cxn>
                    <a:cxn ang="0">
                      <a:pos x="0" y="48"/>
                    </a:cxn>
                    <a:cxn ang="0">
                      <a:pos x="8" y="44"/>
                    </a:cxn>
                    <a:cxn ang="0">
                      <a:pos x="4" y="32"/>
                    </a:cxn>
                    <a:cxn ang="0">
                      <a:pos x="4" y="20"/>
                    </a:cxn>
                    <a:cxn ang="0">
                      <a:pos x="4" y="32"/>
                    </a:cxn>
                    <a:cxn ang="0">
                      <a:pos x="0" y="4"/>
                    </a:cxn>
                    <a:cxn ang="0">
                      <a:pos x="8" y="8"/>
                    </a:cxn>
                  </a:cxnLst>
                  <a:rect l="0" t="0" r="r" b="b"/>
                  <a:pathLst>
                    <a:path w="8" h="372">
                      <a:moveTo>
                        <a:pt x="4" y="372"/>
                      </a:moveTo>
                      <a:cubicBezTo>
                        <a:pt x="2" y="372"/>
                        <a:pt x="0" y="370"/>
                        <a:pt x="0" y="368"/>
                      </a:cubicBezTo>
                      <a:cubicBezTo>
                        <a:pt x="0" y="364"/>
                        <a:pt x="0" y="364"/>
                        <a:pt x="0" y="364"/>
                      </a:cubicBezTo>
                      <a:cubicBezTo>
                        <a:pt x="0" y="362"/>
                        <a:pt x="2" y="360"/>
                        <a:pt x="4" y="360"/>
                      </a:cubicBezTo>
                      <a:cubicBezTo>
                        <a:pt x="6" y="360"/>
                        <a:pt x="8" y="362"/>
                        <a:pt x="8" y="364"/>
                      </a:cubicBezTo>
                      <a:cubicBezTo>
                        <a:pt x="8" y="368"/>
                        <a:pt x="8" y="368"/>
                        <a:pt x="8" y="368"/>
                      </a:cubicBezTo>
                      <a:cubicBezTo>
                        <a:pt x="8" y="370"/>
                        <a:pt x="6" y="372"/>
                        <a:pt x="4" y="372"/>
                      </a:cubicBezTo>
                      <a:close/>
                      <a:moveTo>
                        <a:pt x="4" y="352"/>
                      </a:moveTo>
                      <a:cubicBezTo>
                        <a:pt x="2" y="352"/>
                        <a:pt x="0" y="350"/>
                        <a:pt x="0" y="348"/>
                      </a:cubicBezTo>
                      <a:cubicBezTo>
                        <a:pt x="0" y="344"/>
                        <a:pt x="0" y="344"/>
                        <a:pt x="0" y="344"/>
                      </a:cubicBezTo>
                      <a:cubicBezTo>
                        <a:pt x="0" y="342"/>
                        <a:pt x="2" y="340"/>
                        <a:pt x="4" y="340"/>
                      </a:cubicBezTo>
                      <a:cubicBezTo>
                        <a:pt x="6" y="340"/>
                        <a:pt x="8" y="342"/>
                        <a:pt x="8" y="344"/>
                      </a:cubicBezTo>
                      <a:cubicBezTo>
                        <a:pt x="8" y="348"/>
                        <a:pt x="8" y="348"/>
                        <a:pt x="8" y="348"/>
                      </a:cubicBezTo>
                      <a:cubicBezTo>
                        <a:pt x="8" y="350"/>
                        <a:pt x="6" y="352"/>
                        <a:pt x="4" y="352"/>
                      </a:cubicBezTo>
                      <a:close/>
                      <a:moveTo>
                        <a:pt x="4" y="332"/>
                      </a:moveTo>
                      <a:cubicBezTo>
                        <a:pt x="2" y="332"/>
                        <a:pt x="0" y="330"/>
                        <a:pt x="0" y="328"/>
                      </a:cubicBezTo>
                      <a:cubicBezTo>
                        <a:pt x="0" y="324"/>
                        <a:pt x="0" y="324"/>
                        <a:pt x="0" y="324"/>
                      </a:cubicBezTo>
                      <a:cubicBezTo>
                        <a:pt x="0" y="322"/>
                        <a:pt x="2" y="320"/>
                        <a:pt x="4" y="320"/>
                      </a:cubicBezTo>
                      <a:cubicBezTo>
                        <a:pt x="6" y="320"/>
                        <a:pt x="8" y="322"/>
                        <a:pt x="8" y="324"/>
                      </a:cubicBezTo>
                      <a:cubicBezTo>
                        <a:pt x="8" y="328"/>
                        <a:pt x="8" y="328"/>
                        <a:pt x="8" y="328"/>
                      </a:cubicBezTo>
                      <a:cubicBezTo>
                        <a:pt x="8" y="330"/>
                        <a:pt x="6" y="332"/>
                        <a:pt x="4" y="332"/>
                      </a:cubicBezTo>
                      <a:close/>
                      <a:moveTo>
                        <a:pt x="4" y="312"/>
                      </a:moveTo>
                      <a:cubicBezTo>
                        <a:pt x="2" y="312"/>
                        <a:pt x="0" y="310"/>
                        <a:pt x="0" y="308"/>
                      </a:cubicBezTo>
                      <a:cubicBezTo>
                        <a:pt x="0" y="304"/>
                        <a:pt x="0" y="304"/>
                        <a:pt x="0" y="304"/>
                      </a:cubicBezTo>
                      <a:cubicBezTo>
                        <a:pt x="0" y="302"/>
                        <a:pt x="2" y="300"/>
                        <a:pt x="4" y="300"/>
                      </a:cubicBezTo>
                      <a:cubicBezTo>
                        <a:pt x="6" y="300"/>
                        <a:pt x="8" y="302"/>
                        <a:pt x="8" y="304"/>
                      </a:cubicBezTo>
                      <a:cubicBezTo>
                        <a:pt x="8" y="308"/>
                        <a:pt x="8" y="308"/>
                        <a:pt x="8" y="308"/>
                      </a:cubicBezTo>
                      <a:cubicBezTo>
                        <a:pt x="8" y="310"/>
                        <a:pt x="6" y="312"/>
                        <a:pt x="4" y="312"/>
                      </a:cubicBezTo>
                      <a:close/>
                      <a:moveTo>
                        <a:pt x="4" y="292"/>
                      </a:moveTo>
                      <a:cubicBezTo>
                        <a:pt x="2" y="292"/>
                        <a:pt x="0" y="290"/>
                        <a:pt x="0" y="288"/>
                      </a:cubicBezTo>
                      <a:cubicBezTo>
                        <a:pt x="0" y="284"/>
                        <a:pt x="0" y="284"/>
                        <a:pt x="0" y="284"/>
                      </a:cubicBezTo>
                      <a:cubicBezTo>
                        <a:pt x="0" y="282"/>
                        <a:pt x="2" y="280"/>
                        <a:pt x="4" y="280"/>
                      </a:cubicBezTo>
                      <a:cubicBezTo>
                        <a:pt x="6" y="280"/>
                        <a:pt x="8" y="282"/>
                        <a:pt x="8" y="284"/>
                      </a:cubicBezTo>
                      <a:cubicBezTo>
                        <a:pt x="8" y="288"/>
                        <a:pt x="8" y="288"/>
                        <a:pt x="8" y="288"/>
                      </a:cubicBezTo>
                      <a:cubicBezTo>
                        <a:pt x="8" y="290"/>
                        <a:pt x="6" y="292"/>
                        <a:pt x="4" y="292"/>
                      </a:cubicBezTo>
                      <a:close/>
                      <a:moveTo>
                        <a:pt x="4" y="272"/>
                      </a:moveTo>
                      <a:cubicBezTo>
                        <a:pt x="2" y="272"/>
                        <a:pt x="0" y="270"/>
                        <a:pt x="0" y="268"/>
                      </a:cubicBezTo>
                      <a:cubicBezTo>
                        <a:pt x="0" y="264"/>
                        <a:pt x="0" y="264"/>
                        <a:pt x="0" y="264"/>
                      </a:cubicBezTo>
                      <a:cubicBezTo>
                        <a:pt x="0" y="262"/>
                        <a:pt x="2" y="260"/>
                        <a:pt x="4" y="260"/>
                      </a:cubicBezTo>
                      <a:cubicBezTo>
                        <a:pt x="6" y="260"/>
                        <a:pt x="8" y="262"/>
                        <a:pt x="8" y="264"/>
                      </a:cubicBezTo>
                      <a:cubicBezTo>
                        <a:pt x="8" y="268"/>
                        <a:pt x="8" y="268"/>
                        <a:pt x="8" y="268"/>
                      </a:cubicBezTo>
                      <a:cubicBezTo>
                        <a:pt x="8" y="270"/>
                        <a:pt x="6" y="272"/>
                        <a:pt x="4" y="272"/>
                      </a:cubicBezTo>
                      <a:close/>
                      <a:moveTo>
                        <a:pt x="4" y="252"/>
                      </a:moveTo>
                      <a:cubicBezTo>
                        <a:pt x="2" y="252"/>
                        <a:pt x="0" y="250"/>
                        <a:pt x="0" y="248"/>
                      </a:cubicBezTo>
                      <a:cubicBezTo>
                        <a:pt x="0" y="244"/>
                        <a:pt x="0" y="244"/>
                        <a:pt x="0" y="244"/>
                      </a:cubicBezTo>
                      <a:cubicBezTo>
                        <a:pt x="0" y="242"/>
                        <a:pt x="2" y="240"/>
                        <a:pt x="4" y="240"/>
                      </a:cubicBezTo>
                      <a:cubicBezTo>
                        <a:pt x="6" y="240"/>
                        <a:pt x="8" y="242"/>
                        <a:pt x="8" y="244"/>
                      </a:cubicBezTo>
                      <a:cubicBezTo>
                        <a:pt x="8" y="248"/>
                        <a:pt x="8" y="248"/>
                        <a:pt x="8" y="248"/>
                      </a:cubicBezTo>
                      <a:cubicBezTo>
                        <a:pt x="8" y="250"/>
                        <a:pt x="6" y="252"/>
                        <a:pt x="4" y="252"/>
                      </a:cubicBezTo>
                      <a:close/>
                      <a:moveTo>
                        <a:pt x="4" y="232"/>
                      </a:moveTo>
                      <a:cubicBezTo>
                        <a:pt x="2" y="232"/>
                        <a:pt x="0" y="230"/>
                        <a:pt x="0" y="228"/>
                      </a:cubicBezTo>
                      <a:cubicBezTo>
                        <a:pt x="0" y="224"/>
                        <a:pt x="0" y="224"/>
                        <a:pt x="0" y="224"/>
                      </a:cubicBezTo>
                      <a:cubicBezTo>
                        <a:pt x="0" y="222"/>
                        <a:pt x="2" y="220"/>
                        <a:pt x="4" y="220"/>
                      </a:cubicBezTo>
                      <a:cubicBezTo>
                        <a:pt x="6" y="220"/>
                        <a:pt x="8" y="222"/>
                        <a:pt x="8" y="224"/>
                      </a:cubicBezTo>
                      <a:cubicBezTo>
                        <a:pt x="8" y="228"/>
                        <a:pt x="8" y="228"/>
                        <a:pt x="8" y="228"/>
                      </a:cubicBezTo>
                      <a:cubicBezTo>
                        <a:pt x="8" y="230"/>
                        <a:pt x="6" y="232"/>
                        <a:pt x="4" y="232"/>
                      </a:cubicBezTo>
                      <a:close/>
                      <a:moveTo>
                        <a:pt x="4" y="212"/>
                      </a:moveTo>
                      <a:cubicBezTo>
                        <a:pt x="2" y="212"/>
                        <a:pt x="0" y="210"/>
                        <a:pt x="0" y="208"/>
                      </a:cubicBezTo>
                      <a:cubicBezTo>
                        <a:pt x="0" y="204"/>
                        <a:pt x="0" y="204"/>
                        <a:pt x="0" y="204"/>
                      </a:cubicBezTo>
                      <a:cubicBezTo>
                        <a:pt x="0" y="202"/>
                        <a:pt x="2" y="200"/>
                        <a:pt x="4" y="200"/>
                      </a:cubicBezTo>
                      <a:cubicBezTo>
                        <a:pt x="6" y="200"/>
                        <a:pt x="8" y="202"/>
                        <a:pt x="8" y="204"/>
                      </a:cubicBezTo>
                      <a:cubicBezTo>
                        <a:pt x="8" y="208"/>
                        <a:pt x="8" y="208"/>
                        <a:pt x="8" y="208"/>
                      </a:cubicBezTo>
                      <a:cubicBezTo>
                        <a:pt x="8" y="210"/>
                        <a:pt x="6" y="212"/>
                        <a:pt x="4" y="212"/>
                      </a:cubicBezTo>
                      <a:close/>
                      <a:moveTo>
                        <a:pt x="4" y="192"/>
                      </a:moveTo>
                      <a:cubicBezTo>
                        <a:pt x="2" y="192"/>
                        <a:pt x="0" y="190"/>
                        <a:pt x="0" y="188"/>
                      </a:cubicBezTo>
                      <a:cubicBezTo>
                        <a:pt x="0" y="184"/>
                        <a:pt x="0" y="184"/>
                        <a:pt x="0" y="184"/>
                      </a:cubicBezTo>
                      <a:cubicBezTo>
                        <a:pt x="0" y="182"/>
                        <a:pt x="2" y="180"/>
                        <a:pt x="4" y="180"/>
                      </a:cubicBezTo>
                      <a:cubicBezTo>
                        <a:pt x="6" y="180"/>
                        <a:pt x="8" y="182"/>
                        <a:pt x="8" y="184"/>
                      </a:cubicBezTo>
                      <a:cubicBezTo>
                        <a:pt x="8" y="188"/>
                        <a:pt x="8" y="188"/>
                        <a:pt x="8" y="188"/>
                      </a:cubicBezTo>
                      <a:cubicBezTo>
                        <a:pt x="8" y="190"/>
                        <a:pt x="6" y="192"/>
                        <a:pt x="4" y="192"/>
                      </a:cubicBezTo>
                      <a:close/>
                      <a:moveTo>
                        <a:pt x="4" y="172"/>
                      </a:moveTo>
                      <a:cubicBezTo>
                        <a:pt x="2" y="172"/>
                        <a:pt x="0" y="170"/>
                        <a:pt x="0" y="168"/>
                      </a:cubicBezTo>
                      <a:cubicBezTo>
                        <a:pt x="0" y="164"/>
                        <a:pt x="0" y="164"/>
                        <a:pt x="0" y="164"/>
                      </a:cubicBezTo>
                      <a:cubicBezTo>
                        <a:pt x="0" y="162"/>
                        <a:pt x="2" y="160"/>
                        <a:pt x="4" y="160"/>
                      </a:cubicBezTo>
                      <a:cubicBezTo>
                        <a:pt x="6" y="160"/>
                        <a:pt x="8" y="162"/>
                        <a:pt x="8" y="164"/>
                      </a:cubicBezTo>
                      <a:cubicBezTo>
                        <a:pt x="8" y="168"/>
                        <a:pt x="8" y="168"/>
                        <a:pt x="8" y="168"/>
                      </a:cubicBezTo>
                      <a:cubicBezTo>
                        <a:pt x="8" y="170"/>
                        <a:pt x="6" y="172"/>
                        <a:pt x="4" y="172"/>
                      </a:cubicBezTo>
                      <a:close/>
                      <a:moveTo>
                        <a:pt x="4" y="152"/>
                      </a:moveTo>
                      <a:cubicBezTo>
                        <a:pt x="2" y="152"/>
                        <a:pt x="0" y="150"/>
                        <a:pt x="0" y="148"/>
                      </a:cubicBezTo>
                      <a:cubicBezTo>
                        <a:pt x="0" y="144"/>
                        <a:pt x="0" y="144"/>
                        <a:pt x="0" y="144"/>
                      </a:cubicBezTo>
                      <a:cubicBezTo>
                        <a:pt x="0" y="142"/>
                        <a:pt x="2" y="140"/>
                        <a:pt x="4" y="140"/>
                      </a:cubicBezTo>
                      <a:cubicBezTo>
                        <a:pt x="6" y="140"/>
                        <a:pt x="8" y="142"/>
                        <a:pt x="8" y="144"/>
                      </a:cubicBezTo>
                      <a:cubicBezTo>
                        <a:pt x="8" y="148"/>
                        <a:pt x="8" y="148"/>
                        <a:pt x="8" y="148"/>
                      </a:cubicBezTo>
                      <a:cubicBezTo>
                        <a:pt x="8" y="150"/>
                        <a:pt x="6" y="152"/>
                        <a:pt x="4" y="152"/>
                      </a:cubicBezTo>
                      <a:close/>
                      <a:moveTo>
                        <a:pt x="4" y="132"/>
                      </a:moveTo>
                      <a:cubicBezTo>
                        <a:pt x="2" y="132"/>
                        <a:pt x="0" y="130"/>
                        <a:pt x="0" y="128"/>
                      </a:cubicBezTo>
                      <a:cubicBezTo>
                        <a:pt x="0" y="124"/>
                        <a:pt x="0" y="124"/>
                        <a:pt x="0" y="124"/>
                      </a:cubicBezTo>
                      <a:cubicBezTo>
                        <a:pt x="0" y="122"/>
                        <a:pt x="2" y="120"/>
                        <a:pt x="4" y="120"/>
                      </a:cubicBezTo>
                      <a:cubicBezTo>
                        <a:pt x="6" y="120"/>
                        <a:pt x="8" y="122"/>
                        <a:pt x="8" y="124"/>
                      </a:cubicBezTo>
                      <a:cubicBezTo>
                        <a:pt x="8" y="128"/>
                        <a:pt x="8" y="128"/>
                        <a:pt x="8" y="128"/>
                      </a:cubicBezTo>
                      <a:cubicBezTo>
                        <a:pt x="8" y="130"/>
                        <a:pt x="6" y="132"/>
                        <a:pt x="4" y="132"/>
                      </a:cubicBezTo>
                      <a:close/>
                      <a:moveTo>
                        <a:pt x="4" y="112"/>
                      </a:moveTo>
                      <a:cubicBezTo>
                        <a:pt x="2" y="112"/>
                        <a:pt x="0" y="110"/>
                        <a:pt x="0" y="108"/>
                      </a:cubicBezTo>
                      <a:cubicBezTo>
                        <a:pt x="0" y="104"/>
                        <a:pt x="0" y="104"/>
                        <a:pt x="0" y="104"/>
                      </a:cubicBezTo>
                      <a:cubicBezTo>
                        <a:pt x="0" y="102"/>
                        <a:pt x="2" y="100"/>
                        <a:pt x="4" y="100"/>
                      </a:cubicBezTo>
                      <a:cubicBezTo>
                        <a:pt x="6" y="100"/>
                        <a:pt x="8" y="102"/>
                        <a:pt x="8" y="104"/>
                      </a:cubicBezTo>
                      <a:cubicBezTo>
                        <a:pt x="8" y="108"/>
                        <a:pt x="8" y="108"/>
                        <a:pt x="8" y="108"/>
                      </a:cubicBezTo>
                      <a:cubicBezTo>
                        <a:pt x="8" y="110"/>
                        <a:pt x="6" y="112"/>
                        <a:pt x="4" y="112"/>
                      </a:cubicBezTo>
                      <a:close/>
                      <a:moveTo>
                        <a:pt x="4" y="92"/>
                      </a:moveTo>
                      <a:cubicBezTo>
                        <a:pt x="2" y="92"/>
                        <a:pt x="0" y="90"/>
                        <a:pt x="0" y="88"/>
                      </a:cubicBezTo>
                      <a:cubicBezTo>
                        <a:pt x="0" y="84"/>
                        <a:pt x="0" y="84"/>
                        <a:pt x="0" y="84"/>
                      </a:cubicBezTo>
                      <a:cubicBezTo>
                        <a:pt x="0" y="82"/>
                        <a:pt x="2" y="80"/>
                        <a:pt x="4" y="80"/>
                      </a:cubicBezTo>
                      <a:cubicBezTo>
                        <a:pt x="6" y="80"/>
                        <a:pt x="8" y="82"/>
                        <a:pt x="8" y="84"/>
                      </a:cubicBezTo>
                      <a:cubicBezTo>
                        <a:pt x="8" y="88"/>
                        <a:pt x="8" y="88"/>
                        <a:pt x="8" y="88"/>
                      </a:cubicBezTo>
                      <a:cubicBezTo>
                        <a:pt x="8" y="90"/>
                        <a:pt x="6" y="92"/>
                        <a:pt x="4" y="92"/>
                      </a:cubicBezTo>
                      <a:close/>
                      <a:moveTo>
                        <a:pt x="4" y="72"/>
                      </a:moveTo>
                      <a:cubicBezTo>
                        <a:pt x="2" y="72"/>
                        <a:pt x="0" y="70"/>
                        <a:pt x="0" y="68"/>
                      </a:cubicBezTo>
                      <a:cubicBezTo>
                        <a:pt x="0" y="64"/>
                        <a:pt x="0" y="64"/>
                        <a:pt x="0" y="64"/>
                      </a:cubicBezTo>
                      <a:cubicBezTo>
                        <a:pt x="0" y="62"/>
                        <a:pt x="2" y="60"/>
                        <a:pt x="4" y="60"/>
                      </a:cubicBezTo>
                      <a:cubicBezTo>
                        <a:pt x="6" y="60"/>
                        <a:pt x="8" y="62"/>
                        <a:pt x="8" y="64"/>
                      </a:cubicBezTo>
                      <a:cubicBezTo>
                        <a:pt x="8" y="68"/>
                        <a:pt x="8" y="68"/>
                        <a:pt x="8" y="68"/>
                      </a:cubicBezTo>
                      <a:cubicBezTo>
                        <a:pt x="8" y="70"/>
                        <a:pt x="6" y="72"/>
                        <a:pt x="4" y="72"/>
                      </a:cubicBezTo>
                      <a:close/>
                      <a:moveTo>
                        <a:pt x="4" y="52"/>
                      </a:moveTo>
                      <a:cubicBezTo>
                        <a:pt x="2" y="52"/>
                        <a:pt x="0" y="50"/>
                        <a:pt x="0" y="48"/>
                      </a:cubicBezTo>
                      <a:cubicBezTo>
                        <a:pt x="0" y="44"/>
                        <a:pt x="0" y="44"/>
                        <a:pt x="0" y="44"/>
                      </a:cubicBezTo>
                      <a:cubicBezTo>
                        <a:pt x="0" y="42"/>
                        <a:pt x="2" y="40"/>
                        <a:pt x="4" y="40"/>
                      </a:cubicBezTo>
                      <a:cubicBezTo>
                        <a:pt x="6" y="40"/>
                        <a:pt x="8" y="42"/>
                        <a:pt x="8" y="44"/>
                      </a:cubicBezTo>
                      <a:cubicBezTo>
                        <a:pt x="8" y="48"/>
                        <a:pt x="8" y="48"/>
                        <a:pt x="8" y="48"/>
                      </a:cubicBezTo>
                      <a:cubicBezTo>
                        <a:pt x="8" y="50"/>
                        <a:pt x="6" y="52"/>
                        <a:pt x="4" y="52"/>
                      </a:cubicBezTo>
                      <a:close/>
                      <a:moveTo>
                        <a:pt x="4" y="32"/>
                      </a:moveTo>
                      <a:cubicBezTo>
                        <a:pt x="2" y="32"/>
                        <a:pt x="0" y="30"/>
                        <a:pt x="0" y="28"/>
                      </a:cubicBezTo>
                      <a:cubicBezTo>
                        <a:pt x="0" y="24"/>
                        <a:pt x="0" y="24"/>
                        <a:pt x="0" y="24"/>
                      </a:cubicBezTo>
                      <a:cubicBezTo>
                        <a:pt x="0" y="22"/>
                        <a:pt x="2" y="20"/>
                        <a:pt x="4" y="20"/>
                      </a:cubicBezTo>
                      <a:cubicBezTo>
                        <a:pt x="6" y="20"/>
                        <a:pt x="8" y="22"/>
                        <a:pt x="8" y="24"/>
                      </a:cubicBezTo>
                      <a:cubicBezTo>
                        <a:pt x="8" y="28"/>
                        <a:pt x="8" y="28"/>
                        <a:pt x="8" y="28"/>
                      </a:cubicBezTo>
                      <a:cubicBezTo>
                        <a:pt x="8" y="30"/>
                        <a:pt x="6" y="32"/>
                        <a:pt x="4" y="32"/>
                      </a:cubicBezTo>
                      <a:close/>
                      <a:moveTo>
                        <a:pt x="4" y="12"/>
                      </a:moveTo>
                      <a:cubicBezTo>
                        <a:pt x="2" y="12"/>
                        <a:pt x="0" y="10"/>
                        <a:pt x="0" y="8"/>
                      </a:cubicBezTo>
                      <a:cubicBezTo>
                        <a:pt x="0" y="4"/>
                        <a:pt x="0" y="4"/>
                        <a:pt x="0" y="4"/>
                      </a:cubicBezTo>
                      <a:cubicBezTo>
                        <a:pt x="0" y="2"/>
                        <a:pt x="2" y="0"/>
                        <a:pt x="4" y="0"/>
                      </a:cubicBezTo>
                      <a:cubicBezTo>
                        <a:pt x="6" y="0"/>
                        <a:pt x="8" y="2"/>
                        <a:pt x="8" y="4"/>
                      </a:cubicBezTo>
                      <a:cubicBezTo>
                        <a:pt x="8" y="8"/>
                        <a:pt x="8" y="8"/>
                        <a:pt x="8" y="8"/>
                      </a:cubicBezTo>
                      <a:cubicBezTo>
                        <a:pt x="8" y="10"/>
                        <a:pt x="6" y="12"/>
                        <a:pt x="4" y="1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5" name="Rectangle 61"/>
                <p:cNvSpPr>
                  <a:spLocks noChangeArrowheads="1"/>
                </p:cNvSpPr>
                <p:nvPr/>
              </p:nvSpPr>
              <p:spPr bwMode="auto">
                <a:xfrm>
                  <a:off x="1761635" y="5759223"/>
                  <a:ext cx="218928" cy="329119"/>
                </a:xfrm>
                <a:prstGeom prst="rect">
                  <a:avLst/>
                </a:prstGeom>
                <a:solidFill>
                  <a:srgbClr val="ED2D23"/>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6" name="Freeform 62"/>
                <p:cNvSpPr>
                  <a:spLocks/>
                </p:cNvSpPr>
                <p:nvPr/>
              </p:nvSpPr>
              <p:spPr bwMode="auto">
                <a:xfrm>
                  <a:off x="1710889" y="5746174"/>
                  <a:ext cx="324769" cy="163835"/>
                </a:xfrm>
                <a:custGeom>
                  <a:avLst/>
                  <a:gdLst/>
                  <a:ahLst/>
                  <a:cxnLst>
                    <a:cxn ang="0">
                      <a:pos x="95" y="0"/>
                    </a:cxn>
                    <a:cxn ang="0">
                      <a:pos x="48" y="48"/>
                    </a:cxn>
                    <a:cxn ang="0">
                      <a:pos x="0" y="0"/>
                    </a:cxn>
                    <a:cxn ang="0">
                      <a:pos x="95" y="0"/>
                    </a:cxn>
                  </a:cxnLst>
                  <a:rect l="0" t="0" r="r" b="b"/>
                  <a:pathLst>
                    <a:path w="95" h="48">
                      <a:moveTo>
                        <a:pt x="95" y="0"/>
                      </a:moveTo>
                      <a:cubicBezTo>
                        <a:pt x="95" y="28"/>
                        <a:pt x="74" y="48"/>
                        <a:pt x="48" y="48"/>
                      </a:cubicBezTo>
                      <a:cubicBezTo>
                        <a:pt x="21" y="48"/>
                        <a:pt x="0" y="28"/>
                        <a:pt x="0" y="0"/>
                      </a:cubicBezTo>
                      <a:lnTo>
                        <a:pt x="95" y="0"/>
                      </a:ln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7" name="Freeform 63"/>
                <p:cNvSpPr>
                  <a:spLocks noEditPoints="1"/>
                </p:cNvSpPr>
                <p:nvPr/>
              </p:nvSpPr>
              <p:spPr bwMode="auto">
                <a:xfrm>
                  <a:off x="3323134" y="3169773"/>
                  <a:ext cx="27547" cy="520500"/>
                </a:xfrm>
                <a:custGeom>
                  <a:avLst/>
                  <a:gdLst/>
                  <a:ahLst/>
                  <a:cxnLst>
                    <a:cxn ang="0">
                      <a:pos x="4" y="152"/>
                    </a:cxn>
                    <a:cxn ang="0">
                      <a:pos x="0" y="148"/>
                    </a:cxn>
                    <a:cxn ang="0">
                      <a:pos x="0" y="144"/>
                    </a:cxn>
                    <a:cxn ang="0">
                      <a:pos x="4" y="140"/>
                    </a:cxn>
                    <a:cxn ang="0">
                      <a:pos x="8" y="144"/>
                    </a:cxn>
                    <a:cxn ang="0">
                      <a:pos x="8" y="148"/>
                    </a:cxn>
                    <a:cxn ang="0">
                      <a:pos x="4" y="152"/>
                    </a:cxn>
                    <a:cxn ang="0">
                      <a:pos x="4" y="132"/>
                    </a:cxn>
                    <a:cxn ang="0">
                      <a:pos x="0" y="128"/>
                    </a:cxn>
                    <a:cxn ang="0">
                      <a:pos x="0" y="124"/>
                    </a:cxn>
                    <a:cxn ang="0">
                      <a:pos x="4" y="120"/>
                    </a:cxn>
                    <a:cxn ang="0">
                      <a:pos x="8" y="124"/>
                    </a:cxn>
                    <a:cxn ang="0">
                      <a:pos x="8" y="128"/>
                    </a:cxn>
                    <a:cxn ang="0">
                      <a:pos x="4" y="132"/>
                    </a:cxn>
                    <a:cxn ang="0">
                      <a:pos x="4" y="112"/>
                    </a:cxn>
                    <a:cxn ang="0">
                      <a:pos x="0" y="108"/>
                    </a:cxn>
                    <a:cxn ang="0">
                      <a:pos x="0" y="104"/>
                    </a:cxn>
                    <a:cxn ang="0">
                      <a:pos x="4" y="100"/>
                    </a:cxn>
                    <a:cxn ang="0">
                      <a:pos x="8" y="104"/>
                    </a:cxn>
                    <a:cxn ang="0">
                      <a:pos x="8" y="108"/>
                    </a:cxn>
                    <a:cxn ang="0">
                      <a:pos x="4" y="112"/>
                    </a:cxn>
                    <a:cxn ang="0">
                      <a:pos x="4" y="92"/>
                    </a:cxn>
                    <a:cxn ang="0">
                      <a:pos x="0" y="88"/>
                    </a:cxn>
                    <a:cxn ang="0">
                      <a:pos x="0" y="84"/>
                    </a:cxn>
                    <a:cxn ang="0">
                      <a:pos x="4" y="80"/>
                    </a:cxn>
                    <a:cxn ang="0">
                      <a:pos x="8" y="84"/>
                    </a:cxn>
                    <a:cxn ang="0">
                      <a:pos x="8" y="88"/>
                    </a:cxn>
                    <a:cxn ang="0">
                      <a:pos x="4" y="92"/>
                    </a:cxn>
                    <a:cxn ang="0">
                      <a:pos x="4" y="72"/>
                    </a:cxn>
                    <a:cxn ang="0">
                      <a:pos x="0" y="68"/>
                    </a:cxn>
                    <a:cxn ang="0">
                      <a:pos x="0" y="64"/>
                    </a:cxn>
                    <a:cxn ang="0">
                      <a:pos x="4" y="60"/>
                    </a:cxn>
                    <a:cxn ang="0">
                      <a:pos x="8" y="64"/>
                    </a:cxn>
                    <a:cxn ang="0">
                      <a:pos x="8" y="68"/>
                    </a:cxn>
                    <a:cxn ang="0">
                      <a:pos x="4" y="72"/>
                    </a:cxn>
                    <a:cxn ang="0">
                      <a:pos x="4" y="52"/>
                    </a:cxn>
                    <a:cxn ang="0">
                      <a:pos x="0" y="48"/>
                    </a:cxn>
                    <a:cxn ang="0">
                      <a:pos x="0" y="44"/>
                    </a:cxn>
                    <a:cxn ang="0">
                      <a:pos x="4" y="40"/>
                    </a:cxn>
                    <a:cxn ang="0">
                      <a:pos x="8" y="44"/>
                    </a:cxn>
                    <a:cxn ang="0">
                      <a:pos x="8" y="48"/>
                    </a:cxn>
                    <a:cxn ang="0">
                      <a:pos x="4" y="52"/>
                    </a:cxn>
                    <a:cxn ang="0">
                      <a:pos x="4" y="32"/>
                    </a:cxn>
                    <a:cxn ang="0">
                      <a:pos x="0" y="28"/>
                    </a:cxn>
                    <a:cxn ang="0">
                      <a:pos x="0" y="24"/>
                    </a:cxn>
                    <a:cxn ang="0">
                      <a:pos x="4" y="20"/>
                    </a:cxn>
                    <a:cxn ang="0">
                      <a:pos x="8" y="24"/>
                    </a:cxn>
                    <a:cxn ang="0">
                      <a:pos x="8" y="28"/>
                    </a:cxn>
                    <a:cxn ang="0">
                      <a:pos x="4" y="32"/>
                    </a:cxn>
                    <a:cxn ang="0">
                      <a:pos x="4" y="12"/>
                    </a:cxn>
                    <a:cxn ang="0">
                      <a:pos x="0" y="8"/>
                    </a:cxn>
                    <a:cxn ang="0">
                      <a:pos x="0" y="4"/>
                    </a:cxn>
                    <a:cxn ang="0">
                      <a:pos x="4" y="0"/>
                    </a:cxn>
                    <a:cxn ang="0">
                      <a:pos x="8" y="4"/>
                    </a:cxn>
                    <a:cxn ang="0">
                      <a:pos x="8" y="8"/>
                    </a:cxn>
                    <a:cxn ang="0">
                      <a:pos x="4" y="12"/>
                    </a:cxn>
                  </a:cxnLst>
                  <a:rect l="0" t="0" r="r" b="b"/>
                  <a:pathLst>
                    <a:path w="8" h="152">
                      <a:moveTo>
                        <a:pt x="4" y="152"/>
                      </a:moveTo>
                      <a:cubicBezTo>
                        <a:pt x="2" y="152"/>
                        <a:pt x="0" y="150"/>
                        <a:pt x="0" y="148"/>
                      </a:cubicBezTo>
                      <a:cubicBezTo>
                        <a:pt x="0" y="144"/>
                        <a:pt x="0" y="144"/>
                        <a:pt x="0" y="144"/>
                      </a:cubicBezTo>
                      <a:cubicBezTo>
                        <a:pt x="0" y="142"/>
                        <a:pt x="2" y="140"/>
                        <a:pt x="4" y="140"/>
                      </a:cubicBezTo>
                      <a:cubicBezTo>
                        <a:pt x="6" y="140"/>
                        <a:pt x="8" y="142"/>
                        <a:pt x="8" y="144"/>
                      </a:cubicBezTo>
                      <a:cubicBezTo>
                        <a:pt x="8" y="148"/>
                        <a:pt x="8" y="148"/>
                        <a:pt x="8" y="148"/>
                      </a:cubicBezTo>
                      <a:cubicBezTo>
                        <a:pt x="8" y="150"/>
                        <a:pt x="6" y="152"/>
                        <a:pt x="4" y="152"/>
                      </a:cubicBezTo>
                      <a:close/>
                      <a:moveTo>
                        <a:pt x="4" y="132"/>
                      </a:moveTo>
                      <a:cubicBezTo>
                        <a:pt x="2" y="132"/>
                        <a:pt x="0" y="130"/>
                        <a:pt x="0" y="128"/>
                      </a:cubicBezTo>
                      <a:cubicBezTo>
                        <a:pt x="0" y="124"/>
                        <a:pt x="0" y="124"/>
                        <a:pt x="0" y="124"/>
                      </a:cubicBezTo>
                      <a:cubicBezTo>
                        <a:pt x="0" y="122"/>
                        <a:pt x="2" y="120"/>
                        <a:pt x="4" y="120"/>
                      </a:cubicBezTo>
                      <a:cubicBezTo>
                        <a:pt x="6" y="120"/>
                        <a:pt x="8" y="122"/>
                        <a:pt x="8" y="124"/>
                      </a:cubicBezTo>
                      <a:cubicBezTo>
                        <a:pt x="8" y="128"/>
                        <a:pt x="8" y="128"/>
                        <a:pt x="8" y="128"/>
                      </a:cubicBezTo>
                      <a:cubicBezTo>
                        <a:pt x="8" y="130"/>
                        <a:pt x="6" y="132"/>
                        <a:pt x="4" y="132"/>
                      </a:cubicBezTo>
                      <a:close/>
                      <a:moveTo>
                        <a:pt x="4" y="112"/>
                      </a:moveTo>
                      <a:cubicBezTo>
                        <a:pt x="2" y="112"/>
                        <a:pt x="0" y="110"/>
                        <a:pt x="0" y="108"/>
                      </a:cubicBezTo>
                      <a:cubicBezTo>
                        <a:pt x="0" y="104"/>
                        <a:pt x="0" y="104"/>
                        <a:pt x="0" y="104"/>
                      </a:cubicBezTo>
                      <a:cubicBezTo>
                        <a:pt x="0" y="102"/>
                        <a:pt x="2" y="100"/>
                        <a:pt x="4" y="100"/>
                      </a:cubicBezTo>
                      <a:cubicBezTo>
                        <a:pt x="6" y="100"/>
                        <a:pt x="8" y="102"/>
                        <a:pt x="8" y="104"/>
                      </a:cubicBezTo>
                      <a:cubicBezTo>
                        <a:pt x="8" y="108"/>
                        <a:pt x="8" y="108"/>
                        <a:pt x="8" y="108"/>
                      </a:cubicBezTo>
                      <a:cubicBezTo>
                        <a:pt x="8" y="110"/>
                        <a:pt x="6" y="112"/>
                        <a:pt x="4" y="112"/>
                      </a:cubicBezTo>
                      <a:close/>
                      <a:moveTo>
                        <a:pt x="4" y="92"/>
                      </a:moveTo>
                      <a:cubicBezTo>
                        <a:pt x="2" y="92"/>
                        <a:pt x="0" y="90"/>
                        <a:pt x="0" y="88"/>
                      </a:cubicBezTo>
                      <a:cubicBezTo>
                        <a:pt x="0" y="84"/>
                        <a:pt x="0" y="84"/>
                        <a:pt x="0" y="84"/>
                      </a:cubicBezTo>
                      <a:cubicBezTo>
                        <a:pt x="0" y="82"/>
                        <a:pt x="2" y="80"/>
                        <a:pt x="4" y="80"/>
                      </a:cubicBezTo>
                      <a:cubicBezTo>
                        <a:pt x="6" y="80"/>
                        <a:pt x="8" y="82"/>
                        <a:pt x="8" y="84"/>
                      </a:cubicBezTo>
                      <a:cubicBezTo>
                        <a:pt x="8" y="88"/>
                        <a:pt x="8" y="88"/>
                        <a:pt x="8" y="88"/>
                      </a:cubicBezTo>
                      <a:cubicBezTo>
                        <a:pt x="8" y="90"/>
                        <a:pt x="6" y="92"/>
                        <a:pt x="4" y="92"/>
                      </a:cubicBezTo>
                      <a:close/>
                      <a:moveTo>
                        <a:pt x="4" y="72"/>
                      </a:moveTo>
                      <a:cubicBezTo>
                        <a:pt x="2" y="72"/>
                        <a:pt x="0" y="70"/>
                        <a:pt x="0" y="68"/>
                      </a:cubicBezTo>
                      <a:cubicBezTo>
                        <a:pt x="0" y="64"/>
                        <a:pt x="0" y="64"/>
                        <a:pt x="0" y="64"/>
                      </a:cubicBezTo>
                      <a:cubicBezTo>
                        <a:pt x="0" y="62"/>
                        <a:pt x="2" y="60"/>
                        <a:pt x="4" y="60"/>
                      </a:cubicBezTo>
                      <a:cubicBezTo>
                        <a:pt x="6" y="60"/>
                        <a:pt x="8" y="62"/>
                        <a:pt x="8" y="64"/>
                      </a:cubicBezTo>
                      <a:cubicBezTo>
                        <a:pt x="8" y="68"/>
                        <a:pt x="8" y="68"/>
                        <a:pt x="8" y="68"/>
                      </a:cubicBezTo>
                      <a:cubicBezTo>
                        <a:pt x="8" y="70"/>
                        <a:pt x="6" y="72"/>
                        <a:pt x="4" y="72"/>
                      </a:cubicBezTo>
                      <a:close/>
                      <a:moveTo>
                        <a:pt x="4" y="52"/>
                      </a:moveTo>
                      <a:cubicBezTo>
                        <a:pt x="2" y="52"/>
                        <a:pt x="0" y="50"/>
                        <a:pt x="0" y="48"/>
                      </a:cubicBezTo>
                      <a:cubicBezTo>
                        <a:pt x="0" y="44"/>
                        <a:pt x="0" y="44"/>
                        <a:pt x="0" y="44"/>
                      </a:cubicBezTo>
                      <a:cubicBezTo>
                        <a:pt x="0" y="42"/>
                        <a:pt x="2" y="40"/>
                        <a:pt x="4" y="40"/>
                      </a:cubicBezTo>
                      <a:cubicBezTo>
                        <a:pt x="6" y="40"/>
                        <a:pt x="8" y="42"/>
                        <a:pt x="8" y="44"/>
                      </a:cubicBezTo>
                      <a:cubicBezTo>
                        <a:pt x="8" y="48"/>
                        <a:pt x="8" y="48"/>
                        <a:pt x="8" y="48"/>
                      </a:cubicBezTo>
                      <a:cubicBezTo>
                        <a:pt x="8" y="50"/>
                        <a:pt x="6" y="52"/>
                        <a:pt x="4" y="52"/>
                      </a:cubicBezTo>
                      <a:close/>
                      <a:moveTo>
                        <a:pt x="4" y="32"/>
                      </a:moveTo>
                      <a:cubicBezTo>
                        <a:pt x="2" y="32"/>
                        <a:pt x="0" y="30"/>
                        <a:pt x="0" y="28"/>
                      </a:cubicBezTo>
                      <a:cubicBezTo>
                        <a:pt x="0" y="24"/>
                        <a:pt x="0" y="24"/>
                        <a:pt x="0" y="24"/>
                      </a:cubicBezTo>
                      <a:cubicBezTo>
                        <a:pt x="0" y="22"/>
                        <a:pt x="2" y="20"/>
                        <a:pt x="4" y="20"/>
                      </a:cubicBezTo>
                      <a:cubicBezTo>
                        <a:pt x="6" y="20"/>
                        <a:pt x="8" y="22"/>
                        <a:pt x="8" y="24"/>
                      </a:cubicBezTo>
                      <a:cubicBezTo>
                        <a:pt x="8" y="28"/>
                        <a:pt x="8" y="28"/>
                        <a:pt x="8" y="28"/>
                      </a:cubicBezTo>
                      <a:cubicBezTo>
                        <a:pt x="8" y="30"/>
                        <a:pt x="6" y="32"/>
                        <a:pt x="4" y="32"/>
                      </a:cubicBezTo>
                      <a:close/>
                      <a:moveTo>
                        <a:pt x="4" y="12"/>
                      </a:moveTo>
                      <a:cubicBezTo>
                        <a:pt x="2" y="12"/>
                        <a:pt x="0" y="10"/>
                        <a:pt x="0" y="8"/>
                      </a:cubicBezTo>
                      <a:cubicBezTo>
                        <a:pt x="0" y="4"/>
                        <a:pt x="0" y="4"/>
                        <a:pt x="0" y="4"/>
                      </a:cubicBezTo>
                      <a:cubicBezTo>
                        <a:pt x="0" y="2"/>
                        <a:pt x="2" y="0"/>
                        <a:pt x="4" y="0"/>
                      </a:cubicBezTo>
                      <a:cubicBezTo>
                        <a:pt x="6" y="0"/>
                        <a:pt x="8" y="2"/>
                        <a:pt x="8" y="4"/>
                      </a:cubicBezTo>
                      <a:cubicBezTo>
                        <a:pt x="8" y="8"/>
                        <a:pt x="8" y="8"/>
                        <a:pt x="8" y="8"/>
                      </a:cubicBezTo>
                      <a:cubicBezTo>
                        <a:pt x="8" y="10"/>
                        <a:pt x="6" y="12"/>
                        <a:pt x="4" y="1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8" name="Freeform 64"/>
                <p:cNvSpPr>
                  <a:spLocks noEditPoints="1"/>
                </p:cNvSpPr>
                <p:nvPr/>
              </p:nvSpPr>
              <p:spPr bwMode="auto">
                <a:xfrm>
                  <a:off x="5522572" y="5118385"/>
                  <a:ext cx="568345" cy="216030"/>
                </a:xfrm>
                <a:custGeom>
                  <a:avLst/>
                  <a:gdLst/>
                  <a:ahLst/>
                  <a:cxnLst>
                    <a:cxn ang="0">
                      <a:pos x="159" y="63"/>
                    </a:cxn>
                    <a:cxn ang="0">
                      <a:pos x="159" y="55"/>
                    </a:cxn>
                    <a:cxn ang="0">
                      <a:pos x="166" y="59"/>
                    </a:cxn>
                    <a:cxn ang="0">
                      <a:pos x="141" y="63"/>
                    </a:cxn>
                    <a:cxn ang="0">
                      <a:pos x="132" y="59"/>
                    </a:cxn>
                    <a:cxn ang="0">
                      <a:pos x="141" y="55"/>
                    </a:cxn>
                    <a:cxn ang="0">
                      <a:pos x="141" y="63"/>
                    </a:cxn>
                    <a:cxn ang="0">
                      <a:pos x="114" y="63"/>
                    </a:cxn>
                    <a:cxn ang="0">
                      <a:pos x="114" y="55"/>
                    </a:cxn>
                    <a:cxn ang="0">
                      <a:pos x="123" y="59"/>
                    </a:cxn>
                    <a:cxn ang="0">
                      <a:pos x="97" y="63"/>
                    </a:cxn>
                    <a:cxn ang="0">
                      <a:pos x="88" y="59"/>
                    </a:cxn>
                    <a:cxn ang="0">
                      <a:pos x="97" y="55"/>
                    </a:cxn>
                    <a:cxn ang="0">
                      <a:pos x="97" y="63"/>
                    </a:cxn>
                    <a:cxn ang="0">
                      <a:pos x="70" y="63"/>
                    </a:cxn>
                    <a:cxn ang="0">
                      <a:pos x="70" y="55"/>
                    </a:cxn>
                    <a:cxn ang="0">
                      <a:pos x="78" y="59"/>
                    </a:cxn>
                    <a:cxn ang="0">
                      <a:pos x="54" y="59"/>
                    </a:cxn>
                    <a:cxn ang="0">
                      <a:pos x="48" y="54"/>
                    </a:cxn>
                    <a:cxn ang="0">
                      <a:pos x="54" y="49"/>
                    </a:cxn>
                    <a:cxn ang="0">
                      <a:pos x="57" y="58"/>
                    </a:cxn>
                    <a:cxn ang="0">
                      <a:pos x="38" y="43"/>
                    </a:cxn>
                    <a:cxn ang="0">
                      <a:pos x="33" y="39"/>
                    </a:cxn>
                    <a:cxn ang="0">
                      <a:pos x="38" y="33"/>
                    </a:cxn>
                    <a:cxn ang="0">
                      <a:pos x="41" y="42"/>
                    </a:cxn>
                    <a:cxn ang="0">
                      <a:pos x="23" y="27"/>
                    </a:cxn>
                    <a:cxn ang="0">
                      <a:pos x="17" y="23"/>
                    </a:cxn>
                    <a:cxn ang="0">
                      <a:pos x="23" y="17"/>
                    </a:cxn>
                    <a:cxn ang="0">
                      <a:pos x="26" y="26"/>
                    </a:cxn>
                    <a:cxn ang="0">
                      <a:pos x="7" y="11"/>
                    </a:cxn>
                    <a:cxn ang="0">
                      <a:pos x="1" y="7"/>
                    </a:cxn>
                    <a:cxn ang="0">
                      <a:pos x="7" y="2"/>
                    </a:cxn>
                    <a:cxn ang="0">
                      <a:pos x="10" y="10"/>
                    </a:cxn>
                  </a:cxnLst>
                  <a:rect l="0" t="0" r="r" b="b"/>
                  <a:pathLst>
                    <a:path w="166" h="63">
                      <a:moveTo>
                        <a:pt x="162" y="63"/>
                      </a:moveTo>
                      <a:cubicBezTo>
                        <a:pt x="159" y="63"/>
                        <a:pt x="159" y="63"/>
                        <a:pt x="159" y="63"/>
                      </a:cubicBezTo>
                      <a:cubicBezTo>
                        <a:pt x="156" y="63"/>
                        <a:pt x="155" y="61"/>
                        <a:pt x="155" y="59"/>
                      </a:cubicBezTo>
                      <a:cubicBezTo>
                        <a:pt x="155" y="57"/>
                        <a:pt x="156" y="55"/>
                        <a:pt x="159" y="55"/>
                      </a:cubicBezTo>
                      <a:cubicBezTo>
                        <a:pt x="162" y="55"/>
                        <a:pt x="162" y="55"/>
                        <a:pt x="162" y="55"/>
                      </a:cubicBezTo>
                      <a:cubicBezTo>
                        <a:pt x="164" y="55"/>
                        <a:pt x="166" y="57"/>
                        <a:pt x="166" y="59"/>
                      </a:cubicBezTo>
                      <a:cubicBezTo>
                        <a:pt x="166" y="61"/>
                        <a:pt x="164" y="63"/>
                        <a:pt x="162" y="63"/>
                      </a:cubicBezTo>
                      <a:close/>
                      <a:moveTo>
                        <a:pt x="141" y="63"/>
                      </a:moveTo>
                      <a:cubicBezTo>
                        <a:pt x="136" y="63"/>
                        <a:pt x="136" y="63"/>
                        <a:pt x="136" y="63"/>
                      </a:cubicBezTo>
                      <a:cubicBezTo>
                        <a:pt x="134" y="63"/>
                        <a:pt x="132" y="61"/>
                        <a:pt x="132" y="59"/>
                      </a:cubicBezTo>
                      <a:cubicBezTo>
                        <a:pt x="132" y="57"/>
                        <a:pt x="134" y="55"/>
                        <a:pt x="136" y="55"/>
                      </a:cubicBezTo>
                      <a:cubicBezTo>
                        <a:pt x="141" y="55"/>
                        <a:pt x="141" y="55"/>
                        <a:pt x="141" y="55"/>
                      </a:cubicBezTo>
                      <a:cubicBezTo>
                        <a:pt x="143" y="55"/>
                        <a:pt x="145" y="57"/>
                        <a:pt x="145" y="59"/>
                      </a:cubicBezTo>
                      <a:cubicBezTo>
                        <a:pt x="145" y="61"/>
                        <a:pt x="143" y="63"/>
                        <a:pt x="141" y="63"/>
                      </a:cubicBezTo>
                      <a:close/>
                      <a:moveTo>
                        <a:pt x="119" y="63"/>
                      </a:moveTo>
                      <a:cubicBezTo>
                        <a:pt x="114" y="63"/>
                        <a:pt x="114" y="63"/>
                        <a:pt x="114" y="63"/>
                      </a:cubicBezTo>
                      <a:cubicBezTo>
                        <a:pt x="112" y="63"/>
                        <a:pt x="110" y="61"/>
                        <a:pt x="110" y="59"/>
                      </a:cubicBezTo>
                      <a:cubicBezTo>
                        <a:pt x="110" y="57"/>
                        <a:pt x="112" y="55"/>
                        <a:pt x="114" y="55"/>
                      </a:cubicBezTo>
                      <a:cubicBezTo>
                        <a:pt x="119" y="55"/>
                        <a:pt x="119" y="55"/>
                        <a:pt x="119" y="55"/>
                      </a:cubicBezTo>
                      <a:cubicBezTo>
                        <a:pt x="121" y="55"/>
                        <a:pt x="123" y="57"/>
                        <a:pt x="123" y="59"/>
                      </a:cubicBezTo>
                      <a:cubicBezTo>
                        <a:pt x="123" y="61"/>
                        <a:pt x="121" y="63"/>
                        <a:pt x="119" y="63"/>
                      </a:cubicBezTo>
                      <a:close/>
                      <a:moveTo>
                        <a:pt x="97" y="63"/>
                      </a:moveTo>
                      <a:cubicBezTo>
                        <a:pt x="92" y="63"/>
                        <a:pt x="92" y="63"/>
                        <a:pt x="92" y="63"/>
                      </a:cubicBezTo>
                      <a:cubicBezTo>
                        <a:pt x="90" y="63"/>
                        <a:pt x="88" y="61"/>
                        <a:pt x="88" y="59"/>
                      </a:cubicBezTo>
                      <a:cubicBezTo>
                        <a:pt x="88" y="57"/>
                        <a:pt x="90" y="55"/>
                        <a:pt x="92" y="55"/>
                      </a:cubicBezTo>
                      <a:cubicBezTo>
                        <a:pt x="97" y="55"/>
                        <a:pt x="97" y="55"/>
                        <a:pt x="97" y="55"/>
                      </a:cubicBezTo>
                      <a:cubicBezTo>
                        <a:pt x="99" y="55"/>
                        <a:pt x="101" y="57"/>
                        <a:pt x="101" y="59"/>
                      </a:cubicBezTo>
                      <a:cubicBezTo>
                        <a:pt x="101" y="61"/>
                        <a:pt x="99" y="63"/>
                        <a:pt x="97" y="63"/>
                      </a:cubicBezTo>
                      <a:close/>
                      <a:moveTo>
                        <a:pt x="74" y="63"/>
                      </a:moveTo>
                      <a:cubicBezTo>
                        <a:pt x="70" y="63"/>
                        <a:pt x="70" y="63"/>
                        <a:pt x="70" y="63"/>
                      </a:cubicBezTo>
                      <a:cubicBezTo>
                        <a:pt x="68" y="63"/>
                        <a:pt x="66" y="61"/>
                        <a:pt x="66" y="59"/>
                      </a:cubicBezTo>
                      <a:cubicBezTo>
                        <a:pt x="66" y="57"/>
                        <a:pt x="68" y="55"/>
                        <a:pt x="70" y="55"/>
                      </a:cubicBezTo>
                      <a:cubicBezTo>
                        <a:pt x="74" y="55"/>
                        <a:pt x="74" y="55"/>
                        <a:pt x="74" y="55"/>
                      </a:cubicBezTo>
                      <a:cubicBezTo>
                        <a:pt x="77" y="55"/>
                        <a:pt x="78" y="57"/>
                        <a:pt x="78" y="59"/>
                      </a:cubicBezTo>
                      <a:cubicBezTo>
                        <a:pt x="78" y="61"/>
                        <a:pt x="77" y="63"/>
                        <a:pt x="74" y="63"/>
                      </a:cubicBezTo>
                      <a:close/>
                      <a:moveTo>
                        <a:pt x="54" y="59"/>
                      </a:moveTo>
                      <a:cubicBezTo>
                        <a:pt x="53" y="59"/>
                        <a:pt x="52" y="58"/>
                        <a:pt x="51" y="58"/>
                      </a:cubicBezTo>
                      <a:cubicBezTo>
                        <a:pt x="48" y="54"/>
                        <a:pt x="48" y="54"/>
                        <a:pt x="48" y="54"/>
                      </a:cubicBezTo>
                      <a:cubicBezTo>
                        <a:pt x="47" y="53"/>
                        <a:pt x="47" y="50"/>
                        <a:pt x="48" y="49"/>
                      </a:cubicBezTo>
                      <a:cubicBezTo>
                        <a:pt x="50" y="47"/>
                        <a:pt x="52" y="47"/>
                        <a:pt x="54" y="49"/>
                      </a:cubicBezTo>
                      <a:cubicBezTo>
                        <a:pt x="57" y="52"/>
                        <a:pt x="57" y="52"/>
                        <a:pt x="57" y="52"/>
                      </a:cubicBezTo>
                      <a:cubicBezTo>
                        <a:pt x="58" y="54"/>
                        <a:pt x="58" y="56"/>
                        <a:pt x="57" y="58"/>
                      </a:cubicBezTo>
                      <a:cubicBezTo>
                        <a:pt x="56" y="58"/>
                        <a:pt x="55" y="59"/>
                        <a:pt x="54" y="59"/>
                      </a:cubicBezTo>
                      <a:close/>
                      <a:moveTo>
                        <a:pt x="38" y="43"/>
                      </a:moveTo>
                      <a:cubicBezTo>
                        <a:pt x="37" y="43"/>
                        <a:pt x="36" y="43"/>
                        <a:pt x="36" y="42"/>
                      </a:cubicBezTo>
                      <a:cubicBezTo>
                        <a:pt x="33" y="39"/>
                        <a:pt x="33" y="39"/>
                        <a:pt x="33" y="39"/>
                      </a:cubicBezTo>
                      <a:cubicBezTo>
                        <a:pt x="31" y="37"/>
                        <a:pt x="31" y="35"/>
                        <a:pt x="33" y="33"/>
                      </a:cubicBezTo>
                      <a:cubicBezTo>
                        <a:pt x="34" y="31"/>
                        <a:pt x="37" y="31"/>
                        <a:pt x="38" y="33"/>
                      </a:cubicBezTo>
                      <a:cubicBezTo>
                        <a:pt x="41" y="36"/>
                        <a:pt x="41" y="36"/>
                        <a:pt x="41" y="36"/>
                      </a:cubicBezTo>
                      <a:cubicBezTo>
                        <a:pt x="43" y="38"/>
                        <a:pt x="43" y="40"/>
                        <a:pt x="41" y="42"/>
                      </a:cubicBezTo>
                      <a:cubicBezTo>
                        <a:pt x="41" y="43"/>
                        <a:pt x="39" y="43"/>
                        <a:pt x="38" y="43"/>
                      </a:cubicBezTo>
                      <a:close/>
                      <a:moveTo>
                        <a:pt x="23" y="27"/>
                      </a:moveTo>
                      <a:cubicBezTo>
                        <a:pt x="22" y="27"/>
                        <a:pt x="21" y="27"/>
                        <a:pt x="20" y="26"/>
                      </a:cubicBezTo>
                      <a:cubicBezTo>
                        <a:pt x="17" y="23"/>
                        <a:pt x="17" y="23"/>
                        <a:pt x="17" y="23"/>
                      </a:cubicBezTo>
                      <a:cubicBezTo>
                        <a:pt x="15" y="21"/>
                        <a:pt x="15" y="19"/>
                        <a:pt x="17" y="17"/>
                      </a:cubicBezTo>
                      <a:cubicBezTo>
                        <a:pt x="19" y="16"/>
                        <a:pt x="21" y="16"/>
                        <a:pt x="23" y="17"/>
                      </a:cubicBezTo>
                      <a:cubicBezTo>
                        <a:pt x="26" y="20"/>
                        <a:pt x="26" y="20"/>
                        <a:pt x="26" y="20"/>
                      </a:cubicBezTo>
                      <a:cubicBezTo>
                        <a:pt x="27" y="22"/>
                        <a:pt x="27" y="25"/>
                        <a:pt x="26" y="26"/>
                      </a:cubicBezTo>
                      <a:cubicBezTo>
                        <a:pt x="25" y="27"/>
                        <a:pt x="24" y="27"/>
                        <a:pt x="23" y="27"/>
                      </a:cubicBezTo>
                      <a:close/>
                      <a:moveTo>
                        <a:pt x="7" y="11"/>
                      </a:moveTo>
                      <a:cubicBezTo>
                        <a:pt x="6" y="11"/>
                        <a:pt x="5" y="11"/>
                        <a:pt x="4" y="10"/>
                      </a:cubicBezTo>
                      <a:cubicBezTo>
                        <a:pt x="1" y="7"/>
                        <a:pt x="1" y="7"/>
                        <a:pt x="1" y="7"/>
                      </a:cubicBezTo>
                      <a:cubicBezTo>
                        <a:pt x="0" y="6"/>
                        <a:pt x="0" y="3"/>
                        <a:pt x="1" y="1"/>
                      </a:cubicBezTo>
                      <a:cubicBezTo>
                        <a:pt x="3" y="0"/>
                        <a:pt x="6" y="0"/>
                        <a:pt x="7" y="2"/>
                      </a:cubicBezTo>
                      <a:cubicBezTo>
                        <a:pt x="10" y="5"/>
                        <a:pt x="10" y="5"/>
                        <a:pt x="10" y="5"/>
                      </a:cubicBezTo>
                      <a:cubicBezTo>
                        <a:pt x="12" y="6"/>
                        <a:pt x="12" y="9"/>
                        <a:pt x="10" y="10"/>
                      </a:cubicBezTo>
                      <a:cubicBezTo>
                        <a:pt x="9" y="11"/>
                        <a:pt x="8" y="11"/>
                        <a:pt x="7" y="1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89" name="Freeform 65"/>
                <p:cNvSpPr>
                  <a:spLocks noEditPoints="1"/>
                </p:cNvSpPr>
                <p:nvPr/>
              </p:nvSpPr>
              <p:spPr bwMode="auto">
                <a:xfrm>
                  <a:off x="2560507" y="2457891"/>
                  <a:ext cx="571245" cy="216030"/>
                </a:xfrm>
                <a:custGeom>
                  <a:avLst/>
                  <a:gdLst/>
                  <a:ahLst/>
                  <a:cxnLst>
                    <a:cxn ang="0">
                      <a:pos x="159" y="61"/>
                    </a:cxn>
                    <a:cxn ang="0">
                      <a:pos x="156" y="53"/>
                    </a:cxn>
                    <a:cxn ang="0">
                      <a:pos x="165" y="56"/>
                    </a:cxn>
                    <a:cxn ang="0">
                      <a:pos x="162" y="63"/>
                    </a:cxn>
                    <a:cxn ang="0">
                      <a:pos x="144" y="46"/>
                    </a:cxn>
                    <a:cxn ang="0">
                      <a:pos x="141" y="37"/>
                    </a:cxn>
                    <a:cxn ang="0">
                      <a:pos x="150" y="40"/>
                    </a:cxn>
                    <a:cxn ang="0">
                      <a:pos x="147" y="47"/>
                    </a:cxn>
                    <a:cxn ang="0">
                      <a:pos x="129" y="30"/>
                    </a:cxn>
                    <a:cxn ang="0">
                      <a:pos x="126" y="21"/>
                    </a:cxn>
                    <a:cxn ang="0">
                      <a:pos x="134" y="24"/>
                    </a:cxn>
                    <a:cxn ang="0">
                      <a:pos x="131" y="31"/>
                    </a:cxn>
                    <a:cxn ang="0">
                      <a:pos x="113" y="14"/>
                    </a:cxn>
                    <a:cxn ang="0">
                      <a:pos x="110" y="5"/>
                    </a:cxn>
                    <a:cxn ang="0">
                      <a:pos x="119" y="8"/>
                    </a:cxn>
                    <a:cxn ang="0">
                      <a:pos x="116" y="15"/>
                    </a:cxn>
                    <a:cxn ang="0">
                      <a:pos x="92" y="8"/>
                    </a:cxn>
                    <a:cxn ang="0">
                      <a:pos x="92" y="0"/>
                    </a:cxn>
                    <a:cxn ang="0">
                      <a:pos x="101" y="4"/>
                    </a:cxn>
                    <a:cxn ang="0">
                      <a:pos x="75" y="8"/>
                    </a:cxn>
                    <a:cxn ang="0">
                      <a:pos x="66" y="4"/>
                    </a:cxn>
                    <a:cxn ang="0">
                      <a:pos x="75" y="0"/>
                    </a:cxn>
                    <a:cxn ang="0">
                      <a:pos x="75" y="8"/>
                    </a:cxn>
                    <a:cxn ang="0">
                      <a:pos x="48" y="8"/>
                    </a:cxn>
                    <a:cxn ang="0">
                      <a:pos x="48" y="0"/>
                    </a:cxn>
                    <a:cxn ang="0">
                      <a:pos x="56" y="4"/>
                    </a:cxn>
                    <a:cxn ang="0">
                      <a:pos x="30" y="8"/>
                    </a:cxn>
                    <a:cxn ang="0">
                      <a:pos x="22" y="4"/>
                    </a:cxn>
                    <a:cxn ang="0">
                      <a:pos x="30" y="0"/>
                    </a:cxn>
                    <a:cxn ang="0">
                      <a:pos x="30" y="8"/>
                    </a:cxn>
                    <a:cxn ang="0">
                      <a:pos x="4" y="8"/>
                    </a:cxn>
                    <a:cxn ang="0">
                      <a:pos x="4" y="0"/>
                    </a:cxn>
                    <a:cxn ang="0">
                      <a:pos x="12" y="4"/>
                    </a:cxn>
                  </a:cxnLst>
                  <a:rect l="0" t="0" r="r" b="b"/>
                  <a:pathLst>
                    <a:path w="167" h="63">
                      <a:moveTo>
                        <a:pt x="162" y="63"/>
                      </a:moveTo>
                      <a:cubicBezTo>
                        <a:pt x="161" y="63"/>
                        <a:pt x="160" y="62"/>
                        <a:pt x="159" y="61"/>
                      </a:cubicBezTo>
                      <a:cubicBezTo>
                        <a:pt x="156" y="58"/>
                        <a:pt x="156" y="58"/>
                        <a:pt x="156" y="58"/>
                      </a:cubicBezTo>
                      <a:cubicBezTo>
                        <a:pt x="155" y="57"/>
                        <a:pt x="155" y="54"/>
                        <a:pt x="156" y="53"/>
                      </a:cubicBezTo>
                      <a:cubicBezTo>
                        <a:pt x="158" y="51"/>
                        <a:pt x="160" y="51"/>
                        <a:pt x="162" y="53"/>
                      </a:cubicBezTo>
                      <a:cubicBezTo>
                        <a:pt x="165" y="56"/>
                        <a:pt x="165" y="56"/>
                        <a:pt x="165" y="56"/>
                      </a:cubicBezTo>
                      <a:cubicBezTo>
                        <a:pt x="167" y="57"/>
                        <a:pt x="167" y="60"/>
                        <a:pt x="165" y="62"/>
                      </a:cubicBezTo>
                      <a:cubicBezTo>
                        <a:pt x="164" y="62"/>
                        <a:pt x="163" y="63"/>
                        <a:pt x="162" y="63"/>
                      </a:cubicBezTo>
                      <a:close/>
                      <a:moveTo>
                        <a:pt x="147" y="47"/>
                      </a:moveTo>
                      <a:cubicBezTo>
                        <a:pt x="146" y="47"/>
                        <a:pt x="145" y="46"/>
                        <a:pt x="144" y="46"/>
                      </a:cubicBezTo>
                      <a:cubicBezTo>
                        <a:pt x="141" y="42"/>
                        <a:pt x="141" y="42"/>
                        <a:pt x="141" y="42"/>
                      </a:cubicBezTo>
                      <a:cubicBezTo>
                        <a:pt x="139" y="41"/>
                        <a:pt x="139" y="38"/>
                        <a:pt x="141" y="37"/>
                      </a:cubicBezTo>
                      <a:cubicBezTo>
                        <a:pt x="143" y="35"/>
                        <a:pt x="145" y="35"/>
                        <a:pt x="147" y="37"/>
                      </a:cubicBezTo>
                      <a:cubicBezTo>
                        <a:pt x="150" y="40"/>
                        <a:pt x="150" y="40"/>
                        <a:pt x="150" y="40"/>
                      </a:cubicBezTo>
                      <a:cubicBezTo>
                        <a:pt x="151" y="42"/>
                        <a:pt x="151" y="44"/>
                        <a:pt x="150" y="46"/>
                      </a:cubicBezTo>
                      <a:cubicBezTo>
                        <a:pt x="149" y="46"/>
                        <a:pt x="148" y="47"/>
                        <a:pt x="147" y="47"/>
                      </a:cubicBezTo>
                      <a:close/>
                      <a:moveTo>
                        <a:pt x="131" y="31"/>
                      </a:moveTo>
                      <a:cubicBezTo>
                        <a:pt x="130" y="31"/>
                        <a:pt x="129" y="30"/>
                        <a:pt x="129" y="30"/>
                      </a:cubicBezTo>
                      <a:cubicBezTo>
                        <a:pt x="125" y="26"/>
                        <a:pt x="125" y="26"/>
                        <a:pt x="125" y="26"/>
                      </a:cubicBezTo>
                      <a:cubicBezTo>
                        <a:pt x="124" y="25"/>
                        <a:pt x="124" y="22"/>
                        <a:pt x="126" y="21"/>
                      </a:cubicBezTo>
                      <a:cubicBezTo>
                        <a:pt x="127" y="19"/>
                        <a:pt x="130" y="19"/>
                        <a:pt x="131" y="21"/>
                      </a:cubicBezTo>
                      <a:cubicBezTo>
                        <a:pt x="134" y="24"/>
                        <a:pt x="134" y="24"/>
                        <a:pt x="134" y="24"/>
                      </a:cubicBezTo>
                      <a:cubicBezTo>
                        <a:pt x="136" y="26"/>
                        <a:pt x="136" y="28"/>
                        <a:pt x="134" y="30"/>
                      </a:cubicBezTo>
                      <a:cubicBezTo>
                        <a:pt x="133" y="30"/>
                        <a:pt x="132" y="31"/>
                        <a:pt x="131" y="31"/>
                      </a:cubicBezTo>
                      <a:close/>
                      <a:moveTo>
                        <a:pt x="116" y="15"/>
                      </a:moveTo>
                      <a:cubicBezTo>
                        <a:pt x="115" y="15"/>
                        <a:pt x="114" y="15"/>
                        <a:pt x="113" y="14"/>
                      </a:cubicBezTo>
                      <a:cubicBezTo>
                        <a:pt x="110" y="11"/>
                        <a:pt x="110" y="11"/>
                        <a:pt x="110" y="11"/>
                      </a:cubicBezTo>
                      <a:cubicBezTo>
                        <a:pt x="108" y="9"/>
                        <a:pt x="109" y="6"/>
                        <a:pt x="110" y="5"/>
                      </a:cubicBezTo>
                      <a:cubicBezTo>
                        <a:pt x="112" y="3"/>
                        <a:pt x="114" y="3"/>
                        <a:pt x="116" y="5"/>
                      </a:cubicBezTo>
                      <a:cubicBezTo>
                        <a:pt x="119" y="8"/>
                        <a:pt x="119" y="8"/>
                        <a:pt x="119" y="8"/>
                      </a:cubicBezTo>
                      <a:cubicBezTo>
                        <a:pt x="120" y="10"/>
                        <a:pt x="120" y="12"/>
                        <a:pt x="119" y="14"/>
                      </a:cubicBezTo>
                      <a:cubicBezTo>
                        <a:pt x="118" y="15"/>
                        <a:pt x="117" y="15"/>
                        <a:pt x="116" y="15"/>
                      </a:cubicBezTo>
                      <a:close/>
                      <a:moveTo>
                        <a:pt x="97" y="8"/>
                      </a:moveTo>
                      <a:cubicBezTo>
                        <a:pt x="92" y="8"/>
                        <a:pt x="92" y="8"/>
                        <a:pt x="92" y="8"/>
                      </a:cubicBezTo>
                      <a:cubicBezTo>
                        <a:pt x="90" y="8"/>
                        <a:pt x="88" y="6"/>
                        <a:pt x="88" y="4"/>
                      </a:cubicBezTo>
                      <a:cubicBezTo>
                        <a:pt x="88" y="2"/>
                        <a:pt x="90" y="0"/>
                        <a:pt x="92" y="0"/>
                      </a:cubicBezTo>
                      <a:cubicBezTo>
                        <a:pt x="97" y="0"/>
                        <a:pt x="97" y="0"/>
                        <a:pt x="97" y="0"/>
                      </a:cubicBezTo>
                      <a:cubicBezTo>
                        <a:pt x="99" y="0"/>
                        <a:pt x="101" y="2"/>
                        <a:pt x="101" y="4"/>
                      </a:cubicBezTo>
                      <a:cubicBezTo>
                        <a:pt x="101" y="6"/>
                        <a:pt x="99" y="8"/>
                        <a:pt x="97" y="8"/>
                      </a:cubicBezTo>
                      <a:close/>
                      <a:moveTo>
                        <a:pt x="75" y="8"/>
                      </a:moveTo>
                      <a:cubicBezTo>
                        <a:pt x="70" y="8"/>
                        <a:pt x="70" y="8"/>
                        <a:pt x="70" y="8"/>
                      </a:cubicBezTo>
                      <a:cubicBezTo>
                        <a:pt x="68" y="8"/>
                        <a:pt x="66" y="6"/>
                        <a:pt x="66" y="4"/>
                      </a:cubicBezTo>
                      <a:cubicBezTo>
                        <a:pt x="66" y="2"/>
                        <a:pt x="68" y="0"/>
                        <a:pt x="70" y="0"/>
                      </a:cubicBezTo>
                      <a:cubicBezTo>
                        <a:pt x="75" y="0"/>
                        <a:pt x="75" y="0"/>
                        <a:pt x="75" y="0"/>
                      </a:cubicBezTo>
                      <a:cubicBezTo>
                        <a:pt x="77" y="0"/>
                        <a:pt x="79" y="2"/>
                        <a:pt x="79" y="4"/>
                      </a:cubicBezTo>
                      <a:cubicBezTo>
                        <a:pt x="79" y="6"/>
                        <a:pt x="77" y="8"/>
                        <a:pt x="75" y="8"/>
                      </a:cubicBezTo>
                      <a:close/>
                      <a:moveTo>
                        <a:pt x="52" y="8"/>
                      </a:moveTo>
                      <a:cubicBezTo>
                        <a:pt x="48" y="8"/>
                        <a:pt x="48" y="8"/>
                        <a:pt x="48" y="8"/>
                      </a:cubicBezTo>
                      <a:cubicBezTo>
                        <a:pt x="46" y="8"/>
                        <a:pt x="44" y="6"/>
                        <a:pt x="44" y="4"/>
                      </a:cubicBezTo>
                      <a:cubicBezTo>
                        <a:pt x="44" y="2"/>
                        <a:pt x="46" y="0"/>
                        <a:pt x="48" y="0"/>
                      </a:cubicBezTo>
                      <a:cubicBezTo>
                        <a:pt x="52" y="0"/>
                        <a:pt x="52" y="0"/>
                        <a:pt x="52" y="0"/>
                      </a:cubicBezTo>
                      <a:cubicBezTo>
                        <a:pt x="55" y="0"/>
                        <a:pt x="56" y="2"/>
                        <a:pt x="56" y="4"/>
                      </a:cubicBezTo>
                      <a:cubicBezTo>
                        <a:pt x="56" y="6"/>
                        <a:pt x="55" y="8"/>
                        <a:pt x="52" y="8"/>
                      </a:cubicBezTo>
                      <a:close/>
                      <a:moveTo>
                        <a:pt x="30" y="8"/>
                      </a:moveTo>
                      <a:cubicBezTo>
                        <a:pt x="26" y="8"/>
                        <a:pt x="26" y="8"/>
                        <a:pt x="26" y="8"/>
                      </a:cubicBezTo>
                      <a:cubicBezTo>
                        <a:pt x="24" y="8"/>
                        <a:pt x="22" y="6"/>
                        <a:pt x="22" y="4"/>
                      </a:cubicBezTo>
                      <a:cubicBezTo>
                        <a:pt x="22" y="2"/>
                        <a:pt x="24" y="0"/>
                        <a:pt x="26" y="0"/>
                      </a:cubicBezTo>
                      <a:cubicBezTo>
                        <a:pt x="30" y="0"/>
                        <a:pt x="30" y="0"/>
                        <a:pt x="30" y="0"/>
                      </a:cubicBezTo>
                      <a:cubicBezTo>
                        <a:pt x="33" y="0"/>
                        <a:pt x="34" y="2"/>
                        <a:pt x="34" y="4"/>
                      </a:cubicBezTo>
                      <a:cubicBezTo>
                        <a:pt x="34" y="6"/>
                        <a:pt x="33" y="8"/>
                        <a:pt x="30" y="8"/>
                      </a:cubicBezTo>
                      <a:close/>
                      <a:moveTo>
                        <a:pt x="8" y="8"/>
                      </a:moveTo>
                      <a:cubicBezTo>
                        <a:pt x="4" y="8"/>
                        <a:pt x="4" y="8"/>
                        <a:pt x="4" y="8"/>
                      </a:cubicBezTo>
                      <a:cubicBezTo>
                        <a:pt x="2" y="8"/>
                        <a:pt x="0" y="6"/>
                        <a:pt x="0" y="4"/>
                      </a:cubicBezTo>
                      <a:cubicBezTo>
                        <a:pt x="0" y="2"/>
                        <a:pt x="2" y="0"/>
                        <a:pt x="4" y="0"/>
                      </a:cubicBezTo>
                      <a:cubicBezTo>
                        <a:pt x="8" y="0"/>
                        <a:pt x="8" y="0"/>
                        <a:pt x="8" y="0"/>
                      </a:cubicBezTo>
                      <a:cubicBezTo>
                        <a:pt x="10" y="0"/>
                        <a:pt x="12" y="2"/>
                        <a:pt x="12" y="4"/>
                      </a:cubicBezTo>
                      <a:cubicBezTo>
                        <a:pt x="12" y="6"/>
                        <a:pt x="10" y="8"/>
                        <a:pt x="8" y="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90" name="Freeform 66"/>
                <p:cNvSpPr>
                  <a:spLocks noEditPoints="1"/>
                </p:cNvSpPr>
                <p:nvPr/>
              </p:nvSpPr>
              <p:spPr bwMode="auto">
                <a:xfrm>
                  <a:off x="4670055" y="2457891"/>
                  <a:ext cx="571245" cy="216030"/>
                </a:xfrm>
                <a:custGeom>
                  <a:avLst/>
                  <a:gdLst/>
                  <a:ahLst/>
                  <a:cxnLst>
                    <a:cxn ang="0">
                      <a:pos x="159" y="61"/>
                    </a:cxn>
                    <a:cxn ang="0">
                      <a:pos x="156" y="53"/>
                    </a:cxn>
                    <a:cxn ang="0">
                      <a:pos x="165" y="56"/>
                    </a:cxn>
                    <a:cxn ang="0">
                      <a:pos x="162" y="63"/>
                    </a:cxn>
                    <a:cxn ang="0">
                      <a:pos x="144" y="46"/>
                    </a:cxn>
                    <a:cxn ang="0">
                      <a:pos x="141" y="37"/>
                    </a:cxn>
                    <a:cxn ang="0">
                      <a:pos x="150" y="40"/>
                    </a:cxn>
                    <a:cxn ang="0">
                      <a:pos x="147" y="47"/>
                    </a:cxn>
                    <a:cxn ang="0">
                      <a:pos x="129" y="30"/>
                    </a:cxn>
                    <a:cxn ang="0">
                      <a:pos x="126" y="21"/>
                    </a:cxn>
                    <a:cxn ang="0">
                      <a:pos x="134" y="24"/>
                    </a:cxn>
                    <a:cxn ang="0">
                      <a:pos x="131" y="31"/>
                    </a:cxn>
                    <a:cxn ang="0">
                      <a:pos x="113" y="14"/>
                    </a:cxn>
                    <a:cxn ang="0">
                      <a:pos x="110" y="5"/>
                    </a:cxn>
                    <a:cxn ang="0">
                      <a:pos x="119" y="8"/>
                    </a:cxn>
                    <a:cxn ang="0">
                      <a:pos x="116" y="15"/>
                    </a:cxn>
                    <a:cxn ang="0">
                      <a:pos x="92" y="8"/>
                    </a:cxn>
                    <a:cxn ang="0">
                      <a:pos x="92" y="0"/>
                    </a:cxn>
                    <a:cxn ang="0">
                      <a:pos x="101" y="4"/>
                    </a:cxn>
                    <a:cxn ang="0">
                      <a:pos x="75" y="8"/>
                    </a:cxn>
                    <a:cxn ang="0">
                      <a:pos x="66" y="4"/>
                    </a:cxn>
                    <a:cxn ang="0">
                      <a:pos x="75" y="0"/>
                    </a:cxn>
                    <a:cxn ang="0">
                      <a:pos x="75" y="8"/>
                    </a:cxn>
                    <a:cxn ang="0">
                      <a:pos x="48" y="8"/>
                    </a:cxn>
                    <a:cxn ang="0">
                      <a:pos x="48" y="0"/>
                    </a:cxn>
                    <a:cxn ang="0">
                      <a:pos x="56" y="4"/>
                    </a:cxn>
                    <a:cxn ang="0">
                      <a:pos x="30" y="8"/>
                    </a:cxn>
                    <a:cxn ang="0">
                      <a:pos x="22" y="4"/>
                    </a:cxn>
                    <a:cxn ang="0">
                      <a:pos x="30" y="0"/>
                    </a:cxn>
                    <a:cxn ang="0">
                      <a:pos x="30" y="8"/>
                    </a:cxn>
                    <a:cxn ang="0">
                      <a:pos x="4" y="8"/>
                    </a:cxn>
                    <a:cxn ang="0">
                      <a:pos x="4" y="0"/>
                    </a:cxn>
                    <a:cxn ang="0">
                      <a:pos x="12" y="4"/>
                    </a:cxn>
                  </a:cxnLst>
                  <a:rect l="0" t="0" r="r" b="b"/>
                  <a:pathLst>
                    <a:path w="167" h="63">
                      <a:moveTo>
                        <a:pt x="162" y="63"/>
                      </a:moveTo>
                      <a:cubicBezTo>
                        <a:pt x="161" y="63"/>
                        <a:pt x="160" y="62"/>
                        <a:pt x="159" y="61"/>
                      </a:cubicBezTo>
                      <a:cubicBezTo>
                        <a:pt x="156" y="58"/>
                        <a:pt x="156" y="58"/>
                        <a:pt x="156" y="58"/>
                      </a:cubicBezTo>
                      <a:cubicBezTo>
                        <a:pt x="155" y="57"/>
                        <a:pt x="155" y="54"/>
                        <a:pt x="156" y="53"/>
                      </a:cubicBezTo>
                      <a:cubicBezTo>
                        <a:pt x="158" y="51"/>
                        <a:pt x="160" y="51"/>
                        <a:pt x="162" y="53"/>
                      </a:cubicBezTo>
                      <a:cubicBezTo>
                        <a:pt x="165" y="56"/>
                        <a:pt x="165" y="56"/>
                        <a:pt x="165" y="56"/>
                      </a:cubicBezTo>
                      <a:cubicBezTo>
                        <a:pt x="167" y="57"/>
                        <a:pt x="167" y="60"/>
                        <a:pt x="165" y="62"/>
                      </a:cubicBezTo>
                      <a:cubicBezTo>
                        <a:pt x="164" y="62"/>
                        <a:pt x="163" y="63"/>
                        <a:pt x="162" y="63"/>
                      </a:cubicBezTo>
                      <a:close/>
                      <a:moveTo>
                        <a:pt x="147" y="47"/>
                      </a:moveTo>
                      <a:cubicBezTo>
                        <a:pt x="146" y="47"/>
                        <a:pt x="145" y="46"/>
                        <a:pt x="144" y="46"/>
                      </a:cubicBezTo>
                      <a:cubicBezTo>
                        <a:pt x="141" y="42"/>
                        <a:pt x="141" y="42"/>
                        <a:pt x="141" y="42"/>
                      </a:cubicBezTo>
                      <a:cubicBezTo>
                        <a:pt x="139" y="41"/>
                        <a:pt x="139" y="38"/>
                        <a:pt x="141" y="37"/>
                      </a:cubicBezTo>
                      <a:cubicBezTo>
                        <a:pt x="143" y="35"/>
                        <a:pt x="145" y="35"/>
                        <a:pt x="147" y="37"/>
                      </a:cubicBezTo>
                      <a:cubicBezTo>
                        <a:pt x="150" y="40"/>
                        <a:pt x="150" y="40"/>
                        <a:pt x="150" y="40"/>
                      </a:cubicBezTo>
                      <a:cubicBezTo>
                        <a:pt x="151" y="42"/>
                        <a:pt x="151" y="44"/>
                        <a:pt x="150" y="46"/>
                      </a:cubicBezTo>
                      <a:cubicBezTo>
                        <a:pt x="149" y="46"/>
                        <a:pt x="148" y="47"/>
                        <a:pt x="147" y="47"/>
                      </a:cubicBezTo>
                      <a:close/>
                      <a:moveTo>
                        <a:pt x="131" y="31"/>
                      </a:moveTo>
                      <a:cubicBezTo>
                        <a:pt x="130" y="31"/>
                        <a:pt x="129" y="30"/>
                        <a:pt x="129" y="30"/>
                      </a:cubicBezTo>
                      <a:cubicBezTo>
                        <a:pt x="125" y="26"/>
                        <a:pt x="125" y="26"/>
                        <a:pt x="125" y="26"/>
                      </a:cubicBezTo>
                      <a:cubicBezTo>
                        <a:pt x="124" y="25"/>
                        <a:pt x="124" y="22"/>
                        <a:pt x="126" y="21"/>
                      </a:cubicBezTo>
                      <a:cubicBezTo>
                        <a:pt x="127" y="19"/>
                        <a:pt x="130" y="19"/>
                        <a:pt x="131" y="21"/>
                      </a:cubicBezTo>
                      <a:cubicBezTo>
                        <a:pt x="134" y="24"/>
                        <a:pt x="134" y="24"/>
                        <a:pt x="134" y="24"/>
                      </a:cubicBezTo>
                      <a:cubicBezTo>
                        <a:pt x="136" y="26"/>
                        <a:pt x="136" y="28"/>
                        <a:pt x="134" y="30"/>
                      </a:cubicBezTo>
                      <a:cubicBezTo>
                        <a:pt x="133" y="30"/>
                        <a:pt x="132" y="31"/>
                        <a:pt x="131" y="31"/>
                      </a:cubicBezTo>
                      <a:close/>
                      <a:moveTo>
                        <a:pt x="116" y="15"/>
                      </a:moveTo>
                      <a:cubicBezTo>
                        <a:pt x="115" y="15"/>
                        <a:pt x="114" y="15"/>
                        <a:pt x="113" y="14"/>
                      </a:cubicBezTo>
                      <a:cubicBezTo>
                        <a:pt x="110" y="11"/>
                        <a:pt x="110" y="11"/>
                        <a:pt x="110" y="11"/>
                      </a:cubicBezTo>
                      <a:cubicBezTo>
                        <a:pt x="108" y="9"/>
                        <a:pt x="109" y="6"/>
                        <a:pt x="110" y="5"/>
                      </a:cubicBezTo>
                      <a:cubicBezTo>
                        <a:pt x="112" y="3"/>
                        <a:pt x="114" y="3"/>
                        <a:pt x="116" y="5"/>
                      </a:cubicBezTo>
                      <a:cubicBezTo>
                        <a:pt x="119" y="8"/>
                        <a:pt x="119" y="8"/>
                        <a:pt x="119" y="8"/>
                      </a:cubicBezTo>
                      <a:cubicBezTo>
                        <a:pt x="120" y="10"/>
                        <a:pt x="120" y="12"/>
                        <a:pt x="119" y="14"/>
                      </a:cubicBezTo>
                      <a:cubicBezTo>
                        <a:pt x="118" y="15"/>
                        <a:pt x="117" y="15"/>
                        <a:pt x="116" y="15"/>
                      </a:cubicBezTo>
                      <a:close/>
                      <a:moveTo>
                        <a:pt x="97" y="8"/>
                      </a:moveTo>
                      <a:cubicBezTo>
                        <a:pt x="92" y="8"/>
                        <a:pt x="92" y="8"/>
                        <a:pt x="92" y="8"/>
                      </a:cubicBezTo>
                      <a:cubicBezTo>
                        <a:pt x="90" y="8"/>
                        <a:pt x="88" y="6"/>
                        <a:pt x="88" y="4"/>
                      </a:cubicBezTo>
                      <a:cubicBezTo>
                        <a:pt x="88" y="2"/>
                        <a:pt x="90" y="0"/>
                        <a:pt x="92" y="0"/>
                      </a:cubicBezTo>
                      <a:cubicBezTo>
                        <a:pt x="97" y="0"/>
                        <a:pt x="97" y="0"/>
                        <a:pt x="97" y="0"/>
                      </a:cubicBezTo>
                      <a:cubicBezTo>
                        <a:pt x="99" y="0"/>
                        <a:pt x="101" y="2"/>
                        <a:pt x="101" y="4"/>
                      </a:cubicBezTo>
                      <a:cubicBezTo>
                        <a:pt x="101" y="6"/>
                        <a:pt x="99" y="8"/>
                        <a:pt x="97" y="8"/>
                      </a:cubicBezTo>
                      <a:close/>
                      <a:moveTo>
                        <a:pt x="75" y="8"/>
                      </a:moveTo>
                      <a:cubicBezTo>
                        <a:pt x="70" y="8"/>
                        <a:pt x="70" y="8"/>
                        <a:pt x="70" y="8"/>
                      </a:cubicBezTo>
                      <a:cubicBezTo>
                        <a:pt x="68" y="8"/>
                        <a:pt x="66" y="6"/>
                        <a:pt x="66" y="4"/>
                      </a:cubicBezTo>
                      <a:cubicBezTo>
                        <a:pt x="66" y="2"/>
                        <a:pt x="68" y="0"/>
                        <a:pt x="70" y="0"/>
                      </a:cubicBezTo>
                      <a:cubicBezTo>
                        <a:pt x="75" y="0"/>
                        <a:pt x="75" y="0"/>
                        <a:pt x="75" y="0"/>
                      </a:cubicBezTo>
                      <a:cubicBezTo>
                        <a:pt x="77" y="0"/>
                        <a:pt x="79" y="2"/>
                        <a:pt x="79" y="4"/>
                      </a:cubicBezTo>
                      <a:cubicBezTo>
                        <a:pt x="79" y="6"/>
                        <a:pt x="77" y="8"/>
                        <a:pt x="75" y="8"/>
                      </a:cubicBezTo>
                      <a:close/>
                      <a:moveTo>
                        <a:pt x="52" y="8"/>
                      </a:moveTo>
                      <a:cubicBezTo>
                        <a:pt x="48" y="8"/>
                        <a:pt x="48" y="8"/>
                        <a:pt x="48" y="8"/>
                      </a:cubicBezTo>
                      <a:cubicBezTo>
                        <a:pt x="46" y="8"/>
                        <a:pt x="44" y="6"/>
                        <a:pt x="44" y="4"/>
                      </a:cubicBezTo>
                      <a:cubicBezTo>
                        <a:pt x="44" y="2"/>
                        <a:pt x="46" y="0"/>
                        <a:pt x="48" y="0"/>
                      </a:cubicBezTo>
                      <a:cubicBezTo>
                        <a:pt x="52" y="0"/>
                        <a:pt x="52" y="0"/>
                        <a:pt x="52" y="0"/>
                      </a:cubicBezTo>
                      <a:cubicBezTo>
                        <a:pt x="55" y="0"/>
                        <a:pt x="56" y="2"/>
                        <a:pt x="56" y="4"/>
                      </a:cubicBezTo>
                      <a:cubicBezTo>
                        <a:pt x="56" y="6"/>
                        <a:pt x="55" y="8"/>
                        <a:pt x="52" y="8"/>
                      </a:cubicBezTo>
                      <a:close/>
                      <a:moveTo>
                        <a:pt x="30" y="8"/>
                      </a:moveTo>
                      <a:cubicBezTo>
                        <a:pt x="26" y="8"/>
                        <a:pt x="26" y="8"/>
                        <a:pt x="26" y="8"/>
                      </a:cubicBezTo>
                      <a:cubicBezTo>
                        <a:pt x="24" y="8"/>
                        <a:pt x="22" y="6"/>
                        <a:pt x="22" y="4"/>
                      </a:cubicBezTo>
                      <a:cubicBezTo>
                        <a:pt x="22" y="2"/>
                        <a:pt x="24" y="0"/>
                        <a:pt x="26" y="0"/>
                      </a:cubicBezTo>
                      <a:cubicBezTo>
                        <a:pt x="30" y="0"/>
                        <a:pt x="30" y="0"/>
                        <a:pt x="30" y="0"/>
                      </a:cubicBezTo>
                      <a:cubicBezTo>
                        <a:pt x="33" y="0"/>
                        <a:pt x="34" y="2"/>
                        <a:pt x="34" y="4"/>
                      </a:cubicBezTo>
                      <a:cubicBezTo>
                        <a:pt x="34" y="6"/>
                        <a:pt x="33" y="8"/>
                        <a:pt x="30" y="8"/>
                      </a:cubicBezTo>
                      <a:close/>
                      <a:moveTo>
                        <a:pt x="8" y="8"/>
                      </a:moveTo>
                      <a:cubicBezTo>
                        <a:pt x="4" y="8"/>
                        <a:pt x="4" y="8"/>
                        <a:pt x="4" y="8"/>
                      </a:cubicBezTo>
                      <a:cubicBezTo>
                        <a:pt x="2" y="8"/>
                        <a:pt x="0" y="6"/>
                        <a:pt x="0" y="4"/>
                      </a:cubicBezTo>
                      <a:cubicBezTo>
                        <a:pt x="0" y="2"/>
                        <a:pt x="2" y="0"/>
                        <a:pt x="4" y="0"/>
                      </a:cubicBezTo>
                      <a:cubicBezTo>
                        <a:pt x="8" y="0"/>
                        <a:pt x="8" y="0"/>
                        <a:pt x="8" y="0"/>
                      </a:cubicBezTo>
                      <a:cubicBezTo>
                        <a:pt x="10" y="0"/>
                        <a:pt x="12" y="2"/>
                        <a:pt x="12" y="4"/>
                      </a:cubicBezTo>
                      <a:cubicBezTo>
                        <a:pt x="12" y="6"/>
                        <a:pt x="10" y="8"/>
                        <a:pt x="8" y="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91" name="Freeform 67"/>
                <p:cNvSpPr>
                  <a:spLocks noEditPoints="1"/>
                </p:cNvSpPr>
                <p:nvPr/>
              </p:nvSpPr>
              <p:spPr bwMode="auto">
                <a:xfrm>
                  <a:off x="6628815" y="2457891"/>
                  <a:ext cx="572694" cy="216030"/>
                </a:xfrm>
                <a:custGeom>
                  <a:avLst/>
                  <a:gdLst/>
                  <a:ahLst/>
                  <a:cxnLst>
                    <a:cxn ang="0">
                      <a:pos x="159" y="61"/>
                    </a:cxn>
                    <a:cxn ang="0">
                      <a:pos x="156" y="53"/>
                    </a:cxn>
                    <a:cxn ang="0">
                      <a:pos x="165" y="56"/>
                    </a:cxn>
                    <a:cxn ang="0">
                      <a:pos x="162" y="63"/>
                    </a:cxn>
                    <a:cxn ang="0">
                      <a:pos x="144" y="46"/>
                    </a:cxn>
                    <a:cxn ang="0">
                      <a:pos x="141" y="37"/>
                    </a:cxn>
                    <a:cxn ang="0">
                      <a:pos x="150" y="40"/>
                    </a:cxn>
                    <a:cxn ang="0">
                      <a:pos x="147" y="47"/>
                    </a:cxn>
                    <a:cxn ang="0">
                      <a:pos x="129" y="30"/>
                    </a:cxn>
                    <a:cxn ang="0">
                      <a:pos x="126" y="21"/>
                    </a:cxn>
                    <a:cxn ang="0">
                      <a:pos x="134" y="24"/>
                    </a:cxn>
                    <a:cxn ang="0">
                      <a:pos x="131" y="31"/>
                    </a:cxn>
                    <a:cxn ang="0">
                      <a:pos x="113" y="14"/>
                    </a:cxn>
                    <a:cxn ang="0">
                      <a:pos x="110" y="5"/>
                    </a:cxn>
                    <a:cxn ang="0">
                      <a:pos x="119" y="8"/>
                    </a:cxn>
                    <a:cxn ang="0">
                      <a:pos x="116" y="15"/>
                    </a:cxn>
                    <a:cxn ang="0">
                      <a:pos x="92" y="8"/>
                    </a:cxn>
                    <a:cxn ang="0">
                      <a:pos x="92" y="0"/>
                    </a:cxn>
                    <a:cxn ang="0">
                      <a:pos x="101" y="4"/>
                    </a:cxn>
                    <a:cxn ang="0">
                      <a:pos x="75" y="8"/>
                    </a:cxn>
                    <a:cxn ang="0">
                      <a:pos x="66" y="4"/>
                    </a:cxn>
                    <a:cxn ang="0">
                      <a:pos x="75" y="0"/>
                    </a:cxn>
                    <a:cxn ang="0">
                      <a:pos x="75" y="8"/>
                    </a:cxn>
                    <a:cxn ang="0">
                      <a:pos x="48" y="8"/>
                    </a:cxn>
                    <a:cxn ang="0">
                      <a:pos x="48" y="0"/>
                    </a:cxn>
                    <a:cxn ang="0">
                      <a:pos x="56" y="4"/>
                    </a:cxn>
                    <a:cxn ang="0">
                      <a:pos x="30" y="8"/>
                    </a:cxn>
                    <a:cxn ang="0">
                      <a:pos x="22" y="4"/>
                    </a:cxn>
                    <a:cxn ang="0">
                      <a:pos x="30" y="0"/>
                    </a:cxn>
                    <a:cxn ang="0">
                      <a:pos x="30" y="8"/>
                    </a:cxn>
                    <a:cxn ang="0">
                      <a:pos x="4" y="8"/>
                    </a:cxn>
                    <a:cxn ang="0">
                      <a:pos x="4" y="0"/>
                    </a:cxn>
                    <a:cxn ang="0">
                      <a:pos x="12" y="4"/>
                    </a:cxn>
                  </a:cxnLst>
                  <a:rect l="0" t="0" r="r" b="b"/>
                  <a:pathLst>
                    <a:path w="167" h="63">
                      <a:moveTo>
                        <a:pt x="162" y="63"/>
                      </a:moveTo>
                      <a:cubicBezTo>
                        <a:pt x="161" y="63"/>
                        <a:pt x="160" y="62"/>
                        <a:pt x="159" y="61"/>
                      </a:cubicBezTo>
                      <a:cubicBezTo>
                        <a:pt x="156" y="58"/>
                        <a:pt x="156" y="58"/>
                        <a:pt x="156" y="58"/>
                      </a:cubicBezTo>
                      <a:cubicBezTo>
                        <a:pt x="155" y="57"/>
                        <a:pt x="155" y="54"/>
                        <a:pt x="156" y="53"/>
                      </a:cubicBezTo>
                      <a:cubicBezTo>
                        <a:pt x="158" y="51"/>
                        <a:pt x="160" y="51"/>
                        <a:pt x="162" y="53"/>
                      </a:cubicBezTo>
                      <a:cubicBezTo>
                        <a:pt x="165" y="56"/>
                        <a:pt x="165" y="56"/>
                        <a:pt x="165" y="56"/>
                      </a:cubicBezTo>
                      <a:cubicBezTo>
                        <a:pt x="167" y="57"/>
                        <a:pt x="167" y="60"/>
                        <a:pt x="165" y="62"/>
                      </a:cubicBezTo>
                      <a:cubicBezTo>
                        <a:pt x="164" y="62"/>
                        <a:pt x="163" y="63"/>
                        <a:pt x="162" y="63"/>
                      </a:cubicBezTo>
                      <a:close/>
                      <a:moveTo>
                        <a:pt x="147" y="47"/>
                      </a:moveTo>
                      <a:cubicBezTo>
                        <a:pt x="146" y="47"/>
                        <a:pt x="145" y="46"/>
                        <a:pt x="144" y="46"/>
                      </a:cubicBezTo>
                      <a:cubicBezTo>
                        <a:pt x="141" y="42"/>
                        <a:pt x="141" y="42"/>
                        <a:pt x="141" y="42"/>
                      </a:cubicBezTo>
                      <a:cubicBezTo>
                        <a:pt x="139" y="41"/>
                        <a:pt x="139" y="38"/>
                        <a:pt x="141" y="37"/>
                      </a:cubicBezTo>
                      <a:cubicBezTo>
                        <a:pt x="143" y="35"/>
                        <a:pt x="145" y="35"/>
                        <a:pt x="147" y="37"/>
                      </a:cubicBezTo>
                      <a:cubicBezTo>
                        <a:pt x="150" y="40"/>
                        <a:pt x="150" y="40"/>
                        <a:pt x="150" y="40"/>
                      </a:cubicBezTo>
                      <a:cubicBezTo>
                        <a:pt x="151" y="42"/>
                        <a:pt x="151" y="44"/>
                        <a:pt x="150" y="46"/>
                      </a:cubicBezTo>
                      <a:cubicBezTo>
                        <a:pt x="149" y="46"/>
                        <a:pt x="148" y="47"/>
                        <a:pt x="147" y="47"/>
                      </a:cubicBezTo>
                      <a:close/>
                      <a:moveTo>
                        <a:pt x="131" y="31"/>
                      </a:moveTo>
                      <a:cubicBezTo>
                        <a:pt x="130" y="31"/>
                        <a:pt x="129" y="30"/>
                        <a:pt x="129" y="30"/>
                      </a:cubicBezTo>
                      <a:cubicBezTo>
                        <a:pt x="125" y="26"/>
                        <a:pt x="125" y="26"/>
                        <a:pt x="125" y="26"/>
                      </a:cubicBezTo>
                      <a:cubicBezTo>
                        <a:pt x="124" y="25"/>
                        <a:pt x="124" y="22"/>
                        <a:pt x="126" y="21"/>
                      </a:cubicBezTo>
                      <a:cubicBezTo>
                        <a:pt x="127" y="19"/>
                        <a:pt x="130" y="19"/>
                        <a:pt x="131" y="21"/>
                      </a:cubicBezTo>
                      <a:cubicBezTo>
                        <a:pt x="134" y="24"/>
                        <a:pt x="134" y="24"/>
                        <a:pt x="134" y="24"/>
                      </a:cubicBezTo>
                      <a:cubicBezTo>
                        <a:pt x="136" y="26"/>
                        <a:pt x="136" y="28"/>
                        <a:pt x="134" y="30"/>
                      </a:cubicBezTo>
                      <a:cubicBezTo>
                        <a:pt x="133" y="30"/>
                        <a:pt x="132" y="31"/>
                        <a:pt x="131" y="31"/>
                      </a:cubicBezTo>
                      <a:close/>
                      <a:moveTo>
                        <a:pt x="116" y="15"/>
                      </a:moveTo>
                      <a:cubicBezTo>
                        <a:pt x="115" y="15"/>
                        <a:pt x="114" y="15"/>
                        <a:pt x="113" y="14"/>
                      </a:cubicBezTo>
                      <a:cubicBezTo>
                        <a:pt x="110" y="11"/>
                        <a:pt x="110" y="11"/>
                        <a:pt x="110" y="11"/>
                      </a:cubicBezTo>
                      <a:cubicBezTo>
                        <a:pt x="108" y="9"/>
                        <a:pt x="109" y="6"/>
                        <a:pt x="110" y="5"/>
                      </a:cubicBezTo>
                      <a:cubicBezTo>
                        <a:pt x="112" y="3"/>
                        <a:pt x="114" y="3"/>
                        <a:pt x="116" y="5"/>
                      </a:cubicBezTo>
                      <a:cubicBezTo>
                        <a:pt x="119" y="8"/>
                        <a:pt x="119" y="8"/>
                        <a:pt x="119" y="8"/>
                      </a:cubicBezTo>
                      <a:cubicBezTo>
                        <a:pt x="120" y="10"/>
                        <a:pt x="120" y="12"/>
                        <a:pt x="119" y="14"/>
                      </a:cubicBezTo>
                      <a:cubicBezTo>
                        <a:pt x="118" y="15"/>
                        <a:pt x="117" y="15"/>
                        <a:pt x="116" y="15"/>
                      </a:cubicBezTo>
                      <a:close/>
                      <a:moveTo>
                        <a:pt x="97" y="8"/>
                      </a:moveTo>
                      <a:cubicBezTo>
                        <a:pt x="92" y="8"/>
                        <a:pt x="92" y="8"/>
                        <a:pt x="92" y="8"/>
                      </a:cubicBezTo>
                      <a:cubicBezTo>
                        <a:pt x="90" y="8"/>
                        <a:pt x="88" y="6"/>
                        <a:pt x="88" y="4"/>
                      </a:cubicBezTo>
                      <a:cubicBezTo>
                        <a:pt x="88" y="2"/>
                        <a:pt x="90" y="0"/>
                        <a:pt x="92" y="0"/>
                      </a:cubicBezTo>
                      <a:cubicBezTo>
                        <a:pt x="97" y="0"/>
                        <a:pt x="97" y="0"/>
                        <a:pt x="97" y="0"/>
                      </a:cubicBezTo>
                      <a:cubicBezTo>
                        <a:pt x="99" y="0"/>
                        <a:pt x="101" y="2"/>
                        <a:pt x="101" y="4"/>
                      </a:cubicBezTo>
                      <a:cubicBezTo>
                        <a:pt x="101" y="6"/>
                        <a:pt x="99" y="8"/>
                        <a:pt x="97" y="8"/>
                      </a:cubicBezTo>
                      <a:close/>
                      <a:moveTo>
                        <a:pt x="75" y="8"/>
                      </a:moveTo>
                      <a:cubicBezTo>
                        <a:pt x="70" y="8"/>
                        <a:pt x="70" y="8"/>
                        <a:pt x="70" y="8"/>
                      </a:cubicBezTo>
                      <a:cubicBezTo>
                        <a:pt x="68" y="8"/>
                        <a:pt x="66" y="6"/>
                        <a:pt x="66" y="4"/>
                      </a:cubicBezTo>
                      <a:cubicBezTo>
                        <a:pt x="66" y="2"/>
                        <a:pt x="68" y="0"/>
                        <a:pt x="70" y="0"/>
                      </a:cubicBezTo>
                      <a:cubicBezTo>
                        <a:pt x="75" y="0"/>
                        <a:pt x="75" y="0"/>
                        <a:pt x="75" y="0"/>
                      </a:cubicBezTo>
                      <a:cubicBezTo>
                        <a:pt x="77" y="0"/>
                        <a:pt x="79" y="2"/>
                        <a:pt x="79" y="4"/>
                      </a:cubicBezTo>
                      <a:cubicBezTo>
                        <a:pt x="79" y="6"/>
                        <a:pt x="77" y="8"/>
                        <a:pt x="75" y="8"/>
                      </a:cubicBezTo>
                      <a:close/>
                      <a:moveTo>
                        <a:pt x="52" y="8"/>
                      </a:moveTo>
                      <a:cubicBezTo>
                        <a:pt x="48" y="8"/>
                        <a:pt x="48" y="8"/>
                        <a:pt x="48" y="8"/>
                      </a:cubicBezTo>
                      <a:cubicBezTo>
                        <a:pt x="46" y="8"/>
                        <a:pt x="44" y="6"/>
                        <a:pt x="44" y="4"/>
                      </a:cubicBezTo>
                      <a:cubicBezTo>
                        <a:pt x="44" y="2"/>
                        <a:pt x="46" y="0"/>
                        <a:pt x="48" y="0"/>
                      </a:cubicBezTo>
                      <a:cubicBezTo>
                        <a:pt x="52" y="0"/>
                        <a:pt x="52" y="0"/>
                        <a:pt x="52" y="0"/>
                      </a:cubicBezTo>
                      <a:cubicBezTo>
                        <a:pt x="55" y="0"/>
                        <a:pt x="56" y="2"/>
                        <a:pt x="56" y="4"/>
                      </a:cubicBezTo>
                      <a:cubicBezTo>
                        <a:pt x="56" y="6"/>
                        <a:pt x="55" y="8"/>
                        <a:pt x="52" y="8"/>
                      </a:cubicBezTo>
                      <a:close/>
                      <a:moveTo>
                        <a:pt x="30" y="8"/>
                      </a:moveTo>
                      <a:cubicBezTo>
                        <a:pt x="26" y="8"/>
                        <a:pt x="26" y="8"/>
                        <a:pt x="26" y="8"/>
                      </a:cubicBezTo>
                      <a:cubicBezTo>
                        <a:pt x="24" y="8"/>
                        <a:pt x="22" y="6"/>
                        <a:pt x="22" y="4"/>
                      </a:cubicBezTo>
                      <a:cubicBezTo>
                        <a:pt x="22" y="2"/>
                        <a:pt x="24" y="0"/>
                        <a:pt x="26" y="0"/>
                      </a:cubicBezTo>
                      <a:cubicBezTo>
                        <a:pt x="30" y="0"/>
                        <a:pt x="30" y="0"/>
                        <a:pt x="30" y="0"/>
                      </a:cubicBezTo>
                      <a:cubicBezTo>
                        <a:pt x="33" y="0"/>
                        <a:pt x="34" y="2"/>
                        <a:pt x="34" y="4"/>
                      </a:cubicBezTo>
                      <a:cubicBezTo>
                        <a:pt x="34" y="6"/>
                        <a:pt x="33" y="8"/>
                        <a:pt x="30" y="8"/>
                      </a:cubicBezTo>
                      <a:close/>
                      <a:moveTo>
                        <a:pt x="8" y="8"/>
                      </a:moveTo>
                      <a:cubicBezTo>
                        <a:pt x="4" y="8"/>
                        <a:pt x="4" y="8"/>
                        <a:pt x="4" y="8"/>
                      </a:cubicBezTo>
                      <a:cubicBezTo>
                        <a:pt x="2" y="8"/>
                        <a:pt x="0" y="6"/>
                        <a:pt x="0" y="4"/>
                      </a:cubicBezTo>
                      <a:cubicBezTo>
                        <a:pt x="0" y="2"/>
                        <a:pt x="2" y="0"/>
                        <a:pt x="4" y="0"/>
                      </a:cubicBezTo>
                      <a:cubicBezTo>
                        <a:pt x="8" y="0"/>
                        <a:pt x="8" y="0"/>
                        <a:pt x="8" y="0"/>
                      </a:cubicBezTo>
                      <a:cubicBezTo>
                        <a:pt x="10" y="0"/>
                        <a:pt x="12" y="2"/>
                        <a:pt x="12" y="4"/>
                      </a:cubicBezTo>
                      <a:cubicBezTo>
                        <a:pt x="12" y="6"/>
                        <a:pt x="10" y="8"/>
                        <a:pt x="8" y="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092" name="Freeform 68"/>
                <p:cNvSpPr>
                  <a:spLocks noEditPoints="1"/>
                </p:cNvSpPr>
                <p:nvPr/>
              </p:nvSpPr>
              <p:spPr bwMode="auto">
                <a:xfrm>
                  <a:off x="7659667" y="5118385"/>
                  <a:ext cx="568345" cy="216030"/>
                </a:xfrm>
                <a:custGeom>
                  <a:avLst/>
                  <a:gdLst/>
                  <a:ahLst/>
                  <a:cxnLst>
                    <a:cxn ang="0">
                      <a:pos x="159" y="63"/>
                    </a:cxn>
                    <a:cxn ang="0">
                      <a:pos x="159" y="55"/>
                    </a:cxn>
                    <a:cxn ang="0">
                      <a:pos x="166" y="59"/>
                    </a:cxn>
                    <a:cxn ang="0">
                      <a:pos x="141" y="63"/>
                    </a:cxn>
                    <a:cxn ang="0">
                      <a:pos x="132" y="59"/>
                    </a:cxn>
                    <a:cxn ang="0">
                      <a:pos x="141" y="55"/>
                    </a:cxn>
                    <a:cxn ang="0">
                      <a:pos x="141" y="63"/>
                    </a:cxn>
                    <a:cxn ang="0">
                      <a:pos x="114" y="63"/>
                    </a:cxn>
                    <a:cxn ang="0">
                      <a:pos x="114" y="55"/>
                    </a:cxn>
                    <a:cxn ang="0">
                      <a:pos x="123" y="59"/>
                    </a:cxn>
                    <a:cxn ang="0">
                      <a:pos x="97" y="63"/>
                    </a:cxn>
                    <a:cxn ang="0">
                      <a:pos x="88" y="59"/>
                    </a:cxn>
                    <a:cxn ang="0">
                      <a:pos x="97" y="55"/>
                    </a:cxn>
                    <a:cxn ang="0">
                      <a:pos x="97" y="63"/>
                    </a:cxn>
                    <a:cxn ang="0">
                      <a:pos x="70" y="63"/>
                    </a:cxn>
                    <a:cxn ang="0">
                      <a:pos x="70" y="55"/>
                    </a:cxn>
                    <a:cxn ang="0">
                      <a:pos x="78" y="59"/>
                    </a:cxn>
                    <a:cxn ang="0">
                      <a:pos x="54" y="59"/>
                    </a:cxn>
                    <a:cxn ang="0">
                      <a:pos x="48" y="54"/>
                    </a:cxn>
                    <a:cxn ang="0">
                      <a:pos x="54" y="49"/>
                    </a:cxn>
                    <a:cxn ang="0">
                      <a:pos x="57" y="58"/>
                    </a:cxn>
                    <a:cxn ang="0">
                      <a:pos x="38" y="43"/>
                    </a:cxn>
                    <a:cxn ang="0">
                      <a:pos x="33" y="39"/>
                    </a:cxn>
                    <a:cxn ang="0">
                      <a:pos x="38" y="33"/>
                    </a:cxn>
                    <a:cxn ang="0">
                      <a:pos x="41" y="42"/>
                    </a:cxn>
                    <a:cxn ang="0">
                      <a:pos x="23" y="27"/>
                    </a:cxn>
                    <a:cxn ang="0">
                      <a:pos x="17" y="23"/>
                    </a:cxn>
                    <a:cxn ang="0">
                      <a:pos x="23" y="17"/>
                    </a:cxn>
                    <a:cxn ang="0">
                      <a:pos x="26" y="26"/>
                    </a:cxn>
                    <a:cxn ang="0">
                      <a:pos x="7" y="11"/>
                    </a:cxn>
                    <a:cxn ang="0">
                      <a:pos x="1" y="7"/>
                    </a:cxn>
                    <a:cxn ang="0">
                      <a:pos x="7" y="2"/>
                    </a:cxn>
                    <a:cxn ang="0">
                      <a:pos x="10" y="10"/>
                    </a:cxn>
                  </a:cxnLst>
                  <a:rect l="0" t="0" r="r" b="b"/>
                  <a:pathLst>
                    <a:path w="166" h="63">
                      <a:moveTo>
                        <a:pt x="162" y="63"/>
                      </a:moveTo>
                      <a:cubicBezTo>
                        <a:pt x="159" y="63"/>
                        <a:pt x="159" y="63"/>
                        <a:pt x="159" y="63"/>
                      </a:cubicBezTo>
                      <a:cubicBezTo>
                        <a:pt x="156" y="63"/>
                        <a:pt x="155" y="61"/>
                        <a:pt x="155" y="59"/>
                      </a:cubicBezTo>
                      <a:cubicBezTo>
                        <a:pt x="155" y="57"/>
                        <a:pt x="156" y="55"/>
                        <a:pt x="159" y="55"/>
                      </a:cubicBezTo>
                      <a:cubicBezTo>
                        <a:pt x="162" y="55"/>
                        <a:pt x="162" y="55"/>
                        <a:pt x="162" y="55"/>
                      </a:cubicBezTo>
                      <a:cubicBezTo>
                        <a:pt x="164" y="55"/>
                        <a:pt x="166" y="57"/>
                        <a:pt x="166" y="59"/>
                      </a:cubicBezTo>
                      <a:cubicBezTo>
                        <a:pt x="166" y="61"/>
                        <a:pt x="164" y="63"/>
                        <a:pt x="162" y="63"/>
                      </a:cubicBezTo>
                      <a:close/>
                      <a:moveTo>
                        <a:pt x="141" y="63"/>
                      </a:moveTo>
                      <a:cubicBezTo>
                        <a:pt x="136" y="63"/>
                        <a:pt x="136" y="63"/>
                        <a:pt x="136" y="63"/>
                      </a:cubicBezTo>
                      <a:cubicBezTo>
                        <a:pt x="134" y="63"/>
                        <a:pt x="132" y="61"/>
                        <a:pt x="132" y="59"/>
                      </a:cubicBezTo>
                      <a:cubicBezTo>
                        <a:pt x="132" y="57"/>
                        <a:pt x="134" y="55"/>
                        <a:pt x="136" y="55"/>
                      </a:cubicBezTo>
                      <a:cubicBezTo>
                        <a:pt x="141" y="55"/>
                        <a:pt x="141" y="55"/>
                        <a:pt x="141" y="55"/>
                      </a:cubicBezTo>
                      <a:cubicBezTo>
                        <a:pt x="143" y="55"/>
                        <a:pt x="145" y="57"/>
                        <a:pt x="145" y="59"/>
                      </a:cubicBezTo>
                      <a:cubicBezTo>
                        <a:pt x="145" y="61"/>
                        <a:pt x="143" y="63"/>
                        <a:pt x="141" y="63"/>
                      </a:cubicBezTo>
                      <a:close/>
                      <a:moveTo>
                        <a:pt x="119" y="63"/>
                      </a:moveTo>
                      <a:cubicBezTo>
                        <a:pt x="114" y="63"/>
                        <a:pt x="114" y="63"/>
                        <a:pt x="114" y="63"/>
                      </a:cubicBezTo>
                      <a:cubicBezTo>
                        <a:pt x="112" y="63"/>
                        <a:pt x="110" y="61"/>
                        <a:pt x="110" y="59"/>
                      </a:cubicBezTo>
                      <a:cubicBezTo>
                        <a:pt x="110" y="57"/>
                        <a:pt x="112" y="55"/>
                        <a:pt x="114" y="55"/>
                      </a:cubicBezTo>
                      <a:cubicBezTo>
                        <a:pt x="119" y="55"/>
                        <a:pt x="119" y="55"/>
                        <a:pt x="119" y="55"/>
                      </a:cubicBezTo>
                      <a:cubicBezTo>
                        <a:pt x="121" y="55"/>
                        <a:pt x="123" y="57"/>
                        <a:pt x="123" y="59"/>
                      </a:cubicBezTo>
                      <a:cubicBezTo>
                        <a:pt x="123" y="61"/>
                        <a:pt x="121" y="63"/>
                        <a:pt x="119" y="63"/>
                      </a:cubicBezTo>
                      <a:close/>
                      <a:moveTo>
                        <a:pt x="97" y="63"/>
                      </a:moveTo>
                      <a:cubicBezTo>
                        <a:pt x="92" y="63"/>
                        <a:pt x="92" y="63"/>
                        <a:pt x="92" y="63"/>
                      </a:cubicBezTo>
                      <a:cubicBezTo>
                        <a:pt x="90" y="63"/>
                        <a:pt x="88" y="61"/>
                        <a:pt x="88" y="59"/>
                      </a:cubicBezTo>
                      <a:cubicBezTo>
                        <a:pt x="88" y="57"/>
                        <a:pt x="90" y="55"/>
                        <a:pt x="92" y="55"/>
                      </a:cubicBezTo>
                      <a:cubicBezTo>
                        <a:pt x="97" y="55"/>
                        <a:pt x="97" y="55"/>
                        <a:pt x="97" y="55"/>
                      </a:cubicBezTo>
                      <a:cubicBezTo>
                        <a:pt x="99" y="55"/>
                        <a:pt x="101" y="57"/>
                        <a:pt x="101" y="59"/>
                      </a:cubicBezTo>
                      <a:cubicBezTo>
                        <a:pt x="101" y="61"/>
                        <a:pt x="99" y="63"/>
                        <a:pt x="97" y="63"/>
                      </a:cubicBezTo>
                      <a:close/>
                      <a:moveTo>
                        <a:pt x="74" y="63"/>
                      </a:moveTo>
                      <a:cubicBezTo>
                        <a:pt x="70" y="63"/>
                        <a:pt x="70" y="63"/>
                        <a:pt x="70" y="63"/>
                      </a:cubicBezTo>
                      <a:cubicBezTo>
                        <a:pt x="68" y="63"/>
                        <a:pt x="66" y="61"/>
                        <a:pt x="66" y="59"/>
                      </a:cubicBezTo>
                      <a:cubicBezTo>
                        <a:pt x="66" y="57"/>
                        <a:pt x="68" y="55"/>
                        <a:pt x="70" y="55"/>
                      </a:cubicBezTo>
                      <a:cubicBezTo>
                        <a:pt x="74" y="55"/>
                        <a:pt x="74" y="55"/>
                        <a:pt x="74" y="55"/>
                      </a:cubicBezTo>
                      <a:cubicBezTo>
                        <a:pt x="77" y="55"/>
                        <a:pt x="78" y="57"/>
                        <a:pt x="78" y="59"/>
                      </a:cubicBezTo>
                      <a:cubicBezTo>
                        <a:pt x="78" y="61"/>
                        <a:pt x="77" y="63"/>
                        <a:pt x="74" y="63"/>
                      </a:cubicBezTo>
                      <a:close/>
                      <a:moveTo>
                        <a:pt x="54" y="59"/>
                      </a:moveTo>
                      <a:cubicBezTo>
                        <a:pt x="53" y="59"/>
                        <a:pt x="52" y="58"/>
                        <a:pt x="51" y="58"/>
                      </a:cubicBezTo>
                      <a:cubicBezTo>
                        <a:pt x="48" y="54"/>
                        <a:pt x="48" y="54"/>
                        <a:pt x="48" y="54"/>
                      </a:cubicBezTo>
                      <a:cubicBezTo>
                        <a:pt x="47" y="53"/>
                        <a:pt x="47" y="50"/>
                        <a:pt x="48" y="49"/>
                      </a:cubicBezTo>
                      <a:cubicBezTo>
                        <a:pt x="50" y="47"/>
                        <a:pt x="52" y="47"/>
                        <a:pt x="54" y="49"/>
                      </a:cubicBezTo>
                      <a:cubicBezTo>
                        <a:pt x="57" y="52"/>
                        <a:pt x="57" y="52"/>
                        <a:pt x="57" y="52"/>
                      </a:cubicBezTo>
                      <a:cubicBezTo>
                        <a:pt x="58" y="54"/>
                        <a:pt x="58" y="56"/>
                        <a:pt x="57" y="58"/>
                      </a:cubicBezTo>
                      <a:cubicBezTo>
                        <a:pt x="56" y="58"/>
                        <a:pt x="55" y="59"/>
                        <a:pt x="54" y="59"/>
                      </a:cubicBezTo>
                      <a:close/>
                      <a:moveTo>
                        <a:pt x="38" y="43"/>
                      </a:moveTo>
                      <a:cubicBezTo>
                        <a:pt x="37" y="43"/>
                        <a:pt x="36" y="43"/>
                        <a:pt x="36" y="42"/>
                      </a:cubicBezTo>
                      <a:cubicBezTo>
                        <a:pt x="33" y="39"/>
                        <a:pt x="33" y="39"/>
                        <a:pt x="33" y="39"/>
                      </a:cubicBezTo>
                      <a:cubicBezTo>
                        <a:pt x="31" y="37"/>
                        <a:pt x="31" y="35"/>
                        <a:pt x="33" y="33"/>
                      </a:cubicBezTo>
                      <a:cubicBezTo>
                        <a:pt x="34" y="31"/>
                        <a:pt x="37" y="31"/>
                        <a:pt x="38" y="33"/>
                      </a:cubicBezTo>
                      <a:cubicBezTo>
                        <a:pt x="41" y="36"/>
                        <a:pt x="41" y="36"/>
                        <a:pt x="41" y="36"/>
                      </a:cubicBezTo>
                      <a:cubicBezTo>
                        <a:pt x="43" y="38"/>
                        <a:pt x="43" y="40"/>
                        <a:pt x="41" y="42"/>
                      </a:cubicBezTo>
                      <a:cubicBezTo>
                        <a:pt x="41" y="43"/>
                        <a:pt x="39" y="43"/>
                        <a:pt x="38" y="43"/>
                      </a:cubicBezTo>
                      <a:close/>
                      <a:moveTo>
                        <a:pt x="23" y="27"/>
                      </a:moveTo>
                      <a:cubicBezTo>
                        <a:pt x="22" y="27"/>
                        <a:pt x="21" y="27"/>
                        <a:pt x="20" y="26"/>
                      </a:cubicBezTo>
                      <a:cubicBezTo>
                        <a:pt x="17" y="23"/>
                        <a:pt x="17" y="23"/>
                        <a:pt x="17" y="23"/>
                      </a:cubicBezTo>
                      <a:cubicBezTo>
                        <a:pt x="15" y="21"/>
                        <a:pt x="15" y="19"/>
                        <a:pt x="17" y="17"/>
                      </a:cubicBezTo>
                      <a:cubicBezTo>
                        <a:pt x="19" y="16"/>
                        <a:pt x="21" y="16"/>
                        <a:pt x="23" y="17"/>
                      </a:cubicBezTo>
                      <a:cubicBezTo>
                        <a:pt x="26" y="20"/>
                        <a:pt x="26" y="20"/>
                        <a:pt x="26" y="20"/>
                      </a:cubicBezTo>
                      <a:cubicBezTo>
                        <a:pt x="27" y="22"/>
                        <a:pt x="27" y="25"/>
                        <a:pt x="26" y="26"/>
                      </a:cubicBezTo>
                      <a:cubicBezTo>
                        <a:pt x="25" y="27"/>
                        <a:pt x="24" y="27"/>
                        <a:pt x="23" y="27"/>
                      </a:cubicBezTo>
                      <a:close/>
                      <a:moveTo>
                        <a:pt x="7" y="11"/>
                      </a:moveTo>
                      <a:cubicBezTo>
                        <a:pt x="6" y="11"/>
                        <a:pt x="5" y="11"/>
                        <a:pt x="4" y="10"/>
                      </a:cubicBezTo>
                      <a:cubicBezTo>
                        <a:pt x="1" y="7"/>
                        <a:pt x="1" y="7"/>
                        <a:pt x="1" y="7"/>
                      </a:cubicBezTo>
                      <a:cubicBezTo>
                        <a:pt x="0" y="6"/>
                        <a:pt x="0" y="3"/>
                        <a:pt x="1" y="1"/>
                      </a:cubicBezTo>
                      <a:cubicBezTo>
                        <a:pt x="3" y="0"/>
                        <a:pt x="6" y="0"/>
                        <a:pt x="7" y="2"/>
                      </a:cubicBezTo>
                      <a:cubicBezTo>
                        <a:pt x="10" y="5"/>
                        <a:pt x="10" y="5"/>
                        <a:pt x="10" y="5"/>
                      </a:cubicBezTo>
                      <a:cubicBezTo>
                        <a:pt x="12" y="6"/>
                        <a:pt x="12" y="9"/>
                        <a:pt x="10" y="10"/>
                      </a:cubicBezTo>
                      <a:cubicBezTo>
                        <a:pt x="9" y="11"/>
                        <a:pt x="8" y="11"/>
                        <a:pt x="7" y="1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32" name="Subtitle 2"/>
                <p:cNvSpPr txBox="1">
                  <a:spLocks/>
                </p:cNvSpPr>
                <p:nvPr/>
              </p:nvSpPr>
              <p:spPr>
                <a:xfrm>
                  <a:off x="2833932" y="219838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استدل هذا النص</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3" name="Subtitle 2"/>
                <p:cNvSpPr txBox="1">
                  <a:spLocks/>
                </p:cNvSpPr>
                <p:nvPr/>
              </p:nvSpPr>
              <p:spPr>
                <a:xfrm>
                  <a:off x="2833932" y="242005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استبدل</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4" name="Subtitle 2"/>
                <p:cNvSpPr txBox="1">
                  <a:spLocks/>
                </p:cNvSpPr>
                <p:nvPr/>
              </p:nvSpPr>
              <p:spPr>
                <a:xfrm>
                  <a:off x="4773568" y="219838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استدل هذا النص</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5" name="Subtitle 2"/>
                <p:cNvSpPr txBox="1">
                  <a:spLocks/>
                </p:cNvSpPr>
                <p:nvPr/>
              </p:nvSpPr>
              <p:spPr>
                <a:xfrm>
                  <a:off x="4773568" y="2420057"/>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استبدل</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6" name="Subtitle 2"/>
                <p:cNvSpPr txBox="1">
                  <a:spLocks/>
                </p:cNvSpPr>
                <p:nvPr/>
              </p:nvSpPr>
              <p:spPr>
                <a:xfrm>
                  <a:off x="6075893" y="5204824"/>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استدل هذا النص</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7" name="Subtitle 2"/>
                <p:cNvSpPr txBox="1">
                  <a:spLocks/>
                </p:cNvSpPr>
                <p:nvPr/>
              </p:nvSpPr>
              <p:spPr>
                <a:xfrm>
                  <a:off x="6075893" y="5426494"/>
                  <a:ext cx="1840237" cy="292366"/>
                </a:xfrm>
                <a:prstGeom prst="rect">
                  <a:avLst/>
                </a:prstGeom>
              </p:spPr>
              <p:txBody>
                <a:bodyPr vert="horz" lIns="91420" tIns="45709" rIns="91420" bIns="4570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Bef>
                      <a:spcPts val="0"/>
                    </a:spcBef>
                    <a:spcAft>
                      <a:spcPts val="600"/>
                    </a:spcAft>
                    <a:buNone/>
                  </a:pPr>
                  <a:r>
                    <a:rPr lang="ar-EG"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rPr>
                    <a:t>استبدل</a:t>
                  </a:r>
                  <a:endParaRPr lang="en-US" sz="1300" dirty="0">
                    <a:solidFill>
                      <a:srgbClr val="404040"/>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40" name="TextBox 139"/>
                <p:cNvSpPr txBox="1"/>
                <p:nvPr/>
              </p:nvSpPr>
              <p:spPr>
                <a:xfrm>
                  <a:off x="2899189" y="3866569"/>
                  <a:ext cx="771365" cy="461665"/>
                </a:xfrm>
                <a:prstGeom prst="rect">
                  <a:avLst/>
                </a:prstGeom>
                <a:noFill/>
              </p:spPr>
              <p:txBody>
                <a:bodyPr wrap="none" rtlCol="0">
                  <a:spAutoFit/>
                </a:bodyPr>
                <a:lstStyle/>
                <a:p>
                  <a:pPr algn="r" rtl="1"/>
                  <a:r>
                    <a:rPr lang="ar-EG" sz="2400" dirty="0">
                      <a:solidFill>
                        <a:schemeClr val="bg1"/>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فكرة</a:t>
                  </a:r>
                  <a:endParaRPr lang="en-US" sz="2400" dirty="0">
                    <a:solidFill>
                      <a:schemeClr val="bg1"/>
                    </a:solidFill>
                    <a:latin typeface="Helvetica Neue W23 for SKY Bd" panose="020B0804020202020204" pitchFamily="34" charset="-78"/>
                    <a:ea typeface="Open Sans" pitchFamily="34" charset="0"/>
                    <a:cs typeface="Helvetica Neue W23 for SKY Bd" panose="020B0804020202020204" pitchFamily="34" charset="-78"/>
                  </a:endParaRPr>
                </a:p>
              </p:txBody>
            </p:sp>
          </p:grpSp>
        </p:grpSp>
      </p:grpSp>
      <p:sp>
        <p:nvSpPr>
          <p:cNvPr id="59" name="Rectangle 64">
            <a:extLst>
              <a:ext uri="{FF2B5EF4-FFF2-40B4-BE49-F238E27FC236}">
                <a16:creationId xmlns:a16="http://schemas.microsoft.com/office/drawing/2014/main" id="{C708D1AA-F207-4D4B-9088-5D1757B786C4}"/>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65">
            <a:extLst>
              <a:ext uri="{FF2B5EF4-FFF2-40B4-BE49-F238E27FC236}">
                <a16:creationId xmlns:a16="http://schemas.microsoft.com/office/drawing/2014/main" id="{E3DF9089-5AD3-4638-A56D-7E888CEF3441}"/>
              </a:ext>
            </a:extLst>
          </p:cNvPr>
          <p:cNvSpPr txBox="1"/>
          <p:nvPr/>
        </p:nvSpPr>
        <p:spPr>
          <a:xfrm flipH="1">
            <a:off x="8965157" y="728514"/>
            <a:ext cx="2412840"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انفوجرافيك</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رائع</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1" name="Rectangle 66">
            <a:extLst>
              <a:ext uri="{FF2B5EF4-FFF2-40B4-BE49-F238E27FC236}">
                <a16:creationId xmlns:a16="http://schemas.microsoft.com/office/drawing/2014/main" id="{056717EA-8C15-4889-87D4-5BDA4CEF2FEC}"/>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137C9CF-0167-4D36-B522-284A6B840398}"/>
              </a:ext>
            </a:extLst>
          </p:cNvPr>
          <p:cNvGrpSpPr/>
          <p:nvPr/>
        </p:nvGrpSpPr>
        <p:grpSpPr>
          <a:xfrm>
            <a:off x="760412" y="0"/>
            <a:ext cx="3187700" cy="6700838"/>
            <a:chOff x="7529513" y="0"/>
            <a:chExt cx="3187700" cy="6700838"/>
          </a:xfrm>
        </p:grpSpPr>
        <p:sp>
          <p:nvSpPr>
            <p:cNvPr id="6150" name="Freeform 6"/>
            <p:cNvSpPr>
              <a:spLocks noEditPoints="1"/>
            </p:cNvSpPr>
            <p:nvPr/>
          </p:nvSpPr>
          <p:spPr bwMode="auto">
            <a:xfrm>
              <a:off x="8855076" y="4932363"/>
              <a:ext cx="1042988" cy="1768475"/>
            </a:xfrm>
            <a:custGeom>
              <a:avLst/>
              <a:gdLst/>
              <a:ahLst/>
              <a:cxnLst>
                <a:cxn ang="0">
                  <a:pos x="232" y="785"/>
                </a:cxn>
                <a:cxn ang="0">
                  <a:pos x="0" y="553"/>
                </a:cxn>
                <a:cxn ang="0">
                  <a:pos x="165" y="332"/>
                </a:cxn>
                <a:cxn ang="0">
                  <a:pos x="165" y="70"/>
                </a:cxn>
                <a:cxn ang="0">
                  <a:pos x="155" y="70"/>
                </a:cxn>
                <a:cxn ang="0">
                  <a:pos x="155" y="0"/>
                </a:cxn>
                <a:cxn ang="0">
                  <a:pos x="309" y="0"/>
                </a:cxn>
                <a:cxn ang="0">
                  <a:pos x="309" y="70"/>
                </a:cxn>
                <a:cxn ang="0">
                  <a:pos x="298" y="70"/>
                </a:cxn>
                <a:cxn ang="0">
                  <a:pos x="298" y="332"/>
                </a:cxn>
                <a:cxn ang="0">
                  <a:pos x="463" y="553"/>
                </a:cxn>
                <a:cxn ang="0">
                  <a:pos x="232" y="785"/>
                </a:cxn>
                <a:cxn ang="0">
                  <a:pos x="186" y="39"/>
                </a:cxn>
                <a:cxn ang="0">
                  <a:pos x="196" y="39"/>
                </a:cxn>
                <a:cxn ang="0">
                  <a:pos x="196" y="356"/>
                </a:cxn>
                <a:cxn ang="0">
                  <a:pos x="185" y="359"/>
                </a:cxn>
                <a:cxn ang="0">
                  <a:pos x="31" y="553"/>
                </a:cxn>
                <a:cxn ang="0">
                  <a:pos x="232" y="754"/>
                </a:cxn>
                <a:cxn ang="0">
                  <a:pos x="432" y="553"/>
                </a:cxn>
                <a:cxn ang="0">
                  <a:pos x="279" y="359"/>
                </a:cxn>
                <a:cxn ang="0">
                  <a:pos x="267" y="356"/>
                </a:cxn>
                <a:cxn ang="0">
                  <a:pos x="267" y="39"/>
                </a:cxn>
                <a:cxn ang="0">
                  <a:pos x="278" y="39"/>
                </a:cxn>
                <a:cxn ang="0">
                  <a:pos x="278" y="31"/>
                </a:cxn>
                <a:cxn ang="0">
                  <a:pos x="186" y="31"/>
                </a:cxn>
                <a:cxn ang="0">
                  <a:pos x="186" y="39"/>
                </a:cxn>
              </a:cxnLst>
              <a:rect l="0" t="0" r="r" b="b"/>
              <a:pathLst>
                <a:path w="463" h="785">
                  <a:moveTo>
                    <a:pt x="232" y="785"/>
                  </a:moveTo>
                  <a:cubicBezTo>
                    <a:pt x="104" y="785"/>
                    <a:pt x="0" y="681"/>
                    <a:pt x="0" y="553"/>
                  </a:cubicBezTo>
                  <a:cubicBezTo>
                    <a:pt x="0" y="450"/>
                    <a:pt x="68" y="361"/>
                    <a:pt x="165" y="332"/>
                  </a:cubicBezTo>
                  <a:cubicBezTo>
                    <a:pt x="165" y="70"/>
                    <a:pt x="165" y="70"/>
                    <a:pt x="165" y="70"/>
                  </a:cubicBezTo>
                  <a:cubicBezTo>
                    <a:pt x="155" y="70"/>
                    <a:pt x="155" y="70"/>
                    <a:pt x="155" y="70"/>
                  </a:cubicBezTo>
                  <a:cubicBezTo>
                    <a:pt x="155" y="0"/>
                    <a:pt x="155" y="0"/>
                    <a:pt x="155" y="0"/>
                  </a:cubicBezTo>
                  <a:cubicBezTo>
                    <a:pt x="309" y="0"/>
                    <a:pt x="309" y="0"/>
                    <a:pt x="309" y="0"/>
                  </a:cubicBezTo>
                  <a:cubicBezTo>
                    <a:pt x="309" y="70"/>
                    <a:pt x="309" y="70"/>
                    <a:pt x="309" y="70"/>
                  </a:cubicBezTo>
                  <a:cubicBezTo>
                    <a:pt x="298" y="70"/>
                    <a:pt x="298" y="70"/>
                    <a:pt x="298" y="70"/>
                  </a:cubicBezTo>
                  <a:cubicBezTo>
                    <a:pt x="298" y="332"/>
                    <a:pt x="298" y="332"/>
                    <a:pt x="298" y="332"/>
                  </a:cubicBezTo>
                  <a:cubicBezTo>
                    <a:pt x="396" y="361"/>
                    <a:pt x="463" y="450"/>
                    <a:pt x="463" y="553"/>
                  </a:cubicBezTo>
                  <a:cubicBezTo>
                    <a:pt x="463" y="681"/>
                    <a:pt x="359" y="785"/>
                    <a:pt x="232" y="785"/>
                  </a:cubicBezTo>
                  <a:close/>
                  <a:moveTo>
                    <a:pt x="186" y="39"/>
                  </a:moveTo>
                  <a:cubicBezTo>
                    <a:pt x="196" y="39"/>
                    <a:pt x="196" y="39"/>
                    <a:pt x="196" y="39"/>
                  </a:cubicBezTo>
                  <a:cubicBezTo>
                    <a:pt x="196" y="356"/>
                    <a:pt x="196" y="356"/>
                    <a:pt x="196" y="356"/>
                  </a:cubicBezTo>
                  <a:cubicBezTo>
                    <a:pt x="185" y="359"/>
                    <a:pt x="185" y="359"/>
                    <a:pt x="185" y="359"/>
                  </a:cubicBezTo>
                  <a:cubicBezTo>
                    <a:pt x="94" y="381"/>
                    <a:pt x="31" y="461"/>
                    <a:pt x="31" y="553"/>
                  </a:cubicBezTo>
                  <a:cubicBezTo>
                    <a:pt x="31" y="664"/>
                    <a:pt x="121" y="754"/>
                    <a:pt x="232" y="754"/>
                  </a:cubicBezTo>
                  <a:cubicBezTo>
                    <a:pt x="342" y="754"/>
                    <a:pt x="432" y="664"/>
                    <a:pt x="432" y="553"/>
                  </a:cubicBezTo>
                  <a:cubicBezTo>
                    <a:pt x="432" y="461"/>
                    <a:pt x="369" y="381"/>
                    <a:pt x="279" y="359"/>
                  </a:cubicBezTo>
                  <a:cubicBezTo>
                    <a:pt x="267" y="356"/>
                    <a:pt x="267" y="356"/>
                    <a:pt x="267" y="356"/>
                  </a:cubicBezTo>
                  <a:cubicBezTo>
                    <a:pt x="267" y="39"/>
                    <a:pt x="267" y="39"/>
                    <a:pt x="267" y="39"/>
                  </a:cubicBezTo>
                  <a:cubicBezTo>
                    <a:pt x="278" y="39"/>
                    <a:pt x="278" y="39"/>
                    <a:pt x="278" y="39"/>
                  </a:cubicBezTo>
                  <a:cubicBezTo>
                    <a:pt x="278" y="31"/>
                    <a:pt x="278" y="31"/>
                    <a:pt x="278" y="31"/>
                  </a:cubicBezTo>
                  <a:cubicBezTo>
                    <a:pt x="186" y="31"/>
                    <a:pt x="186" y="31"/>
                    <a:pt x="186" y="31"/>
                  </a:cubicBezTo>
                  <a:lnTo>
                    <a:pt x="186" y="39"/>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 name="Freeform 7"/>
            <p:cNvSpPr>
              <a:spLocks/>
            </p:cNvSpPr>
            <p:nvPr/>
          </p:nvSpPr>
          <p:spPr bwMode="auto">
            <a:xfrm>
              <a:off x="8959851" y="6176963"/>
              <a:ext cx="831850" cy="417513"/>
            </a:xfrm>
            <a:custGeom>
              <a:avLst/>
              <a:gdLst/>
              <a:ahLst/>
              <a:cxnLst>
                <a:cxn ang="0">
                  <a:pos x="0" y="0"/>
                </a:cxn>
                <a:cxn ang="0">
                  <a:pos x="185" y="185"/>
                </a:cxn>
                <a:cxn ang="0">
                  <a:pos x="369" y="0"/>
                </a:cxn>
                <a:cxn ang="0">
                  <a:pos x="0" y="0"/>
                </a:cxn>
              </a:cxnLst>
              <a:rect l="0" t="0" r="r" b="b"/>
              <a:pathLst>
                <a:path w="369" h="185">
                  <a:moveTo>
                    <a:pt x="0" y="0"/>
                  </a:moveTo>
                  <a:cubicBezTo>
                    <a:pt x="0" y="102"/>
                    <a:pt x="83" y="185"/>
                    <a:pt x="185" y="185"/>
                  </a:cubicBezTo>
                  <a:cubicBezTo>
                    <a:pt x="287" y="185"/>
                    <a:pt x="369" y="102"/>
                    <a:pt x="369" y="0"/>
                  </a:cubicBezTo>
                  <a:lnTo>
                    <a:pt x="0" y="0"/>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 name="Oval 8"/>
            <p:cNvSpPr>
              <a:spLocks noChangeArrowheads="1"/>
            </p:cNvSpPr>
            <p:nvPr/>
          </p:nvSpPr>
          <p:spPr bwMode="auto">
            <a:xfrm>
              <a:off x="9318626" y="5783263"/>
              <a:ext cx="111125" cy="111125"/>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3" name="Oval 9"/>
            <p:cNvSpPr>
              <a:spLocks noChangeArrowheads="1"/>
            </p:cNvSpPr>
            <p:nvPr/>
          </p:nvSpPr>
          <p:spPr bwMode="auto">
            <a:xfrm>
              <a:off x="9410701" y="5891213"/>
              <a:ext cx="88900" cy="85725"/>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 name="Oval 10"/>
            <p:cNvSpPr>
              <a:spLocks noChangeArrowheads="1"/>
            </p:cNvSpPr>
            <p:nvPr/>
          </p:nvSpPr>
          <p:spPr bwMode="auto">
            <a:xfrm>
              <a:off x="9339263" y="5065713"/>
              <a:ext cx="85725" cy="87313"/>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5" name="Oval 11"/>
            <p:cNvSpPr>
              <a:spLocks noChangeArrowheads="1"/>
            </p:cNvSpPr>
            <p:nvPr/>
          </p:nvSpPr>
          <p:spPr bwMode="auto">
            <a:xfrm>
              <a:off x="9377363" y="6034088"/>
              <a:ext cx="53975" cy="53975"/>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6" name="Oval 12"/>
            <p:cNvSpPr>
              <a:spLocks noChangeArrowheads="1"/>
            </p:cNvSpPr>
            <p:nvPr/>
          </p:nvSpPr>
          <p:spPr bwMode="auto">
            <a:xfrm>
              <a:off x="9340851" y="5468938"/>
              <a:ext cx="53975" cy="50800"/>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7" name="Oval 13"/>
            <p:cNvSpPr>
              <a:spLocks noChangeArrowheads="1"/>
            </p:cNvSpPr>
            <p:nvPr/>
          </p:nvSpPr>
          <p:spPr bwMode="auto">
            <a:xfrm>
              <a:off x="9313863" y="6348413"/>
              <a:ext cx="88900" cy="857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8" name="Oval 14"/>
            <p:cNvSpPr>
              <a:spLocks noChangeArrowheads="1"/>
            </p:cNvSpPr>
            <p:nvPr/>
          </p:nvSpPr>
          <p:spPr bwMode="auto">
            <a:xfrm>
              <a:off x="9382126" y="6238875"/>
              <a:ext cx="53975" cy="539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9" name="Freeform 15"/>
            <p:cNvSpPr>
              <a:spLocks noEditPoints="1"/>
            </p:cNvSpPr>
            <p:nvPr/>
          </p:nvSpPr>
          <p:spPr bwMode="auto">
            <a:xfrm>
              <a:off x="8928101" y="2392363"/>
              <a:ext cx="852488" cy="1422400"/>
            </a:xfrm>
            <a:custGeom>
              <a:avLst/>
              <a:gdLst/>
              <a:ahLst/>
              <a:cxnLst>
                <a:cxn ang="0">
                  <a:pos x="188" y="632"/>
                </a:cxn>
                <a:cxn ang="0">
                  <a:pos x="182" y="630"/>
                </a:cxn>
                <a:cxn ang="0">
                  <a:pos x="145" y="567"/>
                </a:cxn>
                <a:cxn ang="0">
                  <a:pos x="145" y="566"/>
                </a:cxn>
                <a:cxn ang="0">
                  <a:pos x="138" y="516"/>
                </a:cxn>
                <a:cxn ang="0">
                  <a:pos x="142" y="511"/>
                </a:cxn>
                <a:cxn ang="0">
                  <a:pos x="125" y="487"/>
                </a:cxn>
                <a:cxn ang="0">
                  <a:pos x="231" y="431"/>
                </a:cxn>
                <a:cxn ang="0">
                  <a:pos x="258" y="427"/>
                </a:cxn>
                <a:cxn ang="0">
                  <a:pos x="262" y="405"/>
                </a:cxn>
                <a:cxn ang="0">
                  <a:pos x="265" y="352"/>
                </a:cxn>
                <a:cxn ang="0">
                  <a:pos x="303" y="290"/>
                </a:cxn>
                <a:cxn ang="0">
                  <a:pos x="351" y="192"/>
                </a:cxn>
                <a:cxn ang="0">
                  <a:pos x="311" y="65"/>
                </a:cxn>
                <a:cxn ang="0">
                  <a:pos x="184" y="28"/>
                </a:cxn>
                <a:cxn ang="0">
                  <a:pos x="29" y="167"/>
                </a:cxn>
                <a:cxn ang="0">
                  <a:pos x="100" y="310"/>
                </a:cxn>
                <a:cxn ang="0">
                  <a:pos x="104" y="313"/>
                </a:cxn>
                <a:cxn ang="0">
                  <a:pos x="168" y="417"/>
                </a:cxn>
                <a:cxn ang="0">
                  <a:pos x="158" y="429"/>
                </a:cxn>
                <a:cxn ang="0">
                  <a:pos x="146" y="420"/>
                </a:cxn>
                <a:cxn ang="0">
                  <a:pos x="91" y="330"/>
                </a:cxn>
                <a:cxn ang="0">
                  <a:pos x="87" y="327"/>
                </a:cxn>
                <a:cxn ang="0">
                  <a:pos x="7" y="165"/>
                </a:cxn>
                <a:cxn ang="0">
                  <a:pos x="182" y="6"/>
                </a:cxn>
                <a:cxn ang="0">
                  <a:pos x="327" y="50"/>
                </a:cxn>
                <a:cxn ang="0">
                  <a:pos x="373" y="194"/>
                </a:cxn>
                <a:cxn ang="0">
                  <a:pos x="319" y="305"/>
                </a:cxn>
                <a:cxn ang="0">
                  <a:pos x="286" y="357"/>
                </a:cxn>
                <a:cxn ang="0">
                  <a:pos x="284" y="404"/>
                </a:cxn>
                <a:cxn ang="0">
                  <a:pos x="264" y="448"/>
                </a:cxn>
                <a:cxn ang="0">
                  <a:pos x="234" y="453"/>
                </a:cxn>
                <a:cxn ang="0">
                  <a:pos x="147" y="486"/>
                </a:cxn>
                <a:cxn ang="0">
                  <a:pos x="159" y="494"/>
                </a:cxn>
                <a:cxn ang="0">
                  <a:pos x="161" y="495"/>
                </a:cxn>
                <a:cxn ang="0">
                  <a:pos x="271" y="471"/>
                </a:cxn>
                <a:cxn ang="0">
                  <a:pos x="284" y="498"/>
                </a:cxn>
                <a:cxn ang="0">
                  <a:pos x="169" y="519"/>
                </a:cxn>
                <a:cxn ang="0">
                  <a:pos x="165" y="518"/>
                </a:cxn>
                <a:cxn ang="0">
                  <a:pos x="156" y="529"/>
                </a:cxn>
                <a:cxn ang="0">
                  <a:pos x="159" y="549"/>
                </a:cxn>
                <a:cxn ang="0">
                  <a:pos x="267" y="532"/>
                </a:cxn>
                <a:cxn ang="0">
                  <a:pos x="292" y="552"/>
                </a:cxn>
                <a:cxn ang="0">
                  <a:pos x="279" y="573"/>
                </a:cxn>
                <a:cxn ang="0">
                  <a:pos x="164" y="577"/>
                </a:cxn>
                <a:cxn ang="0">
                  <a:pos x="194" y="611"/>
                </a:cxn>
                <a:cxn ang="0">
                  <a:pos x="198" y="626"/>
                </a:cxn>
                <a:cxn ang="0">
                  <a:pos x="188" y="632"/>
                </a:cxn>
                <a:cxn ang="0">
                  <a:pos x="183" y="561"/>
                </a:cxn>
                <a:cxn ang="0">
                  <a:pos x="266" y="555"/>
                </a:cxn>
                <a:cxn ang="0">
                  <a:pos x="261" y="554"/>
                </a:cxn>
                <a:cxn ang="0">
                  <a:pos x="183" y="561"/>
                </a:cxn>
                <a:cxn ang="0">
                  <a:pos x="196" y="500"/>
                </a:cxn>
                <a:cxn ang="0">
                  <a:pos x="262" y="491"/>
                </a:cxn>
                <a:cxn ang="0">
                  <a:pos x="259" y="489"/>
                </a:cxn>
                <a:cxn ang="0">
                  <a:pos x="196" y="500"/>
                </a:cxn>
              </a:cxnLst>
              <a:rect l="0" t="0" r="r" b="b"/>
              <a:pathLst>
                <a:path w="378" h="632">
                  <a:moveTo>
                    <a:pt x="188" y="632"/>
                  </a:moveTo>
                  <a:cubicBezTo>
                    <a:pt x="186" y="632"/>
                    <a:pt x="184" y="631"/>
                    <a:pt x="182" y="630"/>
                  </a:cubicBezTo>
                  <a:cubicBezTo>
                    <a:pt x="140" y="605"/>
                    <a:pt x="138" y="582"/>
                    <a:pt x="145" y="567"/>
                  </a:cubicBezTo>
                  <a:cubicBezTo>
                    <a:pt x="145" y="567"/>
                    <a:pt x="145" y="566"/>
                    <a:pt x="145" y="566"/>
                  </a:cubicBezTo>
                  <a:cubicBezTo>
                    <a:pt x="128" y="552"/>
                    <a:pt x="125" y="534"/>
                    <a:pt x="138" y="516"/>
                  </a:cubicBezTo>
                  <a:cubicBezTo>
                    <a:pt x="139" y="514"/>
                    <a:pt x="140" y="512"/>
                    <a:pt x="142" y="511"/>
                  </a:cubicBezTo>
                  <a:cubicBezTo>
                    <a:pt x="129" y="504"/>
                    <a:pt x="125" y="495"/>
                    <a:pt x="125" y="487"/>
                  </a:cubicBezTo>
                  <a:cubicBezTo>
                    <a:pt x="123" y="445"/>
                    <a:pt x="188" y="437"/>
                    <a:pt x="231" y="431"/>
                  </a:cubicBezTo>
                  <a:cubicBezTo>
                    <a:pt x="242" y="430"/>
                    <a:pt x="253" y="429"/>
                    <a:pt x="258" y="427"/>
                  </a:cubicBezTo>
                  <a:cubicBezTo>
                    <a:pt x="262" y="426"/>
                    <a:pt x="263" y="425"/>
                    <a:pt x="262" y="405"/>
                  </a:cubicBezTo>
                  <a:cubicBezTo>
                    <a:pt x="261" y="392"/>
                    <a:pt x="260" y="373"/>
                    <a:pt x="265" y="352"/>
                  </a:cubicBezTo>
                  <a:cubicBezTo>
                    <a:pt x="271" y="326"/>
                    <a:pt x="286" y="308"/>
                    <a:pt x="303" y="290"/>
                  </a:cubicBezTo>
                  <a:cubicBezTo>
                    <a:pt x="325" y="266"/>
                    <a:pt x="347" y="242"/>
                    <a:pt x="351" y="192"/>
                  </a:cubicBezTo>
                  <a:cubicBezTo>
                    <a:pt x="355" y="139"/>
                    <a:pt x="341" y="95"/>
                    <a:pt x="311" y="65"/>
                  </a:cubicBezTo>
                  <a:cubicBezTo>
                    <a:pt x="281" y="36"/>
                    <a:pt x="236" y="23"/>
                    <a:pt x="184" y="28"/>
                  </a:cubicBezTo>
                  <a:cubicBezTo>
                    <a:pt x="76" y="39"/>
                    <a:pt x="33" y="109"/>
                    <a:pt x="29" y="167"/>
                  </a:cubicBezTo>
                  <a:cubicBezTo>
                    <a:pt x="23" y="252"/>
                    <a:pt x="68" y="285"/>
                    <a:pt x="100" y="310"/>
                  </a:cubicBezTo>
                  <a:cubicBezTo>
                    <a:pt x="104" y="313"/>
                    <a:pt x="104" y="313"/>
                    <a:pt x="104" y="313"/>
                  </a:cubicBezTo>
                  <a:cubicBezTo>
                    <a:pt x="145" y="343"/>
                    <a:pt x="164" y="392"/>
                    <a:pt x="168" y="417"/>
                  </a:cubicBezTo>
                  <a:cubicBezTo>
                    <a:pt x="169" y="423"/>
                    <a:pt x="164" y="429"/>
                    <a:pt x="158" y="429"/>
                  </a:cubicBezTo>
                  <a:cubicBezTo>
                    <a:pt x="152" y="430"/>
                    <a:pt x="147" y="426"/>
                    <a:pt x="146" y="420"/>
                  </a:cubicBezTo>
                  <a:cubicBezTo>
                    <a:pt x="143" y="399"/>
                    <a:pt x="126" y="356"/>
                    <a:pt x="91" y="330"/>
                  </a:cubicBezTo>
                  <a:cubicBezTo>
                    <a:pt x="87" y="327"/>
                    <a:pt x="87" y="327"/>
                    <a:pt x="87" y="327"/>
                  </a:cubicBezTo>
                  <a:cubicBezTo>
                    <a:pt x="55" y="303"/>
                    <a:pt x="0" y="263"/>
                    <a:pt x="7" y="165"/>
                  </a:cubicBezTo>
                  <a:cubicBezTo>
                    <a:pt x="12" y="99"/>
                    <a:pt x="60" y="18"/>
                    <a:pt x="182" y="6"/>
                  </a:cubicBezTo>
                  <a:cubicBezTo>
                    <a:pt x="241" y="0"/>
                    <a:pt x="292" y="16"/>
                    <a:pt x="327" y="50"/>
                  </a:cubicBezTo>
                  <a:cubicBezTo>
                    <a:pt x="362" y="84"/>
                    <a:pt x="378" y="134"/>
                    <a:pt x="373" y="194"/>
                  </a:cubicBezTo>
                  <a:cubicBezTo>
                    <a:pt x="368" y="251"/>
                    <a:pt x="342" y="280"/>
                    <a:pt x="319" y="305"/>
                  </a:cubicBezTo>
                  <a:cubicBezTo>
                    <a:pt x="304" y="322"/>
                    <a:pt x="291" y="336"/>
                    <a:pt x="286" y="357"/>
                  </a:cubicBezTo>
                  <a:cubicBezTo>
                    <a:pt x="282" y="375"/>
                    <a:pt x="283" y="391"/>
                    <a:pt x="284" y="404"/>
                  </a:cubicBezTo>
                  <a:cubicBezTo>
                    <a:pt x="285" y="422"/>
                    <a:pt x="286" y="442"/>
                    <a:pt x="264" y="448"/>
                  </a:cubicBezTo>
                  <a:cubicBezTo>
                    <a:pt x="258" y="450"/>
                    <a:pt x="247" y="452"/>
                    <a:pt x="234" y="453"/>
                  </a:cubicBezTo>
                  <a:cubicBezTo>
                    <a:pt x="203" y="457"/>
                    <a:pt x="146" y="464"/>
                    <a:pt x="147" y="486"/>
                  </a:cubicBezTo>
                  <a:cubicBezTo>
                    <a:pt x="147" y="488"/>
                    <a:pt x="150" y="491"/>
                    <a:pt x="159" y="494"/>
                  </a:cubicBezTo>
                  <a:cubicBezTo>
                    <a:pt x="160" y="494"/>
                    <a:pt x="160" y="494"/>
                    <a:pt x="161" y="495"/>
                  </a:cubicBezTo>
                  <a:cubicBezTo>
                    <a:pt x="194" y="471"/>
                    <a:pt x="248" y="456"/>
                    <a:pt x="271" y="471"/>
                  </a:cubicBezTo>
                  <a:cubicBezTo>
                    <a:pt x="288" y="481"/>
                    <a:pt x="286" y="492"/>
                    <a:pt x="284" y="498"/>
                  </a:cubicBezTo>
                  <a:cubicBezTo>
                    <a:pt x="274" y="523"/>
                    <a:pt x="203" y="525"/>
                    <a:pt x="169" y="519"/>
                  </a:cubicBezTo>
                  <a:cubicBezTo>
                    <a:pt x="168" y="519"/>
                    <a:pt x="167" y="519"/>
                    <a:pt x="165" y="518"/>
                  </a:cubicBezTo>
                  <a:cubicBezTo>
                    <a:pt x="161" y="522"/>
                    <a:pt x="158" y="525"/>
                    <a:pt x="156" y="529"/>
                  </a:cubicBezTo>
                  <a:cubicBezTo>
                    <a:pt x="151" y="536"/>
                    <a:pt x="150" y="542"/>
                    <a:pt x="159" y="549"/>
                  </a:cubicBezTo>
                  <a:cubicBezTo>
                    <a:pt x="185" y="530"/>
                    <a:pt x="234" y="523"/>
                    <a:pt x="267" y="532"/>
                  </a:cubicBezTo>
                  <a:cubicBezTo>
                    <a:pt x="273" y="534"/>
                    <a:pt x="290" y="539"/>
                    <a:pt x="292" y="552"/>
                  </a:cubicBezTo>
                  <a:cubicBezTo>
                    <a:pt x="293" y="558"/>
                    <a:pt x="291" y="566"/>
                    <a:pt x="279" y="573"/>
                  </a:cubicBezTo>
                  <a:cubicBezTo>
                    <a:pt x="258" y="586"/>
                    <a:pt x="204" y="594"/>
                    <a:pt x="164" y="577"/>
                  </a:cubicBezTo>
                  <a:cubicBezTo>
                    <a:pt x="161" y="590"/>
                    <a:pt x="184" y="605"/>
                    <a:pt x="194" y="611"/>
                  </a:cubicBezTo>
                  <a:cubicBezTo>
                    <a:pt x="199" y="614"/>
                    <a:pt x="201" y="621"/>
                    <a:pt x="198" y="626"/>
                  </a:cubicBezTo>
                  <a:cubicBezTo>
                    <a:pt x="196" y="629"/>
                    <a:pt x="192" y="631"/>
                    <a:pt x="188" y="632"/>
                  </a:cubicBezTo>
                  <a:close/>
                  <a:moveTo>
                    <a:pt x="183" y="561"/>
                  </a:moveTo>
                  <a:cubicBezTo>
                    <a:pt x="214" y="570"/>
                    <a:pt x="253" y="562"/>
                    <a:pt x="266" y="555"/>
                  </a:cubicBezTo>
                  <a:cubicBezTo>
                    <a:pt x="265" y="555"/>
                    <a:pt x="263" y="554"/>
                    <a:pt x="261" y="554"/>
                  </a:cubicBezTo>
                  <a:cubicBezTo>
                    <a:pt x="236" y="546"/>
                    <a:pt x="203" y="551"/>
                    <a:pt x="183" y="561"/>
                  </a:cubicBezTo>
                  <a:close/>
                  <a:moveTo>
                    <a:pt x="196" y="500"/>
                  </a:moveTo>
                  <a:cubicBezTo>
                    <a:pt x="224" y="501"/>
                    <a:pt x="253" y="496"/>
                    <a:pt x="262" y="491"/>
                  </a:cubicBezTo>
                  <a:cubicBezTo>
                    <a:pt x="261" y="490"/>
                    <a:pt x="260" y="490"/>
                    <a:pt x="259" y="489"/>
                  </a:cubicBezTo>
                  <a:cubicBezTo>
                    <a:pt x="249" y="483"/>
                    <a:pt x="221" y="488"/>
                    <a:pt x="196" y="50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0" name="Freeform 16"/>
            <p:cNvSpPr>
              <a:spLocks/>
            </p:cNvSpPr>
            <p:nvPr/>
          </p:nvSpPr>
          <p:spPr bwMode="auto">
            <a:xfrm>
              <a:off x="9088438" y="2609850"/>
              <a:ext cx="519113" cy="782638"/>
            </a:xfrm>
            <a:custGeom>
              <a:avLst/>
              <a:gdLst/>
              <a:ahLst/>
              <a:cxnLst>
                <a:cxn ang="0">
                  <a:pos x="147" y="340"/>
                </a:cxn>
                <a:cxn ang="0">
                  <a:pos x="104" y="205"/>
                </a:cxn>
                <a:cxn ang="0">
                  <a:pos x="40" y="113"/>
                </a:cxn>
                <a:cxn ang="0">
                  <a:pos x="30" y="86"/>
                </a:cxn>
                <a:cxn ang="0">
                  <a:pos x="69" y="111"/>
                </a:cxn>
                <a:cxn ang="0">
                  <a:pos x="106" y="67"/>
                </a:cxn>
                <a:cxn ang="0">
                  <a:pos x="104" y="17"/>
                </a:cxn>
                <a:cxn ang="0">
                  <a:pos x="134" y="43"/>
                </a:cxn>
                <a:cxn ang="0">
                  <a:pos x="170" y="79"/>
                </a:cxn>
                <a:cxn ang="0">
                  <a:pos x="192" y="52"/>
                </a:cxn>
                <a:cxn ang="0">
                  <a:pos x="207" y="66"/>
                </a:cxn>
                <a:cxn ang="0">
                  <a:pos x="200" y="104"/>
                </a:cxn>
                <a:cxn ang="0">
                  <a:pos x="210" y="107"/>
                </a:cxn>
                <a:cxn ang="0">
                  <a:pos x="197" y="39"/>
                </a:cxn>
                <a:cxn ang="0">
                  <a:pos x="176" y="53"/>
                </a:cxn>
                <a:cxn ang="0">
                  <a:pos x="165" y="68"/>
                </a:cxn>
                <a:cxn ang="0">
                  <a:pos x="152" y="59"/>
                </a:cxn>
                <a:cxn ang="0">
                  <a:pos x="104" y="5"/>
                </a:cxn>
                <a:cxn ang="0">
                  <a:pos x="95" y="65"/>
                </a:cxn>
                <a:cxn ang="0">
                  <a:pos x="88" y="100"/>
                </a:cxn>
                <a:cxn ang="0">
                  <a:pos x="55" y="87"/>
                </a:cxn>
                <a:cxn ang="0">
                  <a:pos x="26" y="74"/>
                </a:cxn>
                <a:cxn ang="0">
                  <a:pos x="20" y="108"/>
                </a:cxn>
                <a:cxn ang="0">
                  <a:pos x="61" y="153"/>
                </a:cxn>
                <a:cxn ang="0">
                  <a:pos x="93" y="206"/>
                </a:cxn>
                <a:cxn ang="0">
                  <a:pos x="128" y="306"/>
                </a:cxn>
                <a:cxn ang="0">
                  <a:pos x="136" y="340"/>
                </a:cxn>
                <a:cxn ang="0">
                  <a:pos x="147" y="340"/>
                </a:cxn>
              </a:cxnLst>
              <a:rect l="0" t="0" r="r" b="b"/>
              <a:pathLst>
                <a:path w="230" h="347">
                  <a:moveTo>
                    <a:pt x="147" y="340"/>
                  </a:moveTo>
                  <a:cubicBezTo>
                    <a:pt x="139" y="294"/>
                    <a:pt x="124" y="247"/>
                    <a:pt x="104" y="205"/>
                  </a:cubicBezTo>
                  <a:cubicBezTo>
                    <a:pt x="88" y="170"/>
                    <a:pt x="67" y="140"/>
                    <a:pt x="40" y="113"/>
                  </a:cubicBezTo>
                  <a:cubicBezTo>
                    <a:pt x="34" y="108"/>
                    <a:pt x="7" y="79"/>
                    <a:pt x="30" y="86"/>
                  </a:cubicBezTo>
                  <a:cubicBezTo>
                    <a:pt x="45" y="90"/>
                    <a:pt x="54" y="105"/>
                    <a:pt x="69" y="111"/>
                  </a:cubicBezTo>
                  <a:cubicBezTo>
                    <a:pt x="98" y="121"/>
                    <a:pt x="112" y="93"/>
                    <a:pt x="106" y="67"/>
                  </a:cubicBezTo>
                  <a:cubicBezTo>
                    <a:pt x="104" y="55"/>
                    <a:pt x="91" y="27"/>
                    <a:pt x="104" y="17"/>
                  </a:cubicBezTo>
                  <a:cubicBezTo>
                    <a:pt x="115" y="7"/>
                    <a:pt x="131" y="37"/>
                    <a:pt x="134" y="43"/>
                  </a:cubicBezTo>
                  <a:cubicBezTo>
                    <a:pt x="141" y="56"/>
                    <a:pt x="147" y="102"/>
                    <a:pt x="170" y="79"/>
                  </a:cubicBezTo>
                  <a:cubicBezTo>
                    <a:pt x="178" y="71"/>
                    <a:pt x="183" y="59"/>
                    <a:pt x="192" y="52"/>
                  </a:cubicBezTo>
                  <a:cubicBezTo>
                    <a:pt x="201" y="44"/>
                    <a:pt x="207" y="59"/>
                    <a:pt x="207" y="66"/>
                  </a:cubicBezTo>
                  <a:cubicBezTo>
                    <a:pt x="207" y="79"/>
                    <a:pt x="203" y="92"/>
                    <a:pt x="200" y="104"/>
                  </a:cubicBezTo>
                  <a:cubicBezTo>
                    <a:pt x="198" y="111"/>
                    <a:pt x="209" y="114"/>
                    <a:pt x="210" y="107"/>
                  </a:cubicBezTo>
                  <a:cubicBezTo>
                    <a:pt x="214" y="92"/>
                    <a:pt x="230" y="37"/>
                    <a:pt x="197" y="39"/>
                  </a:cubicBezTo>
                  <a:cubicBezTo>
                    <a:pt x="187" y="39"/>
                    <a:pt x="181" y="46"/>
                    <a:pt x="176" y="53"/>
                  </a:cubicBezTo>
                  <a:cubicBezTo>
                    <a:pt x="172" y="58"/>
                    <a:pt x="169" y="63"/>
                    <a:pt x="165" y="68"/>
                  </a:cubicBezTo>
                  <a:cubicBezTo>
                    <a:pt x="157" y="78"/>
                    <a:pt x="155" y="68"/>
                    <a:pt x="152" y="59"/>
                  </a:cubicBezTo>
                  <a:cubicBezTo>
                    <a:pt x="147" y="41"/>
                    <a:pt x="130" y="0"/>
                    <a:pt x="104" y="5"/>
                  </a:cubicBezTo>
                  <a:cubicBezTo>
                    <a:pt x="78" y="10"/>
                    <a:pt x="90" y="50"/>
                    <a:pt x="95" y="65"/>
                  </a:cubicBezTo>
                  <a:cubicBezTo>
                    <a:pt x="98" y="77"/>
                    <a:pt x="98" y="93"/>
                    <a:pt x="88" y="100"/>
                  </a:cubicBezTo>
                  <a:cubicBezTo>
                    <a:pt x="77" y="108"/>
                    <a:pt x="62" y="94"/>
                    <a:pt x="55" y="87"/>
                  </a:cubicBezTo>
                  <a:cubicBezTo>
                    <a:pt x="47" y="80"/>
                    <a:pt x="36" y="75"/>
                    <a:pt x="26" y="74"/>
                  </a:cubicBezTo>
                  <a:cubicBezTo>
                    <a:pt x="0" y="70"/>
                    <a:pt x="11" y="97"/>
                    <a:pt x="20" y="108"/>
                  </a:cubicBezTo>
                  <a:cubicBezTo>
                    <a:pt x="33" y="124"/>
                    <a:pt x="49" y="137"/>
                    <a:pt x="61" y="153"/>
                  </a:cubicBezTo>
                  <a:cubicBezTo>
                    <a:pt x="74" y="170"/>
                    <a:pt x="84" y="188"/>
                    <a:pt x="93" y="206"/>
                  </a:cubicBezTo>
                  <a:cubicBezTo>
                    <a:pt x="108" y="238"/>
                    <a:pt x="119" y="272"/>
                    <a:pt x="128" y="306"/>
                  </a:cubicBezTo>
                  <a:cubicBezTo>
                    <a:pt x="131" y="316"/>
                    <a:pt x="135" y="334"/>
                    <a:pt x="136" y="340"/>
                  </a:cubicBezTo>
                  <a:cubicBezTo>
                    <a:pt x="137" y="347"/>
                    <a:pt x="148" y="347"/>
                    <a:pt x="147" y="34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1" name="Freeform 17"/>
            <p:cNvSpPr>
              <a:spLocks noEditPoints="1"/>
            </p:cNvSpPr>
            <p:nvPr/>
          </p:nvSpPr>
          <p:spPr bwMode="auto">
            <a:xfrm>
              <a:off x="9321801" y="403225"/>
              <a:ext cx="1058863" cy="1657350"/>
            </a:xfrm>
            <a:custGeom>
              <a:avLst/>
              <a:gdLst/>
              <a:ahLst/>
              <a:cxnLst>
                <a:cxn ang="0">
                  <a:pos x="83" y="735"/>
                </a:cxn>
                <a:cxn ang="0">
                  <a:pos x="77" y="731"/>
                </a:cxn>
                <a:cxn ang="0">
                  <a:pos x="57" y="647"/>
                </a:cxn>
                <a:cxn ang="0">
                  <a:pos x="57" y="646"/>
                </a:cxn>
                <a:cxn ang="0">
                  <a:pos x="67" y="587"/>
                </a:cxn>
                <a:cxn ang="0">
                  <a:pos x="73" y="583"/>
                </a:cxn>
                <a:cxn ang="0">
                  <a:pos x="62" y="550"/>
                </a:cxn>
                <a:cxn ang="0">
                  <a:pos x="201" y="525"/>
                </a:cxn>
                <a:cxn ang="0">
                  <a:pos x="233" y="529"/>
                </a:cxn>
                <a:cxn ang="0">
                  <a:pos x="245" y="505"/>
                </a:cxn>
                <a:cxn ang="0">
                  <a:pos x="267" y="447"/>
                </a:cxn>
                <a:cxn ang="0">
                  <a:pos x="331" y="391"/>
                </a:cxn>
                <a:cxn ang="0">
                  <a:pos x="419" y="297"/>
                </a:cxn>
                <a:cxn ang="0">
                  <a:pos x="419" y="141"/>
                </a:cxn>
                <a:cxn ang="0">
                  <a:pos x="289" y="54"/>
                </a:cxn>
                <a:cxn ang="0">
                  <a:pos x="66" y="156"/>
                </a:cxn>
                <a:cxn ang="0">
                  <a:pos x="96" y="342"/>
                </a:cxn>
                <a:cxn ang="0">
                  <a:pos x="100" y="347"/>
                </a:cxn>
                <a:cxn ang="0">
                  <a:pos x="135" y="486"/>
                </a:cxn>
                <a:cxn ang="0">
                  <a:pos x="120" y="497"/>
                </a:cxn>
                <a:cxn ang="0">
                  <a:pos x="110" y="482"/>
                </a:cxn>
                <a:cxn ang="0">
                  <a:pos x="79" y="362"/>
                </a:cxn>
                <a:cxn ang="0">
                  <a:pos x="75" y="358"/>
                </a:cxn>
                <a:cxn ang="0">
                  <a:pos x="42" y="147"/>
                </a:cxn>
                <a:cxn ang="0">
                  <a:pos x="294" y="29"/>
                </a:cxn>
                <a:cxn ang="0">
                  <a:pos x="442" y="129"/>
                </a:cxn>
                <a:cxn ang="0">
                  <a:pos x="443" y="307"/>
                </a:cxn>
                <a:cxn ang="0">
                  <a:pos x="344" y="413"/>
                </a:cxn>
                <a:cxn ang="0">
                  <a:pos x="289" y="460"/>
                </a:cxn>
                <a:cxn ang="0">
                  <a:pos x="270" y="512"/>
                </a:cxn>
                <a:cxn ang="0">
                  <a:pos x="232" y="555"/>
                </a:cxn>
                <a:cxn ang="0">
                  <a:pos x="197" y="550"/>
                </a:cxn>
                <a:cxn ang="0">
                  <a:pos x="87" y="557"/>
                </a:cxn>
                <a:cxn ang="0">
                  <a:pos x="99" y="570"/>
                </a:cxn>
                <a:cxn ang="0">
                  <a:pos x="100" y="571"/>
                </a:cxn>
                <a:cxn ang="0">
                  <a:pos x="233" y="583"/>
                </a:cxn>
                <a:cxn ang="0">
                  <a:pos x="238" y="618"/>
                </a:cxn>
                <a:cxn ang="0">
                  <a:pos x="101" y="602"/>
                </a:cxn>
                <a:cxn ang="0">
                  <a:pos x="97" y="600"/>
                </a:cxn>
                <a:cxn ang="0">
                  <a:pos x="83" y="608"/>
                </a:cxn>
                <a:cxn ang="0">
                  <a:pos x="79" y="632"/>
                </a:cxn>
                <a:cxn ang="0">
                  <a:pos x="207" y="651"/>
                </a:cxn>
                <a:cxn ang="0">
                  <a:pos x="227" y="682"/>
                </a:cxn>
                <a:cxn ang="0">
                  <a:pos x="206" y="701"/>
                </a:cxn>
                <a:cxn ang="0">
                  <a:pos x="75" y="666"/>
                </a:cxn>
                <a:cxn ang="0">
                  <a:pos x="96" y="714"/>
                </a:cxn>
                <a:cxn ang="0">
                  <a:pos x="96" y="732"/>
                </a:cxn>
                <a:cxn ang="0">
                  <a:pos x="83" y="735"/>
                </a:cxn>
                <a:cxn ang="0">
                  <a:pos x="102" y="653"/>
                </a:cxn>
                <a:cxn ang="0">
                  <a:pos x="198" y="676"/>
                </a:cxn>
                <a:cxn ang="0">
                  <a:pos x="193" y="673"/>
                </a:cxn>
                <a:cxn ang="0">
                  <a:pos x="102" y="653"/>
                </a:cxn>
                <a:cxn ang="0">
                  <a:pos x="137" y="589"/>
                </a:cxn>
                <a:cxn ang="0">
                  <a:pos x="215" y="602"/>
                </a:cxn>
                <a:cxn ang="0">
                  <a:pos x="213" y="599"/>
                </a:cxn>
                <a:cxn ang="0">
                  <a:pos x="137" y="589"/>
                </a:cxn>
              </a:cxnLst>
              <a:rect l="0" t="0" r="r" b="b"/>
              <a:pathLst>
                <a:path w="470" h="736">
                  <a:moveTo>
                    <a:pt x="83" y="735"/>
                  </a:moveTo>
                  <a:cubicBezTo>
                    <a:pt x="81" y="734"/>
                    <a:pt x="79" y="733"/>
                    <a:pt x="77" y="731"/>
                  </a:cubicBezTo>
                  <a:cubicBezTo>
                    <a:pt x="38" y="688"/>
                    <a:pt x="44" y="662"/>
                    <a:pt x="57" y="647"/>
                  </a:cubicBezTo>
                  <a:cubicBezTo>
                    <a:pt x="57" y="647"/>
                    <a:pt x="57" y="647"/>
                    <a:pt x="57" y="646"/>
                  </a:cubicBezTo>
                  <a:cubicBezTo>
                    <a:pt x="43" y="625"/>
                    <a:pt x="47" y="603"/>
                    <a:pt x="67" y="587"/>
                  </a:cubicBezTo>
                  <a:cubicBezTo>
                    <a:pt x="69" y="586"/>
                    <a:pt x="71" y="584"/>
                    <a:pt x="73" y="583"/>
                  </a:cubicBezTo>
                  <a:cubicBezTo>
                    <a:pt x="61" y="570"/>
                    <a:pt x="60" y="559"/>
                    <a:pt x="62" y="550"/>
                  </a:cubicBezTo>
                  <a:cubicBezTo>
                    <a:pt x="75" y="502"/>
                    <a:pt x="151" y="516"/>
                    <a:pt x="201" y="525"/>
                  </a:cubicBezTo>
                  <a:cubicBezTo>
                    <a:pt x="214" y="527"/>
                    <a:pt x="227" y="529"/>
                    <a:pt x="233" y="529"/>
                  </a:cubicBezTo>
                  <a:cubicBezTo>
                    <a:pt x="238" y="529"/>
                    <a:pt x="240" y="528"/>
                    <a:pt x="245" y="505"/>
                  </a:cubicBezTo>
                  <a:cubicBezTo>
                    <a:pt x="249" y="490"/>
                    <a:pt x="254" y="470"/>
                    <a:pt x="267" y="447"/>
                  </a:cubicBezTo>
                  <a:cubicBezTo>
                    <a:pt x="283" y="420"/>
                    <a:pt x="306" y="406"/>
                    <a:pt x="331" y="391"/>
                  </a:cubicBezTo>
                  <a:cubicBezTo>
                    <a:pt x="364" y="372"/>
                    <a:pt x="397" y="352"/>
                    <a:pt x="419" y="297"/>
                  </a:cubicBezTo>
                  <a:cubicBezTo>
                    <a:pt x="443" y="239"/>
                    <a:pt x="442" y="185"/>
                    <a:pt x="419" y="141"/>
                  </a:cubicBezTo>
                  <a:cubicBezTo>
                    <a:pt x="395" y="98"/>
                    <a:pt x="349" y="67"/>
                    <a:pt x="289" y="54"/>
                  </a:cubicBezTo>
                  <a:cubicBezTo>
                    <a:pt x="164" y="29"/>
                    <a:pt x="91" y="93"/>
                    <a:pt x="66" y="156"/>
                  </a:cubicBezTo>
                  <a:cubicBezTo>
                    <a:pt x="30" y="251"/>
                    <a:pt x="68" y="304"/>
                    <a:pt x="96" y="342"/>
                  </a:cubicBezTo>
                  <a:cubicBezTo>
                    <a:pt x="100" y="347"/>
                    <a:pt x="100" y="347"/>
                    <a:pt x="100" y="347"/>
                  </a:cubicBezTo>
                  <a:cubicBezTo>
                    <a:pt x="135" y="395"/>
                    <a:pt x="140" y="457"/>
                    <a:pt x="135" y="486"/>
                  </a:cubicBezTo>
                  <a:cubicBezTo>
                    <a:pt x="134" y="494"/>
                    <a:pt x="127" y="498"/>
                    <a:pt x="120" y="497"/>
                  </a:cubicBezTo>
                  <a:cubicBezTo>
                    <a:pt x="113" y="496"/>
                    <a:pt x="108" y="489"/>
                    <a:pt x="110" y="482"/>
                  </a:cubicBezTo>
                  <a:cubicBezTo>
                    <a:pt x="114" y="458"/>
                    <a:pt x="109" y="404"/>
                    <a:pt x="79" y="362"/>
                  </a:cubicBezTo>
                  <a:cubicBezTo>
                    <a:pt x="75" y="358"/>
                    <a:pt x="75" y="358"/>
                    <a:pt x="75" y="358"/>
                  </a:cubicBezTo>
                  <a:cubicBezTo>
                    <a:pt x="47" y="319"/>
                    <a:pt x="0" y="255"/>
                    <a:pt x="42" y="147"/>
                  </a:cubicBezTo>
                  <a:cubicBezTo>
                    <a:pt x="70" y="75"/>
                    <a:pt x="153" y="0"/>
                    <a:pt x="294" y="29"/>
                  </a:cubicBezTo>
                  <a:cubicBezTo>
                    <a:pt x="362" y="43"/>
                    <a:pt x="415" y="78"/>
                    <a:pt x="442" y="129"/>
                  </a:cubicBezTo>
                  <a:cubicBezTo>
                    <a:pt x="469" y="179"/>
                    <a:pt x="470" y="241"/>
                    <a:pt x="443" y="307"/>
                  </a:cubicBezTo>
                  <a:cubicBezTo>
                    <a:pt x="418" y="370"/>
                    <a:pt x="379" y="393"/>
                    <a:pt x="344" y="413"/>
                  </a:cubicBezTo>
                  <a:cubicBezTo>
                    <a:pt x="321" y="427"/>
                    <a:pt x="302" y="438"/>
                    <a:pt x="289" y="460"/>
                  </a:cubicBezTo>
                  <a:cubicBezTo>
                    <a:pt x="278" y="479"/>
                    <a:pt x="274" y="497"/>
                    <a:pt x="270" y="512"/>
                  </a:cubicBezTo>
                  <a:cubicBezTo>
                    <a:pt x="265" y="533"/>
                    <a:pt x="260" y="555"/>
                    <a:pt x="232" y="555"/>
                  </a:cubicBezTo>
                  <a:cubicBezTo>
                    <a:pt x="224" y="555"/>
                    <a:pt x="212" y="553"/>
                    <a:pt x="197" y="550"/>
                  </a:cubicBezTo>
                  <a:cubicBezTo>
                    <a:pt x="161" y="544"/>
                    <a:pt x="94" y="532"/>
                    <a:pt x="87" y="557"/>
                  </a:cubicBezTo>
                  <a:cubicBezTo>
                    <a:pt x="87" y="559"/>
                    <a:pt x="90" y="564"/>
                    <a:pt x="99" y="570"/>
                  </a:cubicBezTo>
                  <a:cubicBezTo>
                    <a:pt x="99" y="571"/>
                    <a:pt x="99" y="571"/>
                    <a:pt x="100" y="571"/>
                  </a:cubicBezTo>
                  <a:cubicBezTo>
                    <a:pt x="146" y="557"/>
                    <a:pt x="212" y="558"/>
                    <a:pt x="233" y="583"/>
                  </a:cubicBezTo>
                  <a:cubicBezTo>
                    <a:pt x="247" y="601"/>
                    <a:pt x="242" y="612"/>
                    <a:pt x="238" y="618"/>
                  </a:cubicBezTo>
                  <a:cubicBezTo>
                    <a:pt x="218" y="642"/>
                    <a:pt x="137" y="620"/>
                    <a:pt x="101" y="602"/>
                  </a:cubicBezTo>
                  <a:cubicBezTo>
                    <a:pt x="100" y="601"/>
                    <a:pt x="98" y="600"/>
                    <a:pt x="97" y="600"/>
                  </a:cubicBezTo>
                  <a:cubicBezTo>
                    <a:pt x="91" y="602"/>
                    <a:pt x="87" y="605"/>
                    <a:pt x="83" y="608"/>
                  </a:cubicBezTo>
                  <a:cubicBezTo>
                    <a:pt x="75" y="614"/>
                    <a:pt x="71" y="621"/>
                    <a:pt x="79" y="632"/>
                  </a:cubicBezTo>
                  <a:cubicBezTo>
                    <a:pt x="115" y="619"/>
                    <a:pt x="172" y="628"/>
                    <a:pt x="207" y="651"/>
                  </a:cubicBezTo>
                  <a:cubicBezTo>
                    <a:pt x="213" y="655"/>
                    <a:pt x="230" y="666"/>
                    <a:pt x="227" y="682"/>
                  </a:cubicBezTo>
                  <a:cubicBezTo>
                    <a:pt x="226" y="688"/>
                    <a:pt x="222" y="697"/>
                    <a:pt x="206" y="701"/>
                  </a:cubicBezTo>
                  <a:cubicBezTo>
                    <a:pt x="178" y="708"/>
                    <a:pt x="114" y="698"/>
                    <a:pt x="75" y="666"/>
                  </a:cubicBezTo>
                  <a:cubicBezTo>
                    <a:pt x="67" y="679"/>
                    <a:pt x="87" y="703"/>
                    <a:pt x="96" y="714"/>
                  </a:cubicBezTo>
                  <a:cubicBezTo>
                    <a:pt x="101" y="719"/>
                    <a:pt x="101" y="727"/>
                    <a:pt x="96" y="732"/>
                  </a:cubicBezTo>
                  <a:cubicBezTo>
                    <a:pt x="92" y="735"/>
                    <a:pt x="88" y="736"/>
                    <a:pt x="83" y="735"/>
                  </a:cubicBezTo>
                  <a:close/>
                  <a:moveTo>
                    <a:pt x="102" y="653"/>
                  </a:moveTo>
                  <a:cubicBezTo>
                    <a:pt x="134" y="674"/>
                    <a:pt x="180" y="679"/>
                    <a:pt x="198" y="676"/>
                  </a:cubicBezTo>
                  <a:cubicBezTo>
                    <a:pt x="196" y="675"/>
                    <a:pt x="195" y="674"/>
                    <a:pt x="193" y="673"/>
                  </a:cubicBezTo>
                  <a:cubicBezTo>
                    <a:pt x="167" y="656"/>
                    <a:pt x="128" y="650"/>
                    <a:pt x="102" y="653"/>
                  </a:cubicBezTo>
                  <a:close/>
                  <a:moveTo>
                    <a:pt x="137" y="589"/>
                  </a:moveTo>
                  <a:cubicBezTo>
                    <a:pt x="169" y="600"/>
                    <a:pt x="203" y="605"/>
                    <a:pt x="215" y="602"/>
                  </a:cubicBezTo>
                  <a:cubicBezTo>
                    <a:pt x="214" y="602"/>
                    <a:pt x="214" y="601"/>
                    <a:pt x="213" y="599"/>
                  </a:cubicBezTo>
                  <a:cubicBezTo>
                    <a:pt x="204" y="589"/>
                    <a:pt x="170" y="585"/>
                    <a:pt x="137" y="589"/>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2" name="Freeform 18"/>
            <p:cNvSpPr>
              <a:spLocks/>
            </p:cNvSpPr>
            <p:nvPr/>
          </p:nvSpPr>
          <p:spPr bwMode="auto">
            <a:xfrm>
              <a:off x="9575801" y="698500"/>
              <a:ext cx="609600" cy="909638"/>
            </a:xfrm>
            <a:custGeom>
              <a:avLst/>
              <a:gdLst/>
              <a:ahLst/>
              <a:cxnLst>
                <a:cxn ang="0">
                  <a:pos x="71" y="395"/>
                </a:cxn>
                <a:cxn ang="0">
                  <a:pos x="70" y="228"/>
                </a:cxn>
                <a:cxn ang="0">
                  <a:pos x="30" y="103"/>
                </a:cxn>
                <a:cxn ang="0">
                  <a:pos x="28" y="69"/>
                </a:cxn>
                <a:cxn ang="0">
                  <a:pos x="64" y="110"/>
                </a:cxn>
                <a:cxn ang="0">
                  <a:pos x="121" y="75"/>
                </a:cxn>
                <a:cxn ang="0">
                  <a:pos x="135" y="17"/>
                </a:cxn>
                <a:cxn ang="0">
                  <a:pos x="160" y="57"/>
                </a:cxn>
                <a:cxn ang="0">
                  <a:pos x="188" y="110"/>
                </a:cxn>
                <a:cxn ang="0">
                  <a:pos x="223" y="87"/>
                </a:cxn>
                <a:cxn ang="0">
                  <a:pos x="234" y="108"/>
                </a:cxn>
                <a:cxn ang="0">
                  <a:pos x="213" y="149"/>
                </a:cxn>
                <a:cxn ang="0">
                  <a:pos x="224" y="155"/>
                </a:cxn>
                <a:cxn ang="0">
                  <a:pos x="232" y="74"/>
                </a:cxn>
                <a:cxn ang="0">
                  <a:pos x="204" y="83"/>
                </a:cxn>
                <a:cxn ang="0">
                  <a:pos x="187" y="95"/>
                </a:cxn>
                <a:cxn ang="0">
                  <a:pos x="175" y="81"/>
                </a:cxn>
                <a:cxn ang="0">
                  <a:pos x="140" y="4"/>
                </a:cxn>
                <a:cxn ang="0">
                  <a:pos x="108" y="68"/>
                </a:cxn>
                <a:cxn ang="0">
                  <a:pos x="89" y="105"/>
                </a:cxn>
                <a:cxn ang="0">
                  <a:pos x="56" y="79"/>
                </a:cxn>
                <a:cxn ang="0">
                  <a:pos x="28" y="54"/>
                </a:cxn>
                <a:cxn ang="0">
                  <a:pos x="9" y="90"/>
                </a:cxn>
                <a:cxn ang="0">
                  <a:pos x="40" y="155"/>
                </a:cxn>
                <a:cxn ang="0">
                  <a:pos x="57" y="226"/>
                </a:cxn>
                <a:cxn ang="0">
                  <a:pos x="62" y="351"/>
                </a:cxn>
                <a:cxn ang="0">
                  <a:pos x="59" y="392"/>
                </a:cxn>
                <a:cxn ang="0">
                  <a:pos x="71" y="395"/>
                </a:cxn>
              </a:cxnLst>
              <a:rect l="0" t="0" r="r" b="b"/>
              <a:pathLst>
                <a:path w="270" h="404">
                  <a:moveTo>
                    <a:pt x="71" y="395"/>
                  </a:moveTo>
                  <a:cubicBezTo>
                    <a:pt x="79" y="340"/>
                    <a:pt x="78" y="283"/>
                    <a:pt x="70" y="228"/>
                  </a:cubicBezTo>
                  <a:cubicBezTo>
                    <a:pt x="64" y="184"/>
                    <a:pt x="52" y="143"/>
                    <a:pt x="30" y="103"/>
                  </a:cubicBezTo>
                  <a:cubicBezTo>
                    <a:pt x="26" y="95"/>
                    <a:pt x="5" y="53"/>
                    <a:pt x="28" y="69"/>
                  </a:cubicBezTo>
                  <a:cubicBezTo>
                    <a:pt x="44" y="79"/>
                    <a:pt x="49" y="99"/>
                    <a:pt x="64" y="110"/>
                  </a:cubicBezTo>
                  <a:cubicBezTo>
                    <a:pt x="93" y="132"/>
                    <a:pt x="118" y="105"/>
                    <a:pt x="121" y="75"/>
                  </a:cubicBezTo>
                  <a:cubicBezTo>
                    <a:pt x="122" y="60"/>
                    <a:pt x="117" y="24"/>
                    <a:pt x="135" y="17"/>
                  </a:cubicBezTo>
                  <a:cubicBezTo>
                    <a:pt x="151" y="10"/>
                    <a:pt x="159" y="49"/>
                    <a:pt x="160" y="57"/>
                  </a:cubicBezTo>
                  <a:cubicBezTo>
                    <a:pt x="163" y="74"/>
                    <a:pt x="155" y="127"/>
                    <a:pt x="188" y="110"/>
                  </a:cubicBezTo>
                  <a:cubicBezTo>
                    <a:pt x="200" y="103"/>
                    <a:pt x="209" y="92"/>
                    <a:pt x="223" y="87"/>
                  </a:cubicBezTo>
                  <a:cubicBezTo>
                    <a:pt x="236" y="82"/>
                    <a:pt x="236" y="101"/>
                    <a:pt x="234" y="108"/>
                  </a:cubicBezTo>
                  <a:cubicBezTo>
                    <a:pt x="231" y="123"/>
                    <a:pt x="221" y="136"/>
                    <a:pt x="213" y="149"/>
                  </a:cubicBezTo>
                  <a:cubicBezTo>
                    <a:pt x="209" y="156"/>
                    <a:pt x="220" y="162"/>
                    <a:pt x="224" y="155"/>
                  </a:cubicBezTo>
                  <a:cubicBezTo>
                    <a:pt x="234" y="140"/>
                    <a:pt x="270" y="84"/>
                    <a:pt x="232" y="74"/>
                  </a:cubicBezTo>
                  <a:cubicBezTo>
                    <a:pt x="222" y="71"/>
                    <a:pt x="212" y="77"/>
                    <a:pt x="204" y="83"/>
                  </a:cubicBezTo>
                  <a:cubicBezTo>
                    <a:pt x="198" y="87"/>
                    <a:pt x="192" y="91"/>
                    <a:pt x="187" y="95"/>
                  </a:cubicBezTo>
                  <a:cubicBezTo>
                    <a:pt x="173" y="105"/>
                    <a:pt x="175" y="92"/>
                    <a:pt x="175" y="81"/>
                  </a:cubicBezTo>
                  <a:cubicBezTo>
                    <a:pt x="175" y="59"/>
                    <a:pt x="170" y="7"/>
                    <a:pt x="140" y="4"/>
                  </a:cubicBezTo>
                  <a:cubicBezTo>
                    <a:pt x="109" y="0"/>
                    <a:pt x="109" y="49"/>
                    <a:pt x="108" y="68"/>
                  </a:cubicBezTo>
                  <a:cubicBezTo>
                    <a:pt x="108" y="82"/>
                    <a:pt x="103" y="100"/>
                    <a:pt x="89" y="105"/>
                  </a:cubicBezTo>
                  <a:cubicBezTo>
                    <a:pt x="74" y="110"/>
                    <a:pt x="61" y="89"/>
                    <a:pt x="56" y="79"/>
                  </a:cubicBezTo>
                  <a:cubicBezTo>
                    <a:pt x="49" y="69"/>
                    <a:pt x="39" y="59"/>
                    <a:pt x="28" y="54"/>
                  </a:cubicBezTo>
                  <a:cubicBezTo>
                    <a:pt x="0" y="41"/>
                    <a:pt x="3" y="75"/>
                    <a:pt x="9" y="90"/>
                  </a:cubicBezTo>
                  <a:cubicBezTo>
                    <a:pt x="18" y="113"/>
                    <a:pt x="32" y="133"/>
                    <a:pt x="40" y="155"/>
                  </a:cubicBezTo>
                  <a:cubicBezTo>
                    <a:pt x="48" y="178"/>
                    <a:pt x="53" y="202"/>
                    <a:pt x="57" y="226"/>
                  </a:cubicBezTo>
                  <a:cubicBezTo>
                    <a:pt x="64" y="267"/>
                    <a:pt x="64" y="310"/>
                    <a:pt x="62" y="351"/>
                  </a:cubicBezTo>
                  <a:cubicBezTo>
                    <a:pt x="62" y="363"/>
                    <a:pt x="60" y="385"/>
                    <a:pt x="59" y="392"/>
                  </a:cubicBezTo>
                  <a:cubicBezTo>
                    <a:pt x="58" y="400"/>
                    <a:pt x="70" y="404"/>
                    <a:pt x="71" y="395"/>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3" name="Freeform 19"/>
            <p:cNvSpPr>
              <a:spLocks noEditPoints="1"/>
            </p:cNvSpPr>
            <p:nvPr/>
          </p:nvSpPr>
          <p:spPr bwMode="auto">
            <a:xfrm>
              <a:off x="10006013" y="2220913"/>
              <a:ext cx="711200" cy="1103313"/>
            </a:xfrm>
            <a:custGeom>
              <a:avLst/>
              <a:gdLst/>
              <a:ahLst/>
              <a:cxnLst>
                <a:cxn ang="0">
                  <a:pos x="42" y="489"/>
                </a:cxn>
                <a:cxn ang="0">
                  <a:pos x="38" y="486"/>
                </a:cxn>
                <a:cxn ang="0">
                  <a:pos x="27" y="430"/>
                </a:cxn>
                <a:cxn ang="0">
                  <a:pos x="27" y="429"/>
                </a:cxn>
                <a:cxn ang="0">
                  <a:pos x="35" y="390"/>
                </a:cxn>
                <a:cxn ang="0">
                  <a:pos x="40" y="387"/>
                </a:cxn>
                <a:cxn ang="0">
                  <a:pos x="33" y="365"/>
                </a:cxn>
                <a:cxn ang="0">
                  <a:pos x="127" y="352"/>
                </a:cxn>
                <a:cxn ang="0">
                  <a:pos x="148" y="356"/>
                </a:cxn>
                <a:cxn ang="0">
                  <a:pos x="157" y="340"/>
                </a:cxn>
                <a:cxn ang="0">
                  <a:pos x="173" y="302"/>
                </a:cxn>
                <a:cxn ang="0">
                  <a:pos x="217" y="266"/>
                </a:cxn>
                <a:cxn ang="0">
                  <a:pos x="278" y="206"/>
                </a:cxn>
                <a:cxn ang="0">
                  <a:pos x="282" y="101"/>
                </a:cxn>
                <a:cxn ang="0">
                  <a:pos x="198" y="40"/>
                </a:cxn>
                <a:cxn ang="0">
                  <a:pos x="47" y="102"/>
                </a:cxn>
                <a:cxn ang="0">
                  <a:pos x="62" y="227"/>
                </a:cxn>
                <a:cxn ang="0">
                  <a:pos x="64" y="230"/>
                </a:cxn>
                <a:cxn ang="0">
                  <a:pos x="84" y="325"/>
                </a:cxn>
                <a:cxn ang="0">
                  <a:pos x="73" y="331"/>
                </a:cxn>
                <a:cxn ang="0">
                  <a:pos x="67" y="321"/>
                </a:cxn>
                <a:cxn ang="0">
                  <a:pos x="49" y="240"/>
                </a:cxn>
                <a:cxn ang="0">
                  <a:pos x="47" y="237"/>
                </a:cxn>
                <a:cxn ang="0">
                  <a:pos x="31" y="95"/>
                </a:cxn>
                <a:cxn ang="0">
                  <a:pos x="202" y="23"/>
                </a:cxn>
                <a:cxn ang="0">
                  <a:pos x="298" y="94"/>
                </a:cxn>
                <a:cxn ang="0">
                  <a:pos x="294" y="213"/>
                </a:cxn>
                <a:cxn ang="0">
                  <a:pos x="225" y="281"/>
                </a:cxn>
                <a:cxn ang="0">
                  <a:pos x="187" y="311"/>
                </a:cxn>
                <a:cxn ang="0">
                  <a:pos x="173" y="345"/>
                </a:cxn>
                <a:cxn ang="0">
                  <a:pos x="147" y="373"/>
                </a:cxn>
                <a:cxn ang="0">
                  <a:pos x="123" y="369"/>
                </a:cxn>
                <a:cxn ang="0">
                  <a:pos x="50" y="370"/>
                </a:cxn>
                <a:cxn ang="0">
                  <a:pos x="57" y="380"/>
                </a:cxn>
                <a:cxn ang="0">
                  <a:pos x="58" y="380"/>
                </a:cxn>
                <a:cxn ang="0">
                  <a:pos x="146" y="391"/>
                </a:cxn>
                <a:cxn ang="0">
                  <a:pos x="148" y="415"/>
                </a:cxn>
                <a:cxn ang="0">
                  <a:pos x="58" y="401"/>
                </a:cxn>
                <a:cxn ang="0">
                  <a:pos x="55" y="399"/>
                </a:cxn>
                <a:cxn ang="0">
                  <a:pos x="45" y="404"/>
                </a:cxn>
                <a:cxn ang="0">
                  <a:pos x="42" y="420"/>
                </a:cxn>
                <a:cxn ang="0">
                  <a:pos x="127" y="436"/>
                </a:cxn>
                <a:cxn ang="0">
                  <a:pos x="140" y="457"/>
                </a:cxn>
                <a:cxn ang="0">
                  <a:pos x="125" y="469"/>
                </a:cxn>
                <a:cxn ang="0">
                  <a:pos x="39" y="443"/>
                </a:cxn>
                <a:cxn ang="0">
                  <a:pos x="52" y="475"/>
                </a:cxn>
                <a:cxn ang="0">
                  <a:pos x="51" y="487"/>
                </a:cxn>
                <a:cxn ang="0">
                  <a:pos x="42" y="489"/>
                </a:cxn>
                <a:cxn ang="0">
                  <a:pos x="57" y="435"/>
                </a:cxn>
                <a:cxn ang="0">
                  <a:pos x="120" y="453"/>
                </a:cxn>
                <a:cxn ang="0">
                  <a:pos x="117" y="450"/>
                </a:cxn>
                <a:cxn ang="0">
                  <a:pos x="57" y="435"/>
                </a:cxn>
                <a:cxn ang="0">
                  <a:pos x="82" y="393"/>
                </a:cxn>
                <a:cxn ang="0">
                  <a:pos x="134" y="404"/>
                </a:cxn>
                <a:cxn ang="0">
                  <a:pos x="132" y="402"/>
                </a:cxn>
                <a:cxn ang="0">
                  <a:pos x="82" y="393"/>
                </a:cxn>
              </a:cxnLst>
              <a:rect l="0" t="0" r="r" b="b"/>
              <a:pathLst>
                <a:path w="315" h="490">
                  <a:moveTo>
                    <a:pt x="42" y="489"/>
                  </a:moveTo>
                  <a:cubicBezTo>
                    <a:pt x="41" y="488"/>
                    <a:pt x="40" y="488"/>
                    <a:pt x="38" y="486"/>
                  </a:cubicBezTo>
                  <a:cubicBezTo>
                    <a:pt x="13" y="456"/>
                    <a:pt x="18" y="439"/>
                    <a:pt x="27" y="430"/>
                  </a:cubicBezTo>
                  <a:cubicBezTo>
                    <a:pt x="27" y="429"/>
                    <a:pt x="27" y="429"/>
                    <a:pt x="27" y="429"/>
                  </a:cubicBezTo>
                  <a:cubicBezTo>
                    <a:pt x="19" y="415"/>
                    <a:pt x="21" y="400"/>
                    <a:pt x="35" y="390"/>
                  </a:cubicBezTo>
                  <a:cubicBezTo>
                    <a:pt x="37" y="389"/>
                    <a:pt x="38" y="388"/>
                    <a:pt x="40" y="387"/>
                  </a:cubicBezTo>
                  <a:cubicBezTo>
                    <a:pt x="32" y="378"/>
                    <a:pt x="32" y="371"/>
                    <a:pt x="33" y="365"/>
                  </a:cubicBezTo>
                  <a:cubicBezTo>
                    <a:pt x="43" y="333"/>
                    <a:pt x="94" y="344"/>
                    <a:pt x="127" y="352"/>
                  </a:cubicBezTo>
                  <a:cubicBezTo>
                    <a:pt x="135" y="354"/>
                    <a:pt x="144" y="356"/>
                    <a:pt x="148" y="356"/>
                  </a:cubicBezTo>
                  <a:cubicBezTo>
                    <a:pt x="151" y="356"/>
                    <a:pt x="152" y="355"/>
                    <a:pt x="157" y="340"/>
                  </a:cubicBezTo>
                  <a:cubicBezTo>
                    <a:pt x="160" y="330"/>
                    <a:pt x="164" y="317"/>
                    <a:pt x="173" y="302"/>
                  </a:cubicBezTo>
                  <a:cubicBezTo>
                    <a:pt x="184" y="284"/>
                    <a:pt x="200" y="275"/>
                    <a:pt x="217" y="266"/>
                  </a:cubicBezTo>
                  <a:cubicBezTo>
                    <a:pt x="239" y="254"/>
                    <a:pt x="262" y="242"/>
                    <a:pt x="278" y="206"/>
                  </a:cubicBezTo>
                  <a:cubicBezTo>
                    <a:pt x="296" y="167"/>
                    <a:pt x="297" y="131"/>
                    <a:pt x="282" y="101"/>
                  </a:cubicBezTo>
                  <a:cubicBezTo>
                    <a:pt x="268" y="72"/>
                    <a:pt x="238" y="50"/>
                    <a:pt x="198" y="40"/>
                  </a:cubicBezTo>
                  <a:cubicBezTo>
                    <a:pt x="115" y="20"/>
                    <a:pt x="65" y="61"/>
                    <a:pt x="47" y="102"/>
                  </a:cubicBezTo>
                  <a:cubicBezTo>
                    <a:pt x="20" y="164"/>
                    <a:pt x="44" y="201"/>
                    <a:pt x="62" y="227"/>
                  </a:cubicBezTo>
                  <a:cubicBezTo>
                    <a:pt x="64" y="230"/>
                    <a:pt x="64" y="230"/>
                    <a:pt x="64" y="230"/>
                  </a:cubicBezTo>
                  <a:cubicBezTo>
                    <a:pt x="86" y="264"/>
                    <a:pt x="88" y="305"/>
                    <a:pt x="84" y="325"/>
                  </a:cubicBezTo>
                  <a:cubicBezTo>
                    <a:pt x="83" y="329"/>
                    <a:pt x="78" y="332"/>
                    <a:pt x="73" y="331"/>
                  </a:cubicBezTo>
                  <a:cubicBezTo>
                    <a:pt x="69" y="330"/>
                    <a:pt x="66" y="326"/>
                    <a:pt x="67" y="321"/>
                  </a:cubicBezTo>
                  <a:cubicBezTo>
                    <a:pt x="70" y="305"/>
                    <a:pt x="68" y="269"/>
                    <a:pt x="49" y="240"/>
                  </a:cubicBezTo>
                  <a:cubicBezTo>
                    <a:pt x="47" y="237"/>
                    <a:pt x="47" y="237"/>
                    <a:pt x="47" y="237"/>
                  </a:cubicBezTo>
                  <a:cubicBezTo>
                    <a:pt x="30" y="210"/>
                    <a:pt x="0" y="166"/>
                    <a:pt x="31" y="95"/>
                  </a:cubicBezTo>
                  <a:cubicBezTo>
                    <a:pt x="51" y="48"/>
                    <a:pt x="109" y="0"/>
                    <a:pt x="202" y="23"/>
                  </a:cubicBezTo>
                  <a:cubicBezTo>
                    <a:pt x="247" y="35"/>
                    <a:pt x="281" y="60"/>
                    <a:pt x="298" y="94"/>
                  </a:cubicBezTo>
                  <a:cubicBezTo>
                    <a:pt x="315" y="128"/>
                    <a:pt x="313" y="170"/>
                    <a:pt x="294" y="213"/>
                  </a:cubicBezTo>
                  <a:cubicBezTo>
                    <a:pt x="276" y="254"/>
                    <a:pt x="249" y="269"/>
                    <a:pt x="225" y="281"/>
                  </a:cubicBezTo>
                  <a:cubicBezTo>
                    <a:pt x="210" y="290"/>
                    <a:pt x="196" y="297"/>
                    <a:pt x="187" y="311"/>
                  </a:cubicBezTo>
                  <a:cubicBezTo>
                    <a:pt x="179" y="324"/>
                    <a:pt x="176" y="336"/>
                    <a:pt x="173" y="345"/>
                  </a:cubicBezTo>
                  <a:cubicBezTo>
                    <a:pt x="169" y="359"/>
                    <a:pt x="165" y="374"/>
                    <a:pt x="147" y="373"/>
                  </a:cubicBezTo>
                  <a:cubicBezTo>
                    <a:pt x="141" y="373"/>
                    <a:pt x="133" y="371"/>
                    <a:pt x="123" y="369"/>
                  </a:cubicBezTo>
                  <a:cubicBezTo>
                    <a:pt x="99" y="363"/>
                    <a:pt x="55" y="354"/>
                    <a:pt x="50" y="370"/>
                  </a:cubicBezTo>
                  <a:cubicBezTo>
                    <a:pt x="49" y="371"/>
                    <a:pt x="51" y="375"/>
                    <a:pt x="57" y="380"/>
                  </a:cubicBezTo>
                  <a:cubicBezTo>
                    <a:pt x="57" y="380"/>
                    <a:pt x="57" y="380"/>
                    <a:pt x="58" y="380"/>
                  </a:cubicBezTo>
                  <a:cubicBezTo>
                    <a:pt x="89" y="372"/>
                    <a:pt x="133" y="374"/>
                    <a:pt x="146" y="391"/>
                  </a:cubicBezTo>
                  <a:cubicBezTo>
                    <a:pt x="155" y="404"/>
                    <a:pt x="152" y="412"/>
                    <a:pt x="148" y="415"/>
                  </a:cubicBezTo>
                  <a:cubicBezTo>
                    <a:pt x="135" y="431"/>
                    <a:pt x="81" y="414"/>
                    <a:pt x="58" y="401"/>
                  </a:cubicBezTo>
                  <a:cubicBezTo>
                    <a:pt x="57" y="400"/>
                    <a:pt x="56" y="400"/>
                    <a:pt x="55" y="399"/>
                  </a:cubicBezTo>
                  <a:cubicBezTo>
                    <a:pt x="51" y="400"/>
                    <a:pt x="48" y="402"/>
                    <a:pt x="45" y="404"/>
                  </a:cubicBezTo>
                  <a:cubicBezTo>
                    <a:pt x="40" y="408"/>
                    <a:pt x="37" y="412"/>
                    <a:pt x="42" y="420"/>
                  </a:cubicBezTo>
                  <a:cubicBezTo>
                    <a:pt x="67" y="413"/>
                    <a:pt x="105" y="420"/>
                    <a:pt x="127" y="436"/>
                  </a:cubicBezTo>
                  <a:cubicBezTo>
                    <a:pt x="131" y="439"/>
                    <a:pt x="142" y="447"/>
                    <a:pt x="140" y="457"/>
                  </a:cubicBezTo>
                  <a:cubicBezTo>
                    <a:pt x="139" y="462"/>
                    <a:pt x="136" y="467"/>
                    <a:pt x="125" y="469"/>
                  </a:cubicBezTo>
                  <a:cubicBezTo>
                    <a:pt x="106" y="473"/>
                    <a:pt x="64" y="465"/>
                    <a:pt x="39" y="443"/>
                  </a:cubicBezTo>
                  <a:cubicBezTo>
                    <a:pt x="33" y="451"/>
                    <a:pt x="46" y="468"/>
                    <a:pt x="52" y="475"/>
                  </a:cubicBezTo>
                  <a:cubicBezTo>
                    <a:pt x="55" y="479"/>
                    <a:pt x="54" y="484"/>
                    <a:pt x="51" y="487"/>
                  </a:cubicBezTo>
                  <a:cubicBezTo>
                    <a:pt x="48" y="489"/>
                    <a:pt x="45" y="490"/>
                    <a:pt x="42" y="489"/>
                  </a:cubicBezTo>
                  <a:close/>
                  <a:moveTo>
                    <a:pt x="57" y="435"/>
                  </a:moveTo>
                  <a:cubicBezTo>
                    <a:pt x="78" y="450"/>
                    <a:pt x="109" y="454"/>
                    <a:pt x="120" y="453"/>
                  </a:cubicBezTo>
                  <a:cubicBezTo>
                    <a:pt x="119" y="452"/>
                    <a:pt x="118" y="451"/>
                    <a:pt x="117" y="450"/>
                  </a:cubicBezTo>
                  <a:cubicBezTo>
                    <a:pt x="100" y="438"/>
                    <a:pt x="74" y="433"/>
                    <a:pt x="57" y="435"/>
                  </a:cubicBezTo>
                  <a:close/>
                  <a:moveTo>
                    <a:pt x="82" y="393"/>
                  </a:moveTo>
                  <a:cubicBezTo>
                    <a:pt x="103" y="401"/>
                    <a:pt x="126" y="406"/>
                    <a:pt x="134" y="404"/>
                  </a:cubicBezTo>
                  <a:cubicBezTo>
                    <a:pt x="133" y="403"/>
                    <a:pt x="133" y="403"/>
                    <a:pt x="132" y="402"/>
                  </a:cubicBezTo>
                  <a:cubicBezTo>
                    <a:pt x="127" y="395"/>
                    <a:pt x="104" y="391"/>
                    <a:pt x="82" y="393"/>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4" name="Freeform 20"/>
            <p:cNvSpPr>
              <a:spLocks/>
            </p:cNvSpPr>
            <p:nvPr/>
          </p:nvSpPr>
          <p:spPr bwMode="auto">
            <a:xfrm>
              <a:off x="10180638" y="2424113"/>
              <a:ext cx="404813" cy="603250"/>
            </a:xfrm>
            <a:custGeom>
              <a:avLst/>
              <a:gdLst/>
              <a:ahLst/>
              <a:cxnLst>
                <a:cxn ang="0">
                  <a:pos x="38" y="262"/>
                </a:cxn>
                <a:cxn ang="0">
                  <a:pos x="42" y="151"/>
                </a:cxn>
                <a:cxn ang="0">
                  <a:pos x="19" y="66"/>
                </a:cxn>
                <a:cxn ang="0">
                  <a:pos x="18" y="43"/>
                </a:cxn>
                <a:cxn ang="0">
                  <a:pos x="41" y="72"/>
                </a:cxn>
                <a:cxn ang="0">
                  <a:pos x="80" y="50"/>
                </a:cxn>
                <a:cxn ang="0">
                  <a:pos x="91" y="11"/>
                </a:cxn>
                <a:cxn ang="0">
                  <a:pos x="107" y="39"/>
                </a:cxn>
                <a:cxn ang="0">
                  <a:pos x="124" y="75"/>
                </a:cxn>
                <a:cxn ang="0">
                  <a:pos x="148" y="61"/>
                </a:cxn>
                <a:cxn ang="0">
                  <a:pos x="155" y="75"/>
                </a:cxn>
                <a:cxn ang="0">
                  <a:pos x="140" y="102"/>
                </a:cxn>
                <a:cxn ang="0">
                  <a:pos x="147" y="106"/>
                </a:cxn>
                <a:cxn ang="0">
                  <a:pos x="154" y="52"/>
                </a:cxn>
                <a:cxn ang="0">
                  <a:pos x="135" y="57"/>
                </a:cxn>
                <a:cxn ang="0">
                  <a:pos x="123" y="65"/>
                </a:cxn>
                <a:cxn ang="0">
                  <a:pos x="116" y="55"/>
                </a:cxn>
                <a:cxn ang="0">
                  <a:pos x="95" y="3"/>
                </a:cxn>
                <a:cxn ang="0">
                  <a:pos x="72" y="45"/>
                </a:cxn>
                <a:cxn ang="0">
                  <a:pos x="58" y="69"/>
                </a:cxn>
                <a:cxn ang="0">
                  <a:pos x="36" y="51"/>
                </a:cxn>
                <a:cxn ang="0">
                  <a:pos x="18" y="33"/>
                </a:cxn>
                <a:cxn ang="0">
                  <a:pos x="5" y="57"/>
                </a:cxn>
                <a:cxn ang="0">
                  <a:pos x="24" y="101"/>
                </a:cxn>
                <a:cxn ang="0">
                  <a:pos x="33" y="149"/>
                </a:cxn>
                <a:cxn ang="0">
                  <a:pos x="33" y="233"/>
                </a:cxn>
                <a:cxn ang="0">
                  <a:pos x="30" y="260"/>
                </a:cxn>
                <a:cxn ang="0">
                  <a:pos x="38" y="262"/>
                </a:cxn>
              </a:cxnLst>
              <a:rect l="0" t="0" r="r" b="b"/>
              <a:pathLst>
                <a:path w="180" h="268">
                  <a:moveTo>
                    <a:pt x="38" y="262"/>
                  </a:moveTo>
                  <a:cubicBezTo>
                    <a:pt x="45" y="226"/>
                    <a:pt x="46" y="188"/>
                    <a:pt x="42" y="151"/>
                  </a:cubicBezTo>
                  <a:cubicBezTo>
                    <a:pt x="39" y="121"/>
                    <a:pt x="32" y="93"/>
                    <a:pt x="19" y="66"/>
                  </a:cubicBezTo>
                  <a:cubicBezTo>
                    <a:pt x="16" y="61"/>
                    <a:pt x="3" y="32"/>
                    <a:pt x="18" y="43"/>
                  </a:cubicBezTo>
                  <a:cubicBezTo>
                    <a:pt x="29" y="51"/>
                    <a:pt x="31" y="64"/>
                    <a:pt x="41" y="72"/>
                  </a:cubicBezTo>
                  <a:cubicBezTo>
                    <a:pt x="60" y="87"/>
                    <a:pt x="77" y="70"/>
                    <a:pt x="80" y="50"/>
                  </a:cubicBezTo>
                  <a:cubicBezTo>
                    <a:pt x="81" y="40"/>
                    <a:pt x="79" y="16"/>
                    <a:pt x="91" y="11"/>
                  </a:cubicBezTo>
                  <a:cubicBezTo>
                    <a:pt x="102" y="7"/>
                    <a:pt x="106" y="34"/>
                    <a:pt x="107" y="39"/>
                  </a:cubicBezTo>
                  <a:cubicBezTo>
                    <a:pt x="108" y="50"/>
                    <a:pt x="101" y="86"/>
                    <a:pt x="124" y="75"/>
                  </a:cubicBezTo>
                  <a:cubicBezTo>
                    <a:pt x="132" y="71"/>
                    <a:pt x="139" y="64"/>
                    <a:pt x="148" y="61"/>
                  </a:cubicBezTo>
                  <a:cubicBezTo>
                    <a:pt x="157" y="57"/>
                    <a:pt x="157" y="70"/>
                    <a:pt x="155" y="75"/>
                  </a:cubicBezTo>
                  <a:cubicBezTo>
                    <a:pt x="152" y="85"/>
                    <a:pt x="145" y="93"/>
                    <a:pt x="140" y="102"/>
                  </a:cubicBezTo>
                  <a:cubicBezTo>
                    <a:pt x="137" y="106"/>
                    <a:pt x="144" y="111"/>
                    <a:pt x="147" y="106"/>
                  </a:cubicBezTo>
                  <a:cubicBezTo>
                    <a:pt x="154" y="96"/>
                    <a:pt x="180" y="60"/>
                    <a:pt x="154" y="52"/>
                  </a:cubicBezTo>
                  <a:cubicBezTo>
                    <a:pt x="147" y="50"/>
                    <a:pt x="141" y="54"/>
                    <a:pt x="135" y="57"/>
                  </a:cubicBezTo>
                  <a:cubicBezTo>
                    <a:pt x="131" y="60"/>
                    <a:pt x="127" y="63"/>
                    <a:pt x="123" y="65"/>
                  </a:cubicBezTo>
                  <a:cubicBezTo>
                    <a:pt x="114" y="71"/>
                    <a:pt x="116" y="63"/>
                    <a:pt x="116" y="55"/>
                  </a:cubicBezTo>
                  <a:cubicBezTo>
                    <a:pt x="117" y="41"/>
                    <a:pt x="115" y="6"/>
                    <a:pt x="95" y="3"/>
                  </a:cubicBezTo>
                  <a:cubicBezTo>
                    <a:pt x="74" y="0"/>
                    <a:pt x="73" y="32"/>
                    <a:pt x="72" y="45"/>
                  </a:cubicBezTo>
                  <a:cubicBezTo>
                    <a:pt x="71" y="54"/>
                    <a:pt x="68" y="66"/>
                    <a:pt x="58" y="69"/>
                  </a:cubicBezTo>
                  <a:cubicBezTo>
                    <a:pt x="48" y="72"/>
                    <a:pt x="40" y="58"/>
                    <a:pt x="36" y="51"/>
                  </a:cubicBezTo>
                  <a:cubicBezTo>
                    <a:pt x="32" y="44"/>
                    <a:pt x="26" y="37"/>
                    <a:pt x="18" y="33"/>
                  </a:cubicBezTo>
                  <a:cubicBezTo>
                    <a:pt x="0" y="24"/>
                    <a:pt x="2" y="47"/>
                    <a:pt x="5" y="57"/>
                  </a:cubicBezTo>
                  <a:cubicBezTo>
                    <a:pt x="10" y="72"/>
                    <a:pt x="19" y="86"/>
                    <a:pt x="24" y="101"/>
                  </a:cubicBezTo>
                  <a:cubicBezTo>
                    <a:pt x="29" y="117"/>
                    <a:pt x="32" y="133"/>
                    <a:pt x="33" y="149"/>
                  </a:cubicBezTo>
                  <a:cubicBezTo>
                    <a:pt x="37" y="177"/>
                    <a:pt x="36" y="205"/>
                    <a:pt x="33" y="233"/>
                  </a:cubicBezTo>
                  <a:cubicBezTo>
                    <a:pt x="33" y="241"/>
                    <a:pt x="31" y="255"/>
                    <a:pt x="30" y="260"/>
                  </a:cubicBezTo>
                  <a:cubicBezTo>
                    <a:pt x="29" y="265"/>
                    <a:pt x="37" y="268"/>
                    <a:pt x="38" y="262"/>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5" name="Freeform 21"/>
            <p:cNvSpPr>
              <a:spLocks noEditPoints="1"/>
            </p:cNvSpPr>
            <p:nvPr/>
          </p:nvSpPr>
          <p:spPr bwMode="auto">
            <a:xfrm>
              <a:off x="9769476" y="3398838"/>
              <a:ext cx="547688" cy="776288"/>
            </a:xfrm>
            <a:custGeom>
              <a:avLst/>
              <a:gdLst/>
              <a:ahLst/>
              <a:cxnLst>
                <a:cxn ang="0">
                  <a:pos x="18" y="344"/>
                </a:cxn>
                <a:cxn ang="0">
                  <a:pos x="15" y="342"/>
                </a:cxn>
                <a:cxn ang="0">
                  <a:pos x="12" y="300"/>
                </a:cxn>
                <a:cxn ang="0">
                  <a:pos x="12" y="300"/>
                </a:cxn>
                <a:cxn ang="0">
                  <a:pos x="21" y="273"/>
                </a:cxn>
                <a:cxn ang="0">
                  <a:pos x="24" y="271"/>
                </a:cxn>
                <a:cxn ang="0">
                  <a:pos x="22" y="255"/>
                </a:cxn>
                <a:cxn ang="0">
                  <a:pos x="90" y="253"/>
                </a:cxn>
                <a:cxn ang="0">
                  <a:pos x="104" y="258"/>
                </a:cxn>
                <a:cxn ang="0">
                  <a:pos x="112" y="247"/>
                </a:cxn>
                <a:cxn ang="0">
                  <a:pos x="127" y="221"/>
                </a:cxn>
                <a:cxn ang="0">
                  <a:pos x="162" y="199"/>
                </a:cxn>
                <a:cxn ang="0">
                  <a:pos x="211" y="161"/>
                </a:cxn>
                <a:cxn ang="0">
                  <a:pos x="222" y="87"/>
                </a:cxn>
                <a:cxn ang="0">
                  <a:pos x="167" y="36"/>
                </a:cxn>
                <a:cxn ang="0">
                  <a:pos x="53" y="68"/>
                </a:cxn>
                <a:cxn ang="0">
                  <a:pos x="54" y="158"/>
                </a:cxn>
                <a:cxn ang="0">
                  <a:pos x="55" y="161"/>
                </a:cxn>
                <a:cxn ang="0">
                  <a:pos x="61" y="230"/>
                </a:cxn>
                <a:cxn ang="0">
                  <a:pos x="53" y="234"/>
                </a:cxn>
                <a:cxn ang="0">
                  <a:pos x="49" y="226"/>
                </a:cxn>
                <a:cxn ang="0">
                  <a:pos x="44" y="166"/>
                </a:cxn>
                <a:cxn ang="0">
                  <a:pos x="42" y="164"/>
                </a:cxn>
                <a:cxn ang="0">
                  <a:pos x="43" y="61"/>
                </a:cxn>
                <a:cxn ang="0">
                  <a:pos x="171" y="24"/>
                </a:cxn>
                <a:cxn ang="0">
                  <a:pos x="234" y="83"/>
                </a:cxn>
                <a:cxn ang="0">
                  <a:pos x="221" y="168"/>
                </a:cxn>
                <a:cxn ang="0">
                  <a:pos x="166" y="211"/>
                </a:cxn>
                <a:cxn ang="0">
                  <a:pos x="136" y="229"/>
                </a:cxn>
                <a:cxn ang="0">
                  <a:pos x="124" y="252"/>
                </a:cxn>
                <a:cxn ang="0">
                  <a:pos x="102" y="270"/>
                </a:cxn>
                <a:cxn ang="0">
                  <a:pos x="86" y="265"/>
                </a:cxn>
                <a:cxn ang="0">
                  <a:pos x="33" y="260"/>
                </a:cxn>
                <a:cxn ang="0">
                  <a:pos x="37" y="267"/>
                </a:cxn>
                <a:cxn ang="0">
                  <a:pos x="38" y="267"/>
                </a:cxn>
                <a:cxn ang="0">
                  <a:pos x="100" y="283"/>
                </a:cxn>
                <a:cxn ang="0">
                  <a:pos x="100" y="300"/>
                </a:cxn>
                <a:cxn ang="0">
                  <a:pos x="36" y="282"/>
                </a:cxn>
                <a:cxn ang="0">
                  <a:pos x="34" y="281"/>
                </a:cxn>
                <a:cxn ang="0">
                  <a:pos x="27" y="284"/>
                </a:cxn>
                <a:cxn ang="0">
                  <a:pos x="23" y="295"/>
                </a:cxn>
                <a:cxn ang="0">
                  <a:pos x="83" y="314"/>
                </a:cxn>
                <a:cxn ang="0">
                  <a:pos x="90" y="330"/>
                </a:cxn>
                <a:cxn ang="0">
                  <a:pos x="78" y="337"/>
                </a:cxn>
                <a:cxn ang="0">
                  <a:pos x="19" y="311"/>
                </a:cxn>
                <a:cxn ang="0">
                  <a:pos x="25" y="335"/>
                </a:cxn>
                <a:cxn ang="0">
                  <a:pos x="24" y="344"/>
                </a:cxn>
                <a:cxn ang="0">
                  <a:pos x="18" y="344"/>
                </a:cxn>
                <a:cxn ang="0">
                  <a:pos x="33" y="307"/>
                </a:cxn>
                <a:cxn ang="0">
                  <a:pos x="76" y="325"/>
                </a:cxn>
                <a:cxn ang="0">
                  <a:pos x="74" y="323"/>
                </a:cxn>
                <a:cxn ang="0">
                  <a:pos x="33" y="307"/>
                </a:cxn>
                <a:cxn ang="0">
                  <a:pos x="54" y="279"/>
                </a:cxn>
                <a:cxn ang="0">
                  <a:pos x="90" y="291"/>
                </a:cxn>
                <a:cxn ang="0">
                  <a:pos x="89" y="289"/>
                </a:cxn>
                <a:cxn ang="0">
                  <a:pos x="54" y="279"/>
                </a:cxn>
              </a:cxnLst>
              <a:rect l="0" t="0" r="r" b="b"/>
              <a:pathLst>
                <a:path w="243" h="345">
                  <a:moveTo>
                    <a:pt x="18" y="344"/>
                  </a:moveTo>
                  <a:cubicBezTo>
                    <a:pt x="17" y="344"/>
                    <a:pt x="16" y="343"/>
                    <a:pt x="15" y="342"/>
                  </a:cubicBezTo>
                  <a:cubicBezTo>
                    <a:pt x="0" y="318"/>
                    <a:pt x="5" y="306"/>
                    <a:pt x="12" y="300"/>
                  </a:cubicBezTo>
                  <a:cubicBezTo>
                    <a:pt x="12" y="300"/>
                    <a:pt x="12" y="300"/>
                    <a:pt x="12" y="300"/>
                  </a:cubicBezTo>
                  <a:cubicBezTo>
                    <a:pt x="7" y="289"/>
                    <a:pt x="10" y="279"/>
                    <a:pt x="21" y="273"/>
                  </a:cubicBezTo>
                  <a:cubicBezTo>
                    <a:pt x="22" y="272"/>
                    <a:pt x="23" y="272"/>
                    <a:pt x="24" y="271"/>
                  </a:cubicBezTo>
                  <a:cubicBezTo>
                    <a:pt x="19" y="264"/>
                    <a:pt x="20" y="259"/>
                    <a:pt x="22" y="255"/>
                  </a:cubicBezTo>
                  <a:cubicBezTo>
                    <a:pt x="32" y="233"/>
                    <a:pt x="67" y="245"/>
                    <a:pt x="90" y="253"/>
                  </a:cubicBezTo>
                  <a:cubicBezTo>
                    <a:pt x="96" y="255"/>
                    <a:pt x="101" y="257"/>
                    <a:pt x="104" y="258"/>
                  </a:cubicBezTo>
                  <a:cubicBezTo>
                    <a:pt x="107" y="258"/>
                    <a:pt x="108" y="258"/>
                    <a:pt x="112" y="247"/>
                  </a:cubicBezTo>
                  <a:cubicBezTo>
                    <a:pt x="115" y="240"/>
                    <a:pt x="119" y="231"/>
                    <a:pt x="127" y="221"/>
                  </a:cubicBezTo>
                  <a:cubicBezTo>
                    <a:pt x="136" y="209"/>
                    <a:pt x="149" y="204"/>
                    <a:pt x="162" y="199"/>
                  </a:cubicBezTo>
                  <a:cubicBezTo>
                    <a:pt x="179" y="193"/>
                    <a:pt x="196" y="186"/>
                    <a:pt x="211" y="161"/>
                  </a:cubicBezTo>
                  <a:cubicBezTo>
                    <a:pt x="226" y="135"/>
                    <a:pt x="230" y="109"/>
                    <a:pt x="222" y="87"/>
                  </a:cubicBezTo>
                  <a:cubicBezTo>
                    <a:pt x="215" y="64"/>
                    <a:pt x="195" y="46"/>
                    <a:pt x="167" y="36"/>
                  </a:cubicBezTo>
                  <a:cubicBezTo>
                    <a:pt x="109" y="14"/>
                    <a:pt x="70" y="39"/>
                    <a:pt x="53" y="68"/>
                  </a:cubicBezTo>
                  <a:cubicBezTo>
                    <a:pt x="29" y="110"/>
                    <a:pt x="43" y="138"/>
                    <a:pt x="54" y="158"/>
                  </a:cubicBezTo>
                  <a:cubicBezTo>
                    <a:pt x="55" y="161"/>
                    <a:pt x="55" y="161"/>
                    <a:pt x="55" y="161"/>
                  </a:cubicBezTo>
                  <a:cubicBezTo>
                    <a:pt x="68" y="186"/>
                    <a:pt x="66" y="216"/>
                    <a:pt x="61" y="230"/>
                  </a:cubicBezTo>
                  <a:cubicBezTo>
                    <a:pt x="60" y="233"/>
                    <a:pt x="56" y="235"/>
                    <a:pt x="53" y="234"/>
                  </a:cubicBezTo>
                  <a:cubicBezTo>
                    <a:pt x="50" y="233"/>
                    <a:pt x="48" y="229"/>
                    <a:pt x="49" y="226"/>
                  </a:cubicBezTo>
                  <a:cubicBezTo>
                    <a:pt x="53" y="215"/>
                    <a:pt x="55" y="188"/>
                    <a:pt x="44" y="166"/>
                  </a:cubicBezTo>
                  <a:cubicBezTo>
                    <a:pt x="42" y="164"/>
                    <a:pt x="42" y="164"/>
                    <a:pt x="42" y="164"/>
                  </a:cubicBezTo>
                  <a:cubicBezTo>
                    <a:pt x="32" y="143"/>
                    <a:pt x="15" y="109"/>
                    <a:pt x="43" y="61"/>
                  </a:cubicBezTo>
                  <a:cubicBezTo>
                    <a:pt x="61" y="29"/>
                    <a:pt x="107" y="0"/>
                    <a:pt x="171" y="24"/>
                  </a:cubicBezTo>
                  <a:cubicBezTo>
                    <a:pt x="203" y="36"/>
                    <a:pt x="225" y="57"/>
                    <a:pt x="234" y="83"/>
                  </a:cubicBezTo>
                  <a:cubicBezTo>
                    <a:pt x="243" y="109"/>
                    <a:pt x="239" y="138"/>
                    <a:pt x="221" y="168"/>
                  </a:cubicBezTo>
                  <a:cubicBezTo>
                    <a:pt x="205" y="196"/>
                    <a:pt x="184" y="204"/>
                    <a:pt x="166" y="211"/>
                  </a:cubicBezTo>
                  <a:cubicBezTo>
                    <a:pt x="154" y="216"/>
                    <a:pt x="144" y="220"/>
                    <a:pt x="136" y="229"/>
                  </a:cubicBezTo>
                  <a:cubicBezTo>
                    <a:pt x="130" y="237"/>
                    <a:pt x="126" y="246"/>
                    <a:pt x="124" y="252"/>
                  </a:cubicBezTo>
                  <a:cubicBezTo>
                    <a:pt x="119" y="262"/>
                    <a:pt x="115" y="272"/>
                    <a:pt x="102" y="270"/>
                  </a:cubicBezTo>
                  <a:cubicBezTo>
                    <a:pt x="98" y="269"/>
                    <a:pt x="93" y="267"/>
                    <a:pt x="86" y="265"/>
                  </a:cubicBezTo>
                  <a:cubicBezTo>
                    <a:pt x="69" y="259"/>
                    <a:pt x="38" y="248"/>
                    <a:pt x="33" y="260"/>
                  </a:cubicBezTo>
                  <a:cubicBezTo>
                    <a:pt x="33" y="261"/>
                    <a:pt x="34" y="263"/>
                    <a:pt x="37" y="267"/>
                  </a:cubicBezTo>
                  <a:cubicBezTo>
                    <a:pt x="38" y="267"/>
                    <a:pt x="38" y="267"/>
                    <a:pt x="38" y="267"/>
                  </a:cubicBezTo>
                  <a:cubicBezTo>
                    <a:pt x="61" y="264"/>
                    <a:pt x="92" y="270"/>
                    <a:pt x="100" y="283"/>
                  </a:cubicBezTo>
                  <a:cubicBezTo>
                    <a:pt x="106" y="293"/>
                    <a:pt x="102" y="298"/>
                    <a:pt x="100" y="300"/>
                  </a:cubicBezTo>
                  <a:cubicBezTo>
                    <a:pt x="89" y="310"/>
                    <a:pt x="52" y="294"/>
                    <a:pt x="36" y="282"/>
                  </a:cubicBezTo>
                  <a:cubicBezTo>
                    <a:pt x="36" y="282"/>
                    <a:pt x="35" y="281"/>
                    <a:pt x="34" y="281"/>
                  </a:cubicBezTo>
                  <a:cubicBezTo>
                    <a:pt x="32" y="281"/>
                    <a:pt x="29" y="282"/>
                    <a:pt x="27" y="284"/>
                  </a:cubicBezTo>
                  <a:cubicBezTo>
                    <a:pt x="23" y="286"/>
                    <a:pt x="20" y="289"/>
                    <a:pt x="23" y="295"/>
                  </a:cubicBezTo>
                  <a:cubicBezTo>
                    <a:pt x="41" y="291"/>
                    <a:pt x="68" y="300"/>
                    <a:pt x="83" y="314"/>
                  </a:cubicBezTo>
                  <a:cubicBezTo>
                    <a:pt x="85" y="316"/>
                    <a:pt x="93" y="322"/>
                    <a:pt x="90" y="330"/>
                  </a:cubicBezTo>
                  <a:cubicBezTo>
                    <a:pt x="89" y="333"/>
                    <a:pt x="86" y="337"/>
                    <a:pt x="78" y="337"/>
                  </a:cubicBezTo>
                  <a:cubicBezTo>
                    <a:pt x="65" y="338"/>
                    <a:pt x="35" y="329"/>
                    <a:pt x="19" y="311"/>
                  </a:cubicBezTo>
                  <a:cubicBezTo>
                    <a:pt x="14" y="316"/>
                    <a:pt x="22" y="329"/>
                    <a:pt x="25" y="335"/>
                  </a:cubicBezTo>
                  <a:cubicBezTo>
                    <a:pt x="27" y="338"/>
                    <a:pt x="27" y="342"/>
                    <a:pt x="24" y="344"/>
                  </a:cubicBezTo>
                  <a:cubicBezTo>
                    <a:pt x="22" y="345"/>
                    <a:pt x="20" y="345"/>
                    <a:pt x="18" y="344"/>
                  </a:cubicBezTo>
                  <a:close/>
                  <a:moveTo>
                    <a:pt x="33" y="307"/>
                  </a:moveTo>
                  <a:cubicBezTo>
                    <a:pt x="46" y="319"/>
                    <a:pt x="68" y="325"/>
                    <a:pt x="76" y="325"/>
                  </a:cubicBezTo>
                  <a:cubicBezTo>
                    <a:pt x="76" y="324"/>
                    <a:pt x="75" y="324"/>
                    <a:pt x="74" y="323"/>
                  </a:cubicBezTo>
                  <a:cubicBezTo>
                    <a:pt x="63" y="313"/>
                    <a:pt x="45" y="307"/>
                    <a:pt x="33" y="307"/>
                  </a:cubicBezTo>
                  <a:close/>
                  <a:moveTo>
                    <a:pt x="54" y="279"/>
                  </a:moveTo>
                  <a:cubicBezTo>
                    <a:pt x="68" y="287"/>
                    <a:pt x="84" y="292"/>
                    <a:pt x="90" y="291"/>
                  </a:cubicBezTo>
                  <a:cubicBezTo>
                    <a:pt x="90" y="291"/>
                    <a:pt x="90" y="290"/>
                    <a:pt x="89" y="289"/>
                  </a:cubicBezTo>
                  <a:cubicBezTo>
                    <a:pt x="86" y="284"/>
                    <a:pt x="70" y="280"/>
                    <a:pt x="54" y="279"/>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6" name="Freeform 22"/>
            <p:cNvSpPr>
              <a:spLocks/>
            </p:cNvSpPr>
            <p:nvPr/>
          </p:nvSpPr>
          <p:spPr bwMode="auto">
            <a:xfrm>
              <a:off x="9936163" y="3549650"/>
              <a:ext cx="284163" cy="425450"/>
            </a:xfrm>
            <a:custGeom>
              <a:avLst/>
              <a:gdLst/>
              <a:ahLst/>
              <a:cxnLst>
                <a:cxn ang="0">
                  <a:pos x="7" y="186"/>
                </a:cxn>
                <a:cxn ang="0">
                  <a:pos x="20" y="106"/>
                </a:cxn>
                <a:cxn ang="0">
                  <a:pos x="10" y="43"/>
                </a:cxn>
                <a:cxn ang="0">
                  <a:pos x="12" y="27"/>
                </a:cxn>
                <a:cxn ang="0">
                  <a:pos x="26" y="49"/>
                </a:cxn>
                <a:cxn ang="0">
                  <a:pos x="55" y="37"/>
                </a:cxn>
                <a:cxn ang="0">
                  <a:pos x="67" y="10"/>
                </a:cxn>
                <a:cxn ang="0">
                  <a:pos x="76" y="31"/>
                </a:cxn>
                <a:cxn ang="0">
                  <a:pos x="85" y="58"/>
                </a:cxn>
                <a:cxn ang="0">
                  <a:pos x="103" y="50"/>
                </a:cxn>
                <a:cxn ang="0">
                  <a:pos x="107" y="61"/>
                </a:cxn>
                <a:cxn ang="0">
                  <a:pos x="94" y="79"/>
                </a:cxn>
                <a:cxn ang="0">
                  <a:pos x="98" y="83"/>
                </a:cxn>
                <a:cxn ang="0">
                  <a:pos x="109" y="45"/>
                </a:cxn>
                <a:cxn ang="0">
                  <a:pos x="94" y="47"/>
                </a:cxn>
                <a:cxn ang="0">
                  <a:pos x="85" y="51"/>
                </a:cxn>
                <a:cxn ang="0">
                  <a:pos x="81" y="44"/>
                </a:cxn>
                <a:cxn ang="0">
                  <a:pos x="70" y="4"/>
                </a:cxn>
                <a:cxn ang="0">
                  <a:pos x="50" y="33"/>
                </a:cxn>
                <a:cxn ang="0">
                  <a:pos x="38" y="49"/>
                </a:cxn>
                <a:cxn ang="0">
                  <a:pos x="24" y="34"/>
                </a:cxn>
                <a:cxn ang="0">
                  <a:pos x="13" y="20"/>
                </a:cxn>
                <a:cxn ang="0">
                  <a:pos x="1" y="36"/>
                </a:cxn>
                <a:cxn ang="0">
                  <a:pos x="11" y="69"/>
                </a:cxn>
                <a:cxn ang="0">
                  <a:pos x="14" y="104"/>
                </a:cxn>
                <a:cxn ang="0">
                  <a:pos x="6" y="164"/>
                </a:cxn>
                <a:cxn ang="0">
                  <a:pos x="2" y="183"/>
                </a:cxn>
                <a:cxn ang="0">
                  <a:pos x="7" y="186"/>
                </a:cxn>
              </a:cxnLst>
              <a:rect l="0" t="0" r="r" b="b"/>
              <a:pathLst>
                <a:path w="126" h="189">
                  <a:moveTo>
                    <a:pt x="7" y="186"/>
                  </a:moveTo>
                  <a:cubicBezTo>
                    <a:pt x="15" y="160"/>
                    <a:pt x="19" y="133"/>
                    <a:pt x="20" y="106"/>
                  </a:cubicBezTo>
                  <a:cubicBezTo>
                    <a:pt x="20" y="84"/>
                    <a:pt x="17" y="64"/>
                    <a:pt x="10" y="43"/>
                  </a:cubicBezTo>
                  <a:cubicBezTo>
                    <a:pt x="8" y="39"/>
                    <a:pt x="2" y="18"/>
                    <a:pt x="12" y="27"/>
                  </a:cubicBezTo>
                  <a:cubicBezTo>
                    <a:pt x="19" y="33"/>
                    <a:pt x="19" y="43"/>
                    <a:pt x="26" y="49"/>
                  </a:cubicBezTo>
                  <a:cubicBezTo>
                    <a:pt x="38" y="62"/>
                    <a:pt x="52" y="51"/>
                    <a:pt x="55" y="37"/>
                  </a:cubicBezTo>
                  <a:cubicBezTo>
                    <a:pt x="57" y="30"/>
                    <a:pt x="58" y="12"/>
                    <a:pt x="67" y="10"/>
                  </a:cubicBezTo>
                  <a:cubicBezTo>
                    <a:pt x="75" y="8"/>
                    <a:pt x="75" y="27"/>
                    <a:pt x="76" y="31"/>
                  </a:cubicBezTo>
                  <a:cubicBezTo>
                    <a:pt x="76" y="39"/>
                    <a:pt x="68" y="64"/>
                    <a:pt x="85" y="58"/>
                  </a:cubicBezTo>
                  <a:cubicBezTo>
                    <a:pt x="91" y="56"/>
                    <a:pt x="96" y="52"/>
                    <a:pt x="103" y="50"/>
                  </a:cubicBezTo>
                  <a:cubicBezTo>
                    <a:pt x="110" y="49"/>
                    <a:pt x="108" y="58"/>
                    <a:pt x="107" y="61"/>
                  </a:cubicBezTo>
                  <a:cubicBezTo>
                    <a:pt x="104" y="68"/>
                    <a:pt x="98" y="73"/>
                    <a:pt x="94" y="79"/>
                  </a:cubicBezTo>
                  <a:cubicBezTo>
                    <a:pt x="91" y="82"/>
                    <a:pt x="96" y="86"/>
                    <a:pt x="98" y="83"/>
                  </a:cubicBezTo>
                  <a:cubicBezTo>
                    <a:pt x="104" y="76"/>
                    <a:pt x="126" y="52"/>
                    <a:pt x="109" y="45"/>
                  </a:cubicBezTo>
                  <a:cubicBezTo>
                    <a:pt x="104" y="43"/>
                    <a:pt x="99" y="45"/>
                    <a:pt x="94" y="47"/>
                  </a:cubicBezTo>
                  <a:cubicBezTo>
                    <a:pt x="91" y="48"/>
                    <a:pt x="88" y="50"/>
                    <a:pt x="85" y="51"/>
                  </a:cubicBezTo>
                  <a:cubicBezTo>
                    <a:pt x="78" y="55"/>
                    <a:pt x="80" y="49"/>
                    <a:pt x="81" y="44"/>
                  </a:cubicBezTo>
                  <a:cubicBezTo>
                    <a:pt x="82" y="33"/>
                    <a:pt x="84" y="8"/>
                    <a:pt x="70" y="4"/>
                  </a:cubicBezTo>
                  <a:cubicBezTo>
                    <a:pt x="55" y="0"/>
                    <a:pt x="52" y="24"/>
                    <a:pt x="50" y="33"/>
                  </a:cubicBezTo>
                  <a:cubicBezTo>
                    <a:pt x="49" y="39"/>
                    <a:pt x="45" y="48"/>
                    <a:pt x="38" y="49"/>
                  </a:cubicBezTo>
                  <a:cubicBezTo>
                    <a:pt x="30" y="50"/>
                    <a:pt x="26" y="39"/>
                    <a:pt x="24" y="34"/>
                  </a:cubicBezTo>
                  <a:cubicBezTo>
                    <a:pt x="22" y="28"/>
                    <a:pt x="18" y="23"/>
                    <a:pt x="13" y="20"/>
                  </a:cubicBezTo>
                  <a:cubicBezTo>
                    <a:pt x="1" y="11"/>
                    <a:pt x="0" y="28"/>
                    <a:pt x="1" y="36"/>
                  </a:cubicBezTo>
                  <a:cubicBezTo>
                    <a:pt x="4" y="47"/>
                    <a:pt x="9" y="57"/>
                    <a:pt x="11" y="69"/>
                  </a:cubicBezTo>
                  <a:cubicBezTo>
                    <a:pt x="13" y="80"/>
                    <a:pt x="14" y="92"/>
                    <a:pt x="14" y="104"/>
                  </a:cubicBezTo>
                  <a:cubicBezTo>
                    <a:pt x="13" y="124"/>
                    <a:pt x="11" y="144"/>
                    <a:pt x="6" y="164"/>
                  </a:cubicBezTo>
                  <a:cubicBezTo>
                    <a:pt x="5" y="169"/>
                    <a:pt x="3" y="180"/>
                    <a:pt x="2" y="183"/>
                  </a:cubicBezTo>
                  <a:cubicBezTo>
                    <a:pt x="1" y="187"/>
                    <a:pt x="6" y="189"/>
                    <a:pt x="7" y="186"/>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7" name="Freeform 23"/>
            <p:cNvSpPr>
              <a:spLocks noEditPoints="1"/>
            </p:cNvSpPr>
            <p:nvPr/>
          </p:nvSpPr>
          <p:spPr bwMode="auto">
            <a:xfrm>
              <a:off x="8807451" y="3371850"/>
              <a:ext cx="393700" cy="585788"/>
            </a:xfrm>
            <a:custGeom>
              <a:avLst/>
              <a:gdLst/>
              <a:ahLst/>
              <a:cxnLst>
                <a:cxn ang="0">
                  <a:pos x="143" y="259"/>
                </a:cxn>
                <a:cxn ang="0">
                  <a:pos x="140" y="259"/>
                </a:cxn>
                <a:cxn ang="0">
                  <a:pos x="116" y="240"/>
                </a:cxn>
                <a:cxn ang="0">
                  <a:pos x="116" y="239"/>
                </a:cxn>
                <a:cxn ang="0">
                  <a:pos x="107" y="220"/>
                </a:cxn>
                <a:cxn ang="0">
                  <a:pos x="108" y="217"/>
                </a:cxn>
                <a:cxn ang="0">
                  <a:pos x="98" y="210"/>
                </a:cxn>
                <a:cxn ang="0">
                  <a:pos x="133" y="174"/>
                </a:cxn>
                <a:cxn ang="0">
                  <a:pos x="143" y="169"/>
                </a:cxn>
                <a:cxn ang="0">
                  <a:pos x="141" y="159"/>
                </a:cxn>
                <a:cxn ang="0">
                  <a:pos x="135" y="138"/>
                </a:cxn>
                <a:cxn ang="0">
                  <a:pos x="142" y="108"/>
                </a:cxn>
                <a:cxn ang="0">
                  <a:pos x="148" y="62"/>
                </a:cxn>
                <a:cxn ang="0">
                  <a:pos x="115" y="17"/>
                </a:cxn>
                <a:cxn ang="0">
                  <a:pos x="59" y="19"/>
                </a:cxn>
                <a:cxn ang="0">
                  <a:pos x="16" y="96"/>
                </a:cxn>
                <a:cxn ang="0">
                  <a:pos x="64" y="143"/>
                </a:cxn>
                <a:cxn ang="0">
                  <a:pos x="66" y="144"/>
                </a:cxn>
                <a:cxn ang="0">
                  <a:pos x="105" y="177"/>
                </a:cxn>
                <a:cxn ang="0">
                  <a:pos x="103" y="183"/>
                </a:cxn>
                <a:cxn ang="0">
                  <a:pos x="97" y="181"/>
                </a:cxn>
                <a:cxn ang="0">
                  <a:pos x="63" y="152"/>
                </a:cxn>
                <a:cxn ang="0">
                  <a:pos x="61" y="152"/>
                </a:cxn>
                <a:cxn ang="0">
                  <a:pos x="7" y="98"/>
                </a:cxn>
                <a:cxn ang="0">
                  <a:pos x="55" y="11"/>
                </a:cxn>
                <a:cxn ang="0">
                  <a:pos x="119" y="9"/>
                </a:cxn>
                <a:cxn ang="0">
                  <a:pos x="157" y="60"/>
                </a:cxn>
                <a:cxn ang="0">
                  <a:pos x="151" y="112"/>
                </a:cxn>
                <a:cxn ang="0">
                  <a:pos x="145" y="137"/>
                </a:cxn>
                <a:cxn ang="0">
                  <a:pos x="150" y="156"/>
                </a:cxn>
                <a:cxn ang="0">
                  <a:pos x="148" y="176"/>
                </a:cxn>
                <a:cxn ang="0">
                  <a:pos x="137" y="182"/>
                </a:cxn>
                <a:cxn ang="0">
                  <a:pos x="106" y="207"/>
                </a:cxn>
                <a:cxn ang="0">
                  <a:pos x="112" y="209"/>
                </a:cxn>
                <a:cxn ang="0">
                  <a:pos x="113" y="208"/>
                </a:cxn>
                <a:cxn ang="0">
                  <a:pos x="154" y="184"/>
                </a:cxn>
                <a:cxn ang="0">
                  <a:pos x="163" y="193"/>
                </a:cxn>
                <a:cxn ang="0">
                  <a:pos x="120" y="217"/>
                </a:cxn>
                <a:cxn ang="0">
                  <a:pos x="118" y="217"/>
                </a:cxn>
                <a:cxn ang="0">
                  <a:pos x="116" y="223"/>
                </a:cxn>
                <a:cxn ang="0">
                  <a:pos x="120" y="231"/>
                </a:cxn>
                <a:cxn ang="0">
                  <a:pos x="161" y="209"/>
                </a:cxn>
                <a:cxn ang="0">
                  <a:pos x="173" y="214"/>
                </a:cxn>
                <a:cxn ang="0">
                  <a:pos x="171" y="224"/>
                </a:cxn>
                <a:cxn ang="0">
                  <a:pos x="126" y="241"/>
                </a:cxn>
                <a:cxn ang="0">
                  <a:pos x="142" y="250"/>
                </a:cxn>
                <a:cxn ang="0">
                  <a:pos x="145" y="256"/>
                </a:cxn>
                <a:cxn ang="0">
                  <a:pos x="143" y="259"/>
                </a:cxn>
                <a:cxn ang="0">
                  <a:pos x="131" y="232"/>
                </a:cxn>
                <a:cxn ang="0">
                  <a:pos x="163" y="218"/>
                </a:cxn>
                <a:cxn ang="0">
                  <a:pos x="161" y="218"/>
                </a:cxn>
                <a:cxn ang="0">
                  <a:pos x="131" y="232"/>
                </a:cxn>
                <a:cxn ang="0">
                  <a:pos x="128" y="206"/>
                </a:cxn>
                <a:cxn ang="0">
                  <a:pos x="153" y="193"/>
                </a:cxn>
                <a:cxn ang="0">
                  <a:pos x="151" y="193"/>
                </a:cxn>
                <a:cxn ang="0">
                  <a:pos x="128" y="206"/>
                </a:cxn>
              </a:cxnLst>
              <a:rect l="0" t="0" r="r" b="b"/>
              <a:pathLst>
                <a:path w="175" h="260">
                  <a:moveTo>
                    <a:pt x="143" y="259"/>
                  </a:moveTo>
                  <a:cubicBezTo>
                    <a:pt x="142" y="260"/>
                    <a:pt x="141" y="260"/>
                    <a:pt x="140" y="259"/>
                  </a:cubicBezTo>
                  <a:cubicBezTo>
                    <a:pt x="120" y="255"/>
                    <a:pt x="116" y="246"/>
                    <a:pt x="116" y="240"/>
                  </a:cubicBezTo>
                  <a:cubicBezTo>
                    <a:pt x="116" y="239"/>
                    <a:pt x="116" y="239"/>
                    <a:pt x="116" y="239"/>
                  </a:cubicBezTo>
                  <a:cubicBezTo>
                    <a:pt x="108" y="236"/>
                    <a:pt x="104" y="229"/>
                    <a:pt x="107" y="220"/>
                  </a:cubicBezTo>
                  <a:cubicBezTo>
                    <a:pt x="107" y="219"/>
                    <a:pt x="107" y="218"/>
                    <a:pt x="108" y="217"/>
                  </a:cubicBezTo>
                  <a:cubicBezTo>
                    <a:pt x="102" y="216"/>
                    <a:pt x="99" y="213"/>
                    <a:pt x="98" y="210"/>
                  </a:cubicBezTo>
                  <a:cubicBezTo>
                    <a:pt x="91" y="194"/>
                    <a:pt x="116" y="182"/>
                    <a:pt x="133" y="174"/>
                  </a:cubicBezTo>
                  <a:cubicBezTo>
                    <a:pt x="137" y="172"/>
                    <a:pt x="141" y="170"/>
                    <a:pt x="143" y="169"/>
                  </a:cubicBezTo>
                  <a:cubicBezTo>
                    <a:pt x="144" y="167"/>
                    <a:pt x="144" y="167"/>
                    <a:pt x="141" y="159"/>
                  </a:cubicBezTo>
                  <a:cubicBezTo>
                    <a:pt x="139" y="154"/>
                    <a:pt x="136" y="147"/>
                    <a:pt x="135" y="138"/>
                  </a:cubicBezTo>
                  <a:cubicBezTo>
                    <a:pt x="134" y="126"/>
                    <a:pt x="138" y="117"/>
                    <a:pt x="142" y="108"/>
                  </a:cubicBezTo>
                  <a:cubicBezTo>
                    <a:pt x="147" y="95"/>
                    <a:pt x="153" y="83"/>
                    <a:pt x="148" y="62"/>
                  </a:cubicBezTo>
                  <a:cubicBezTo>
                    <a:pt x="142" y="40"/>
                    <a:pt x="131" y="25"/>
                    <a:pt x="115" y="17"/>
                  </a:cubicBezTo>
                  <a:cubicBezTo>
                    <a:pt x="99" y="9"/>
                    <a:pt x="79" y="10"/>
                    <a:pt x="59" y="19"/>
                  </a:cubicBezTo>
                  <a:cubicBezTo>
                    <a:pt x="18" y="38"/>
                    <a:pt x="10" y="72"/>
                    <a:pt x="16" y="96"/>
                  </a:cubicBezTo>
                  <a:cubicBezTo>
                    <a:pt x="25" y="131"/>
                    <a:pt x="48" y="138"/>
                    <a:pt x="64" y="143"/>
                  </a:cubicBezTo>
                  <a:cubicBezTo>
                    <a:pt x="66" y="144"/>
                    <a:pt x="66" y="144"/>
                    <a:pt x="66" y="144"/>
                  </a:cubicBezTo>
                  <a:cubicBezTo>
                    <a:pt x="86" y="150"/>
                    <a:pt x="101" y="167"/>
                    <a:pt x="105" y="177"/>
                  </a:cubicBezTo>
                  <a:cubicBezTo>
                    <a:pt x="107" y="179"/>
                    <a:pt x="106" y="182"/>
                    <a:pt x="103" y="183"/>
                  </a:cubicBezTo>
                  <a:cubicBezTo>
                    <a:pt x="101" y="184"/>
                    <a:pt x="98" y="183"/>
                    <a:pt x="97" y="181"/>
                  </a:cubicBezTo>
                  <a:cubicBezTo>
                    <a:pt x="93" y="173"/>
                    <a:pt x="80" y="158"/>
                    <a:pt x="63" y="152"/>
                  </a:cubicBezTo>
                  <a:cubicBezTo>
                    <a:pt x="61" y="152"/>
                    <a:pt x="61" y="152"/>
                    <a:pt x="61" y="152"/>
                  </a:cubicBezTo>
                  <a:cubicBezTo>
                    <a:pt x="45" y="147"/>
                    <a:pt x="18" y="138"/>
                    <a:pt x="7" y="98"/>
                  </a:cubicBezTo>
                  <a:cubicBezTo>
                    <a:pt x="0" y="71"/>
                    <a:pt x="9" y="32"/>
                    <a:pt x="55" y="11"/>
                  </a:cubicBezTo>
                  <a:cubicBezTo>
                    <a:pt x="78" y="1"/>
                    <a:pt x="101" y="0"/>
                    <a:pt x="119" y="9"/>
                  </a:cubicBezTo>
                  <a:cubicBezTo>
                    <a:pt x="138" y="18"/>
                    <a:pt x="151" y="35"/>
                    <a:pt x="157" y="60"/>
                  </a:cubicBezTo>
                  <a:cubicBezTo>
                    <a:pt x="163" y="83"/>
                    <a:pt x="156" y="98"/>
                    <a:pt x="151" y="112"/>
                  </a:cubicBezTo>
                  <a:cubicBezTo>
                    <a:pt x="147" y="120"/>
                    <a:pt x="144" y="128"/>
                    <a:pt x="145" y="137"/>
                  </a:cubicBezTo>
                  <a:cubicBezTo>
                    <a:pt x="145" y="144"/>
                    <a:pt x="148" y="151"/>
                    <a:pt x="150" y="156"/>
                  </a:cubicBezTo>
                  <a:cubicBezTo>
                    <a:pt x="153" y="163"/>
                    <a:pt x="156" y="170"/>
                    <a:pt x="148" y="176"/>
                  </a:cubicBezTo>
                  <a:cubicBezTo>
                    <a:pt x="146" y="178"/>
                    <a:pt x="142" y="180"/>
                    <a:pt x="137" y="182"/>
                  </a:cubicBezTo>
                  <a:cubicBezTo>
                    <a:pt x="125" y="188"/>
                    <a:pt x="103" y="198"/>
                    <a:pt x="106" y="207"/>
                  </a:cubicBezTo>
                  <a:cubicBezTo>
                    <a:pt x="107" y="208"/>
                    <a:pt x="108" y="209"/>
                    <a:pt x="112" y="209"/>
                  </a:cubicBezTo>
                  <a:cubicBezTo>
                    <a:pt x="113" y="209"/>
                    <a:pt x="113" y="208"/>
                    <a:pt x="113" y="208"/>
                  </a:cubicBezTo>
                  <a:cubicBezTo>
                    <a:pt x="123" y="195"/>
                    <a:pt x="143" y="181"/>
                    <a:pt x="154" y="184"/>
                  </a:cubicBezTo>
                  <a:cubicBezTo>
                    <a:pt x="162" y="186"/>
                    <a:pt x="163" y="191"/>
                    <a:pt x="163" y="193"/>
                  </a:cubicBezTo>
                  <a:cubicBezTo>
                    <a:pt x="162" y="204"/>
                    <a:pt x="134" y="215"/>
                    <a:pt x="120" y="217"/>
                  </a:cubicBezTo>
                  <a:cubicBezTo>
                    <a:pt x="119" y="217"/>
                    <a:pt x="119" y="217"/>
                    <a:pt x="118" y="217"/>
                  </a:cubicBezTo>
                  <a:cubicBezTo>
                    <a:pt x="117" y="219"/>
                    <a:pt x="116" y="221"/>
                    <a:pt x="116" y="223"/>
                  </a:cubicBezTo>
                  <a:cubicBezTo>
                    <a:pt x="115" y="226"/>
                    <a:pt x="115" y="229"/>
                    <a:pt x="120" y="231"/>
                  </a:cubicBezTo>
                  <a:cubicBezTo>
                    <a:pt x="127" y="219"/>
                    <a:pt x="146" y="210"/>
                    <a:pt x="161" y="209"/>
                  </a:cubicBezTo>
                  <a:cubicBezTo>
                    <a:pt x="163" y="209"/>
                    <a:pt x="170" y="209"/>
                    <a:pt x="173" y="214"/>
                  </a:cubicBezTo>
                  <a:cubicBezTo>
                    <a:pt x="174" y="216"/>
                    <a:pt x="175" y="219"/>
                    <a:pt x="171" y="224"/>
                  </a:cubicBezTo>
                  <a:cubicBezTo>
                    <a:pt x="164" y="232"/>
                    <a:pt x="144" y="242"/>
                    <a:pt x="126" y="241"/>
                  </a:cubicBezTo>
                  <a:cubicBezTo>
                    <a:pt x="126" y="247"/>
                    <a:pt x="137" y="249"/>
                    <a:pt x="142" y="250"/>
                  </a:cubicBezTo>
                  <a:cubicBezTo>
                    <a:pt x="144" y="251"/>
                    <a:pt x="146" y="253"/>
                    <a:pt x="145" y="256"/>
                  </a:cubicBezTo>
                  <a:cubicBezTo>
                    <a:pt x="145" y="258"/>
                    <a:pt x="144" y="259"/>
                    <a:pt x="143" y="259"/>
                  </a:cubicBezTo>
                  <a:close/>
                  <a:moveTo>
                    <a:pt x="131" y="232"/>
                  </a:moveTo>
                  <a:cubicBezTo>
                    <a:pt x="145" y="231"/>
                    <a:pt x="159" y="223"/>
                    <a:pt x="163" y="218"/>
                  </a:cubicBezTo>
                  <a:cubicBezTo>
                    <a:pt x="163" y="218"/>
                    <a:pt x="162" y="218"/>
                    <a:pt x="161" y="218"/>
                  </a:cubicBezTo>
                  <a:cubicBezTo>
                    <a:pt x="150" y="219"/>
                    <a:pt x="138" y="225"/>
                    <a:pt x="131" y="232"/>
                  </a:cubicBezTo>
                  <a:close/>
                  <a:moveTo>
                    <a:pt x="128" y="206"/>
                  </a:moveTo>
                  <a:cubicBezTo>
                    <a:pt x="139" y="203"/>
                    <a:pt x="150" y="197"/>
                    <a:pt x="153" y="193"/>
                  </a:cubicBezTo>
                  <a:cubicBezTo>
                    <a:pt x="152" y="193"/>
                    <a:pt x="152" y="193"/>
                    <a:pt x="151" y="193"/>
                  </a:cubicBezTo>
                  <a:cubicBezTo>
                    <a:pt x="147" y="192"/>
                    <a:pt x="136" y="198"/>
                    <a:pt x="128" y="206"/>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8" name="Freeform 24"/>
            <p:cNvSpPr>
              <a:spLocks/>
            </p:cNvSpPr>
            <p:nvPr/>
          </p:nvSpPr>
          <p:spPr bwMode="auto">
            <a:xfrm>
              <a:off x="8882063" y="3473450"/>
              <a:ext cx="215900" cy="307975"/>
            </a:xfrm>
            <a:custGeom>
              <a:avLst/>
              <a:gdLst/>
              <a:ahLst/>
              <a:cxnLst>
                <a:cxn ang="0">
                  <a:pos x="95" y="133"/>
                </a:cxn>
                <a:cxn ang="0">
                  <a:pos x="60" y="85"/>
                </a:cxn>
                <a:cxn ang="0">
                  <a:pos x="22" y="57"/>
                </a:cxn>
                <a:cxn ang="0">
                  <a:pos x="14" y="47"/>
                </a:cxn>
                <a:cxn ang="0">
                  <a:pos x="33" y="52"/>
                </a:cxn>
                <a:cxn ang="0">
                  <a:pos x="42" y="30"/>
                </a:cxn>
                <a:cxn ang="0">
                  <a:pos x="34" y="10"/>
                </a:cxn>
                <a:cxn ang="0">
                  <a:pos x="50" y="16"/>
                </a:cxn>
                <a:cxn ang="0">
                  <a:pos x="69" y="26"/>
                </a:cxn>
                <a:cxn ang="0">
                  <a:pos x="74" y="12"/>
                </a:cxn>
                <a:cxn ang="0">
                  <a:pos x="82" y="16"/>
                </a:cxn>
                <a:cxn ang="0">
                  <a:pos x="84" y="32"/>
                </a:cxn>
                <a:cxn ang="0">
                  <a:pos x="89" y="31"/>
                </a:cxn>
                <a:cxn ang="0">
                  <a:pos x="74" y="6"/>
                </a:cxn>
                <a:cxn ang="0">
                  <a:pos x="68" y="15"/>
                </a:cxn>
                <a:cxn ang="0">
                  <a:pos x="65" y="22"/>
                </a:cxn>
                <a:cxn ang="0">
                  <a:pos x="59" y="20"/>
                </a:cxn>
                <a:cxn ang="0">
                  <a:pos x="33" y="5"/>
                </a:cxn>
                <a:cxn ang="0">
                  <a:pos x="37" y="30"/>
                </a:cxn>
                <a:cxn ang="0">
                  <a:pos x="39" y="45"/>
                </a:cxn>
                <a:cxn ang="0">
                  <a:pos x="24" y="45"/>
                </a:cxn>
                <a:cxn ang="0">
                  <a:pos x="11" y="43"/>
                </a:cxn>
                <a:cxn ang="0">
                  <a:pos x="13" y="57"/>
                </a:cxn>
                <a:cxn ang="0">
                  <a:pos x="36" y="70"/>
                </a:cxn>
                <a:cxn ang="0">
                  <a:pos x="55" y="87"/>
                </a:cxn>
                <a:cxn ang="0">
                  <a:pos x="83" y="122"/>
                </a:cxn>
                <a:cxn ang="0">
                  <a:pos x="91" y="134"/>
                </a:cxn>
                <a:cxn ang="0">
                  <a:pos x="95" y="133"/>
                </a:cxn>
              </a:cxnLst>
              <a:rect l="0" t="0" r="r" b="b"/>
              <a:pathLst>
                <a:path w="96" h="137">
                  <a:moveTo>
                    <a:pt x="95" y="133"/>
                  </a:moveTo>
                  <a:cubicBezTo>
                    <a:pt x="86" y="115"/>
                    <a:pt x="73" y="99"/>
                    <a:pt x="60" y="85"/>
                  </a:cubicBezTo>
                  <a:cubicBezTo>
                    <a:pt x="49" y="73"/>
                    <a:pt x="36" y="64"/>
                    <a:pt x="22" y="57"/>
                  </a:cubicBezTo>
                  <a:cubicBezTo>
                    <a:pt x="19" y="56"/>
                    <a:pt x="4" y="48"/>
                    <a:pt x="14" y="47"/>
                  </a:cubicBezTo>
                  <a:cubicBezTo>
                    <a:pt x="21" y="47"/>
                    <a:pt x="26" y="52"/>
                    <a:pt x="33" y="52"/>
                  </a:cubicBezTo>
                  <a:cubicBezTo>
                    <a:pt x="46" y="52"/>
                    <a:pt x="48" y="39"/>
                    <a:pt x="42" y="30"/>
                  </a:cubicBezTo>
                  <a:cubicBezTo>
                    <a:pt x="39" y="25"/>
                    <a:pt x="30" y="16"/>
                    <a:pt x="34" y="10"/>
                  </a:cubicBezTo>
                  <a:cubicBezTo>
                    <a:pt x="37" y="5"/>
                    <a:pt x="48" y="14"/>
                    <a:pt x="50" y="16"/>
                  </a:cubicBezTo>
                  <a:cubicBezTo>
                    <a:pt x="54" y="21"/>
                    <a:pt x="63" y="38"/>
                    <a:pt x="69" y="26"/>
                  </a:cubicBezTo>
                  <a:cubicBezTo>
                    <a:pt x="71" y="21"/>
                    <a:pt x="71" y="16"/>
                    <a:pt x="74" y="12"/>
                  </a:cubicBezTo>
                  <a:cubicBezTo>
                    <a:pt x="77" y="8"/>
                    <a:pt x="81" y="13"/>
                    <a:pt x="82" y="16"/>
                  </a:cubicBezTo>
                  <a:cubicBezTo>
                    <a:pt x="84" y="20"/>
                    <a:pt x="84" y="26"/>
                    <a:pt x="84" y="32"/>
                  </a:cubicBezTo>
                  <a:cubicBezTo>
                    <a:pt x="84" y="35"/>
                    <a:pt x="89" y="34"/>
                    <a:pt x="89" y="31"/>
                  </a:cubicBezTo>
                  <a:cubicBezTo>
                    <a:pt x="88" y="25"/>
                    <a:pt x="87" y="1"/>
                    <a:pt x="74" y="6"/>
                  </a:cubicBezTo>
                  <a:cubicBezTo>
                    <a:pt x="70" y="7"/>
                    <a:pt x="69" y="11"/>
                    <a:pt x="68" y="15"/>
                  </a:cubicBezTo>
                  <a:cubicBezTo>
                    <a:pt x="67" y="17"/>
                    <a:pt x="66" y="19"/>
                    <a:pt x="65" y="22"/>
                  </a:cubicBezTo>
                  <a:cubicBezTo>
                    <a:pt x="64" y="27"/>
                    <a:pt x="61" y="23"/>
                    <a:pt x="59" y="20"/>
                  </a:cubicBezTo>
                  <a:cubicBezTo>
                    <a:pt x="54" y="14"/>
                    <a:pt x="42" y="0"/>
                    <a:pt x="33" y="5"/>
                  </a:cubicBezTo>
                  <a:cubicBezTo>
                    <a:pt x="23" y="11"/>
                    <a:pt x="33" y="25"/>
                    <a:pt x="37" y="30"/>
                  </a:cubicBezTo>
                  <a:cubicBezTo>
                    <a:pt x="40" y="34"/>
                    <a:pt x="42" y="41"/>
                    <a:pt x="39" y="45"/>
                  </a:cubicBezTo>
                  <a:cubicBezTo>
                    <a:pt x="36" y="50"/>
                    <a:pt x="28" y="46"/>
                    <a:pt x="24" y="45"/>
                  </a:cubicBezTo>
                  <a:cubicBezTo>
                    <a:pt x="20" y="43"/>
                    <a:pt x="15" y="42"/>
                    <a:pt x="11" y="43"/>
                  </a:cubicBezTo>
                  <a:cubicBezTo>
                    <a:pt x="0" y="45"/>
                    <a:pt x="8" y="54"/>
                    <a:pt x="13" y="57"/>
                  </a:cubicBezTo>
                  <a:cubicBezTo>
                    <a:pt x="20" y="62"/>
                    <a:pt x="28" y="65"/>
                    <a:pt x="36" y="70"/>
                  </a:cubicBezTo>
                  <a:cubicBezTo>
                    <a:pt x="43" y="75"/>
                    <a:pt x="49" y="81"/>
                    <a:pt x="55" y="87"/>
                  </a:cubicBezTo>
                  <a:cubicBezTo>
                    <a:pt x="66" y="97"/>
                    <a:pt x="75" y="110"/>
                    <a:pt x="83" y="122"/>
                  </a:cubicBezTo>
                  <a:cubicBezTo>
                    <a:pt x="85" y="126"/>
                    <a:pt x="89" y="132"/>
                    <a:pt x="91" y="134"/>
                  </a:cubicBezTo>
                  <a:cubicBezTo>
                    <a:pt x="92" y="137"/>
                    <a:pt x="96" y="135"/>
                    <a:pt x="95" y="133"/>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9" name="Freeform 25"/>
            <p:cNvSpPr>
              <a:spLocks noEditPoints="1"/>
            </p:cNvSpPr>
            <p:nvPr/>
          </p:nvSpPr>
          <p:spPr bwMode="auto">
            <a:xfrm>
              <a:off x="7529513" y="1150938"/>
              <a:ext cx="598488" cy="765175"/>
            </a:xfrm>
            <a:custGeom>
              <a:avLst/>
              <a:gdLst/>
              <a:ahLst/>
              <a:cxnLst>
                <a:cxn ang="0">
                  <a:pos x="231" y="339"/>
                </a:cxn>
                <a:cxn ang="0">
                  <a:pos x="228" y="339"/>
                </a:cxn>
                <a:cxn ang="0">
                  <a:pos x="192" y="318"/>
                </a:cxn>
                <a:cxn ang="0">
                  <a:pos x="192" y="317"/>
                </a:cxn>
                <a:cxn ang="0">
                  <a:pos x="175" y="294"/>
                </a:cxn>
                <a:cxn ang="0">
                  <a:pos x="176" y="290"/>
                </a:cxn>
                <a:cxn ang="0">
                  <a:pos x="161" y="283"/>
                </a:cxn>
                <a:cxn ang="0">
                  <a:pos x="200" y="226"/>
                </a:cxn>
                <a:cxn ang="0">
                  <a:pos x="212" y="217"/>
                </a:cxn>
                <a:cxn ang="0">
                  <a:pos x="208" y="204"/>
                </a:cxn>
                <a:cxn ang="0">
                  <a:pos x="195" y="177"/>
                </a:cxn>
                <a:cxn ang="0">
                  <a:pos x="198" y="135"/>
                </a:cxn>
                <a:cxn ang="0">
                  <a:pos x="196" y="73"/>
                </a:cxn>
                <a:cxn ang="0">
                  <a:pos x="142" y="19"/>
                </a:cxn>
                <a:cxn ang="0">
                  <a:pos x="68" y="35"/>
                </a:cxn>
                <a:cxn ang="0">
                  <a:pos x="27" y="146"/>
                </a:cxn>
                <a:cxn ang="0">
                  <a:pos x="101" y="199"/>
                </a:cxn>
                <a:cxn ang="0">
                  <a:pos x="104" y="200"/>
                </a:cxn>
                <a:cxn ang="0">
                  <a:pos x="164" y="236"/>
                </a:cxn>
                <a:cxn ang="0">
                  <a:pos x="162" y="244"/>
                </a:cxn>
                <a:cxn ang="0">
                  <a:pos x="153" y="243"/>
                </a:cxn>
                <a:cxn ang="0">
                  <a:pos x="102" y="212"/>
                </a:cxn>
                <a:cxn ang="0">
                  <a:pos x="99" y="212"/>
                </a:cxn>
                <a:cxn ang="0">
                  <a:pos x="15" y="151"/>
                </a:cxn>
                <a:cxn ang="0">
                  <a:pos x="61" y="24"/>
                </a:cxn>
                <a:cxn ang="0">
                  <a:pos x="146" y="7"/>
                </a:cxn>
                <a:cxn ang="0">
                  <a:pos x="208" y="68"/>
                </a:cxn>
                <a:cxn ang="0">
                  <a:pos x="210" y="139"/>
                </a:cxn>
                <a:cxn ang="0">
                  <a:pos x="208" y="174"/>
                </a:cxn>
                <a:cxn ang="0">
                  <a:pos x="219" y="198"/>
                </a:cxn>
                <a:cxn ang="0">
                  <a:pos x="221" y="226"/>
                </a:cxn>
                <a:cxn ang="0">
                  <a:pos x="207" y="236"/>
                </a:cxn>
                <a:cxn ang="0">
                  <a:pos x="172" y="276"/>
                </a:cxn>
                <a:cxn ang="0">
                  <a:pos x="180" y="277"/>
                </a:cxn>
                <a:cxn ang="0">
                  <a:pos x="181" y="277"/>
                </a:cxn>
                <a:cxn ang="0">
                  <a:pos x="230" y="235"/>
                </a:cxn>
                <a:cxn ang="0">
                  <a:pos x="244" y="246"/>
                </a:cxn>
                <a:cxn ang="0">
                  <a:pos x="192" y="287"/>
                </a:cxn>
                <a:cxn ang="0">
                  <a:pos x="189" y="288"/>
                </a:cxn>
                <a:cxn ang="0">
                  <a:pos x="187" y="295"/>
                </a:cxn>
                <a:cxn ang="0">
                  <a:pos x="195" y="305"/>
                </a:cxn>
                <a:cxn ang="0">
                  <a:pos x="245" y="267"/>
                </a:cxn>
                <a:cxn ang="0">
                  <a:pos x="262" y="271"/>
                </a:cxn>
                <a:cxn ang="0">
                  <a:pos x="261" y="285"/>
                </a:cxn>
                <a:cxn ang="0">
                  <a:pos x="205" y="318"/>
                </a:cxn>
                <a:cxn ang="0">
                  <a:pos x="229" y="327"/>
                </a:cxn>
                <a:cxn ang="0">
                  <a:pos x="234" y="333"/>
                </a:cxn>
                <a:cxn ang="0">
                  <a:pos x="231" y="339"/>
                </a:cxn>
                <a:cxn ang="0">
                  <a:pos x="210" y="304"/>
                </a:cxn>
                <a:cxn ang="0">
                  <a:pos x="250" y="279"/>
                </a:cxn>
                <a:cxn ang="0">
                  <a:pos x="247" y="280"/>
                </a:cxn>
                <a:cxn ang="0">
                  <a:pos x="210" y="304"/>
                </a:cxn>
                <a:cxn ang="0">
                  <a:pos x="200" y="270"/>
                </a:cxn>
                <a:cxn ang="0">
                  <a:pos x="231" y="248"/>
                </a:cxn>
                <a:cxn ang="0">
                  <a:pos x="229" y="248"/>
                </a:cxn>
                <a:cxn ang="0">
                  <a:pos x="200" y="270"/>
                </a:cxn>
              </a:cxnLst>
              <a:rect l="0" t="0" r="r" b="b"/>
              <a:pathLst>
                <a:path w="266" h="340">
                  <a:moveTo>
                    <a:pt x="231" y="339"/>
                  </a:moveTo>
                  <a:cubicBezTo>
                    <a:pt x="230" y="339"/>
                    <a:pt x="229" y="340"/>
                    <a:pt x="228" y="339"/>
                  </a:cubicBezTo>
                  <a:cubicBezTo>
                    <a:pt x="200" y="338"/>
                    <a:pt x="193" y="327"/>
                    <a:pt x="192" y="318"/>
                  </a:cubicBezTo>
                  <a:cubicBezTo>
                    <a:pt x="192" y="318"/>
                    <a:pt x="192" y="317"/>
                    <a:pt x="192" y="317"/>
                  </a:cubicBezTo>
                  <a:cubicBezTo>
                    <a:pt x="180" y="315"/>
                    <a:pt x="173" y="306"/>
                    <a:pt x="175" y="294"/>
                  </a:cubicBezTo>
                  <a:cubicBezTo>
                    <a:pt x="175" y="293"/>
                    <a:pt x="175" y="291"/>
                    <a:pt x="176" y="290"/>
                  </a:cubicBezTo>
                  <a:cubicBezTo>
                    <a:pt x="167" y="290"/>
                    <a:pt x="163" y="286"/>
                    <a:pt x="161" y="283"/>
                  </a:cubicBezTo>
                  <a:cubicBezTo>
                    <a:pt x="149" y="261"/>
                    <a:pt x="179" y="240"/>
                    <a:pt x="200" y="226"/>
                  </a:cubicBezTo>
                  <a:cubicBezTo>
                    <a:pt x="205" y="222"/>
                    <a:pt x="210" y="219"/>
                    <a:pt x="212" y="217"/>
                  </a:cubicBezTo>
                  <a:cubicBezTo>
                    <a:pt x="214" y="215"/>
                    <a:pt x="214" y="214"/>
                    <a:pt x="208" y="204"/>
                  </a:cubicBezTo>
                  <a:cubicBezTo>
                    <a:pt x="204" y="198"/>
                    <a:pt x="199" y="189"/>
                    <a:pt x="195" y="177"/>
                  </a:cubicBezTo>
                  <a:cubicBezTo>
                    <a:pt x="191" y="162"/>
                    <a:pt x="195" y="149"/>
                    <a:pt x="198" y="135"/>
                  </a:cubicBezTo>
                  <a:cubicBezTo>
                    <a:pt x="203" y="118"/>
                    <a:pt x="207" y="99"/>
                    <a:pt x="196" y="73"/>
                  </a:cubicBezTo>
                  <a:cubicBezTo>
                    <a:pt x="184" y="45"/>
                    <a:pt x="165" y="26"/>
                    <a:pt x="142" y="19"/>
                  </a:cubicBezTo>
                  <a:cubicBezTo>
                    <a:pt x="119" y="13"/>
                    <a:pt x="93" y="18"/>
                    <a:pt x="68" y="35"/>
                  </a:cubicBezTo>
                  <a:cubicBezTo>
                    <a:pt x="16" y="69"/>
                    <a:pt x="13" y="116"/>
                    <a:pt x="27" y="146"/>
                  </a:cubicBezTo>
                  <a:cubicBezTo>
                    <a:pt x="46" y="191"/>
                    <a:pt x="78" y="196"/>
                    <a:pt x="101" y="199"/>
                  </a:cubicBezTo>
                  <a:cubicBezTo>
                    <a:pt x="104" y="200"/>
                    <a:pt x="104" y="200"/>
                    <a:pt x="104" y="200"/>
                  </a:cubicBezTo>
                  <a:cubicBezTo>
                    <a:pt x="132" y="204"/>
                    <a:pt x="155" y="224"/>
                    <a:pt x="164" y="236"/>
                  </a:cubicBezTo>
                  <a:cubicBezTo>
                    <a:pt x="166" y="239"/>
                    <a:pt x="165" y="242"/>
                    <a:pt x="162" y="244"/>
                  </a:cubicBezTo>
                  <a:cubicBezTo>
                    <a:pt x="159" y="246"/>
                    <a:pt x="155" y="246"/>
                    <a:pt x="153" y="243"/>
                  </a:cubicBezTo>
                  <a:cubicBezTo>
                    <a:pt x="146" y="233"/>
                    <a:pt x="126" y="216"/>
                    <a:pt x="102" y="212"/>
                  </a:cubicBezTo>
                  <a:cubicBezTo>
                    <a:pt x="99" y="212"/>
                    <a:pt x="99" y="212"/>
                    <a:pt x="99" y="212"/>
                  </a:cubicBezTo>
                  <a:cubicBezTo>
                    <a:pt x="76" y="208"/>
                    <a:pt x="38" y="202"/>
                    <a:pt x="15" y="151"/>
                  </a:cubicBezTo>
                  <a:cubicBezTo>
                    <a:pt x="0" y="117"/>
                    <a:pt x="3" y="63"/>
                    <a:pt x="61" y="24"/>
                  </a:cubicBezTo>
                  <a:cubicBezTo>
                    <a:pt x="89" y="5"/>
                    <a:pt x="119" y="0"/>
                    <a:pt x="146" y="7"/>
                  </a:cubicBezTo>
                  <a:cubicBezTo>
                    <a:pt x="173" y="15"/>
                    <a:pt x="194" y="36"/>
                    <a:pt x="208" y="68"/>
                  </a:cubicBezTo>
                  <a:cubicBezTo>
                    <a:pt x="221" y="98"/>
                    <a:pt x="215" y="120"/>
                    <a:pt x="210" y="139"/>
                  </a:cubicBezTo>
                  <a:cubicBezTo>
                    <a:pt x="207" y="151"/>
                    <a:pt x="204" y="162"/>
                    <a:pt x="208" y="174"/>
                  </a:cubicBezTo>
                  <a:cubicBezTo>
                    <a:pt x="210" y="184"/>
                    <a:pt x="215" y="192"/>
                    <a:pt x="219" y="198"/>
                  </a:cubicBezTo>
                  <a:cubicBezTo>
                    <a:pt x="224" y="207"/>
                    <a:pt x="230" y="217"/>
                    <a:pt x="221" y="226"/>
                  </a:cubicBezTo>
                  <a:cubicBezTo>
                    <a:pt x="218" y="229"/>
                    <a:pt x="213" y="232"/>
                    <a:pt x="207" y="236"/>
                  </a:cubicBezTo>
                  <a:cubicBezTo>
                    <a:pt x="192" y="246"/>
                    <a:pt x="165" y="265"/>
                    <a:pt x="172" y="276"/>
                  </a:cubicBezTo>
                  <a:cubicBezTo>
                    <a:pt x="172" y="277"/>
                    <a:pt x="175" y="278"/>
                    <a:pt x="180" y="277"/>
                  </a:cubicBezTo>
                  <a:cubicBezTo>
                    <a:pt x="180" y="277"/>
                    <a:pt x="180" y="277"/>
                    <a:pt x="181" y="277"/>
                  </a:cubicBezTo>
                  <a:cubicBezTo>
                    <a:pt x="191" y="256"/>
                    <a:pt x="215" y="234"/>
                    <a:pt x="230" y="235"/>
                  </a:cubicBezTo>
                  <a:cubicBezTo>
                    <a:pt x="241" y="236"/>
                    <a:pt x="244" y="242"/>
                    <a:pt x="244" y="246"/>
                  </a:cubicBezTo>
                  <a:cubicBezTo>
                    <a:pt x="246" y="261"/>
                    <a:pt x="210" y="281"/>
                    <a:pt x="192" y="287"/>
                  </a:cubicBezTo>
                  <a:cubicBezTo>
                    <a:pt x="191" y="287"/>
                    <a:pt x="190" y="287"/>
                    <a:pt x="189" y="288"/>
                  </a:cubicBezTo>
                  <a:cubicBezTo>
                    <a:pt x="188" y="290"/>
                    <a:pt x="188" y="293"/>
                    <a:pt x="187" y="295"/>
                  </a:cubicBezTo>
                  <a:cubicBezTo>
                    <a:pt x="187" y="300"/>
                    <a:pt x="188" y="304"/>
                    <a:pt x="195" y="305"/>
                  </a:cubicBezTo>
                  <a:cubicBezTo>
                    <a:pt x="202" y="288"/>
                    <a:pt x="225" y="272"/>
                    <a:pt x="245" y="267"/>
                  </a:cubicBezTo>
                  <a:cubicBezTo>
                    <a:pt x="248" y="267"/>
                    <a:pt x="258" y="265"/>
                    <a:pt x="262" y="271"/>
                  </a:cubicBezTo>
                  <a:cubicBezTo>
                    <a:pt x="264" y="274"/>
                    <a:pt x="266" y="278"/>
                    <a:pt x="261" y="285"/>
                  </a:cubicBezTo>
                  <a:cubicBezTo>
                    <a:pt x="254" y="297"/>
                    <a:pt x="229" y="316"/>
                    <a:pt x="205" y="318"/>
                  </a:cubicBezTo>
                  <a:cubicBezTo>
                    <a:pt x="206" y="325"/>
                    <a:pt x="222" y="327"/>
                    <a:pt x="229" y="327"/>
                  </a:cubicBezTo>
                  <a:cubicBezTo>
                    <a:pt x="232" y="327"/>
                    <a:pt x="235" y="330"/>
                    <a:pt x="234" y="333"/>
                  </a:cubicBezTo>
                  <a:cubicBezTo>
                    <a:pt x="234" y="336"/>
                    <a:pt x="233" y="338"/>
                    <a:pt x="231" y="339"/>
                  </a:cubicBezTo>
                  <a:close/>
                  <a:moveTo>
                    <a:pt x="210" y="304"/>
                  </a:moveTo>
                  <a:cubicBezTo>
                    <a:pt x="228" y="301"/>
                    <a:pt x="245" y="286"/>
                    <a:pt x="250" y="279"/>
                  </a:cubicBezTo>
                  <a:cubicBezTo>
                    <a:pt x="250" y="279"/>
                    <a:pt x="249" y="279"/>
                    <a:pt x="247" y="280"/>
                  </a:cubicBezTo>
                  <a:cubicBezTo>
                    <a:pt x="233" y="283"/>
                    <a:pt x="217" y="294"/>
                    <a:pt x="210" y="304"/>
                  </a:cubicBezTo>
                  <a:close/>
                  <a:moveTo>
                    <a:pt x="200" y="270"/>
                  </a:moveTo>
                  <a:cubicBezTo>
                    <a:pt x="214" y="263"/>
                    <a:pt x="228" y="253"/>
                    <a:pt x="231" y="248"/>
                  </a:cubicBezTo>
                  <a:cubicBezTo>
                    <a:pt x="230" y="248"/>
                    <a:pt x="230" y="248"/>
                    <a:pt x="229" y="248"/>
                  </a:cubicBezTo>
                  <a:cubicBezTo>
                    <a:pt x="222" y="247"/>
                    <a:pt x="210" y="258"/>
                    <a:pt x="200" y="270"/>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0" name="Freeform 26"/>
            <p:cNvSpPr>
              <a:spLocks/>
            </p:cNvSpPr>
            <p:nvPr/>
          </p:nvSpPr>
          <p:spPr bwMode="auto">
            <a:xfrm>
              <a:off x="7637463" y="1279525"/>
              <a:ext cx="334963" cy="409575"/>
            </a:xfrm>
            <a:custGeom>
              <a:avLst/>
              <a:gdLst/>
              <a:ahLst/>
              <a:cxnLst>
                <a:cxn ang="0">
                  <a:pos x="146" y="175"/>
                </a:cxn>
                <a:cxn ang="0">
                  <a:pos x="89" y="118"/>
                </a:cxn>
                <a:cxn ang="0">
                  <a:pos x="32" y="89"/>
                </a:cxn>
                <a:cxn ang="0">
                  <a:pos x="19" y="78"/>
                </a:cxn>
                <a:cxn ang="0">
                  <a:pos x="46" y="80"/>
                </a:cxn>
                <a:cxn ang="0">
                  <a:pos x="53" y="48"/>
                </a:cxn>
                <a:cxn ang="0">
                  <a:pos x="38" y="23"/>
                </a:cxn>
                <a:cxn ang="0">
                  <a:pos x="61" y="29"/>
                </a:cxn>
                <a:cxn ang="0">
                  <a:pos x="88" y="37"/>
                </a:cxn>
                <a:cxn ang="0">
                  <a:pos x="92" y="18"/>
                </a:cxn>
                <a:cxn ang="0">
                  <a:pos x="103" y="21"/>
                </a:cxn>
                <a:cxn ang="0">
                  <a:pos x="110" y="42"/>
                </a:cxn>
                <a:cxn ang="0">
                  <a:pos x="116" y="40"/>
                </a:cxn>
                <a:cxn ang="0">
                  <a:pos x="91" y="10"/>
                </a:cxn>
                <a:cxn ang="0">
                  <a:pos x="84" y="23"/>
                </a:cxn>
                <a:cxn ang="0">
                  <a:pos x="83" y="33"/>
                </a:cxn>
                <a:cxn ang="0">
                  <a:pos x="74" y="32"/>
                </a:cxn>
                <a:cxn ang="0">
                  <a:pos x="35" y="17"/>
                </a:cxn>
                <a:cxn ang="0">
                  <a:pos x="47" y="50"/>
                </a:cxn>
                <a:cxn ang="0">
                  <a:pos x="53" y="70"/>
                </a:cxn>
                <a:cxn ang="0">
                  <a:pos x="32" y="72"/>
                </a:cxn>
                <a:cxn ang="0">
                  <a:pos x="14" y="73"/>
                </a:cxn>
                <a:cxn ang="0">
                  <a:pos x="20" y="92"/>
                </a:cxn>
                <a:cxn ang="0">
                  <a:pos x="53" y="104"/>
                </a:cxn>
                <a:cxn ang="0">
                  <a:pos x="83" y="122"/>
                </a:cxn>
                <a:cxn ang="0">
                  <a:pos x="128" y="163"/>
                </a:cxn>
                <a:cxn ang="0">
                  <a:pos x="141" y="179"/>
                </a:cxn>
                <a:cxn ang="0">
                  <a:pos x="146" y="175"/>
                </a:cxn>
              </a:cxnLst>
              <a:rect l="0" t="0" r="r" b="b"/>
              <a:pathLst>
                <a:path w="149" h="182">
                  <a:moveTo>
                    <a:pt x="146" y="175"/>
                  </a:moveTo>
                  <a:cubicBezTo>
                    <a:pt x="130" y="154"/>
                    <a:pt x="110" y="135"/>
                    <a:pt x="89" y="118"/>
                  </a:cubicBezTo>
                  <a:cubicBezTo>
                    <a:pt x="71" y="105"/>
                    <a:pt x="53" y="95"/>
                    <a:pt x="32" y="89"/>
                  </a:cubicBezTo>
                  <a:cubicBezTo>
                    <a:pt x="27" y="88"/>
                    <a:pt x="6" y="81"/>
                    <a:pt x="19" y="78"/>
                  </a:cubicBezTo>
                  <a:cubicBezTo>
                    <a:pt x="28" y="76"/>
                    <a:pt x="37" y="82"/>
                    <a:pt x="46" y="80"/>
                  </a:cubicBezTo>
                  <a:cubicBezTo>
                    <a:pt x="63" y="77"/>
                    <a:pt x="62" y="60"/>
                    <a:pt x="53" y="48"/>
                  </a:cubicBezTo>
                  <a:cubicBezTo>
                    <a:pt x="48" y="43"/>
                    <a:pt x="34" y="32"/>
                    <a:pt x="38" y="23"/>
                  </a:cubicBezTo>
                  <a:cubicBezTo>
                    <a:pt x="41" y="16"/>
                    <a:pt x="57" y="26"/>
                    <a:pt x="61" y="29"/>
                  </a:cubicBezTo>
                  <a:cubicBezTo>
                    <a:pt x="67" y="33"/>
                    <a:pt x="83" y="55"/>
                    <a:pt x="88" y="37"/>
                  </a:cubicBezTo>
                  <a:cubicBezTo>
                    <a:pt x="90" y="31"/>
                    <a:pt x="89" y="24"/>
                    <a:pt x="92" y="18"/>
                  </a:cubicBezTo>
                  <a:cubicBezTo>
                    <a:pt x="95" y="11"/>
                    <a:pt x="102" y="17"/>
                    <a:pt x="103" y="21"/>
                  </a:cubicBezTo>
                  <a:cubicBezTo>
                    <a:pt x="107" y="27"/>
                    <a:pt x="108" y="35"/>
                    <a:pt x="110" y="42"/>
                  </a:cubicBezTo>
                  <a:cubicBezTo>
                    <a:pt x="111" y="46"/>
                    <a:pt x="117" y="44"/>
                    <a:pt x="116" y="40"/>
                  </a:cubicBezTo>
                  <a:cubicBezTo>
                    <a:pt x="114" y="32"/>
                    <a:pt x="108" y="0"/>
                    <a:pt x="91" y="10"/>
                  </a:cubicBezTo>
                  <a:cubicBezTo>
                    <a:pt x="86" y="12"/>
                    <a:pt x="85" y="18"/>
                    <a:pt x="84" y="23"/>
                  </a:cubicBezTo>
                  <a:cubicBezTo>
                    <a:pt x="84" y="26"/>
                    <a:pt x="83" y="29"/>
                    <a:pt x="83" y="33"/>
                  </a:cubicBezTo>
                  <a:cubicBezTo>
                    <a:pt x="81" y="41"/>
                    <a:pt x="78" y="36"/>
                    <a:pt x="74" y="32"/>
                  </a:cubicBezTo>
                  <a:cubicBezTo>
                    <a:pt x="66" y="24"/>
                    <a:pt x="47" y="8"/>
                    <a:pt x="35" y="17"/>
                  </a:cubicBezTo>
                  <a:cubicBezTo>
                    <a:pt x="23" y="27"/>
                    <a:pt x="40" y="44"/>
                    <a:pt x="47" y="50"/>
                  </a:cubicBezTo>
                  <a:cubicBezTo>
                    <a:pt x="51" y="55"/>
                    <a:pt x="56" y="63"/>
                    <a:pt x="53" y="70"/>
                  </a:cubicBezTo>
                  <a:cubicBezTo>
                    <a:pt x="49" y="77"/>
                    <a:pt x="38" y="74"/>
                    <a:pt x="32" y="72"/>
                  </a:cubicBezTo>
                  <a:cubicBezTo>
                    <a:pt x="26" y="71"/>
                    <a:pt x="20" y="71"/>
                    <a:pt x="14" y="73"/>
                  </a:cubicBezTo>
                  <a:cubicBezTo>
                    <a:pt x="0" y="78"/>
                    <a:pt x="13" y="89"/>
                    <a:pt x="20" y="92"/>
                  </a:cubicBezTo>
                  <a:cubicBezTo>
                    <a:pt x="31" y="97"/>
                    <a:pt x="42" y="99"/>
                    <a:pt x="53" y="104"/>
                  </a:cubicBezTo>
                  <a:cubicBezTo>
                    <a:pt x="64" y="109"/>
                    <a:pt x="74" y="115"/>
                    <a:pt x="83" y="122"/>
                  </a:cubicBezTo>
                  <a:cubicBezTo>
                    <a:pt x="100" y="134"/>
                    <a:pt x="114" y="148"/>
                    <a:pt x="128" y="163"/>
                  </a:cubicBezTo>
                  <a:cubicBezTo>
                    <a:pt x="132" y="168"/>
                    <a:pt x="139" y="176"/>
                    <a:pt x="141" y="179"/>
                  </a:cubicBezTo>
                  <a:cubicBezTo>
                    <a:pt x="143" y="182"/>
                    <a:pt x="149" y="179"/>
                    <a:pt x="146" y="175"/>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1" name="Freeform 27"/>
            <p:cNvSpPr>
              <a:spLocks noEditPoints="1"/>
            </p:cNvSpPr>
            <p:nvPr/>
          </p:nvSpPr>
          <p:spPr bwMode="auto">
            <a:xfrm>
              <a:off x="10204451" y="1490663"/>
              <a:ext cx="422275" cy="569913"/>
            </a:xfrm>
            <a:custGeom>
              <a:avLst/>
              <a:gdLst/>
              <a:ahLst/>
              <a:cxnLst>
                <a:cxn ang="0">
                  <a:pos x="12" y="252"/>
                </a:cxn>
                <a:cxn ang="0">
                  <a:pos x="10" y="250"/>
                </a:cxn>
                <a:cxn ang="0">
                  <a:pos x="9" y="219"/>
                </a:cxn>
                <a:cxn ang="0">
                  <a:pos x="9" y="219"/>
                </a:cxn>
                <a:cxn ang="0">
                  <a:pos x="17" y="199"/>
                </a:cxn>
                <a:cxn ang="0">
                  <a:pos x="20" y="198"/>
                </a:cxn>
                <a:cxn ang="0">
                  <a:pos x="18" y="186"/>
                </a:cxn>
                <a:cxn ang="0">
                  <a:pos x="68" y="187"/>
                </a:cxn>
                <a:cxn ang="0">
                  <a:pos x="79" y="190"/>
                </a:cxn>
                <a:cxn ang="0">
                  <a:pos x="85" y="183"/>
                </a:cxn>
                <a:cxn ang="0">
                  <a:pos x="97" y="164"/>
                </a:cxn>
                <a:cxn ang="0">
                  <a:pos x="123" y="149"/>
                </a:cxn>
                <a:cxn ang="0">
                  <a:pos x="161" y="122"/>
                </a:cxn>
                <a:cxn ang="0">
                  <a:pos x="172" y="68"/>
                </a:cxn>
                <a:cxn ang="0">
                  <a:pos x="133" y="28"/>
                </a:cxn>
                <a:cxn ang="0">
                  <a:pos x="47" y="48"/>
                </a:cxn>
                <a:cxn ang="0">
                  <a:pos x="45" y="115"/>
                </a:cxn>
                <a:cxn ang="0">
                  <a:pos x="46" y="117"/>
                </a:cxn>
                <a:cxn ang="0">
                  <a:pos x="48" y="169"/>
                </a:cxn>
                <a:cxn ang="0">
                  <a:pos x="42" y="171"/>
                </a:cxn>
                <a:cxn ang="0">
                  <a:pos x="39" y="165"/>
                </a:cxn>
                <a:cxn ang="0">
                  <a:pos x="37" y="121"/>
                </a:cxn>
                <a:cxn ang="0">
                  <a:pos x="36" y="119"/>
                </a:cxn>
                <a:cxn ang="0">
                  <a:pos x="40" y="43"/>
                </a:cxn>
                <a:cxn ang="0">
                  <a:pos x="136" y="20"/>
                </a:cxn>
                <a:cxn ang="0">
                  <a:pos x="181" y="65"/>
                </a:cxn>
                <a:cxn ang="0">
                  <a:pos x="169" y="128"/>
                </a:cxn>
                <a:cxn ang="0">
                  <a:pos x="127" y="158"/>
                </a:cxn>
                <a:cxn ang="0">
                  <a:pos x="104" y="170"/>
                </a:cxn>
                <a:cxn ang="0">
                  <a:pos x="94" y="187"/>
                </a:cxn>
                <a:cxn ang="0">
                  <a:pos x="77" y="200"/>
                </a:cxn>
                <a:cxn ang="0">
                  <a:pos x="65" y="195"/>
                </a:cxn>
                <a:cxn ang="0">
                  <a:pos x="26" y="190"/>
                </a:cxn>
                <a:cxn ang="0">
                  <a:pos x="29" y="195"/>
                </a:cxn>
                <a:cxn ang="0">
                  <a:pos x="30" y="196"/>
                </a:cxn>
                <a:cxn ang="0">
                  <a:pos x="75" y="209"/>
                </a:cxn>
                <a:cxn ang="0">
                  <a:pos x="75" y="222"/>
                </a:cxn>
                <a:cxn ang="0">
                  <a:pos x="28" y="207"/>
                </a:cxn>
                <a:cxn ang="0">
                  <a:pos x="27" y="205"/>
                </a:cxn>
                <a:cxn ang="0">
                  <a:pos x="21" y="207"/>
                </a:cxn>
                <a:cxn ang="0">
                  <a:pos x="18" y="216"/>
                </a:cxn>
                <a:cxn ang="0">
                  <a:pos x="61" y="231"/>
                </a:cxn>
                <a:cxn ang="0">
                  <a:pos x="66" y="243"/>
                </a:cxn>
                <a:cxn ang="0">
                  <a:pos x="57" y="249"/>
                </a:cxn>
                <a:cxn ang="0">
                  <a:pos x="14" y="227"/>
                </a:cxn>
                <a:cxn ang="0">
                  <a:pos x="18" y="245"/>
                </a:cxn>
                <a:cxn ang="0">
                  <a:pos x="17" y="252"/>
                </a:cxn>
                <a:cxn ang="0">
                  <a:pos x="12" y="252"/>
                </a:cxn>
                <a:cxn ang="0">
                  <a:pos x="24" y="225"/>
                </a:cxn>
                <a:cxn ang="0">
                  <a:pos x="56" y="239"/>
                </a:cxn>
                <a:cxn ang="0">
                  <a:pos x="55" y="238"/>
                </a:cxn>
                <a:cxn ang="0">
                  <a:pos x="24" y="225"/>
                </a:cxn>
                <a:cxn ang="0">
                  <a:pos x="41" y="205"/>
                </a:cxn>
                <a:cxn ang="0">
                  <a:pos x="68" y="215"/>
                </a:cxn>
                <a:cxn ang="0">
                  <a:pos x="67" y="214"/>
                </a:cxn>
                <a:cxn ang="0">
                  <a:pos x="41" y="205"/>
                </a:cxn>
              </a:cxnLst>
              <a:rect l="0" t="0" r="r" b="b"/>
              <a:pathLst>
                <a:path w="187" h="253">
                  <a:moveTo>
                    <a:pt x="12" y="252"/>
                  </a:moveTo>
                  <a:cubicBezTo>
                    <a:pt x="11" y="251"/>
                    <a:pt x="11" y="251"/>
                    <a:pt x="10" y="250"/>
                  </a:cubicBezTo>
                  <a:cubicBezTo>
                    <a:pt x="0" y="232"/>
                    <a:pt x="4" y="223"/>
                    <a:pt x="9" y="219"/>
                  </a:cubicBezTo>
                  <a:cubicBezTo>
                    <a:pt x="9" y="219"/>
                    <a:pt x="9" y="219"/>
                    <a:pt x="9" y="219"/>
                  </a:cubicBezTo>
                  <a:cubicBezTo>
                    <a:pt x="6" y="210"/>
                    <a:pt x="9" y="203"/>
                    <a:pt x="17" y="199"/>
                  </a:cubicBezTo>
                  <a:cubicBezTo>
                    <a:pt x="18" y="199"/>
                    <a:pt x="19" y="198"/>
                    <a:pt x="20" y="198"/>
                  </a:cubicBezTo>
                  <a:cubicBezTo>
                    <a:pt x="16" y="193"/>
                    <a:pt x="17" y="188"/>
                    <a:pt x="18" y="186"/>
                  </a:cubicBezTo>
                  <a:cubicBezTo>
                    <a:pt x="26" y="170"/>
                    <a:pt x="52" y="180"/>
                    <a:pt x="68" y="187"/>
                  </a:cubicBezTo>
                  <a:cubicBezTo>
                    <a:pt x="73" y="188"/>
                    <a:pt x="77" y="190"/>
                    <a:pt x="79" y="190"/>
                  </a:cubicBezTo>
                  <a:cubicBezTo>
                    <a:pt x="81" y="191"/>
                    <a:pt x="82" y="191"/>
                    <a:pt x="85" y="183"/>
                  </a:cubicBezTo>
                  <a:cubicBezTo>
                    <a:pt x="88" y="178"/>
                    <a:pt x="91" y="171"/>
                    <a:pt x="97" y="164"/>
                  </a:cubicBezTo>
                  <a:cubicBezTo>
                    <a:pt x="104" y="156"/>
                    <a:pt x="114" y="152"/>
                    <a:pt x="123" y="149"/>
                  </a:cubicBezTo>
                  <a:cubicBezTo>
                    <a:pt x="136" y="145"/>
                    <a:pt x="149" y="140"/>
                    <a:pt x="161" y="122"/>
                  </a:cubicBezTo>
                  <a:cubicBezTo>
                    <a:pt x="173" y="104"/>
                    <a:pt x="177" y="85"/>
                    <a:pt x="172" y="68"/>
                  </a:cubicBezTo>
                  <a:cubicBezTo>
                    <a:pt x="167" y="51"/>
                    <a:pt x="153" y="37"/>
                    <a:pt x="133" y="28"/>
                  </a:cubicBezTo>
                  <a:cubicBezTo>
                    <a:pt x="91" y="10"/>
                    <a:pt x="60" y="28"/>
                    <a:pt x="47" y="48"/>
                  </a:cubicBezTo>
                  <a:cubicBezTo>
                    <a:pt x="28" y="78"/>
                    <a:pt x="38" y="100"/>
                    <a:pt x="45" y="115"/>
                  </a:cubicBezTo>
                  <a:cubicBezTo>
                    <a:pt x="46" y="117"/>
                    <a:pt x="46" y="117"/>
                    <a:pt x="46" y="117"/>
                  </a:cubicBezTo>
                  <a:cubicBezTo>
                    <a:pt x="54" y="137"/>
                    <a:pt x="52" y="159"/>
                    <a:pt x="48" y="169"/>
                  </a:cubicBezTo>
                  <a:cubicBezTo>
                    <a:pt x="47" y="171"/>
                    <a:pt x="44" y="172"/>
                    <a:pt x="42" y="171"/>
                  </a:cubicBezTo>
                  <a:cubicBezTo>
                    <a:pt x="40" y="170"/>
                    <a:pt x="38" y="168"/>
                    <a:pt x="39" y="165"/>
                  </a:cubicBezTo>
                  <a:cubicBezTo>
                    <a:pt x="43" y="157"/>
                    <a:pt x="45" y="138"/>
                    <a:pt x="37" y="121"/>
                  </a:cubicBezTo>
                  <a:cubicBezTo>
                    <a:pt x="36" y="119"/>
                    <a:pt x="36" y="119"/>
                    <a:pt x="36" y="119"/>
                  </a:cubicBezTo>
                  <a:cubicBezTo>
                    <a:pt x="29" y="104"/>
                    <a:pt x="17" y="78"/>
                    <a:pt x="40" y="43"/>
                  </a:cubicBezTo>
                  <a:cubicBezTo>
                    <a:pt x="55" y="20"/>
                    <a:pt x="89" y="0"/>
                    <a:pt x="136" y="20"/>
                  </a:cubicBezTo>
                  <a:cubicBezTo>
                    <a:pt x="159" y="29"/>
                    <a:pt x="175" y="46"/>
                    <a:pt x="181" y="65"/>
                  </a:cubicBezTo>
                  <a:cubicBezTo>
                    <a:pt x="187" y="85"/>
                    <a:pt x="183" y="106"/>
                    <a:pt x="169" y="128"/>
                  </a:cubicBezTo>
                  <a:cubicBezTo>
                    <a:pt x="155" y="148"/>
                    <a:pt x="140" y="153"/>
                    <a:pt x="127" y="158"/>
                  </a:cubicBezTo>
                  <a:cubicBezTo>
                    <a:pt x="118" y="161"/>
                    <a:pt x="110" y="164"/>
                    <a:pt x="104" y="170"/>
                  </a:cubicBezTo>
                  <a:cubicBezTo>
                    <a:pt x="99" y="176"/>
                    <a:pt x="96" y="182"/>
                    <a:pt x="94" y="187"/>
                  </a:cubicBezTo>
                  <a:cubicBezTo>
                    <a:pt x="90" y="194"/>
                    <a:pt x="87" y="202"/>
                    <a:pt x="77" y="200"/>
                  </a:cubicBezTo>
                  <a:cubicBezTo>
                    <a:pt x="74" y="199"/>
                    <a:pt x="70" y="197"/>
                    <a:pt x="65" y="195"/>
                  </a:cubicBezTo>
                  <a:cubicBezTo>
                    <a:pt x="53" y="190"/>
                    <a:pt x="30" y="181"/>
                    <a:pt x="26" y="190"/>
                  </a:cubicBezTo>
                  <a:cubicBezTo>
                    <a:pt x="26" y="190"/>
                    <a:pt x="27" y="192"/>
                    <a:pt x="29" y="195"/>
                  </a:cubicBezTo>
                  <a:cubicBezTo>
                    <a:pt x="29" y="195"/>
                    <a:pt x="29" y="196"/>
                    <a:pt x="30" y="196"/>
                  </a:cubicBezTo>
                  <a:cubicBezTo>
                    <a:pt x="47" y="194"/>
                    <a:pt x="70" y="199"/>
                    <a:pt x="75" y="209"/>
                  </a:cubicBezTo>
                  <a:cubicBezTo>
                    <a:pt x="79" y="216"/>
                    <a:pt x="76" y="220"/>
                    <a:pt x="75" y="222"/>
                  </a:cubicBezTo>
                  <a:cubicBezTo>
                    <a:pt x="66" y="229"/>
                    <a:pt x="39" y="216"/>
                    <a:pt x="28" y="207"/>
                  </a:cubicBezTo>
                  <a:cubicBezTo>
                    <a:pt x="27" y="206"/>
                    <a:pt x="27" y="206"/>
                    <a:pt x="27" y="205"/>
                  </a:cubicBezTo>
                  <a:cubicBezTo>
                    <a:pt x="24" y="206"/>
                    <a:pt x="23" y="206"/>
                    <a:pt x="21" y="207"/>
                  </a:cubicBezTo>
                  <a:cubicBezTo>
                    <a:pt x="18" y="209"/>
                    <a:pt x="16" y="211"/>
                    <a:pt x="18" y="216"/>
                  </a:cubicBezTo>
                  <a:cubicBezTo>
                    <a:pt x="31" y="214"/>
                    <a:pt x="51" y="221"/>
                    <a:pt x="61" y="231"/>
                  </a:cubicBezTo>
                  <a:cubicBezTo>
                    <a:pt x="63" y="233"/>
                    <a:pt x="68" y="238"/>
                    <a:pt x="66" y="243"/>
                  </a:cubicBezTo>
                  <a:cubicBezTo>
                    <a:pt x="66" y="246"/>
                    <a:pt x="63" y="248"/>
                    <a:pt x="57" y="249"/>
                  </a:cubicBezTo>
                  <a:cubicBezTo>
                    <a:pt x="47" y="249"/>
                    <a:pt x="25" y="241"/>
                    <a:pt x="14" y="227"/>
                  </a:cubicBezTo>
                  <a:cubicBezTo>
                    <a:pt x="10" y="231"/>
                    <a:pt x="16" y="241"/>
                    <a:pt x="18" y="245"/>
                  </a:cubicBezTo>
                  <a:cubicBezTo>
                    <a:pt x="20" y="248"/>
                    <a:pt x="19" y="250"/>
                    <a:pt x="17" y="252"/>
                  </a:cubicBezTo>
                  <a:cubicBezTo>
                    <a:pt x="15" y="253"/>
                    <a:pt x="14" y="252"/>
                    <a:pt x="12" y="252"/>
                  </a:cubicBezTo>
                  <a:close/>
                  <a:moveTo>
                    <a:pt x="24" y="225"/>
                  </a:moveTo>
                  <a:cubicBezTo>
                    <a:pt x="34" y="234"/>
                    <a:pt x="50" y="239"/>
                    <a:pt x="56" y="239"/>
                  </a:cubicBezTo>
                  <a:cubicBezTo>
                    <a:pt x="56" y="239"/>
                    <a:pt x="56" y="238"/>
                    <a:pt x="55" y="238"/>
                  </a:cubicBezTo>
                  <a:cubicBezTo>
                    <a:pt x="47" y="230"/>
                    <a:pt x="34" y="225"/>
                    <a:pt x="24" y="225"/>
                  </a:cubicBezTo>
                  <a:close/>
                  <a:moveTo>
                    <a:pt x="41" y="205"/>
                  </a:moveTo>
                  <a:cubicBezTo>
                    <a:pt x="52" y="211"/>
                    <a:pt x="63" y="215"/>
                    <a:pt x="68" y="215"/>
                  </a:cubicBezTo>
                  <a:cubicBezTo>
                    <a:pt x="68" y="214"/>
                    <a:pt x="67" y="214"/>
                    <a:pt x="67" y="214"/>
                  </a:cubicBezTo>
                  <a:cubicBezTo>
                    <a:pt x="65" y="209"/>
                    <a:pt x="53" y="206"/>
                    <a:pt x="41" y="205"/>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2" name="Freeform 28"/>
            <p:cNvSpPr>
              <a:spLocks/>
            </p:cNvSpPr>
            <p:nvPr/>
          </p:nvSpPr>
          <p:spPr bwMode="auto">
            <a:xfrm>
              <a:off x="10333038" y="1603375"/>
              <a:ext cx="219075" cy="312738"/>
            </a:xfrm>
            <a:custGeom>
              <a:avLst/>
              <a:gdLst/>
              <a:ahLst/>
              <a:cxnLst>
                <a:cxn ang="0">
                  <a:pos x="5" y="136"/>
                </a:cxn>
                <a:cxn ang="0">
                  <a:pos x="17" y="77"/>
                </a:cxn>
                <a:cxn ang="0">
                  <a:pos x="12" y="31"/>
                </a:cxn>
                <a:cxn ang="0">
                  <a:pos x="14" y="19"/>
                </a:cxn>
                <a:cxn ang="0">
                  <a:pos x="23" y="36"/>
                </a:cxn>
                <a:cxn ang="0">
                  <a:pos x="46" y="27"/>
                </a:cxn>
                <a:cxn ang="0">
                  <a:pos x="55" y="8"/>
                </a:cxn>
                <a:cxn ang="0">
                  <a:pos x="61" y="24"/>
                </a:cxn>
                <a:cxn ang="0">
                  <a:pos x="67" y="44"/>
                </a:cxn>
                <a:cxn ang="0">
                  <a:pos x="80" y="39"/>
                </a:cxn>
                <a:cxn ang="0">
                  <a:pos x="83" y="47"/>
                </a:cxn>
                <a:cxn ang="0">
                  <a:pos x="73" y="60"/>
                </a:cxn>
                <a:cxn ang="0">
                  <a:pos x="76" y="63"/>
                </a:cxn>
                <a:cxn ang="0">
                  <a:pos x="85" y="35"/>
                </a:cxn>
                <a:cxn ang="0">
                  <a:pos x="74" y="36"/>
                </a:cxn>
                <a:cxn ang="0">
                  <a:pos x="67" y="39"/>
                </a:cxn>
                <a:cxn ang="0">
                  <a:pos x="64" y="33"/>
                </a:cxn>
                <a:cxn ang="0">
                  <a:pos x="57" y="4"/>
                </a:cxn>
                <a:cxn ang="0">
                  <a:pos x="42" y="24"/>
                </a:cxn>
                <a:cxn ang="0">
                  <a:pos x="32" y="36"/>
                </a:cxn>
                <a:cxn ang="0">
                  <a:pos x="22" y="24"/>
                </a:cxn>
                <a:cxn ang="0">
                  <a:pos x="14" y="13"/>
                </a:cxn>
                <a:cxn ang="0">
                  <a:pos x="5" y="25"/>
                </a:cxn>
                <a:cxn ang="0">
                  <a:pos x="12" y="50"/>
                </a:cxn>
                <a:cxn ang="0">
                  <a:pos x="12" y="76"/>
                </a:cxn>
                <a:cxn ang="0">
                  <a:pos x="5" y="120"/>
                </a:cxn>
                <a:cxn ang="0">
                  <a:pos x="1" y="134"/>
                </a:cxn>
                <a:cxn ang="0">
                  <a:pos x="5" y="136"/>
                </a:cxn>
              </a:cxnLst>
              <a:rect l="0" t="0" r="r" b="b"/>
              <a:pathLst>
                <a:path w="97" h="139">
                  <a:moveTo>
                    <a:pt x="5" y="136"/>
                  </a:moveTo>
                  <a:cubicBezTo>
                    <a:pt x="12" y="117"/>
                    <a:pt x="16" y="97"/>
                    <a:pt x="17" y="77"/>
                  </a:cubicBezTo>
                  <a:cubicBezTo>
                    <a:pt x="18" y="61"/>
                    <a:pt x="16" y="46"/>
                    <a:pt x="12" y="31"/>
                  </a:cubicBezTo>
                  <a:cubicBezTo>
                    <a:pt x="11" y="28"/>
                    <a:pt x="6" y="11"/>
                    <a:pt x="14" y="19"/>
                  </a:cubicBezTo>
                  <a:cubicBezTo>
                    <a:pt x="18" y="23"/>
                    <a:pt x="19" y="31"/>
                    <a:pt x="23" y="36"/>
                  </a:cubicBezTo>
                  <a:cubicBezTo>
                    <a:pt x="32" y="45"/>
                    <a:pt x="42" y="38"/>
                    <a:pt x="46" y="27"/>
                  </a:cubicBezTo>
                  <a:cubicBezTo>
                    <a:pt x="47" y="22"/>
                    <a:pt x="48" y="9"/>
                    <a:pt x="55" y="8"/>
                  </a:cubicBezTo>
                  <a:cubicBezTo>
                    <a:pt x="61" y="7"/>
                    <a:pt x="61" y="21"/>
                    <a:pt x="61" y="24"/>
                  </a:cubicBezTo>
                  <a:cubicBezTo>
                    <a:pt x="61" y="30"/>
                    <a:pt x="54" y="48"/>
                    <a:pt x="67" y="44"/>
                  </a:cubicBezTo>
                  <a:cubicBezTo>
                    <a:pt x="71" y="43"/>
                    <a:pt x="75" y="40"/>
                    <a:pt x="80" y="39"/>
                  </a:cubicBezTo>
                  <a:cubicBezTo>
                    <a:pt x="85" y="38"/>
                    <a:pt x="84" y="45"/>
                    <a:pt x="83" y="47"/>
                  </a:cubicBezTo>
                  <a:cubicBezTo>
                    <a:pt x="81" y="52"/>
                    <a:pt x="76" y="56"/>
                    <a:pt x="73" y="60"/>
                  </a:cubicBezTo>
                  <a:cubicBezTo>
                    <a:pt x="71" y="62"/>
                    <a:pt x="74" y="65"/>
                    <a:pt x="76" y="63"/>
                  </a:cubicBezTo>
                  <a:cubicBezTo>
                    <a:pt x="80" y="58"/>
                    <a:pt x="97" y="41"/>
                    <a:pt x="85" y="35"/>
                  </a:cubicBezTo>
                  <a:cubicBezTo>
                    <a:pt x="81" y="33"/>
                    <a:pt x="77" y="35"/>
                    <a:pt x="74" y="36"/>
                  </a:cubicBezTo>
                  <a:cubicBezTo>
                    <a:pt x="72" y="37"/>
                    <a:pt x="69" y="38"/>
                    <a:pt x="67" y="39"/>
                  </a:cubicBezTo>
                  <a:cubicBezTo>
                    <a:pt x="62" y="41"/>
                    <a:pt x="63" y="37"/>
                    <a:pt x="64" y="33"/>
                  </a:cubicBezTo>
                  <a:cubicBezTo>
                    <a:pt x="66" y="26"/>
                    <a:pt x="68" y="7"/>
                    <a:pt x="57" y="4"/>
                  </a:cubicBezTo>
                  <a:cubicBezTo>
                    <a:pt x="47" y="0"/>
                    <a:pt x="43" y="17"/>
                    <a:pt x="42" y="24"/>
                  </a:cubicBezTo>
                  <a:cubicBezTo>
                    <a:pt x="41" y="29"/>
                    <a:pt x="38" y="35"/>
                    <a:pt x="32" y="36"/>
                  </a:cubicBezTo>
                  <a:cubicBezTo>
                    <a:pt x="27" y="36"/>
                    <a:pt x="24" y="28"/>
                    <a:pt x="22" y="24"/>
                  </a:cubicBezTo>
                  <a:cubicBezTo>
                    <a:pt x="21" y="20"/>
                    <a:pt x="18" y="16"/>
                    <a:pt x="14" y="13"/>
                  </a:cubicBezTo>
                  <a:cubicBezTo>
                    <a:pt x="6" y="7"/>
                    <a:pt x="4" y="19"/>
                    <a:pt x="5" y="25"/>
                  </a:cubicBezTo>
                  <a:cubicBezTo>
                    <a:pt x="7" y="33"/>
                    <a:pt x="10" y="41"/>
                    <a:pt x="12" y="50"/>
                  </a:cubicBezTo>
                  <a:cubicBezTo>
                    <a:pt x="13" y="58"/>
                    <a:pt x="13" y="67"/>
                    <a:pt x="12" y="76"/>
                  </a:cubicBezTo>
                  <a:cubicBezTo>
                    <a:pt x="12" y="91"/>
                    <a:pt x="9" y="105"/>
                    <a:pt x="5" y="120"/>
                  </a:cubicBezTo>
                  <a:cubicBezTo>
                    <a:pt x="4" y="124"/>
                    <a:pt x="2" y="131"/>
                    <a:pt x="1" y="134"/>
                  </a:cubicBezTo>
                  <a:cubicBezTo>
                    <a:pt x="0" y="137"/>
                    <a:pt x="4" y="139"/>
                    <a:pt x="5" y="13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3" name="Freeform 29"/>
            <p:cNvSpPr>
              <a:spLocks noEditPoints="1"/>
            </p:cNvSpPr>
            <p:nvPr/>
          </p:nvSpPr>
          <p:spPr bwMode="auto">
            <a:xfrm>
              <a:off x="8089901" y="2349500"/>
              <a:ext cx="682625" cy="1017588"/>
            </a:xfrm>
            <a:custGeom>
              <a:avLst/>
              <a:gdLst/>
              <a:ahLst/>
              <a:cxnLst>
                <a:cxn ang="0">
                  <a:pos x="247" y="452"/>
                </a:cxn>
                <a:cxn ang="0">
                  <a:pos x="243" y="452"/>
                </a:cxn>
                <a:cxn ang="0">
                  <a:pos x="202" y="417"/>
                </a:cxn>
                <a:cxn ang="0">
                  <a:pos x="202" y="416"/>
                </a:cxn>
                <a:cxn ang="0">
                  <a:pos x="185" y="384"/>
                </a:cxn>
                <a:cxn ang="0">
                  <a:pos x="187" y="379"/>
                </a:cxn>
                <a:cxn ang="0">
                  <a:pos x="169" y="366"/>
                </a:cxn>
                <a:cxn ang="0">
                  <a:pos x="230" y="303"/>
                </a:cxn>
                <a:cxn ang="0">
                  <a:pos x="247" y="294"/>
                </a:cxn>
                <a:cxn ang="0">
                  <a:pos x="245" y="277"/>
                </a:cxn>
                <a:cxn ang="0">
                  <a:pos x="235" y="240"/>
                </a:cxn>
                <a:cxn ang="0">
                  <a:pos x="247" y="188"/>
                </a:cxn>
                <a:cxn ang="0">
                  <a:pos x="257" y="109"/>
                </a:cxn>
                <a:cxn ang="0">
                  <a:pos x="199" y="30"/>
                </a:cxn>
                <a:cxn ang="0">
                  <a:pos x="102" y="34"/>
                </a:cxn>
                <a:cxn ang="0">
                  <a:pos x="28" y="167"/>
                </a:cxn>
                <a:cxn ang="0">
                  <a:pos x="111" y="249"/>
                </a:cxn>
                <a:cxn ang="0">
                  <a:pos x="114" y="250"/>
                </a:cxn>
                <a:cxn ang="0">
                  <a:pos x="183" y="308"/>
                </a:cxn>
                <a:cxn ang="0">
                  <a:pos x="179" y="319"/>
                </a:cxn>
                <a:cxn ang="0">
                  <a:pos x="168" y="315"/>
                </a:cxn>
                <a:cxn ang="0">
                  <a:pos x="109" y="266"/>
                </a:cxn>
                <a:cxn ang="0">
                  <a:pos x="106" y="265"/>
                </a:cxn>
                <a:cxn ang="0">
                  <a:pos x="12" y="171"/>
                </a:cxn>
                <a:cxn ang="0">
                  <a:pos x="96" y="20"/>
                </a:cxn>
                <a:cxn ang="0">
                  <a:pos x="206" y="16"/>
                </a:cxn>
                <a:cxn ang="0">
                  <a:pos x="272" y="105"/>
                </a:cxn>
                <a:cxn ang="0">
                  <a:pos x="261" y="195"/>
                </a:cxn>
                <a:cxn ang="0">
                  <a:pos x="251" y="238"/>
                </a:cxn>
                <a:cxn ang="0">
                  <a:pos x="260" y="271"/>
                </a:cxn>
                <a:cxn ang="0">
                  <a:pos x="257" y="307"/>
                </a:cxn>
                <a:cxn ang="0">
                  <a:pos x="237" y="317"/>
                </a:cxn>
                <a:cxn ang="0">
                  <a:pos x="184" y="361"/>
                </a:cxn>
                <a:cxn ang="0">
                  <a:pos x="195" y="363"/>
                </a:cxn>
                <a:cxn ang="0">
                  <a:pos x="196" y="363"/>
                </a:cxn>
                <a:cxn ang="0">
                  <a:pos x="267" y="321"/>
                </a:cxn>
                <a:cxn ang="0">
                  <a:pos x="282" y="337"/>
                </a:cxn>
                <a:cxn ang="0">
                  <a:pos x="208" y="378"/>
                </a:cxn>
                <a:cxn ang="0">
                  <a:pos x="205" y="379"/>
                </a:cxn>
                <a:cxn ang="0">
                  <a:pos x="201" y="388"/>
                </a:cxn>
                <a:cxn ang="0">
                  <a:pos x="208" y="402"/>
                </a:cxn>
                <a:cxn ang="0">
                  <a:pos x="279" y="364"/>
                </a:cxn>
                <a:cxn ang="0">
                  <a:pos x="300" y="372"/>
                </a:cxn>
                <a:cxn ang="0">
                  <a:pos x="296" y="390"/>
                </a:cxn>
                <a:cxn ang="0">
                  <a:pos x="218" y="420"/>
                </a:cxn>
                <a:cxn ang="0">
                  <a:pos x="246" y="436"/>
                </a:cxn>
                <a:cxn ang="0">
                  <a:pos x="252" y="446"/>
                </a:cxn>
                <a:cxn ang="0">
                  <a:pos x="247" y="452"/>
                </a:cxn>
                <a:cxn ang="0">
                  <a:pos x="227" y="404"/>
                </a:cxn>
                <a:cxn ang="0">
                  <a:pos x="283" y="380"/>
                </a:cxn>
                <a:cxn ang="0">
                  <a:pos x="280" y="380"/>
                </a:cxn>
                <a:cxn ang="0">
                  <a:pos x="227" y="404"/>
                </a:cxn>
                <a:cxn ang="0">
                  <a:pos x="221" y="359"/>
                </a:cxn>
                <a:cxn ang="0">
                  <a:pos x="265" y="337"/>
                </a:cxn>
                <a:cxn ang="0">
                  <a:pos x="263" y="336"/>
                </a:cxn>
                <a:cxn ang="0">
                  <a:pos x="221" y="359"/>
                </a:cxn>
              </a:cxnLst>
              <a:rect l="0" t="0" r="r" b="b"/>
              <a:pathLst>
                <a:path w="303" h="452">
                  <a:moveTo>
                    <a:pt x="247" y="452"/>
                  </a:moveTo>
                  <a:cubicBezTo>
                    <a:pt x="246" y="452"/>
                    <a:pt x="244" y="452"/>
                    <a:pt x="243" y="452"/>
                  </a:cubicBezTo>
                  <a:cubicBezTo>
                    <a:pt x="207" y="444"/>
                    <a:pt x="201" y="429"/>
                    <a:pt x="202" y="417"/>
                  </a:cubicBezTo>
                  <a:cubicBezTo>
                    <a:pt x="202" y="417"/>
                    <a:pt x="202" y="417"/>
                    <a:pt x="202" y="416"/>
                  </a:cubicBezTo>
                  <a:cubicBezTo>
                    <a:pt x="187" y="411"/>
                    <a:pt x="181" y="399"/>
                    <a:pt x="185" y="384"/>
                  </a:cubicBezTo>
                  <a:cubicBezTo>
                    <a:pt x="186" y="382"/>
                    <a:pt x="186" y="380"/>
                    <a:pt x="187" y="379"/>
                  </a:cubicBezTo>
                  <a:cubicBezTo>
                    <a:pt x="176" y="377"/>
                    <a:pt x="171" y="372"/>
                    <a:pt x="169" y="366"/>
                  </a:cubicBezTo>
                  <a:cubicBezTo>
                    <a:pt x="158" y="337"/>
                    <a:pt x="201" y="317"/>
                    <a:pt x="230" y="303"/>
                  </a:cubicBezTo>
                  <a:cubicBezTo>
                    <a:pt x="237" y="299"/>
                    <a:pt x="244" y="296"/>
                    <a:pt x="247" y="294"/>
                  </a:cubicBezTo>
                  <a:cubicBezTo>
                    <a:pt x="250" y="292"/>
                    <a:pt x="251" y="291"/>
                    <a:pt x="245" y="277"/>
                  </a:cubicBezTo>
                  <a:cubicBezTo>
                    <a:pt x="241" y="268"/>
                    <a:pt x="236" y="256"/>
                    <a:pt x="235" y="240"/>
                  </a:cubicBezTo>
                  <a:cubicBezTo>
                    <a:pt x="233" y="220"/>
                    <a:pt x="239" y="205"/>
                    <a:pt x="247" y="188"/>
                  </a:cubicBezTo>
                  <a:cubicBezTo>
                    <a:pt x="256" y="167"/>
                    <a:pt x="266" y="144"/>
                    <a:pt x="257" y="109"/>
                  </a:cubicBezTo>
                  <a:cubicBezTo>
                    <a:pt x="247" y="71"/>
                    <a:pt x="227" y="44"/>
                    <a:pt x="199" y="30"/>
                  </a:cubicBezTo>
                  <a:cubicBezTo>
                    <a:pt x="172" y="17"/>
                    <a:pt x="137" y="18"/>
                    <a:pt x="102" y="34"/>
                  </a:cubicBezTo>
                  <a:cubicBezTo>
                    <a:pt x="30" y="67"/>
                    <a:pt x="17" y="126"/>
                    <a:pt x="28" y="167"/>
                  </a:cubicBezTo>
                  <a:cubicBezTo>
                    <a:pt x="44" y="228"/>
                    <a:pt x="82" y="240"/>
                    <a:pt x="111" y="249"/>
                  </a:cubicBezTo>
                  <a:cubicBezTo>
                    <a:pt x="114" y="250"/>
                    <a:pt x="114" y="250"/>
                    <a:pt x="114" y="250"/>
                  </a:cubicBezTo>
                  <a:cubicBezTo>
                    <a:pt x="149" y="262"/>
                    <a:pt x="174" y="291"/>
                    <a:pt x="183" y="308"/>
                  </a:cubicBezTo>
                  <a:cubicBezTo>
                    <a:pt x="185" y="312"/>
                    <a:pt x="183" y="317"/>
                    <a:pt x="179" y="319"/>
                  </a:cubicBezTo>
                  <a:cubicBezTo>
                    <a:pt x="175" y="321"/>
                    <a:pt x="170" y="319"/>
                    <a:pt x="168" y="315"/>
                  </a:cubicBezTo>
                  <a:cubicBezTo>
                    <a:pt x="161" y="301"/>
                    <a:pt x="139" y="276"/>
                    <a:pt x="109" y="266"/>
                  </a:cubicBezTo>
                  <a:cubicBezTo>
                    <a:pt x="106" y="265"/>
                    <a:pt x="106" y="265"/>
                    <a:pt x="106" y="265"/>
                  </a:cubicBezTo>
                  <a:cubicBezTo>
                    <a:pt x="77" y="255"/>
                    <a:pt x="30" y="240"/>
                    <a:pt x="12" y="171"/>
                  </a:cubicBezTo>
                  <a:cubicBezTo>
                    <a:pt x="0" y="124"/>
                    <a:pt x="14" y="57"/>
                    <a:pt x="96" y="20"/>
                  </a:cubicBezTo>
                  <a:cubicBezTo>
                    <a:pt x="135" y="2"/>
                    <a:pt x="174" y="0"/>
                    <a:pt x="206" y="16"/>
                  </a:cubicBezTo>
                  <a:cubicBezTo>
                    <a:pt x="239" y="31"/>
                    <a:pt x="261" y="62"/>
                    <a:pt x="272" y="105"/>
                  </a:cubicBezTo>
                  <a:cubicBezTo>
                    <a:pt x="282" y="146"/>
                    <a:pt x="271" y="172"/>
                    <a:pt x="261" y="195"/>
                  </a:cubicBezTo>
                  <a:cubicBezTo>
                    <a:pt x="255" y="210"/>
                    <a:pt x="249" y="223"/>
                    <a:pt x="251" y="238"/>
                  </a:cubicBezTo>
                  <a:cubicBezTo>
                    <a:pt x="252" y="252"/>
                    <a:pt x="257" y="263"/>
                    <a:pt x="260" y="271"/>
                  </a:cubicBezTo>
                  <a:cubicBezTo>
                    <a:pt x="265" y="284"/>
                    <a:pt x="270" y="297"/>
                    <a:pt x="257" y="307"/>
                  </a:cubicBezTo>
                  <a:cubicBezTo>
                    <a:pt x="253" y="310"/>
                    <a:pt x="246" y="313"/>
                    <a:pt x="237" y="317"/>
                  </a:cubicBezTo>
                  <a:cubicBezTo>
                    <a:pt x="217" y="327"/>
                    <a:pt x="179" y="345"/>
                    <a:pt x="184" y="361"/>
                  </a:cubicBezTo>
                  <a:cubicBezTo>
                    <a:pt x="185" y="362"/>
                    <a:pt x="188" y="363"/>
                    <a:pt x="195" y="363"/>
                  </a:cubicBezTo>
                  <a:cubicBezTo>
                    <a:pt x="195" y="363"/>
                    <a:pt x="196" y="363"/>
                    <a:pt x="196" y="363"/>
                  </a:cubicBezTo>
                  <a:cubicBezTo>
                    <a:pt x="214" y="339"/>
                    <a:pt x="247" y="316"/>
                    <a:pt x="267" y="321"/>
                  </a:cubicBezTo>
                  <a:cubicBezTo>
                    <a:pt x="281" y="324"/>
                    <a:pt x="282" y="332"/>
                    <a:pt x="282" y="337"/>
                  </a:cubicBezTo>
                  <a:cubicBezTo>
                    <a:pt x="281" y="356"/>
                    <a:pt x="233" y="374"/>
                    <a:pt x="208" y="378"/>
                  </a:cubicBezTo>
                  <a:cubicBezTo>
                    <a:pt x="207" y="378"/>
                    <a:pt x="206" y="379"/>
                    <a:pt x="205" y="379"/>
                  </a:cubicBezTo>
                  <a:cubicBezTo>
                    <a:pt x="203" y="382"/>
                    <a:pt x="201" y="385"/>
                    <a:pt x="201" y="388"/>
                  </a:cubicBezTo>
                  <a:cubicBezTo>
                    <a:pt x="199" y="394"/>
                    <a:pt x="199" y="399"/>
                    <a:pt x="208" y="402"/>
                  </a:cubicBezTo>
                  <a:cubicBezTo>
                    <a:pt x="221" y="382"/>
                    <a:pt x="253" y="366"/>
                    <a:pt x="279" y="364"/>
                  </a:cubicBezTo>
                  <a:cubicBezTo>
                    <a:pt x="283" y="364"/>
                    <a:pt x="296" y="363"/>
                    <a:pt x="300" y="372"/>
                  </a:cubicBezTo>
                  <a:cubicBezTo>
                    <a:pt x="302" y="376"/>
                    <a:pt x="303" y="382"/>
                    <a:pt x="296" y="390"/>
                  </a:cubicBezTo>
                  <a:cubicBezTo>
                    <a:pt x="285" y="403"/>
                    <a:pt x="249" y="422"/>
                    <a:pt x="218" y="420"/>
                  </a:cubicBezTo>
                  <a:cubicBezTo>
                    <a:pt x="219" y="429"/>
                    <a:pt x="238" y="434"/>
                    <a:pt x="246" y="436"/>
                  </a:cubicBezTo>
                  <a:cubicBezTo>
                    <a:pt x="250" y="437"/>
                    <a:pt x="253" y="441"/>
                    <a:pt x="252" y="446"/>
                  </a:cubicBezTo>
                  <a:cubicBezTo>
                    <a:pt x="252" y="449"/>
                    <a:pt x="250" y="451"/>
                    <a:pt x="247" y="452"/>
                  </a:cubicBezTo>
                  <a:close/>
                  <a:moveTo>
                    <a:pt x="227" y="404"/>
                  </a:moveTo>
                  <a:cubicBezTo>
                    <a:pt x="251" y="403"/>
                    <a:pt x="276" y="388"/>
                    <a:pt x="283" y="380"/>
                  </a:cubicBezTo>
                  <a:cubicBezTo>
                    <a:pt x="282" y="380"/>
                    <a:pt x="281" y="380"/>
                    <a:pt x="280" y="380"/>
                  </a:cubicBezTo>
                  <a:cubicBezTo>
                    <a:pt x="260" y="381"/>
                    <a:pt x="239" y="392"/>
                    <a:pt x="227" y="404"/>
                  </a:cubicBezTo>
                  <a:close/>
                  <a:moveTo>
                    <a:pt x="221" y="359"/>
                  </a:moveTo>
                  <a:cubicBezTo>
                    <a:pt x="241" y="353"/>
                    <a:pt x="260" y="343"/>
                    <a:pt x="265" y="337"/>
                  </a:cubicBezTo>
                  <a:cubicBezTo>
                    <a:pt x="265" y="337"/>
                    <a:pt x="264" y="336"/>
                    <a:pt x="263" y="336"/>
                  </a:cubicBezTo>
                  <a:cubicBezTo>
                    <a:pt x="255" y="334"/>
                    <a:pt x="236" y="345"/>
                    <a:pt x="221" y="359"/>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4" name="Freeform 30"/>
            <p:cNvSpPr>
              <a:spLocks/>
            </p:cNvSpPr>
            <p:nvPr/>
          </p:nvSpPr>
          <p:spPr bwMode="auto">
            <a:xfrm>
              <a:off x="8218488" y="2524125"/>
              <a:ext cx="376238" cy="538163"/>
            </a:xfrm>
            <a:custGeom>
              <a:avLst/>
              <a:gdLst/>
              <a:ahLst/>
              <a:cxnLst>
                <a:cxn ang="0">
                  <a:pos x="165" y="232"/>
                </a:cxn>
                <a:cxn ang="0">
                  <a:pos x="104" y="148"/>
                </a:cxn>
                <a:cxn ang="0">
                  <a:pos x="38" y="100"/>
                </a:cxn>
                <a:cxn ang="0">
                  <a:pos x="24" y="83"/>
                </a:cxn>
                <a:cxn ang="0">
                  <a:pos x="57" y="91"/>
                </a:cxn>
                <a:cxn ang="0">
                  <a:pos x="73" y="52"/>
                </a:cxn>
                <a:cxn ang="0">
                  <a:pos x="59" y="18"/>
                </a:cxn>
                <a:cxn ang="0">
                  <a:pos x="86" y="29"/>
                </a:cxn>
                <a:cxn ang="0">
                  <a:pos x="119" y="46"/>
                </a:cxn>
                <a:cxn ang="0">
                  <a:pos x="129" y="21"/>
                </a:cxn>
                <a:cxn ang="0">
                  <a:pos x="142" y="28"/>
                </a:cxn>
                <a:cxn ang="0">
                  <a:pos x="146" y="56"/>
                </a:cxn>
                <a:cxn ang="0">
                  <a:pos x="154" y="55"/>
                </a:cxn>
                <a:cxn ang="0">
                  <a:pos x="129" y="11"/>
                </a:cxn>
                <a:cxn ang="0">
                  <a:pos x="118" y="26"/>
                </a:cxn>
                <a:cxn ang="0">
                  <a:pos x="114" y="39"/>
                </a:cxn>
                <a:cxn ang="0">
                  <a:pos x="102" y="36"/>
                </a:cxn>
                <a:cxn ang="0">
                  <a:pos x="57" y="10"/>
                </a:cxn>
                <a:cxn ang="0">
                  <a:pos x="64" y="54"/>
                </a:cxn>
                <a:cxn ang="0">
                  <a:pos x="68" y="80"/>
                </a:cxn>
                <a:cxn ang="0">
                  <a:pos x="42" y="79"/>
                </a:cxn>
                <a:cxn ang="0">
                  <a:pos x="18" y="76"/>
                </a:cxn>
                <a:cxn ang="0">
                  <a:pos x="22" y="101"/>
                </a:cxn>
                <a:cxn ang="0">
                  <a:pos x="62" y="123"/>
                </a:cxn>
                <a:cxn ang="0">
                  <a:pos x="96" y="152"/>
                </a:cxn>
                <a:cxn ang="0">
                  <a:pos x="144" y="213"/>
                </a:cxn>
                <a:cxn ang="0">
                  <a:pos x="157" y="235"/>
                </a:cxn>
                <a:cxn ang="0">
                  <a:pos x="165" y="232"/>
                </a:cxn>
              </a:cxnLst>
              <a:rect l="0" t="0" r="r" b="b"/>
              <a:pathLst>
                <a:path w="167" h="239">
                  <a:moveTo>
                    <a:pt x="165" y="232"/>
                  </a:moveTo>
                  <a:cubicBezTo>
                    <a:pt x="149" y="202"/>
                    <a:pt x="128" y="173"/>
                    <a:pt x="104" y="148"/>
                  </a:cubicBezTo>
                  <a:cubicBezTo>
                    <a:pt x="84" y="128"/>
                    <a:pt x="63" y="112"/>
                    <a:pt x="38" y="100"/>
                  </a:cubicBezTo>
                  <a:cubicBezTo>
                    <a:pt x="32" y="98"/>
                    <a:pt x="7" y="84"/>
                    <a:pt x="24" y="83"/>
                  </a:cubicBezTo>
                  <a:cubicBezTo>
                    <a:pt x="36" y="83"/>
                    <a:pt x="46" y="91"/>
                    <a:pt x="57" y="91"/>
                  </a:cubicBezTo>
                  <a:cubicBezTo>
                    <a:pt x="80" y="91"/>
                    <a:pt x="83" y="69"/>
                    <a:pt x="73" y="52"/>
                  </a:cubicBezTo>
                  <a:cubicBezTo>
                    <a:pt x="68" y="45"/>
                    <a:pt x="53" y="28"/>
                    <a:pt x="59" y="18"/>
                  </a:cubicBezTo>
                  <a:cubicBezTo>
                    <a:pt x="65" y="9"/>
                    <a:pt x="83" y="26"/>
                    <a:pt x="86" y="29"/>
                  </a:cubicBezTo>
                  <a:cubicBezTo>
                    <a:pt x="94" y="37"/>
                    <a:pt x="109" y="67"/>
                    <a:pt x="119" y="46"/>
                  </a:cubicBezTo>
                  <a:cubicBezTo>
                    <a:pt x="123" y="38"/>
                    <a:pt x="124" y="29"/>
                    <a:pt x="129" y="21"/>
                  </a:cubicBezTo>
                  <a:cubicBezTo>
                    <a:pt x="133" y="14"/>
                    <a:pt x="141" y="23"/>
                    <a:pt x="142" y="28"/>
                  </a:cubicBezTo>
                  <a:cubicBezTo>
                    <a:pt x="146" y="36"/>
                    <a:pt x="146" y="47"/>
                    <a:pt x="146" y="56"/>
                  </a:cubicBezTo>
                  <a:cubicBezTo>
                    <a:pt x="147" y="61"/>
                    <a:pt x="155" y="60"/>
                    <a:pt x="154" y="55"/>
                  </a:cubicBezTo>
                  <a:cubicBezTo>
                    <a:pt x="153" y="44"/>
                    <a:pt x="152" y="3"/>
                    <a:pt x="129" y="11"/>
                  </a:cubicBezTo>
                  <a:cubicBezTo>
                    <a:pt x="122" y="14"/>
                    <a:pt x="120" y="20"/>
                    <a:pt x="118" y="26"/>
                  </a:cubicBezTo>
                  <a:cubicBezTo>
                    <a:pt x="116" y="30"/>
                    <a:pt x="115" y="35"/>
                    <a:pt x="114" y="39"/>
                  </a:cubicBezTo>
                  <a:cubicBezTo>
                    <a:pt x="110" y="48"/>
                    <a:pt x="107" y="41"/>
                    <a:pt x="102" y="36"/>
                  </a:cubicBezTo>
                  <a:cubicBezTo>
                    <a:pt x="94" y="25"/>
                    <a:pt x="73" y="0"/>
                    <a:pt x="57" y="10"/>
                  </a:cubicBezTo>
                  <a:cubicBezTo>
                    <a:pt x="40" y="19"/>
                    <a:pt x="58" y="44"/>
                    <a:pt x="64" y="54"/>
                  </a:cubicBezTo>
                  <a:cubicBezTo>
                    <a:pt x="69" y="61"/>
                    <a:pt x="73" y="72"/>
                    <a:pt x="68" y="80"/>
                  </a:cubicBezTo>
                  <a:cubicBezTo>
                    <a:pt x="62" y="88"/>
                    <a:pt x="48" y="81"/>
                    <a:pt x="42" y="79"/>
                  </a:cubicBezTo>
                  <a:cubicBezTo>
                    <a:pt x="35" y="75"/>
                    <a:pt x="26" y="74"/>
                    <a:pt x="18" y="76"/>
                  </a:cubicBezTo>
                  <a:cubicBezTo>
                    <a:pt x="0" y="79"/>
                    <a:pt x="14" y="95"/>
                    <a:pt x="22" y="101"/>
                  </a:cubicBezTo>
                  <a:cubicBezTo>
                    <a:pt x="35" y="109"/>
                    <a:pt x="49" y="114"/>
                    <a:pt x="62" y="123"/>
                  </a:cubicBezTo>
                  <a:cubicBezTo>
                    <a:pt x="74" y="131"/>
                    <a:pt x="86" y="141"/>
                    <a:pt x="96" y="152"/>
                  </a:cubicBezTo>
                  <a:cubicBezTo>
                    <a:pt x="114" y="170"/>
                    <a:pt x="130" y="191"/>
                    <a:pt x="144" y="213"/>
                  </a:cubicBezTo>
                  <a:cubicBezTo>
                    <a:pt x="148" y="219"/>
                    <a:pt x="155" y="231"/>
                    <a:pt x="157" y="235"/>
                  </a:cubicBezTo>
                  <a:cubicBezTo>
                    <a:pt x="160" y="239"/>
                    <a:pt x="167" y="236"/>
                    <a:pt x="165" y="232"/>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5" name="Freeform 31"/>
            <p:cNvSpPr>
              <a:spLocks noEditPoints="1"/>
            </p:cNvSpPr>
            <p:nvPr/>
          </p:nvSpPr>
          <p:spPr bwMode="auto">
            <a:xfrm>
              <a:off x="9424988" y="4179888"/>
              <a:ext cx="417513" cy="666750"/>
            </a:xfrm>
            <a:custGeom>
              <a:avLst/>
              <a:gdLst/>
              <a:ahLst/>
              <a:cxnLst>
                <a:cxn ang="0">
                  <a:pos x="60" y="296"/>
                </a:cxn>
                <a:cxn ang="0">
                  <a:pos x="57" y="295"/>
                </a:cxn>
                <a:cxn ang="0">
                  <a:pos x="44" y="262"/>
                </a:cxn>
                <a:cxn ang="0">
                  <a:pos x="44" y="262"/>
                </a:cxn>
                <a:cxn ang="0">
                  <a:pos x="45" y="238"/>
                </a:cxn>
                <a:cxn ang="0">
                  <a:pos x="47" y="236"/>
                </a:cxn>
                <a:cxn ang="0">
                  <a:pos x="41" y="224"/>
                </a:cxn>
                <a:cxn ang="0">
                  <a:pos x="95" y="206"/>
                </a:cxn>
                <a:cxn ang="0">
                  <a:pos x="107" y="206"/>
                </a:cxn>
                <a:cxn ang="0">
                  <a:pos x="111" y="196"/>
                </a:cxn>
                <a:cxn ang="0">
                  <a:pos x="116" y="171"/>
                </a:cxn>
                <a:cxn ang="0">
                  <a:pos x="139" y="145"/>
                </a:cxn>
                <a:cxn ang="0">
                  <a:pos x="169" y="103"/>
                </a:cxn>
                <a:cxn ang="0">
                  <a:pos x="160" y="41"/>
                </a:cxn>
                <a:cxn ang="0">
                  <a:pos x="103" y="14"/>
                </a:cxn>
                <a:cxn ang="0">
                  <a:pos x="21" y="67"/>
                </a:cxn>
                <a:cxn ang="0">
                  <a:pos x="43" y="139"/>
                </a:cxn>
                <a:cxn ang="0">
                  <a:pos x="44" y="141"/>
                </a:cxn>
                <a:cxn ang="0">
                  <a:pos x="66" y="194"/>
                </a:cxn>
                <a:cxn ang="0">
                  <a:pos x="61" y="199"/>
                </a:cxn>
                <a:cxn ang="0">
                  <a:pos x="56" y="194"/>
                </a:cxn>
                <a:cxn ang="0">
                  <a:pos x="37" y="148"/>
                </a:cxn>
                <a:cxn ang="0">
                  <a:pos x="35" y="146"/>
                </a:cxn>
                <a:cxn ang="0">
                  <a:pos x="10" y="64"/>
                </a:cxn>
                <a:cxn ang="0">
                  <a:pos x="104" y="4"/>
                </a:cxn>
                <a:cxn ang="0">
                  <a:pos x="168" y="35"/>
                </a:cxn>
                <a:cxn ang="0">
                  <a:pos x="179" y="106"/>
                </a:cxn>
                <a:cxn ang="0">
                  <a:pos x="145" y="153"/>
                </a:cxn>
                <a:cxn ang="0">
                  <a:pos x="126" y="175"/>
                </a:cxn>
                <a:cxn ang="0">
                  <a:pos x="121" y="197"/>
                </a:cxn>
                <a:cxn ang="0">
                  <a:pos x="109" y="216"/>
                </a:cxn>
                <a:cxn ang="0">
                  <a:pos x="94" y="216"/>
                </a:cxn>
                <a:cxn ang="0">
                  <a:pos x="51" y="225"/>
                </a:cxn>
                <a:cxn ang="0">
                  <a:pos x="56" y="230"/>
                </a:cxn>
                <a:cxn ang="0">
                  <a:pos x="57" y="230"/>
                </a:cxn>
                <a:cxn ang="0">
                  <a:pos x="110" y="227"/>
                </a:cxn>
                <a:cxn ang="0">
                  <a:pos x="114" y="241"/>
                </a:cxn>
                <a:cxn ang="0">
                  <a:pos x="59" y="242"/>
                </a:cxn>
                <a:cxn ang="0">
                  <a:pos x="57" y="241"/>
                </a:cxn>
                <a:cxn ang="0">
                  <a:pos x="52" y="245"/>
                </a:cxn>
                <a:cxn ang="0">
                  <a:pos x="52" y="255"/>
                </a:cxn>
                <a:cxn ang="0">
                  <a:pos x="104" y="256"/>
                </a:cxn>
                <a:cxn ang="0">
                  <a:pos x="114" y="267"/>
                </a:cxn>
                <a:cxn ang="0">
                  <a:pos x="106" y="275"/>
                </a:cxn>
                <a:cxn ang="0">
                  <a:pos x="52" y="269"/>
                </a:cxn>
                <a:cxn ang="0">
                  <a:pos x="64" y="287"/>
                </a:cxn>
                <a:cxn ang="0">
                  <a:pos x="64" y="294"/>
                </a:cxn>
                <a:cxn ang="0">
                  <a:pos x="60" y="296"/>
                </a:cxn>
                <a:cxn ang="0">
                  <a:pos x="62" y="262"/>
                </a:cxn>
                <a:cxn ang="0">
                  <a:pos x="102" y="266"/>
                </a:cxn>
                <a:cxn ang="0">
                  <a:pos x="99" y="265"/>
                </a:cxn>
                <a:cxn ang="0">
                  <a:pos x="62" y="262"/>
                </a:cxn>
                <a:cxn ang="0">
                  <a:pos x="73" y="235"/>
                </a:cxn>
                <a:cxn ang="0">
                  <a:pos x="104" y="236"/>
                </a:cxn>
                <a:cxn ang="0">
                  <a:pos x="103" y="235"/>
                </a:cxn>
                <a:cxn ang="0">
                  <a:pos x="73" y="235"/>
                </a:cxn>
              </a:cxnLst>
              <a:rect l="0" t="0" r="r" b="b"/>
              <a:pathLst>
                <a:path w="185" h="296">
                  <a:moveTo>
                    <a:pt x="60" y="296"/>
                  </a:moveTo>
                  <a:cubicBezTo>
                    <a:pt x="59" y="296"/>
                    <a:pt x="58" y="295"/>
                    <a:pt x="57" y="295"/>
                  </a:cubicBezTo>
                  <a:cubicBezTo>
                    <a:pt x="39" y="280"/>
                    <a:pt x="40" y="269"/>
                    <a:pt x="44" y="262"/>
                  </a:cubicBezTo>
                  <a:cubicBezTo>
                    <a:pt x="44" y="262"/>
                    <a:pt x="44" y="262"/>
                    <a:pt x="44" y="262"/>
                  </a:cubicBezTo>
                  <a:cubicBezTo>
                    <a:pt x="37" y="254"/>
                    <a:pt x="38" y="245"/>
                    <a:pt x="45" y="238"/>
                  </a:cubicBezTo>
                  <a:cubicBezTo>
                    <a:pt x="45" y="237"/>
                    <a:pt x="46" y="237"/>
                    <a:pt x="47" y="236"/>
                  </a:cubicBezTo>
                  <a:cubicBezTo>
                    <a:pt x="41" y="232"/>
                    <a:pt x="40" y="227"/>
                    <a:pt x="41" y="224"/>
                  </a:cubicBezTo>
                  <a:cubicBezTo>
                    <a:pt x="43" y="204"/>
                    <a:pt x="74" y="205"/>
                    <a:pt x="95" y="206"/>
                  </a:cubicBezTo>
                  <a:cubicBezTo>
                    <a:pt x="100" y="206"/>
                    <a:pt x="105" y="206"/>
                    <a:pt x="107" y="206"/>
                  </a:cubicBezTo>
                  <a:cubicBezTo>
                    <a:pt x="109" y="206"/>
                    <a:pt x="110" y="205"/>
                    <a:pt x="111" y="196"/>
                  </a:cubicBezTo>
                  <a:cubicBezTo>
                    <a:pt x="112" y="189"/>
                    <a:pt x="113" y="181"/>
                    <a:pt x="116" y="171"/>
                  </a:cubicBezTo>
                  <a:cubicBezTo>
                    <a:pt x="121" y="159"/>
                    <a:pt x="130" y="153"/>
                    <a:pt x="139" y="145"/>
                  </a:cubicBezTo>
                  <a:cubicBezTo>
                    <a:pt x="151" y="136"/>
                    <a:pt x="163" y="126"/>
                    <a:pt x="169" y="103"/>
                  </a:cubicBezTo>
                  <a:cubicBezTo>
                    <a:pt x="175" y="79"/>
                    <a:pt x="172" y="57"/>
                    <a:pt x="160" y="41"/>
                  </a:cubicBezTo>
                  <a:cubicBezTo>
                    <a:pt x="148" y="25"/>
                    <a:pt x="128" y="16"/>
                    <a:pt x="103" y="14"/>
                  </a:cubicBezTo>
                  <a:cubicBezTo>
                    <a:pt x="52" y="11"/>
                    <a:pt x="27" y="40"/>
                    <a:pt x="21" y="67"/>
                  </a:cubicBezTo>
                  <a:cubicBezTo>
                    <a:pt x="11" y="106"/>
                    <a:pt x="30" y="125"/>
                    <a:pt x="43" y="139"/>
                  </a:cubicBezTo>
                  <a:cubicBezTo>
                    <a:pt x="44" y="141"/>
                    <a:pt x="44" y="141"/>
                    <a:pt x="44" y="141"/>
                  </a:cubicBezTo>
                  <a:cubicBezTo>
                    <a:pt x="61" y="158"/>
                    <a:pt x="67" y="182"/>
                    <a:pt x="66" y="194"/>
                  </a:cubicBezTo>
                  <a:cubicBezTo>
                    <a:pt x="66" y="197"/>
                    <a:pt x="64" y="199"/>
                    <a:pt x="61" y="199"/>
                  </a:cubicBezTo>
                  <a:cubicBezTo>
                    <a:pt x="58" y="199"/>
                    <a:pt x="56" y="197"/>
                    <a:pt x="56" y="194"/>
                  </a:cubicBezTo>
                  <a:cubicBezTo>
                    <a:pt x="56" y="184"/>
                    <a:pt x="51" y="163"/>
                    <a:pt x="37" y="148"/>
                  </a:cubicBezTo>
                  <a:cubicBezTo>
                    <a:pt x="35" y="146"/>
                    <a:pt x="35" y="146"/>
                    <a:pt x="35" y="146"/>
                  </a:cubicBezTo>
                  <a:cubicBezTo>
                    <a:pt x="22" y="133"/>
                    <a:pt x="0" y="110"/>
                    <a:pt x="10" y="64"/>
                  </a:cubicBezTo>
                  <a:cubicBezTo>
                    <a:pt x="18" y="34"/>
                    <a:pt x="46" y="0"/>
                    <a:pt x="104" y="4"/>
                  </a:cubicBezTo>
                  <a:cubicBezTo>
                    <a:pt x="132" y="5"/>
                    <a:pt x="155" y="16"/>
                    <a:pt x="168" y="35"/>
                  </a:cubicBezTo>
                  <a:cubicBezTo>
                    <a:pt x="182" y="54"/>
                    <a:pt x="185" y="78"/>
                    <a:pt x="179" y="106"/>
                  </a:cubicBezTo>
                  <a:cubicBezTo>
                    <a:pt x="172" y="132"/>
                    <a:pt x="158" y="143"/>
                    <a:pt x="145" y="153"/>
                  </a:cubicBezTo>
                  <a:cubicBezTo>
                    <a:pt x="137" y="160"/>
                    <a:pt x="130" y="166"/>
                    <a:pt x="126" y="175"/>
                  </a:cubicBezTo>
                  <a:cubicBezTo>
                    <a:pt x="123" y="183"/>
                    <a:pt x="122" y="191"/>
                    <a:pt x="121" y="197"/>
                  </a:cubicBezTo>
                  <a:cubicBezTo>
                    <a:pt x="120" y="206"/>
                    <a:pt x="119" y="215"/>
                    <a:pt x="109" y="216"/>
                  </a:cubicBezTo>
                  <a:cubicBezTo>
                    <a:pt x="105" y="217"/>
                    <a:pt x="101" y="216"/>
                    <a:pt x="94" y="216"/>
                  </a:cubicBezTo>
                  <a:cubicBezTo>
                    <a:pt x="80" y="215"/>
                    <a:pt x="53" y="214"/>
                    <a:pt x="51" y="225"/>
                  </a:cubicBezTo>
                  <a:cubicBezTo>
                    <a:pt x="51" y="226"/>
                    <a:pt x="52" y="227"/>
                    <a:pt x="56" y="230"/>
                  </a:cubicBezTo>
                  <a:cubicBezTo>
                    <a:pt x="57" y="230"/>
                    <a:pt x="57" y="230"/>
                    <a:pt x="57" y="230"/>
                  </a:cubicBezTo>
                  <a:cubicBezTo>
                    <a:pt x="74" y="221"/>
                    <a:pt x="101" y="218"/>
                    <a:pt x="110" y="227"/>
                  </a:cubicBezTo>
                  <a:cubicBezTo>
                    <a:pt x="117" y="233"/>
                    <a:pt x="116" y="238"/>
                    <a:pt x="114" y="241"/>
                  </a:cubicBezTo>
                  <a:cubicBezTo>
                    <a:pt x="108" y="252"/>
                    <a:pt x="74" y="247"/>
                    <a:pt x="59" y="242"/>
                  </a:cubicBezTo>
                  <a:cubicBezTo>
                    <a:pt x="59" y="242"/>
                    <a:pt x="58" y="241"/>
                    <a:pt x="57" y="241"/>
                  </a:cubicBezTo>
                  <a:cubicBezTo>
                    <a:pt x="55" y="242"/>
                    <a:pt x="54" y="244"/>
                    <a:pt x="52" y="245"/>
                  </a:cubicBezTo>
                  <a:cubicBezTo>
                    <a:pt x="49" y="248"/>
                    <a:pt x="48" y="251"/>
                    <a:pt x="52" y="255"/>
                  </a:cubicBezTo>
                  <a:cubicBezTo>
                    <a:pt x="66" y="248"/>
                    <a:pt x="89" y="249"/>
                    <a:pt x="104" y="256"/>
                  </a:cubicBezTo>
                  <a:cubicBezTo>
                    <a:pt x="106" y="257"/>
                    <a:pt x="114" y="260"/>
                    <a:pt x="114" y="267"/>
                  </a:cubicBezTo>
                  <a:cubicBezTo>
                    <a:pt x="114" y="269"/>
                    <a:pt x="112" y="273"/>
                    <a:pt x="106" y="275"/>
                  </a:cubicBezTo>
                  <a:cubicBezTo>
                    <a:pt x="95" y="280"/>
                    <a:pt x="70" y="279"/>
                    <a:pt x="52" y="269"/>
                  </a:cubicBezTo>
                  <a:cubicBezTo>
                    <a:pt x="50" y="274"/>
                    <a:pt x="59" y="283"/>
                    <a:pt x="64" y="287"/>
                  </a:cubicBezTo>
                  <a:cubicBezTo>
                    <a:pt x="66" y="288"/>
                    <a:pt x="66" y="292"/>
                    <a:pt x="64" y="294"/>
                  </a:cubicBezTo>
                  <a:cubicBezTo>
                    <a:pt x="63" y="295"/>
                    <a:pt x="61" y="296"/>
                    <a:pt x="60" y="296"/>
                  </a:cubicBezTo>
                  <a:close/>
                  <a:moveTo>
                    <a:pt x="62" y="262"/>
                  </a:moveTo>
                  <a:cubicBezTo>
                    <a:pt x="76" y="269"/>
                    <a:pt x="95" y="268"/>
                    <a:pt x="102" y="266"/>
                  </a:cubicBezTo>
                  <a:cubicBezTo>
                    <a:pt x="101" y="266"/>
                    <a:pt x="100" y="265"/>
                    <a:pt x="99" y="265"/>
                  </a:cubicBezTo>
                  <a:cubicBezTo>
                    <a:pt x="88" y="260"/>
                    <a:pt x="72" y="259"/>
                    <a:pt x="62" y="262"/>
                  </a:cubicBezTo>
                  <a:close/>
                  <a:moveTo>
                    <a:pt x="73" y="235"/>
                  </a:moveTo>
                  <a:cubicBezTo>
                    <a:pt x="86" y="238"/>
                    <a:pt x="100" y="238"/>
                    <a:pt x="104" y="236"/>
                  </a:cubicBezTo>
                  <a:cubicBezTo>
                    <a:pt x="104" y="235"/>
                    <a:pt x="104" y="235"/>
                    <a:pt x="103" y="235"/>
                  </a:cubicBezTo>
                  <a:cubicBezTo>
                    <a:pt x="99" y="231"/>
                    <a:pt x="86" y="232"/>
                    <a:pt x="73" y="235"/>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6" name="Freeform 32"/>
            <p:cNvSpPr>
              <a:spLocks/>
            </p:cNvSpPr>
            <p:nvPr/>
          </p:nvSpPr>
          <p:spPr bwMode="auto">
            <a:xfrm>
              <a:off x="9515476" y="4286250"/>
              <a:ext cx="247650" cy="368300"/>
            </a:xfrm>
            <a:custGeom>
              <a:avLst/>
              <a:gdLst/>
              <a:ahLst/>
              <a:cxnLst>
                <a:cxn ang="0">
                  <a:pos x="48" y="160"/>
                </a:cxn>
                <a:cxn ang="0">
                  <a:pos x="38" y="94"/>
                </a:cxn>
                <a:cxn ang="0">
                  <a:pos x="15" y="47"/>
                </a:cxn>
                <a:cxn ang="0">
                  <a:pos x="13" y="33"/>
                </a:cxn>
                <a:cxn ang="0">
                  <a:pos x="29" y="47"/>
                </a:cxn>
                <a:cxn ang="0">
                  <a:pos x="50" y="30"/>
                </a:cxn>
                <a:cxn ang="0">
                  <a:pos x="52" y="6"/>
                </a:cxn>
                <a:cxn ang="0">
                  <a:pos x="65" y="21"/>
                </a:cxn>
                <a:cxn ang="0">
                  <a:pos x="78" y="40"/>
                </a:cxn>
                <a:cxn ang="0">
                  <a:pos x="91" y="29"/>
                </a:cxn>
                <a:cxn ang="0">
                  <a:pos x="97" y="37"/>
                </a:cxn>
                <a:cxn ang="0">
                  <a:pos x="91" y="54"/>
                </a:cxn>
                <a:cxn ang="0">
                  <a:pos x="95" y="56"/>
                </a:cxn>
                <a:cxn ang="0">
                  <a:pos x="94" y="24"/>
                </a:cxn>
                <a:cxn ang="0">
                  <a:pos x="83" y="29"/>
                </a:cxn>
                <a:cxn ang="0">
                  <a:pos x="77" y="35"/>
                </a:cxn>
                <a:cxn ang="0">
                  <a:pos x="72" y="30"/>
                </a:cxn>
                <a:cxn ang="0">
                  <a:pos x="54" y="1"/>
                </a:cxn>
                <a:cxn ang="0">
                  <a:pos x="45" y="28"/>
                </a:cxn>
                <a:cxn ang="0">
                  <a:pos x="39" y="44"/>
                </a:cxn>
                <a:cxn ang="0">
                  <a:pos x="24" y="36"/>
                </a:cxn>
                <a:cxn ang="0">
                  <a:pos x="12" y="27"/>
                </a:cxn>
                <a:cxn ang="0">
                  <a:pos x="6" y="42"/>
                </a:cxn>
                <a:cxn ang="0">
                  <a:pos x="22" y="67"/>
                </a:cxn>
                <a:cxn ang="0">
                  <a:pos x="33" y="94"/>
                </a:cxn>
                <a:cxn ang="0">
                  <a:pos x="42" y="143"/>
                </a:cxn>
                <a:cxn ang="0">
                  <a:pos x="43" y="160"/>
                </a:cxn>
                <a:cxn ang="0">
                  <a:pos x="48" y="160"/>
                </a:cxn>
              </a:cxnLst>
              <a:rect l="0" t="0" r="r" b="b"/>
              <a:pathLst>
                <a:path w="110" h="164">
                  <a:moveTo>
                    <a:pt x="48" y="160"/>
                  </a:moveTo>
                  <a:cubicBezTo>
                    <a:pt x="48" y="138"/>
                    <a:pt x="45" y="115"/>
                    <a:pt x="38" y="94"/>
                  </a:cubicBezTo>
                  <a:cubicBezTo>
                    <a:pt x="33" y="77"/>
                    <a:pt x="26" y="61"/>
                    <a:pt x="15" y="47"/>
                  </a:cubicBezTo>
                  <a:cubicBezTo>
                    <a:pt x="13" y="44"/>
                    <a:pt x="2" y="28"/>
                    <a:pt x="13" y="33"/>
                  </a:cubicBezTo>
                  <a:cubicBezTo>
                    <a:pt x="20" y="36"/>
                    <a:pt x="23" y="44"/>
                    <a:pt x="29" y="47"/>
                  </a:cubicBezTo>
                  <a:cubicBezTo>
                    <a:pt x="42" y="54"/>
                    <a:pt x="50" y="42"/>
                    <a:pt x="50" y="30"/>
                  </a:cubicBezTo>
                  <a:cubicBezTo>
                    <a:pt x="50" y="24"/>
                    <a:pt x="46" y="10"/>
                    <a:pt x="52" y="6"/>
                  </a:cubicBezTo>
                  <a:cubicBezTo>
                    <a:pt x="58" y="3"/>
                    <a:pt x="64" y="18"/>
                    <a:pt x="65" y="21"/>
                  </a:cubicBezTo>
                  <a:cubicBezTo>
                    <a:pt x="67" y="27"/>
                    <a:pt x="66" y="49"/>
                    <a:pt x="78" y="40"/>
                  </a:cubicBezTo>
                  <a:cubicBezTo>
                    <a:pt x="83" y="37"/>
                    <a:pt x="86" y="32"/>
                    <a:pt x="91" y="29"/>
                  </a:cubicBezTo>
                  <a:cubicBezTo>
                    <a:pt x="96" y="26"/>
                    <a:pt x="97" y="34"/>
                    <a:pt x="97" y="37"/>
                  </a:cubicBezTo>
                  <a:cubicBezTo>
                    <a:pt x="96" y="43"/>
                    <a:pt x="93" y="49"/>
                    <a:pt x="91" y="54"/>
                  </a:cubicBezTo>
                  <a:cubicBezTo>
                    <a:pt x="89" y="57"/>
                    <a:pt x="94" y="59"/>
                    <a:pt x="95" y="56"/>
                  </a:cubicBezTo>
                  <a:cubicBezTo>
                    <a:pt x="98" y="50"/>
                    <a:pt x="110" y="25"/>
                    <a:pt x="94" y="24"/>
                  </a:cubicBezTo>
                  <a:cubicBezTo>
                    <a:pt x="90" y="23"/>
                    <a:pt x="86" y="26"/>
                    <a:pt x="83" y="29"/>
                  </a:cubicBezTo>
                  <a:cubicBezTo>
                    <a:pt x="81" y="31"/>
                    <a:pt x="79" y="33"/>
                    <a:pt x="77" y="35"/>
                  </a:cubicBezTo>
                  <a:cubicBezTo>
                    <a:pt x="72" y="39"/>
                    <a:pt x="72" y="34"/>
                    <a:pt x="72" y="30"/>
                  </a:cubicBezTo>
                  <a:cubicBezTo>
                    <a:pt x="71" y="21"/>
                    <a:pt x="66" y="0"/>
                    <a:pt x="54" y="1"/>
                  </a:cubicBezTo>
                  <a:cubicBezTo>
                    <a:pt x="41" y="1"/>
                    <a:pt x="44" y="21"/>
                    <a:pt x="45" y="28"/>
                  </a:cubicBezTo>
                  <a:cubicBezTo>
                    <a:pt x="45" y="34"/>
                    <a:pt x="44" y="41"/>
                    <a:pt x="39" y="44"/>
                  </a:cubicBezTo>
                  <a:cubicBezTo>
                    <a:pt x="33" y="47"/>
                    <a:pt x="27" y="39"/>
                    <a:pt x="24" y="36"/>
                  </a:cubicBezTo>
                  <a:cubicBezTo>
                    <a:pt x="21" y="32"/>
                    <a:pt x="16" y="28"/>
                    <a:pt x="12" y="27"/>
                  </a:cubicBezTo>
                  <a:cubicBezTo>
                    <a:pt x="0" y="23"/>
                    <a:pt x="3" y="37"/>
                    <a:pt x="6" y="42"/>
                  </a:cubicBezTo>
                  <a:cubicBezTo>
                    <a:pt x="11" y="51"/>
                    <a:pt x="18" y="58"/>
                    <a:pt x="22" y="67"/>
                  </a:cubicBezTo>
                  <a:cubicBezTo>
                    <a:pt x="27" y="75"/>
                    <a:pt x="30" y="85"/>
                    <a:pt x="33" y="94"/>
                  </a:cubicBezTo>
                  <a:cubicBezTo>
                    <a:pt x="38" y="110"/>
                    <a:pt x="40" y="127"/>
                    <a:pt x="42" y="143"/>
                  </a:cubicBezTo>
                  <a:cubicBezTo>
                    <a:pt x="42" y="148"/>
                    <a:pt x="43" y="157"/>
                    <a:pt x="43" y="160"/>
                  </a:cubicBezTo>
                  <a:cubicBezTo>
                    <a:pt x="43" y="163"/>
                    <a:pt x="48" y="164"/>
                    <a:pt x="48" y="160"/>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7" name="Freeform 33"/>
            <p:cNvSpPr>
              <a:spLocks noEditPoints="1"/>
            </p:cNvSpPr>
            <p:nvPr/>
          </p:nvSpPr>
          <p:spPr bwMode="auto">
            <a:xfrm>
              <a:off x="8839201" y="4110038"/>
              <a:ext cx="531813" cy="788988"/>
            </a:xfrm>
            <a:custGeom>
              <a:avLst/>
              <a:gdLst/>
              <a:ahLst/>
              <a:cxnLst>
                <a:cxn ang="0">
                  <a:pos x="192" y="350"/>
                </a:cxn>
                <a:cxn ang="0">
                  <a:pos x="189" y="350"/>
                </a:cxn>
                <a:cxn ang="0">
                  <a:pos x="157" y="323"/>
                </a:cxn>
                <a:cxn ang="0">
                  <a:pos x="157" y="322"/>
                </a:cxn>
                <a:cxn ang="0">
                  <a:pos x="144" y="297"/>
                </a:cxn>
                <a:cxn ang="0">
                  <a:pos x="145" y="293"/>
                </a:cxn>
                <a:cxn ang="0">
                  <a:pos x="132" y="284"/>
                </a:cxn>
                <a:cxn ang="0">
                  <a:pos x="179" y="234"/>
                </a:cxn>
                <a:cxn ang="0">
                  <a:pos x="192" y="227"/>
                </a:cxn>
                <a:cxn ang="0">
                  <a:pos x="191" y="214"/>
                </a:cxn>
                <a:cxn ang="0">
                  <a:pos x="183" y="186"/>
                </a:cxn>
                <a:cxn ang="0">
                  <a:pos x="192" y="145"/>
                </a:cxn>
                <a:cxn ang="0">
                  <a:pos x="200" y="84"/>
                </a:cxn>
                <a:cxn ang="0">
                  <a:pos x="155" y="23"/>
                </a:cxn>
                <a:cxn ang="0">
                  <a:pos x="80" y="26"/>
                </a:cxn>
                <a:cxn ang="0">
                  <a:pos x="22" y="129"/>
                </a:cxn>
                <a:cxn ang="0">
                  <a:pos x="86" y="193"/>
                </a:cxn>
                <a:cxn ang="0">
                  <a:pos x="89" y="194"/>
                </a:cxn>
                <a:cxn ang="0">
                  <a:pos x="142" y="238"/>
                </a:cxn>
                <a:cxn ang="0">
                  <a:pos x="139" y="247"/>
                </a:cxn>
                <a:cxn ang="0">
                  <a:pos x="131" y="244"/>
                </a:cxn>
                <a:cxn ang="0">
                  <a:pos x="85" y="206"/>
                </a:cxn>
                <a:cxn ang="0">
                  <a:pos x="83" y="205"/>
                </a:cxn>
                <a:cxn ang="0">
                  <a:pos x="10" y="132"/>
                </a:cxn>
                <a:cxn ang="0">
                  <a:pos x="75" y="15"/>
                </a:cxn>
                <a:cxn ang="0">
                  <a:pos x="161" y="12"/>
                </a:cxn>
                <a:cxn ang="0">
                  <a:pos x="212" y="81"/>
                </a:cxn>
                <a:cxn ang="0">
                  <a:pos x="203" y="150"/>
                </a:cxn>
                <a:cxn ang="0">
                  <a:pos x="195" y="184"/>
                </a:cxn>
                <a:cxn ang="0">
                  <a:pos x="202" y="210"/>
                </a:cxn>
                <a:cxn ang="0">
                  <a:pos x="200" y="237"/>
                </a:cxn>
                <a:cxn ang="0">
                  <a:pos x="184" y="246"/>
                </a:cxn>
                <a:cxn ang="0">
                  <a:pos x="144" y="279"/>
                </a:cxn>
                <a:cxn ang="0">
                  <a:pos x="152" y="281"/>
                </a:cxn>
                <a:cxn ang="0">
                  <a:pos x="152" y="281"/>
                </a:cxn>
                <a:cxn ang="0">
                  <a:pos x="208" y="248"/>
                </a:cxn>
                <a:cxn ang="0">
                  <a:pos x="219" y="260"/>
                </a:cxn>
                <a:cxn ang="0">
                  <a:pos x="162" y="293"/>
                </a:cxn>
                <a:cxn ang="0">
                  <a:pos x="159" y="293"/>
                </a:cxn>
                <a:cxn ang="0">
                  <a:pos x="156" y="300"/>
                </a:cxn>
                <a:cxn ang="0">
                  <a:pos x="162" y="311"/>
                </a:cxn>
                <a:cxn ang="0">
                  <a:pos x="217" y="282"/>
                </a:cxn>
                <a:cxn ang="0">
                  <a:pos x="234" y="288"/>
                </a:cxn>
                <a:cxn ang="0">
                  <a:pos x="230" y="302"/>
                </a:cxn>
                <a:cxn ang="0">
                  <a:pos x="170" y="325"/>
                </a:cxn>
                <a:cxn ang="0">
                  <a:pos x="191" y="338"/>
                </a:cxn>
                <a:cxn ang="0">
                  <a:pos x="196" y="345"/>
                </a:cxn>
                <a:cxn ang="0">
                  <a:pos x="192" y="350"/>
                </a:cxn>
                <a:cxn ang="0">
                  <a:pos x="176" y="313"/>
                </a:cxn>
                <a:cxn ang="0">
                  <a:pos x="220" y="294"/>
                </a:cxn>
                <a:cxn ang="0">
                  <a:pos x="217" y="294"/>
                </a:cxn>
                <a:cxn ang="0">
                  <a:pos x="176" y="313"/>
                </a:cxn>
                <a:cxn ang="0">
                  <a:pos x="172" y="278"/>
                </a:cxn>
                <a:cxn ang="0">
                  <a:pos x="206" y="261"/>
                </a:cxn>
                <a:cxn ang="0">
                  <a:pos x="204" y="260"/>
                </a:cxn>
                <a:cxn ang="0">
                  <a:pos x="172" y="278"/>
                </a:cxn>
              </a:cxnLst>
              <a:rect l="0" t="0" r="r" b="b"/>
              <a:pathLst>
                <a:path w="236" h="350">
                  <a:moveTo>
                    <a:pt x="192" y="350"/>
                  </a:moveTo>
                  <a:cubicBezTo>
                    <a:pt x="191" y="350"/>
                    <a:pt x="190" y="350"/>
                    <a:pt x="189" y="350"/>
                  </a:cubicBezTo>
                  <a:cubicBezTo>
                    <a:pt x="161" y="344"/>
                    <a:pt x="156" y="332"/>
                    <a:pt x="157" y="323"/>
                  </a:cubicBezTo>
                  <a:cubicBezTo>
                    <a:pt x="157" y="323"/>
                    <a:pt x="157" y="323"/>
                    <a:pt x="157" y="322"/>
                  </a:cubicBezTo>
                  <a:cubicBezTo>
                    <a:pt x="146" y="318"/>
                    <a:pt x="141" y="309"/>
                    <a:pt x="144" y="297"/>
                  </a:cubicBezTo>
                  <a:cubicBezTo>
                    <a:pt x="144" y="296"/>
                    <a:pt x="145" y="294"/>
                    <a:pt x="145" y="293"/>
                  </a:cubicBezTo>
                  <a:cubicBezTo>
                    <a:pt x="137" y="292"/>
                    <a:pt x="133" y="288"/>
                    <a:pt x="132" y="284"/>
                  </a:cubicBezTo>
                  <a:cubicBezTo>
                    <a:pt x="123" y="261"/>
                    <a:pt x="157" y="245"/>
                    <a:pt x="179" y="234"/>
                  </a:cubicBezTo>
                  <a:cubicBezTo>
                    <a:pt x="185" y="232"/>
                    <a:pt x="190" y="229"/>
                    <a:pt x="192" y="227"/>
                  </a:cubicBezTo>
                  <a:cubicBezTo>
                    <a:pt x="195" y="226"/>
                    <a:pt x="195" y="225"/>
                    <a:pt x="191" y="214"/>
                  </a:cubicBezTo>
                  <a:cubicBezTo>
                    <a:pt x="188" y="207"/>
                    <a:pt x="184" y="198"/>
                    <a:pt x="183" y="186"/>
                  </a:cubicBezTo>
                  <a:cubicBezTo>
                    <a:pt x="181" y="170"/>
                    <a:pt x="186" y="158"/>
                    <a:pt x="192" y="145"/>
                  </a:cubicBezTo>
                  <a:cubicBezTo>
                    <a:pt x="199" y="129"/>
                    <a:pt x="207" y="111"/>
                    <a:pt x="200" y="84"/>
                  </a:cubicBezTo>
                  <a:cubicBezTo>
                    <a:pt x="192" y="54"/>
                    <a:pt x="177" y="33"/>
                    <a:pt x="155" y="23"/>
                  </a:cubicBezTo>
                  <a:cubicBezTo>
                    <a:pt x="134" y="13"/>
                    <a:pt x="107" y="14"/>
                    <a:pt x="80" y="26"/>
                  </a:cubicBezTo>
                  <a:cubicBezTo>
                    <a:pt x="24" y="51"/>
                    <a:pt x="14" y="97"/>
                    <a:pt x="22" y="129"/>
                  </a:cubicBezTo>
                  <a:cubicBezTo>
                    <a:pt x="34" y="176"/>
                    <a:pt x="64" y="186"/>
                    <a:pt x="86" y="193"/>
                  </a:cubicBezTo>
                  <a:cubicBezTo>
                    <a:pt x="89" y="194"/>
                    <a:pt x="89" y="194"/>
                    <a:pt x="89" y="194"/>
                  </a:cubicBezTo>
                  <a:cubicBezTo>
                    <a:pt x="116" y="203"/>
                    <a:pt x="136" y="225"/>
                    <a:pt x="142" y="238"/>
                  </a:cubicBezTo>
                  <a:cubicBezTo>
                    <a:pt x="144" y="241"/>
                    <a:pt x="143" y="245"/>
                    <a:pt x="139" y="247"/>
                  </a:cubicBezTo>
                  <a:cubicBezTo>
                    <a:pt x="136" y="248"/>
                    <a:pt x="133" y="247"/>
                    <a:pt x="131" y="244"/>
                  </a:cubicBezTo>
                  <a:cubicBezTo>
                    <a:pt x="126" y="233"/>
                    <a:pt x="109" y="213"/>
                    <a:pt x="85" y="206"/>
                  </a:cubicBezTo>
                  <a:cubicBezTo>
                    <a:pt x="83" y="205"/>
                    <a:pt x="83" y="205"/>
                    <a:pt x="83" y="205"/>
                  </a:cubicBezTo>
                  <a:cubicBezTo>
                    <a:pt x="61" y="198"/>
                    <a:pt x="24" y="186"/>
                    <a:pt x="10" y="132"/>
                  </a:cubicBezTo>
                  <a:cubicBezTo>
                    <a:pt x="0" y="96"/>
                    <a:pt x="12" y="43"/>
                    <a:pt x="75" y="15"/>
                  </a:cubicBezTo>
                  <a:cubicBezTo>
                    <a:pt x="105" y="1"/>
                    <a:pt x="136" y="0"/>
                    <a:pt x="161" y="12"/>
                  </a:cubicBezTo>
                  <a:cubicBezTo>
                    <a:pt x="186" y="24"/>
                    <a:pt x="203" y="48"/>
                    <a:pt x="212" y="81"/>
                  </a:cubicBezTo>
                  <a:cubicBezTo>
                    <a:pt x="220" y="112"/>
                    <a:pt x="211" y="133"/>
                    <a:pt x="203" y="150"/>
                  </a:cubicBezTo>
                  <a:cubicBezTo>
                    <a:pt x="198" y="162"/>
                    <a:pt x="194" y="172"/>
                    <a:pt x="195" y="184"/>
                  </a:cubicBezTo>
                  <a:cubicBezTo>
                    <a:pt x="196" y="195"/>
                    <a:pt x="200" y="203"/>
                    <a:pt x="202" y="210"/>
                  </a:cubicBezTo>
                  <a:cubicBezTo>
                    <a:pt x="206" y="220"/>
                    <a:pt x="210" y="230"/>
                    <a:pt x="200" y="237"/>
                  </a:cubicBezTo>
                  <a:cubicBezTo>
                    <a:pt x="197" y="240"/>
                    <a:pt x="191" y="242"/>
                    <a:pt x="184" y="246"/>
                  </a:cubicBezTo>
                  <a:cubicBezTo>
                    <a:pt x="169" y="253"/>
                    <a:pt x="139" y="267"/>
                    <a:pt x="144" y="279"/>
                  </a:cubicBezTo>
                  <a:cubicBezTo>
                    <a:pt x="144" y="280"/>
                    <a:pt x="146" y="281"/>
                    <a:pt x="152" y="281"/>
                  </a:cubicBezTo>
                  <a:cubicBezTo>
                    <a:pt x="152" y="281"/>
                    <a:pt x="152" y="281"/>
                    <a:pt x="152" y="281"/>
                  </a:cubicBezTo>
                  <a:cubicBezTo>
                    <a:pt x="166" y="263"/>
                    <a:pt x="192" y="244"/>
                    <a:pt x="208" y="248"/>
                  </a:cubicBezTo>
                  <a:cubicBezTo>
                    <a:pt x="218" y="251"/>
                    <a:pt x="220" y="257"/>
                    <a:pt x="219" y="260"/>
                  </a:cubicBezTo>
                  <a:cubicBezTo>
                    <a:pt x="219" y="276"/>
                    <a:pt x="181" y="290"/>
                    <a:pt x="162" y="293"/>
                  </a:cubicBezTo>
                  <a:cubicBezTo>
                    <a:pt x="161" y="293"/>
                    <a:pt x="160" y="293"/>
                    <a:pt x="159" y="293"/>
                  </a:cubicBezTo>
                  <a:cubicBezTo>
                    <a:pt x="158" y="296"/>
                    <a:pt x="157" y="298"/>
                    <a:pt x="156" y="300"/>
                  </a:cubicBezTo>
                  <a:cubicBezTo>
                    <a:pt x="155" y="305"/>
                    <a:pt x="155" y="309"/>
                    <a:pt x="162" y="311"/>
                  </a:cubicBezTo>
                  <a:cubicBezTo>
                    <a:pt x="172" y="296"/>
                    <a:pt x="197" y="283"/>
                    <a:pt x="217" y="282"/>
                  </a:cubicBezTo>
                  <a:cubicBezTo>
                    <a:pt x="220" y="282"/>
                    <a:pt x="230" y="281"/>
                    <a:pt x="234" y="288"/>
                  </a:cubicBezTo>
                  <a:cubicBezTo>
                    <a:pt x="235" y="291"/>
                    <a:pt x="236" y="296"/>
                    <a:pt x="230" y="302"/>
                  </a:cubicBezTo>
                  <a:cubicBezTo>
                    <a:pt x="221" y="312"/>
                    <a:pt x="194" y="327"/>
                    <a:pt x="170" y="325"/>
                  </a:cubicBezTo>
                  <a:cubicBezTo>
                    <a:pt x="170" y="332"/>
                    <a:pt x="185" y="336"/>
                    <a:pt x="191" y="338"/>
                  </a:cubicBezTo>
                  <a:cubicBezTo>
                    <a:pt x="195" y="338"/>
                    <a:pt x="197" y="342"/>
                    <a:pt x="196" y="345"/>
                  </a:cubicBezTo>
                  <a:cubicBezTo>
                    <a:pt x="196" y="347"/>
                    <a:pt x="194" y="349"/>
                    <a:pt x="192" y="350"/>
                  </a:cubicBezTo>
                  <a:close/>
                  <a:moveTo>
                    <a:pt x="176" y="313"/>
                  </a:moveTo>
                  <a:cubicBezTo>
                    <a:pt x="195" y="312"/>
                    <a:pt x="214" y="301"/>
                    <a:pt x="220" y="294"/>
                  </a:cubicBezTo>
                  <a:cubicBezTo>
                    <a:pt x="220" y="294"/>
                    <a:pt x="219" y="294"/>
                    <a:pt x="217" y="294"/>
                  </a:cubicBezTo>
                  <a:cubicBezTo>
                    <a:pt x="202" y="295"/>
                    <a:pt x="186" y="304"/>
                    <a:pt x="176" y="313"/>
                  </a:cubicBezTo>
                  <a:close/>
                  <a:moveTo>
                    <a:pt x="172" y="278"/>
                  </a:moveTo>
                  <a:cubicBezTo>
                    <a:pt x="188" y="273"/>
                    <a:pt x="202" y="265"/>
                    <a:pt x="206" y="261"/>
                  </a:cubicBezTo>
                  <a:cubicBezTo>
                    <a:pt x="206" y="261"/>
                    <a:pt x="205" y="260"/>
                    <a:pt x="204" y="260"/>
                  </a:cubicBezTo>
                  <a:cubicBezTo>
                    <a:pt x="198" y="259"/>
                    <a:pt x="184" y="267"/>
                    <a:pt x="172" y="278"/>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8" name="Freeform 34"/>
            <p:cNvSpPr>
              <a:spLocks/>
            </p:cNvSpPr>
            <p:nvPr/>
          </p:nvSpPr>
          <p:spPr bwMode="auto">
            <a:xfrm>
              <a:off x="8940801" y="4244975"/>
              <a:ext cx="292100" cy="417513"/>
            </a:xfrm>
            <a:custGeom>
              <a:avLst/>
              <a:gdLst/>
              <a:ahLst/>
              <a:cxnLst>
                <a:cxn ang="0">
                  <a:pos x="128" y="180"/>
                </a:cxn>
                <a:cxn ang="0">
                  <a:pos x="80" y="115"/>
                </a:cxn>
                <a:cxn ang="0">
                  <a:pos x="29" y="77"/>
                </a:cxn>
                <a:cxn ang="0">
                  <a:pos x="19" y="64"/>
                </a:cxn>
                <a:cxn ang="0">
                  <a:pos x="44" y="71"/>
                </a:cxn>
                <a:cxn ang="0">
                  <a:pos x="56" y="41"/>
                </a:cxn>
                <a:cxn ang="0">
                  <a:pos x="46" y="14"/>
                </a:cxn>
                <a:cxn ang="0">
                  <a:pos x="67" y="23"/>
                </a:cxn>
                <a:cxn ang="0">
                  <a:pos x="92" y="35"/>
                </a:cxn>
                <a:cxn ang="0">
                  <a:pos x="99" y="17"/>
                </a:cxn>
                <a:cxn ang="0">
                  <a:pos x="110" y="22"/>
                </a:cxn>
                <a:cxn ang="0">
                  <a:pos x="113" y="43"/>
                </a:cxn>
                <a:cxn ang="0">
                  <a:pos x="119" y="43"/>
                </a:cxn>
                <a:cxn ang="0">
                  <a:pos x="100" y="9"/>
                </a:cxn>
                <a:cxn ang="0">
                  <a:pos x="91" y="20"/>
                </a:cxn>
                <a:cxn ang="0">
                  <a:pos x="88" y="30"/>
                </a:cxn>
                <a:cxn ang="0">
                  <a:pos x="79" y="28"/>
                </a:cxn>
                <a:cxn ang="0">
                  <a:pos x="44" y="7"/>
                </a:cxn>
                <a:cxn ang="0">
                  <a:pos x="50" y="42"/>
                </a:cxn>
                <a:cxn ang="0">
                  <a:pos x="52" y="62"/>
                </a:cxn>
                <a:cxn ang="0">
                  <a:pos x="32" y="61"/>
                </a:cxn>
                <a:cxn ang="0">
                  <a:pos x="14" y="59"/>
                </a:cxn>
                <a:cxn ang="0">
                  <a:pos x="17" y="78"/>
                </a:cxn>
                <a:cxn ang="0">
                  <a:pos x="48" y="95"/>
                </a:cxn>
                <a:cxn ang="0">
                  <a:pos x="74" y="118"/>
                </a:cxn>
                <a:cxn ang="0">
                  <a:pos x="112" y="165"/>
                </a:cxn>
                <a:cxn ang="0">
                  <a:pos x="122" y="182"/>
                </a:cxn>
                <a:cxn ang="0">
                  <a:pos x="128" y="180"/>
                </a:cxn>
              </a:cxnLst>
              <a:rect l="0" t="0" r="r" b="b"/>
              <a:pathLst>
                <a:path w="130" h="185">
                  <a:moveTo>
                    <a:pt x="128" y="180"/>
                  </a:moveTo>
                  <a:cubicBezTo>
                    <a:pt x="115" y="156"/>
                    <a:pt x="99" y="134"/>
                    <a:pt x="80" y="115"/>
                  </a:cubicBezTo>
                  <a:cubicBezTo>
                    <a:pt x="65" y="99"/>
                    <a:pt x="49" y="87"/>
                    <a:pt x="29" y="77"/>
                  </a:cubicBezTo>
                  <a:cubicBezTo>
                    <a:pt x="25" y="76"/>
                    <a:pt x="5" y="65"/>
                    <a:pt x="19" y="64"/>
                  </a:cubicBezTo>
                  <a:cubicBezTo>
                    <a:pt x="28" y="64"/>
                    <a:pt x="35" y="71"/>
                    <a:pt x="44" y="71"/>
                  </a:cubicBezTo>
                  <a:cubicBezTo>
                    <a:pt x="62" y="71"/>
                    <a:pt x="64" y="53"/>
                    <a:pt x="56" y="41"/>
                  </a:cubicBezTo>
                  <a:cubicBezTo>
                    <a:pt x="53" y="35"/>
                    <a:pt x="41" y="22"/>
                    <a:pt x="46" y="14"/>
                  </a:cubicBezTo>
                  <a:cubicBezTo>
                    <a:pt x="50" y="7"/>
                    <a:pt x="64" y="20"/>
                    <a:pt x="67" y="23"/>
                  </a:cubicBezTo>
                  <a:cubicBezTo>
                    <a:pt x="73" y="28"/>
                    <a:pt x="84" y="52"/>
                    <a:pt x="92" y="35"/>
                  </a:cubicBezTo>
                  <a:cubicBezTo>
                    <a:pt x="95" y="29"/>
                    <a:pt x="96" y="22"/>
                    <a:pt x="99" y="17"/>
                  </a:cubicBezTo>
                  <a:cubicBezTo>
                    <a:pt x="103" y="11"/>
                    <a:pt x="109" y="18"/>
                    <a:pt x="110" y="22"/>
                  </a:cubicBezTo>
                  <a:cubicBezTo>
                    <a:pt x="113" y="28"/>
                    <a:pt x="113" y="36"/>
                    <a:pt x="113" y="43"/>
                  </a:cubicBezTo>
                  <a:cubicBezTo>
                    <a:pt x="114" y="47"/>
                    <a:pt x="120" y="47"/>
                    <a:pt x="119" y="43"/>
                  </a:cubicBezTo>
                  <a:cubicBezTo>
                    <a:pt x="119" y="34"/>
                    <a:pt x="117" y="2"/>
                    <a:pt x="100" y="9"/>
                  </a:cubicBezTo>
                  <a:cubicBezTo>
                    <a:pt x="95" y="11"/>
                    <a:pt x="93" y="16"/>
                    <a:pt x="91" y="20"/>
                  </a:cubicBezTo>
                  <a:cubicBezTo>
                    <a:pt x="90" y="24"/>
                    <a:pt x="89" y="27"/>
                    <a:pt x="88" y="30"/>
                  </a:cubicBezTo>
                  <a:cubicBezTo>
                    <a:pt x="85" y="37"/>
                    <a:pt x="82" y="32"/>
                    <a:pt x="79" y="28"/>
                  </a:cubicBezTo>
                  <a:cubicBezTo>
                    <a:pt x="73" y="19"/>
                    <a:pt x="57" y="0"/>
                    <a:pt x="44" y="7"/>
                  </a:cubicBezTo>
                  <a:cubicBezTo>
                    <a:pt x="31" y="15"/>
                    <a:pt x="44" y="34"/>
                    <a:pt x="50" y="42"/>
                  </a:cubicBezTo>
                  <a:cubicBezTo>
                    <a:pt x="54" y="47"/>
                    <a:pt x="57" y="56"/>
                    <a:pt x="52" y="62"/>
                  </a:cubicBezTo>
                  <a:cubicBezTo>
                    <a:pt x="48" y="68"/>
                    <a:pt x="37" y="63"/>
                    <a:pt x="32" y="61"/>
                  </a:cubicBezTo>
                  <a:cubicBezTo>
                    <a:pt x="27" y="59"/>
                    <a:pt x="20" y="58"/>
                    <a:pt x="14" y="59"/>
                  </a:cubicBezTo>
                  <a:cubicBezTo>
                    <a:pt x="0" y="62"/>
                    <a:pt x="11" y="74"/>
                    <a:pt x="17" y="78"/>
                  </a:cubicBezTo>
                  <a:cubicBezTo>
                    <a:pt x="27" y="84"/>
                    <a:pt x="38" y="88"/>
                    <a:pt x="48" y="95"/>
                  </a:cubicBezTo>
                  <a:cubicBezTo>
                    <a:pt x="57" y="102"/>
                    <a:pt x="66" y="110"/>
                    <a:pt x="74" y="118"/>
                  </a:cubicBezTo>
                  <a:cubicBezTo>
                    <a:pt x="89" y="132"/>
                    <a:pt x="101" y="148"/>
                    <a:pt x="112" y="165"/>
                  </a:cubicBezTo>
                  <a:cubicBezTo>
                    <a:pt x="115" y="170"/>
                    <a:pt x="120" y="179"/>
                    <a:pt x="122" y="182"/>
                  </a:cubicBezTo>
                  <a:cubicBezTo>
                    <a:pt x="124" y="185"/>
                    <a:pt x="130" y="183"/>
                    <a:pt x="128" y="18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9" name="Freeform 35"/>
            <p:cNvSpPr>
              <a:spLocks noEditPoints="1"/>
            </p:cNvSpPr>
            <p:nvPr/>
          </p:nvSpPr>
          <p:spPr bwMode="auto">
            <a:xfrm>
              <a:off x="8120063" y="968375"/>
              <a:ext cx="923925" cy="1474788"/>
            </a:xfrm>
            <a:custGeom>
              <a:avLst/>
              <a:gdLst/>
              <a:ahLst/>
              <a:cxnLst>
                <a:cxn ang="0">
                  <a:pos x="324" y="654"/>
                </a:cxn>
                <a:cxn ang="0">
                  <a:pos x="318" y="654"/>
                </a:cxn>
                <a:cxn ang="0">
                  <a:pos x="262" y="601"/>
                </a:cxn>
                <a:cxn ang="0">
                  <a:pos x="262" y="600"/>
                </a:cxn>
                <a:cxn ang="0">
                  <a:pos x="241" y="551"/>
                </a:cxn>
                <a:cxn ang="0">
                  <a:pos x="244" y="544"/>
                </a:cxn>
                <a:cxn ang="0">
                  <a:pos x="220" y="525"/>
                </a:cxn>
                <a:cxn ang="0">
                  <a:pos x="313" y="440"/>
                </a:cxn>
                <a:cxn ang="0">
                  <a:pos x="339" y="428"/>
                </a:cxn>
                <a:cxn ang="0">
                  <a:pos x="337" y="404"/>
                </a:cxn>
                <a:cxn ang="0">
                  <a:pos x="325" y="350"/>
                </a:cxn>
                <a:cxn ang="0">
                  <a:pos x="347" y="277"/>
                </a:cxn>
                <a:cxn ang="0">
                  <a:pos x="369" y="164"/>
                </a:cxn>
                <a:cxn ang="0">
                  <a:pos x="294" y="47"/>
                </a:cxn>
                <a:cxn ang="0">
                  <a:pos x="155" y="44"/>
                </a:cxn>
                <a:cxn ang="0">
                  <a:pos x="36" y="226"/>
                </a:cxn>
                <a:cxn ang="0">
                  <a:pos x="147" y="352"/>
                </a:cxn>
                <a:cxn ang="0">
                  <a:pos x="152" y="354"/>
                </a:cxn>
                <a:cxn ang="0">
                  <a:pos x="245" y="442"/>
                </a:cxn>
                <a:cxn ang="0">
                  <a:pos x="239" y="457"/>
                </a:cxn>
                <a:cxn ang="0">
                  <a:pos x="224" y="451"/>
                </a:cxn>
                <a:cxn ang="0">
                  <a:pos x="143" y="375"/>
                </a:cxn>
                <a:cxn ang="0">
                  <a:pos x="138" y="374"/>
                </a:cxn>
                <a:cxn ang="0">
                  <a:pos x="13" y="231"/>
                </a:cxn>
                <a:cxn ang="0">
                  <a:pos x="147" y="22"/>
                </a:cxn>
                <a:cxn ang="0">
                  <a:pos x="305" y="27"/>
                </a:cxn>
                <a:cxn ang="0">
                  <a:pos x="391" y="160"/>
                </a:cxn>
                <a:cxn ang="0">
                  <a:pos x="368" y="287"/>
                </a:cxn>
                <a:cxn ang="0">
                  <a:pos x="348" y="349"/>
                </a:cxn>
                <a:cxn ang="0">
                  <a:pos x="359" y="397"/>
                </a:cxn>
                <a:cxn ang="0">
                  <a:pos x="351" y="448"/>
                </a:cxn>
                <a:cxn ang="0">
                  <a:pos x="322" y="461"/>
                </a:cxn>
                <a:cxn ang="0">
                  <a:pos x="242" y="518"/>
                </a:cxn>
                <a:cxn ang="0">
                  <a:pos x="257" y="523"/>
                </a:cxn>
                <a:cxn ang="0">
                  <a:pos x="259" y="523"/>
                </a:cxn>
                <a:cxn ang="0">
                  <a:pos x="364" y="468"/>
                </a:cxn>
                <a:cxn ang="0">
                  <a:pos x="385" y="492"/>
                </a:cxn>
                <a:cxn ang="0">
                  <a:pos x="274" y="545"/>
                </a:cxn>
                <a:cxn ang="0">
                  <a:pos x="270" y="546"/>
                </a:cxn>
                <a:cxn ang="0">
                  <a:pos x="263" y="559"/>
                </a:cxn>
                <a:cxn ang="0">
                  <a:pos x="272" y="579"/>
                </a:cxn>
                <a:cxn ang="0">
                  <a:pos x="377" y="532"/>
                </a:cxn>
                <a:cxn ang="0">
                  <a:pos x="407" y="545"/>
                </a:cxn>
                <a:cxn ang="0">
                  <a:pos x="400" y="570"/>
                </a:cxn>
                <a:cxn ang="0">
                  <a:pos x="285" y="606"/>
                </a:cxn>
                <a:cxn ang="0">
                  <a:pos x="324" y="632"/>
                </a:cxn>
                <a:cxn ang="0">
                  <a:pos x="332" y="646"/>
                </a:cxn>
                <a:cxn ang="0">
                  <a:pos x="324" y="654"/>
                </a:cxn>
                <a:cxn ang="0">
                  <a:pos x="299" y="584"/>
                </a:cxn>
                <a:cxn ang="0">
                  <a:pos x="382" y="555"/>
                </a:cxn>
                <a:cxn ang="0">
                  <a:pos x="377" y="555"/>
                </a:cxn>
                <a:cxn ang="0">
                  <a:pos x="299" y="584"/>
                </a:cxn>
                <a:cxn ang="0">
                  <a:pos x="296" y="519"/>
                </a:cxn>
                <a:cxn ang="0">
                  <a:pos x="360" y="492"/>
                </a:cxn>
                <a:cxn ang="0">
                  <a:pos x="357" y="490"/>
                </a:cxn>
                <a:cxn ang="0">
                  <a:pos x="296" y="519"/>
                </a:cxn>
              </a:cxnLst>
              <a:rect l="0" t="0" r="r" b="b"/>
              <a:pathLst>
                <a:path w="410" h="655">
                  <a:moveTo>
                    <a:pt x="324" y="654"/>
                  </a:moveTo>
                  <a:cubicBezTo>
                    <a:pt x="322" y="655"/>
                    <a:pt x="320" y="655"/>
                    <a:pt x="318" y="654"/>
                  </a:cubicBezTo>
                  <a:cubicBezTo>
                    <a:pt x="268" y="640"/>
                    <a:pt x="260" y="617"/>
                    <a:pt x="262" y="601"/>
                  </a:cubicBezTo>
                  <a:cubicBezTo>
                    <a:pt x="262" y="600"/>
                    <a:pt x="262" y="600"/>
                    <a:pt x="262" y="600"/>
                  </a:cubicBezTo>
                  <a:cubicBezTo>
                    <a:pt x="242" y="590"/>
                    <a:pt x="234" y="572"/>
                    <a:pt x="241" y="551"/>
                  </a:cubicBezTo>
                  <a:cubicBezTo>
                    <a:pt x="242" y="549"/>
                    <a:pt x="243" y="546"/>
                    <a:pt x="244" y="544"/>
                  </a:cubicBezTo>
                  <a:cubicBezTo>
                    <a:pt x="229" y="541"/>
                    <a:pt x="223" y="533"/>
                    <a:pt x="220" y="525"/>
                  </a:cubicBezTo>
                  <a:cubicBezTo>
                    <a:pt x="207" y="482"/>
                    <a:pt x="271" y="457"/>
                    <a:pt x="313" y="440"/>
                  </a:cubicBezTo>
                  <a:cubicBezTo>
                    <a:pt x="324" y="435"/>
                    <a:pt x="334" y="431"/>
                    <a:pt x="339" y="428"/>
                  </a:cubicBezTo>
                  <a:cubicBezTo>
                    <a:pt x="343" y="426"/>
                    <a:pt x="344" y="424"/>
                    <a:pt x="337" y="404"/>
                  </a:cubicBezTo>
                  <a:cubicBezTo>
                    <a:pt x="333" y="391"/>
                    <a:pt x="327" y="373"/>
                    <a:pt x="325" y="350"/>
                  </a:cubicBezTo>
                  <a:cubicBezTo>
                    <a:pt x="324" y="322"/>
                    <a:pt x="335" y="300"/>
                    <a:pt x="347" y="277"/>
                  </a:cubicBezTo>
                  <a:cubicBezTo>
                    <a:pt x="362" y="247"/>
                    <a:pt x="378" y="216"/>
                    <a:pt x="369" y="164"/>
                  </a:cubicBezTo>
                  <a:cubicBezTo>
                    <a:pt x="358" y="109"/>
                    <a:pt x="333" y="69"/>
                    <a:pt x="294" y="47"/>
                  </a:cubicBezTo>
                  <a:cubicBezTo>
                    <a:pt x="256" y="25"/>
                    <a:pt x="206" y="24"/>
                    <a:pt x="155" y="44"/>
                  </a:cubicBezTo>
                  <a:cubicBezTo>
                    <a:pt x="48" y="84"/>
                    <a:pt x="24" y="167"/>
                    <a:pt x="36" y="226"/>
                  </a:cubicBezTo>
                  <a:cubicBezTo>
                    <a:pt x="53" y="315"/>
                    <a:pt x="107" y="336"/>
                    <a:pt x="147" y="352"/>
                  </a:cubicBezTo>
                  <a:cubicBezTo>
                    <a:pt x="152" y="354"/>
                    <a:pt x="152" y="354"/>
                    <a:pt x="152" y="354"/>
                  </a:cubicBezTo>
                  <a:cubicBezTo>
                    <a:pt x="201" y="374"/>
                    <a:pt x="234" y="418"/>
                    <a:pt x="245" y="442"/>
                  </a:cubicBezTo>
                  <a:cubicBezTo>
                    <a:pt x="247" y="448"/>
                    <a:pt x="245" y="455"/>
                    <a:pt x="239" y="457"/>
                  </a:cubicBezTo>
                  <a:cubicBezTo>
                    <a:pt x="233" y="460"/>
                    <a:pt x="226" y="457"/>
                    <a:pt x="224" y="451"/>
                  </a:cubicBezTo>
                  <a:cubicBezTo>
                    <a:pt x="215" y="431"/>
                    <a:pt x="186" y="392"/>
                    <a:pt x="143" y="375"/>
                  </a:cubicBezTo>
                  <a:cubicBezTo>
                    <a:pt x="138" y="374"/>
                    <a:pt x="138" y="374"/>
                    <a:pt x="138" y="374"/>
                  </a:cubicBezTo>
                  <a:cubicBezTo>
                    <a:pt x="99" y="358"/>
                    <a:pt x="33" y="332"/>
                    <a:pt x="13" y="231"/>
                  </a:cubicBezTo>
                  <a:cubicBezTo>
                    <a:pt x="0" y="163"/>
                    <a:pt x="27" y="67"/>
                    <a:pt x="147" y="22"/>
                  </a:cubicBezTo>
                  <a:cubicBezTo>
                    <a:pt x="205" y="0"/>
                    <a:pt x="261" y="2"/>
                    <a:pt x="305" y="27"/>
                  </a:cubicBezTo>
                  <a:cubicBezTo>
                    <a:pt x="350" y="52"/>
                    <a:pt x="380" y="98"/>
                    <a:pt x="391" y="160"/>
                  </a:cubicBezTo>
                  <a:cubicBezTo>
                    <a:pt x="402" y="220"/>
                    <a:pt x="384" y="256"/>
                    <a:pt x="368" y="287"/>
                  </a:cubicBezTo>
                  <a:cubicBezTo>
                    <a:pt x="357" y="309"/>
                    <a:pt x="347" y="327"/>
                    <a:pt x="348" y="349"/>
                  </a:cubicBezTo>
                  <a:cubicBezTo>
                    <a:pt x="349" y="369"/>
                    <a:pt x="355" y="384"/>
                    <a:pt x="359" y="397"/>
                  </a:cubicBezTo>
                  <a:cubicBezTo>
                    <a:pt x="365" y="416"/>
                    <a:pt x="371" y="435"/>
                    <a:pt x="351" y="448"/>
                  </a:cubicBezTo>
                  <a:cubicBezTo>
                    <a:pt x="345" y="452"/>
                    <a:pt x="335" y="456"/>
                    <a:pt x="322" y="461"/>
                  </a:cubicBezTo>
                  <a:cubicBezTo>
                    <a:pt x="292" y="473"/>
                    <a:pt x="236" y="496"/>
                    <a:pt x="242" y="518"/>
                  </a:cubicBezTo>
                  <a:cubicBezTo>
                    <a:pt x="243" y="520"/>
                    <a:pt x="247" y="522"/>
                    <a:pt x="257" y="523"/>
                  </a:cubicBezTo>
                  <a:cubicBezTo>
                    <a:pt x="258" y="523"/>
                    <a:pt x="258" y="523"/>
                    <a:pt x="259" y="523"/>
                  </a:cubicBezTo>
                  <a:cubicBezTo>
                    <a:pt x="286" y="490"/>
                    <a:pt x="337" y="459"/>
                    <a:pt x="364" y="468"/>
                  </a:cubicBezTo>
                  <a:cubicBezTo>
                    <a:pt x="384" y="475"/>
                    <a:pt x="385" y="486"/>
                    <a:pt x="385" y="492"/>
                  </a:cubicBezTo>
                  <a:cubicBezTo>
                    <a:pt x="381" y="520"/>
                    <a:pt x="310" y="542"/>
                    <a:pt x="274" y="545"/>
                  </a:cubicBezTo>
                  <a:cubicBezTo>
                    <a:pt x="273" y="546"/>
                    <a:pt x="271" y="546"/>
                    <a:pt x="270" y="546"/>
                  </a:cubicBezTo>
                  <a:cubicBezTo>
                    <a:pt x="267" y="550"/>
                    <a:pt x="265" y="554"/>
                    <a:pt x="263" y="559"/>
                  </a:cubicBezTo>
                  <a:cubicBezTo>
                    <a:pt x="260" y="567"/>
                    <a:pt x="261" y="574"/>
                    <a:pt x="272" y="579"/>
                  </a:cubicBezTo>
                  <a:cubicBezTo>
                    <a:pt x="293" y="552"/>
                    <a:pt x="340" y="532"/>
                    <a:pt x="377" y="532"/>
                  </a:cubicBezTo>
                  <a:cubicBezTo>
                    <a:pt x="383" y="532"/>
                    <a:pt x="402" y="532"/>
                    <a:pt x="407" y="545"/>
                  </a:cubicBezTo>
                  <a:cubicBezTo>
                    <a:pt x="410" y="551"/>
                    <a:pt x="410" y="560"/>
                    <a:pt x="400" y="570"/>
                  </a:cubicBezTo>
                  <a:cubicBezTo>
                    <a:pt x="382" y="588"/>
                    <a:pt x="330" y="612"/>
                    <a:pt x="285" y="606"/>
                  </a:cubicBezTo>
                  <a:cubicBezTo>
                    <a:pt x="285" y="620"/>
                    <a:pt x="312" y="629"/>
                    <a:pt x="324" y="632"/>
                  </a:cubicBezTo>
                  <a:cubicBezTo>
                    <a:pt x="330" y="634"/>
                    <a:pt x="334" y="640"/>
                    <a:pt x="332" y="646"/>
                  </a:cubicBezTo>
                  <a:cubicBezTo>
                    <a:pt x="331" y="650"/>
                    <a:pt x="328" y="653"/>
                    <a:pt x="324" y="654"/>
                  </a:cubicBezTo>
                  <a:close/>
                  <a:moveTo>
                    <a:pt x="299" y="584"/>
                  </a:moveTo>
                  <a:cubicBezTo>
                    <a:pt x="334" y="584"/>
                    <a:pt x="371" y="566"/>
                    <a:pt x="382" y="555"/>
                  </a:cubicBezTo>
                  <a:cubicBezTo>
                    <a:pt x="381" y="555"/>
                    <a:pt x="379" y="555"/>
                    <a:pt x="377" y="555"/>
                  </a:cubicBezTo>
                  <a:cubicBezTo>
                    <a:pt x="349" y="555"/>
                    <a:pt x="317" y="569"/>
                    <a:pt x="299" y="584"/>
                  </a:cubicBezTo>
                  <a:close/>
                  <a:moveTo>
                    <a:pt x="296" y="519"/>
                  </a:moveTo>
                  <a:cubicBezTo>
                    <a:pt x="324" y="512"/>
                    <a:pt x="352" y="500"/>
                    <a:pt x="360" y="492"/>
                  </a:cubicBezTo>
                  <a:cubicBezTo>
                    <a:pt x="359" y="491"/>
                    <a:pt x="358" y="491"/>
                    <a:pt x="357" y="490"/>
                  </a:cubicBezTo>
                  <a:cubicBezTo>
                    <a:pt x="345" y="487"/>
                    <a:pt x="318" y="500"/>
                    <a:pt x="296" y="519"/>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0" name="Freeform 36"/>
            <p:cNvSpPr>
              <a:spLocks/>
            </p:cNvSpPr>
            <p:nvPr/>
          </p:nvSpPr>
          <p:spPr bwMode="auto">
            <a:xfrm>
              <a:off x="8294688" y="1214438"/>
              <a:ext cx="509588" cy="787400"/>
            </a:xfrm>
            <a:custGeom>
              <a:avLst/>
              <a:gdLst/>
              <a:ahLst/>
              <a:cxnLst>
                <a:cxn ang="0">
                  <a:pos x="223" y="340"/>
                </a:cxn>
                <a:cxn ang="0">
                  <a:pos x="143" y="215"/>
                </a:cxn>
                <a:cxn ang="0">
                  <a:pos x="53" y="140"/>
                </a:cxn>
                <a:cxn ang="0">
                  <a:pos x="35" y="114"/>
                </a:cxn>
                <a:cxn ang="0">
                  <a:pos x="82" y="129"/>
                </a:cxn>
                <a:cxn ang="0">
                  <a:pos x="107" y="75"/>
                </a:cxn>
                <a:cxn ang="0">
                  <a:pos x="91" y="24"/>
                </a:cxn>
                <a:cxn ang="0">
                  <a:pos x="129" y="43"/>
                </a:cxn>
                <a:cxn ang="0">
                  <a:pos x="175" y="69"/>
                </a:cxn>
                <a:cxn ang="0">
                  <a:pos x="190" y="35"/>
                </a:cxn>
                <a:cxn ang="0">
                  <a:pos x="209" y="46"/>
                </a:cxn>
                <a:cxn ang="0">
                  <a:pos x="212" y="87"/>
                </a:cxn>
                <a:cxn ang="0">
                  <a:pos x="224" y="86"/>
                </a:cxn>
                <a:cxn ang="0">
                  <a:pos x="191" y="21"/>
                </a:cxn>
                <a:cxn ang="0">
                  <a:pos x="174" y="41"/>
                </a:cxn>
                <a:cxn ang="0">
                  <a:pos x="167" y="59"/>
                </a:cxn>
                <a:cxn ang="0">
                  <a:pos x="151" y="54"/>
                </a:cxn>
                <a:cxn ang="0">
                  <a:pos x="88" y="12"/>
                </a:cxn>
                <a:cxn ang="0">
                  <a:pos x="95" y="76"/>
                </a:cxn>
                <a:cxn ang="0">
                  <a:pos x="98" y="113"/>
                </a:cxn>
                <a:cxn ang="0">
                  <a:pos x="60" y="109"/>
                </a:cxn>
                <a:cxn ang="0">
                  <a:pos x="27" y="103"/>
                </a:cxn>
                <a:cxn ang="0">
                  <a:pos x="31" y="139"/>
                </a:cxn>
                <a:cxn ang="0">
                  <a:pos x="85" y="174"/>
                </a:cxn>
                <a:cxn ang="0">
                  <a:pos x="132" y="219"/>
                </a:cxn>
                <a:cxn ang="0">
                  <a:pos x="195" y="311"/>
                </a:cxn>
                <a:cxn ang="0">
                  <a:pos x="212" y="343"/>
                </a:cxn>
                <a:cxn ang="0">
                  <a:pos x="223" y="340"/>
                </a:cxn>
              </a:cxnLst>
              <a:rect l="0" t="0" r="r" b="b"/>
              <a:pathLst>
                <a:path w="226" h="350">
                  <a:moveTo>
                    <a:pt x="223" y="340"/>
                  </a:moveTo>
                  <a:cubicBezTo>
                    <a:pt x="202" y="295"/>
                    <a:pt x="175" y="252"/>
                    <a:pt x="143" y="215"/>
                  </a:cubicBezTo>
                  <a:cubicBezTo>
                    <a:pt x="117" y="184"/>
                    <a:pt x="88" y="159"/>
                    <a:pt x="53" y="140"/>
                  </a:cubicBezTo>
                  <a:cubicBezTo>
                    <a:pt x="45" y="136"/>
                    <a:pt x="10" y="114"/>
                    <a:pt x="35" y="114"/>
                  </a:cubicBezTo>
                  <a:cubicBezTo>
                    <a:pt x="52" y="114"/>
                    <a:pt x="65" y="128"/>
                    <a:pt x="82" y="129"/>
                  </a:cubicBezTo>
                  <a:cubicBezTo>
                    <a:pt x="113" y="131"/>
                    <a:pt x="120" y="99"/>
                    <a:pt x="107" y="75"/>
                  </a:cubicBezTo>
                  <a:cubicBezTo>
                    <a:pt x="102" y="63"/>
                    <a:pt x="81" y="38"/>
                    <a:pt x="91" y="24"/>
                  </a:cubicBezTo>
                  <a:cubicBezTo>
                    <a:pt x="99" y="12"/>
                    <a:pt x="124" y="37"/>
                    <a:pt x="129" y="43"/>
                  </a:cubicBezTo>
                  <a:cubicBezTo>
                    <a:pt x="139" y="54"/>
                    <a:pt x="158" y="98"/>
                    <a:pt x="175" y="69"/>
                  </a:cubicBezTo>
                  <a:cubicBezTo>
                    <a:pt x="181" y="58"/>
                    <a:pt x="182" y="46"/>
                    <a:pt x="190" y="35"/>
                  </a:cubicBezTo>
                  <a:cubicBezTo>
                    <a:pt x="197" y="25"/>
                    <a:pt x="207" y="39"/>
                    <a:pt x="209" y="46"/>
                  </a:cubicBezTo>
                  <a:cubicBezTo>
                    <a:pt x="213" y="58"/>
                    <a:pt x="212" y="73"/>
                    <a:pt x="212" y="87"/>
                  </a:cubicBezTo>
                  <a:cubicBezTo>
                    <a:pt x="212" y="94"/>
                    <a:pt x="224" y="94"/>
                    <a:pt x="224" y="86"/>
                  </a:cubicBezTo>
                  <a:cubicBezTo>
                    <a:pt x="223" y="70"/>
                    <a:pt x="225" y="11"/>
                    <a:pt x="191" y="21"/>
                  </a:cubicBezTo>
                  <a:cubicBezTo>
                    <a:pt x="182" y="24"/>
                    <a:pt x="177" y="33"/>
                    <a:pt x="174" y="41"/>
                  </a:cubicBezTo>
                  <a:cubicBezTo>
                    <a:pt x="171" y="47"/>
                    <a:pt x="169" y="53"/>
                    <a:pt x="167" y="59"/>
                  </a:cubicBezTo>
                  <a:cubicBezTo>
                    <a:pt x="161" y="72"/>
                    <a:pt x="157" y="62"/>
                    <a:pt x="151" y="54"/>
                  </a:cubicBezTo>
                  <a:cubicBezTo>
                    <a:pt x="141" y="37"/>
                    <a:pt x="113" y="0"/>
                    <a:pt x="88" y="12"/>
                  </a:cubicBezTo>
                  <a:cubicBezTo>
                    <a:pt x="63" y="24"/>
                    <a:pt x="86" y="61"/>
                    <a:pt x="95" y="76"/>
                  </a:cubicBezTo>
                  <a:cubicBezTo>
                    <a:pt x="101" y="86"/>
                    <a:pt x="106" y="103"/>
                    <a:pt x="98" y="113"/>
                  </a:cubicBezTo>
                  <a:cubicBezTo>
                    <a:pt x="89" y="124"/>
                    <a:pt x="70" y="114"/>
                    <a:pt x="60" y="109"/>
                  </a:cubicBezTo>
                  <a:cubicBezTo>
                    <a:pt x="50" y="104"/>
                    <a:pt x="38" y="102"/>
                    <a:pt x="27" y="103"/>
                  </a:cubicBezTo>
                  <a:cubicBezTo>
                    <a:pt x="0" y="107"/>
                    <a:pt x="19" y="131"/>
                    <a:pt x="31" y="139"/>
                  </a:cubicBezTo>
                  <a:cubicBezTo>
                    <a:pt x="48" y="152"/>
                    <a:pt x="68" y="161"/>
                    <a:pt x="85" y="174"/>
                  </a:cubicBezTo>
                  <a:cubicBezTo>
                    <a:pt x="102" y="187"/>
                    <a:pt x="117" y="203"/>
                    <a:pt x="132" y="219"/>
                  </a:cubicBezTo>
                  <a:cubicBezTo>
                    <a:pt x="156" y="247"/>
                    <a:pt x="177" y="279"/>
                    <a:pt x="195" y="311"/>
                  </a:cubicBezTo>
                  <a:cubicBezTo>
                    <a:pt x="200" y="320"/>
                    <a:pt x="209" y="337"/>
                    <a:pt x="212" y="343"/>
                  </a:cubicBezTo>
                  <a:cubicBezTo>
                    <a:pt x="215" y="350"/>
                    <a:pt x="226" y="347"/>
                    <a:pt x="223" y="34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1" name="Freeform 37"/>
            <p:cNvSpPr>
              <a:spLocks/>
            </p:cNvSpPr>
            <p:nvPr/>
          </p:nvSpPr>
          <p:spPr bwMode="auto">
            <a:xfrm>
              <a:off x="9113838" y="0"/>
              <a:ext cx="38100" cy="87313"/>
            </a:xfrm>
            <a:custGeom>
              <a:avLst/>
              <a:gdLst/>
              <a:ahLst/>
              <a:cxnLst>
                <a:cxn ang="0">
                  <a:pos x="11" y="32"/>
                </a:cxn>
                <a:cxn ang="0">
                  <a:pos x="17" y="0"/>
                </a:cxn>
                <a:cxn ang="0">
                  <a:pos x="7" y="0"/>
                </a:cxn>
                <a:cxn ang="0">
                  <a:pos x="1" y="30"/>
                </a:cxn>
                <a:cxn ang="0">
                  <a:pos x="11" y="32"/>
                </a:cxn>
              </a:cxnLst>
              <a:rect l="0" t="0" r="r" b="b"/>
              <a:pathLst>
                <a:path w="17" h="39">
                  <a:moveTo>
                    <a:pt x="11" y="32"/>
                  </a:moveTo>
                  <a:cubicBezTo>
                    <a:pt x="13" y="26"/>
                    <a:pt x="16" y="13"/>
                    <a:pt x="17" y="0"/>
                  </a:cubicBezTo>
                  <a:cubicBezTo>
                    <a:pt x="7" y="0"/>
                    <a:pt x="7" y="0"/>
                    <a:pt x="7" y="0"/>
                  </a:cubicBezTo>
                  <a:cubicBezTo>
                    <a:pt x="6" y="10"/>
                    <a:pt x="3" y="20"/>
                    <a:pt x="1" y="30"/>
                  </a:cubicBezTo>
                  <a:cubicBezTo>
                    <a:pt x="0" y="36"/>
                    <a:pt x="10" y="39"/>
                    <a:pt x="11" y="32"/>
                  </a:cubicBezTo>
                  <a:close/>
                </a:path>
              </a:pathLst>
            </a:custGeom>
            <a:solidFill>
              <a:srgbClr val="FD96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2" name="Freeform 38"/>
            <p:cNvSpPr>
              <a:spLocks/>
            </p:cNvSpPr>
            <p:nvPr/>
          </p:nvSpPr>
          <p:spPr bwMode="auto">
            <a:xfrm>
              <a:off x="8996363" y="0"/>
              <a:ext cx="68263" cy="42863"/>
            </a:xfrm>
            <a:custGeom>
              <a:avLst/>
              <a:gdLst/>
              <a:ahLst/>
              <a:cxnLst>
                <a:cxn ang="0">
                  <a:pos x="24" y="7"/>
                </a:cxn>
                <a:cxn ang="0">
                  <a:pos x="30" y="0"/>
                </a:cxn>
                <a:cxn ang="0">
                  <a:pos x="16" y="0"/>
                </a:cxn>
                <a:cxn ang="0">
                  <a:pos x="12" y="0"/>
                </a:cxn>
                <a:cxn ang="0">
                  <a:pos x="0" y="0"/>
                </a:cxn>
                <a:cxn ang="0">
                  <a:pos x="24" y="7"/>
                </a:cxn>
              </a:cxnLst>
              <a:rect l="0" t="0" r="r" b="b"/>
              <a:pathLst>
                <a:path w="30" h="19">
                  <a:moveTo>
                    <a:pt x="24" y="7"/>
                  </a:moveTo>
                  <a:cubicBezTo>
                    <a:pt x="26" y="5"/>
                    <a:pt x="28" y="2"/>
                    <a:pt x="30" y="0"/>
                  </a:cubicBezTo>
                  <a:cubicBezTo>
                    <a:pt x="16" y="0"/>
                    <a:pt x="16" y="0"/>
                    <a:pt x="16" y="0"/>
                  </a:cubicBezTo>
                  <a:cubicBezTo>
                    <a:pt x="14" y="1"/>
                    <a:pt x="13" y="1"/>
                    <a:pt x="12" y="0"/>
                  </a:cubicBezTo>
                  <a:cubicBezTo>
                    <a:pt x="0" y="0"/>
                    <a:pt x="0" y="0"/>
                    <a:pt x="0" y="0"/>
                  </a:cubicBezTo>
                  <a:cubicBezTo>
                    <a:pt x="5" y="11"/>
                    <a:pt x="13" y="19"/>
                    <a:pt x="24" y="7"/>
                  </a:cubicBezTo>
                  <a:close/>
                </a:path>
              </a:pathLst>
            </a:custGeom>
            <a:solidFill>
              <a:srgbClr val="FD961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3" name="Freeform 39"/>
            <p:cNvSpPr>
              <a:spLocks/>
            </p:cNvSpPr>
            <p:nvPr/>
          </p:nvSpPr>
          <p:spPr bwMode="auto">
            <a:xfrm>
              <a:off x="8545513" y="0"/>
              <a:ext cx="365125" cy="558800"/>
            </a:xfrm>
            <a:custGeom>
              <a:avLst/>
              <a:gdLst/>
              <a:ahLst/>
              <a:cxnLst>
                <a:cxn ang="0">
                  <a:pos x="152" y="247"/>
                </a:cxn>
                <a:cxn ang="0">
                  <a:pos x="161" y="235"/>
                </a:cxn>
                <a:cxn ang="0">
                  <a:pos x="99" y="139"/>
                </a:cxn>
                <a:cxn ang="0">
                  <a:pos x="95" y="136"/>
                </a:cxn>
                <a:cxn ang="0">
                  <a:pos x="25" y="3"/>
                </a:cxn>
                <a:cxn ang="0">
                  <a:pos x="25" y="0"/>
                </a:cxn>
                <a:cxn ang="0">
                  <a:pos x="4" y="0"/>
                </a:cxn>
                <a:cxn ang="0">
                  <a:pos x="4" y="2"/>
                </a:cxn>
                <a:cxn ang="0">
                  <a:pos x="83" y="153"/>
                </a:cxn>
                <a:cxn ang="0">
                  <a:pos x="87" y="155"/>
                </a:cxn>
                <a:cxn ang="0">
                  <a:pos x="141" y="239"/>
                </a:cxn>
                <a:cxn ang="0">
                  <a:pos x="152" y="247"/>
                </a:cxn>
              </a:cxnLst>
              <a:rect l="0" t="0" r="r" b="b"/>
              <a:pathLst>
                <a:path w="162" h="248">
                  <a:moveTo>
                    <a:pt x="152" y="247"/>
                  </a:moveTo>
                  <a:cubicBezTo>
                    <a:pt x="158" y="246"/>
                    <a:pt x="162" y="241"/>
                    <a:pt x="161" y="235"/>
                  </a:cubicBezTo>
                  <a:cubicBezTo>
                    <a:pt x="157" y="212"/>
                    <a:pt x="138" y="166"/>
                    <a:pt x="99" y="139"/>
                  </a:cubicBezTo>
                  <a:cubicBezTo>
                    <a:pt x="95" y="136"/>
                    <a:pt x="95" y="136"/>
                    <a:pt x="95" y="136"/>
                  </a:cubicBezTo>
                  <a:cubicBezTo>
                    <a:pt x="64" y="114"/>
                    <a:pt x="21" y="84"/>
                    <a:pt x="25" y="3"/>
                  </a:cubicBezTo>
                  <a:cubicBezTo>
                    <a:pt x="25" y="2"/>
                    <a:pt x="25" y="1"/>
                    <a:pt x="25" y="0"/>
                  </a:cubicBezTo>
                  <a:cubicBezTo>
                    <a:pt x="4" y="0"/>
                    <a:pt x="4" y="0"/>
                    <a:pt x="4" y="0"/>
                  </a:cubicBezTo>
                  <a:cubicBezTo>
                    <a:pt x="4" y="1"/>
                    <a:pt x="4" y="1"/>
                    <a:pt x="4" y="2"/>
                  </a:cubicBezTo>
                  <a:cubicBezTo>
                    <a:pt x="0" y="94"/>
                    <a:pt x="52" y="131"/>
                    <a:pt x="83" y="153"/>
                  </a:cubicBezTo>
                  <a:cubicBezTo>
                    <a:pt x="87" y="155"/>
                    <a:pt x="87" y="155"/>
                    <a:pt x="87" y="155"/>
                  </a:cubicBezTo>
                  <a:cubicBezTo>
                    <a:pt x="120" y="179"/>
                    <a:pt x="138" y="219"/>
                    <a:pt x="141" y="239"/>
                  </a:cubicBezTo>
                  <a:cubicBezTo>
                    <a:pt x="142" y="244"/>
                    <a:pt x="147" y="248"/>
                    <a:pt x="152" y="247"/>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4" name="Freeform 40"/>
            <p:cNvSpPr>
              <a:spLocks noEditPoints="1"/>
            </p:cNvSpPr>
            <p:nvPr/>
          </p:nvSpPr>
          <p:spPr bwMode="auto">
            <a:xfrm>
              <a:off x="8689976" y="0"/>
              <a:ext cx="642938" cy="984250"/>
            </a:xfrm>
            <a:custGeom>
              <a:avLst/>
              <a:gdLst/>
              <a:ahLst/>
              <a:cxnLst>
                <a:cxn ang="0">
                  <a:pos x="264" y="0"/>
                </a:cxn>
                <a:cxn ang="0">
                  <a:pos x="264" y="19"/>
                </a:cxn>
                <a:cxn ang="0">
                  <a:pos x="221" y="113"/>
                </a:cxn>
                <a:cxn ang="0">
                  <a:pos x="187" y="172"/>
                </a:cxn>
                <a:cxn ang="0">
                  <a:pos x="185" y="222"/>
                </a:cxn>
                <a:cxn ang="0">
                  <a:pos x="182" y="243"/>
                </a:cxn>
                <a:cxn ang="0">
                  <a:pos x="157" y="247"/>
                </a:cxn>
                <a:cxn ang="0">
                  <a:pos x="144" y="249"/>
                </a:cxn>
                <a:cxn ang="0">
                  <a:pos x="101" y="127"/>
                </a:cxn>
                <a:cxn ang="0">
                  <a:pos x="39" y="42"/>
                </a:cxn>
                <a:cxn ang="0">
                  <a:pos x="29" y="16"/>
                </a:cxn>
                <a:cxn ang="0">
                  <a:pos x="66" y="39"/>
                </a:cxn>
                <a:cxn ang="0">
                  <a:pos x="101" y="0"/>
                </a:cxn>
                <a:cxn ang="0">
                  <a:pos x="91" y="0"/>
                </a:cxn>
                <a:cxn ang="0">
                  <a:pos x="84" y="29"/>
                </a:cxn>
                <a:cxn ang="0">
                  <a:pos x="52" y="17"/>
                </a:cxn>
                <a:cxn ang="0">
                  <a:pos x="24" y="5"/>
                </a:cxn>
                <a:cxn ang="0">
                  <a:pos x="20" y="37"/>
                </a:cxn>
                <a:cxn ang="0">
                  <a:pos x="60" y="79"/>
                </a:cxn>
                <a:cxn ang="0">
                  <a:pos x="91" y="128"/>
                </a:cxn>
                <a:cxn ang="0">
                  <a:pos x="126" y="222"/>
                </a:cxn>
                <a:cxn ang="0">
                  <a:pos x="134" y="251"/>
                </a:cxn>
                <a:cxn ang="0">
                  <a:pos x="58" y="302"/>
                </a:cxn>
                <a:cxn ang="0">
                  <a:pos x="75" y="324"/>
                </a:cxn>
                <a:cxn ang="0">
                  <a:pos x="71" y="329"/>
                </a:cxn>
                <a:cxn ang="0">
                  <a:pos x="79" y="376"/>
                </a:cxn>
                <a:cxn ang="0">
                  <a:pos x="78" y="377"/>
                </a:cxn>
                <a:cxn ang="0">
                  <a:pos x="116" y="435"/>
                </a:cxn>
                <a:cxn ang="0">
                  <a:pos x="121" y="437"/>
                </a:cxn>
                <a:cxn ang="0">
                  <a:pos x="130" y="431"/>
                </a:cxn>
                <a:cxn ang="0">
                  <a:pos x="126" y="417"/>
                </a:cxn>
                <a:cxn ang="0">
                  <a:pos x="97" y="386"/>
                </a:cxn>
                <a:cxn ang="0">
                  <a:pos x="205" y="380"/>
                </a:cxn>
                <a:cxn ang="0">
                  <a:pos x="217" y="360"/>
                </a:cxn>
                <a:cxn ang="0">
                  <a:pos x="193" y="342"/>
                </a:cxn>
                <a:cxn ang="0">
                  <a:pos x="92" y="360"/>
                </a:cxn>
                <a:cxn ang="0">
                  <a:pos x="88" y="341"/>
                </a:cxn>
                <a:cxn ang="0">
                  <a:pos x="97" y="331"/>
                </a:cxn>
                <a:cxn ang="0">
                  <a:pos x="101" y="331"/>
                </a:cxn>
                <a:cxn ang="0">
                  <a:pos x="208" y="309"/>
                </a:cxn>
                <a:cxn ang="0">
                  <a:pos x="195" y="283"/>
                </a:cxn>
                <a:cxn ang="0">
                  <a:pos x="92" y="308"/>
                </a:cxn>
                <a:cxn ang="0">
                  <a:pos x="91" y="308"/>
                </a:cxn>
                <a:cxn ang="0">
                  <a:pos x="79" y="301"/>
                </a:cxn>
                <a:cxn ang="0">
                  <a:pos x="160" y="268"/>
                </a:cxn>
                <a:cxn ang="0">
                  <a:pos x="188" y="263"/>
                </a:cxn>
                <a:cxn ang="0">
                  <a:pos x="206" y="220"/>
                </a:cxn>
                <a:cxn ang="0">
                  <a:pos x="207" y="176"/>
                </a:cxn>
                <a:cxn ang="0">
                  <a:pos x="237" y="126"/>
                </a:cxn>
                <a:cxn ang="0">
                  <a:pos x="285" y="21"/>
                </a:cxn>
                <a:cxn ang="0">
                  <a:pos x="285" y="0"/>
                </a:cxn>
                <a:cxn ang="0">
                  <a:pos x="264" y="0"/>
                </a:cxn>
                <a:cxn ang="0">
                  <a:pos x="188" y="362"/>
                </a:cxn>
                <a:cxn ang="0">
                  <a:pos x="193" y="363"/>
                </a:cxn>
                <a:cxn ang="0">
                  <a:pos x="114" y="370"/>
                </a:cxn>
                <a:cxn ang="0">
                  <a:pos x="188" y="362"/>
                </a:cxn>
                <a:cxn ang="0">
                  <a:pos x="185" y="301"/>
                </a:cxn>
                <a:cxn ang="0">
                  <a:pos x="187" y="303"/>
                </a:cxn>
                <a:cxn ang="0">
                  <a:pos x="125" y="313"/>
                </a:cxn>
                <a:cxn ang="0">
                  <a:pos x="185" y="301"/>
                </a:cxn>
              </a:cxnLst>
              <a:rect l="0" t="0" r="r" b="b"/>
              <a:pathLst>
                <a:path w="285" h="437">
                  <a:moveTo>
                    <a:pt x="264" y="0"/>
                  </a:moveTo>
                  <a:cubicBezTo>
                    <a:pt x="265" y="6"/>
                    <a:pt x="265" y="13"/>
                    <a:pt x="264" y="19"/>
                  </a:cubicBezTo>
                  <a:cubicBezTo>
                    <a:pt x="262" y="66"/>
                    <a:pt x="241" y="90"/>
                    <a:pt x="221" y="113"/>
                  </a:cubicBezTo>
                  <a:cubicBezTo>
                    <a:pt x="206" y="131"/>
                    <a:pt x="192" y="147"/>
                    <a:pt x="187" y="172"/>
                  </a:cubicBezTo>
                  <a:cubicBezTo>
                    <a:pt x="183" y="192"/>
                    <a:pt x="184" y="209"/>
                    <a:pt x="185" y="222"/>
                  </a:cubicBezTo>
                  <a:cubicBezTo>
                    <a:pt x="187" y="241"/>
                    <a:pt x="186" y="242"/>
                    <a:pt x="182" y="243"/>
                  </a:cubicBezTo>
                  <a:cubicBezTo>
                    <a:pt x="177" y="244"/>
                    <a:pt x="167" y="246"/>
                    <a:pt x="157" y="247"/>
                  </a:cubicBezTo>
                  <a:cubicBezTo>
                    <a:pt x="153" y="248"/>
                    <a:pt x="148" y="249"/>
                    <a:pt x="144" y="249"/>
                  </a:cubicBezTo>
                  <a:cubicBezTo>
                    <a:pt x="135" y="207"/>
                    <a:pt x="121" y="165"/>
                    <a:pt x="101" y="127"/>
                  </a:cubicBezTo>
                  <a:cubicBezTo>
                    <a:pt x="85" y="95"/>
                    <a:pt x="65" y="66"/>
                    <a:pt x="39" y="42"/>
                  </a:cubicBezTo>
                  <a:cubicBezTo>
                    <a:pt x="33" y="37"/>
                    <a:pt x="7" y="11"/>
                    <a:pt x="29" y="16"/>
                  </a:cubicBezTo>
                  <a:cubicBezTo>
                    <a:pt x="43" y="20"/>
                    <a:pt x="52" y="34"/>
                    <a:pt x="66" y="39"/>
                  </a:cubicBezTo>
                  <a:cubicBezTo>
                    <a:pt x="93" y="47"/>
                    <a:pt x="105" y="23"/>
                    <a:pt x="101" y="0"/>
                  </a:cubicBezTo>
                  <a:cubicBezTo>
                    <a:pt x="91" y="0"/>
                    <a:pt x="91" y="0"/>
                    <a:pt x="91" y="0"/>
                  </a:cubicBezTo>
                  <a:cubicBezTo>
                    <a:pt x="93" y="10"/>
                    <a:pt x="92" y="22"/>
                    <a:pt x="84" y="29"/>
                  </a:cubicBezTo>
                  <a:cubicBezTo>
                    <a:pt x="74" y="36"/>
                    <a:pt x="59" y="23"/>
                    <a:pt x="52" y="17"/>
                  </a:cubicBezTo>
                  <a:cubicBezTo>
                    <a:pt x="44" y="11"/>
                    <a:pt x="34" y="6"/>
                    <a:pt x="24" y="5"/>
                  </a:cubicBezTo>
                  <a:cubicBezTo>
                    <a:pt x="0" y="2"/>
                    <a:pt x="11" y="27"/>
                    <a:pt x="20" y="37"/>
                  </a:cubicBezTo>
                  <a:cubicBezTo>
                    <a:pt x="32" y="52"/>
                    <a:pt x="48" y="64"/>
                    <a:pt x="60" y="79"/>
                  </a:cubicBezTo>
                  <a:cubicBezTo>
                    <a:pt x="72" y="94"/>
                    <a:pt x="82" y="111"/>
                    <a:pt x="91" y="128"/>
                  </a:cubicBezTo>
                  <a:cubicBezTo>
                    <a:pt x="106" y="158"/>
                    <a:pt x="117" y="190"/>
                    <a:pt x="126" y="222"/>
                  </a:cubicBezTo>
                  <a:cubicBezTo>
                    <a:pt x="129" y="230"/>
                    <a:pt x="132" y="244"/>
                    <a:pt x="134" y="251"/>
                  </a:cubicBezTo>
                  <a:cubicBezTo>
                    <a:pt x="97" y="258"/>
                    <a:pt x="56" y="270"/>
                    <a:pt x="58" y="302"/>
                  </a:cubicBezTo>
                  <a:cubicBezTo>
                    <a:pt x="59" y="309"/>
                    <a:pt x="62" y="318"/>
                    <a:pt x="75" y="324"/>
                  </a:cubicBezTo>
                  <a:cubicBezTo>
                    <a:pt x="73" y="326"/>
                    <a:pt x="72" y="327"/>
                    <a:pt x="71" y="329"/>
                  </a:cubicBezTo>
                  <a:cubicBezTo>
                    <a:pt x="60" y="346"/>
                    <a:pt x="63" y="364"/>
                    <a:pt x="79" y="376"/>
                  </a:cubicBezTo>
                  <a:cubicBezTo>
                    <a:pt x="79" y="376"/>
                    <a:pt x="79" y="377"/>
                    <a:pt x="78" y="377"/>
                  </a:cubicBezTo>
                  <a:cubicBezTo>
                    <a:pt x="73" y="391"/>
                    <a:pt x="75" y="413"/>
                    <a:pt x="116" y="435"/>
                  </a:cubicBezTo>
                  <a:cubicBezTo>
                    <a:pt x="117" y="436"/>
                    <a:pt x="119" y="437"/>
                    <a:pt x="121" y="437"/>
                  </a:cubicBezTo>
                  <a:cubicBezTo>
                    <a:pt x="125" y="437"/>
                    <a:pt x="128" y="435"/>
                    <a:pt x="130" y="431"/>
                  </a:cubicBezTo>
                  <a:cubicBezTo>
                    <a:pt x="132" y="426"/>
                    <a:pt x="131" y="420"/>
                    <a:pt x="126" y="417"/>
                  </a:cubicBezTo>
                  <a:cubicBezTo>
                    <a:pt x="116" y="412"/>
                    <a:pt x="95" y="398"/>
                    <a:pt x="97" y="386"/>
                  </a:cubicBezTo>
                  <a:cubicBezTo>
                    <a:pt x="135" y="401"/>
                    <a:pt x="186" y="392"/>
                    <a:pt x="205" y="380"/>
                  </a:cubicBezTo>
                  <a:cubicBezTo>
                    <a:pt x="216" y="373"/>
                    <a:pt x="218" y="365"/>
                    <a:pt x="217" y="360"/>
                  </a:cubicBezTo>
                  <a:cubicBezTo>
                    <a:pt x="215" y="347"/>
                    <a:pt x="199" y="343"/>
                    <a:pt x="193" y="342"/>
                  </a:cubicBezTo>
                  <a:cubicBezTo>
                    <a:pt x="161" y="333"/>
                    <a:pt x="116" y="341"/>
                    <a:pt x="92" y="360"/>
                  </a:cubicBezTo>
                  <a:cubicBezTo>
                    <a:pt x="83" y="353"/>
                    <a:pt x="84" y="347"/>
                    <a:pt x="88" y="341"/>
                  </a:cubicBezTo>
                  <a:cubicBezTo>
                    <a:pt x="90" y="337"/>
                    <a:pt x="93" y="334"/>
                    <a:pt x="97" y="331"/>
                  </a:cubicBezTo>
                  <a:cubicBezTo>
                    <a:pt x="98" y="331"/>
                    <a:pt x="99" y="331"/>
                    <a:pt x="101" y="331"/>
                  </a:cubicBezTo>
                  <a:cubicBezTo>
                    <a:pt x="133" y="336"/>
                    <a:pt x="200" y="332"/>
                    <a:pt x="208" y="309"/>
                  </a:cubicBezTo>
                  <a:cubicBezTo>
                    <a:pt x="210" y="304"/>
                    <a:pt x="211" y="293"/>
                    <a:pt x="195" y="283"/>
                  </a:cubicBezTo>
                  <a:cubicBezTo>
                    <a:pt x="173" y="270"/>
                    <a:pt x="123" y="286"/>
                    <a:pt x="92" y="308"/>
                  </a:cubicBezTo>
                  <a:cubicBezTo>
                    <a:pt x="92" y="308"/>
                    <a:pt x="91" y="308"/>
                    <a:pt x="91" y="308"/>
                  </a:cubicBezTo>
                  <a:cubicBezTo>
                    <a:pt x="82" y="305"/>
                    <a:pt x="79" y="302"/>
                    <a:pt x="79" y="301"/>
                  </a:cubicBezTo>
                  <a:cubicBezTo>
                    <a:pt x="78" y="280"/>
                    <a:pt x="131" y="272"/>
                    <a:pt x="160" y="268"/>
                  </a:cubicBezTo>
                  <a:cubicBezTo>
                    <a:pt x="172" y="266"/>
                    <a:pt x="182" y="265"/>
                    <a:pt x="188" y="263"/>
                  </a:cubicBezTo>
                  <a:cubicBezTo>
                    <a:pt x="209" y="256"/>
                    <a:pt x="207" y="238"/>
                    <a:pt x="206" y="220"/>
                  </a:cubicBezTo>
                  <a:cubicBezTo>
                    <a:pt x="205" y="208"/>
                    <a:pt x="204" y="193"/>
                    <a:pt x="207" y="176"/>
                  </a:cubicBezTo>
                  <a:cubicBezTo>
                    <a:pt x="211" y="156"/>
                    <a:pt x="223" y="143"/>
                    <a:pt x="237" y="126"/>
                  </a:cubicBezTo>
                  <a:cubicBezTo>
                    <a:pt x="258" y="102"/>
                    <a:pt x="282" y="75"/>
                    <a:pt x="285" y="21"/>
                  </a:cubicBezTo>
                  <a:cubicBezTo>
                    <a:pt x="285" y="14"/>
                    <a:pt x="285" y="7"/>
                    <a:pt x="285" y="0"/>
                  </a:cubicBezTo>
                  <a:lnTo>
                    <a:pt x="264" y="0"/>
                  </a:lnTo>
                  <a:close/>
                  <a:moveTo>
                    <a:pt x="188" y="362"/>
                  </a:moveTo>
                  <a:cubicBezTo>
                    <a:pt x="190" y="362"/>
                    <a:pt x="192" y="363"/>
                    <a:pt x="193" y="363"/>
                  </a:cubicBezTo>
                  <a:cubicBezTo>
                    <a:pt x="180" y="370"/>
                    <a:pt x="144" y="378"/>
                    <a:pt x="114" y="370"/>
                  </a:cubicBezTo>
                  <a:cubicBezTo>
                    <a:pt x="133" y="361"/>
                    <a:pt x="164" y="356"/>
                    <a:pt x="188" y="362"/>
                  </a:cubicBezTo>
                  <a:close/>
                  <a:moveTo>
                    <a:pt x="185" y="301"/>
                  </a:moveTo>
                  <a:cubicBezTo>
                    <a:pt x="186" y="302"/>
                    <a:pt x="186" y="302"/>
                    <a:pt x="187" y="303"/>
                  </a:cubicBezTo>
                  <a:cubicBezTo>
                    <a:pt x="179" y="308"/>
                    <a:pt x="151" y="313"/>
                    <a:pt x="125" y="313"/>
                  </a:cubicBezTo>
                  <a:cubicBezTo>
                    <a:pt x="149" y="301"/>
                    <a:pt x="175" y="295"/>
                    <a:pt x="185" y="301"/>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5" name="Oval 41"/>
            <p:cNvSpPr>
              <a:spLocks noChangeArrowheads="1"/>
            </p:cNvSpPr>
            <p:nvPr/>
          </p:nvSpPr>
          <p:spPr bwMode="auto">
            <a:xfrm>
              <a:off x="9247188" y="3860800"/>
              <a:ext cx="92075" cy="88900"/>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6" name="Oval 42"/>
            <p:cNvSpPr>
              <a:spLocks noChangeArrowheads="1"/>
            </p:cNvSpPr>
            <p:nvPr/>
          </p:nvSpPr>
          <p:spPr bwMode="auto">
            <a:xfrm>
              <a:off x="9334501" y="4497388"/>
              <a:ext cx="100013" cy="100013"/>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7" name="Oval 43"/>
            <p:cNvSpPr>
              <a:spLocks noChangeArrowheads="1"/>
            </p:cNvSpPr>
            <p:nvPr/>
          </p:nvSpPr>
          <p:spPr bwMode="auto">
            <a:xfrm>
              <a:off x="9404351" y="4619625"/>
              <a:ext cx="53975" cy="53975"/>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8" name="Oval 44"/>
            <p:cNvSpPr>
              <a:spLocks noChangeArrowheads="1"/>
            </p:cNvSpPr>
            <p:nvPr/>
          </p:nvSpPr>
          <p:spPr bwMode="auto">
            <a:xfrm>
              <a:off x="9426576" y="4092575"/>
              <a:ext cx="53975" cy="50800"/>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41" name="Oval 5"/>
          <p:cNvSpPr>
            <a:spLocks noChangeArrowheads="1"/>
          </p:cNvSpPr>
          <p:nvPr/>
        </p:nvSpPr>
        <p:spPr bwMode="auto">
          <a:xfrm flipH="1">
            <a:off x="10558605" y="4668838"/>
            <a:ext cx="619125" cy="619125"/>
          </a:xfrm>
          <a:prstGeom prst="ellipse">
            <a:avLst/>
          </a:pr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4342" name="Oval 6"/>
          <p:cNvSpPr>
            <a:spLocks noChangeArrowheads="1"/>
          </p:cNvSpPr>
          <p:nvPr/>
        </p:nvSpPr>
        <p:spPr bwMode="auto">
          <a:xfrm flipH="1">
            <a:off x="10558605" y="3784600"/>
            <a:ext cx="619125" cy="619125"/>
          </a:xfrm>
          <a:prstGeom prst="ellipse">
            <a:avLst/>
          </a:pr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4343" name="Oval 7"/>
          <p:cNvSpPr>
            <a:spLocks noChangeArrowheads="1"/>
          </p:cNvSpPr>
          <p:nvPr/>
        </p:nvSpPr>
        <p:spPr bwMode="auto">
          <a:xfrm flipH="1">
            <a:off x="10558605" y="5553075"/>
            <a:ext cx="619125" cy="619125"/>
          </a:xfrm>
          <a:prstGeom prst="ellipse">
            <a:avLst/>
          </a:pr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p>
        </p:txBody>
      </p:sp>
      <p:sp>
        <p:nvSpPr>
          <p:cNvPr id="14496" name="Rectangle 160"/>
          <p:cNvSpPr>
            <a:spLocks noChangeArrowheads="1"/>
          </p:cNvSpPr>
          <p:nvPr/>
        </p:nvSpPr>
        <p:spPr bwMode="auto">
          <a:xfrm flipH="1">
            <a:off x="10675193" y="5651790"/>
            <a:ext cx="38792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FFF"/>
                </a:solidFill>
                <a:effectLst/>
                <a:latin typeface="+mj-lt"/>
                <a:cs typeface="Arial" pitchFamily="34" charset="0"/>
              </a:rPr>
              <a:t>15</a:t>
            </a:r>
            <a:endParaRPr kumimoji="0" lang="en-US" sz="2800" b="0" i="0" u="none" strike="noStrike" cap="none" normalizeH="0" baseline="0">
              <a:ln>
                <a:noFill/>
              </a:ln>
              <a:solidFill>
                <a:schemeClr val="tx1"/>
              </a:solidFill>
              <a:effectLst/>
              <a:latin typeface="+mj-lt"/>
              <a:cs typeface="Arial" pitchFamily="34" charset="0"/>
            </a:endParaRPr>
          </a:p>
        </p:txBody>
      </p:sp>
      <p:sp>
        <p:nvSpPr>
          <p:cNvPr id="14497" name="Rectangle 161"/>
          <p:cNvSpPr>
            <a:spLocks noChangeArrowheads="1"/>
          </p:cNvSpPr>
          <p:nvPr/>
        </p:nvSpPr>
        <p:spPr bwMode="auto">
          <a:xfrm flipH="1">
            <a:off x="10675193" y="4775490"/>
            <a:ext cx="38792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FFFF"/>
                </a:solidFill>
                <a:effectLst/>
                <a:latin typeface="+mj-lt"/>
                <a:cs typeface="Arial" pitchFamily="34" charset="0"/>
              </a:rPr>
              <a:t>40</a:t>
            </a:r>
            <a:endParaRPr kumimoji="0" lang="en-US" sz="2800" b="0" i="0" u="none" strike="noStrike" cap="none" normalizeH="0" baseline="0">
              <a:ln>
                <a:noFill/>
              </a:ln>
              <a:solidFill>
                <a:schemeClr val="tx1"/>
              </a:solidFill>
              <a:effectLst/>
              <a:latin typeface="+mj-lt"/>
              <a:cs typeface="Arial" pitchFamily="34" charset="0"/>
            </a:endParaRPr>
          </a:p>
        </p:txBody>
      </p:sp>
      <p:sp>
        <p:nvSpPr>
          <p:cNvPr id="14498" name="Rectangle 162"/>
          <p:cNvSpPr>
            <a:spLocks noChangeArrowheads="1"/>
          </p:cNvSpPr>
          <p:nvPr/>
        </p:nvSpPr>
        <p:spPr bwMode="auto">
          <a:xfrm flipH="1">
            <a:off x="10675193" y="3880140"/>
            <a:ext cx="387927"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mj-lt"/>
                <a:cs typeface="Arial" pitchFamily="34" charset="0"/>
              </a:rPr>
              <a:t>45</a:t>
            </a:r>
            <a:endParaRPr kumimoji="0" lang="en-US" sz="2800" b="0" i="0" u="none" strike="noStrike" cap="none" normalizeH="0" baseline="0" dirty="0">
              <a:ln>
                <a:noFill/>
              </a:ln>
              <a:solidFill>
                <a:schemeClr val="tx1"/>
              </a:solidFill>
              <a:effectLst/>
              <a:latin typeface="+mj-lt"/>
              <a:cs typeface="Arial" pitchFamily="34" charset="0"/>
            </a:endParaRPr>
          </a:p>
        </p:txBody>
      </p:sp>
      <p:sp>
        <p:nvSpPr>
          <p:cNvPr id="487" name="TextBox 486"/>
          <p:cNvSpPr txBox="1"/>
          <p:nvPr/>
        </p:nvSpPr>
        <p:spPr>
          <a:xfrm flipH="1">
            <a:off x="4988791" y="3839602"/>
            <a:ext cx="5458690" cy="677108"/>
          </a:xfrm>
          <a:prstGeom prst="rect">
            <a:avLst/>
          </a:prstGeom>
          <a:noFill/>
        </p:spPr>
        <p:txBody>
          <a:bodyPr wrap="square" lIns="0" tIns="0" rIns="0" bIns="0" rtlCol="0" anchor="t">
            <a:spAutoFit/>
          </a:bodyPr>
          <a:lstStyle/>
          <a:p>
            <a:pPr algn="justLow" rtl="1">
              <a:spcBef>
                <a:spcPct val="20000"/>
              </a:spcBef>
              <a:defRPr/>
            </a:pPr>
            <a:r>
              <a:rPr lang="ar-EG" sz="11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490" name="Content Placeholder 227"/>
          <p:cNvSpPr txBox="1">
            <a:spLocks/>
          </p:cNvSpPr>
          <p:nvPr/>
        </p:nvSpPr>
        <p:spPr>
          <a:xfrm flipH="1">
            <a:off x="8313881" y="1962150"/>
            <a:ext cx="2971800" cy="228600"/>
          </a:xfrm>
          <a:prstGeom prst="rect">
            <a:avLst/>
          </a:prstGeom>
        </p:spPr>
        <p:txBody>
          <a:bodyPr anchor="ctr">
            <a:noAutofit/>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ar-EG" sz="1600" b="0" i="0" u="none" strike="noStrike" kern="1200" cap="none" spc="0" normalizeH="0" baseline="0" noProof="0" dirty="0">
                <a:ln>
                  <a:noFill/>
                </a:ln>
                <a:solidFill>
                  <a:schemeClr val="bg1"/>
                </a:solidFill>
                <a:effectLst/>
                <a:uLnTx/>
                <a:uFillTx/>
                <a:latin typeface="Helvetica Neue W23 for SKY Bd" panose="020B0804020202020204" pitchFamily="34" charset="-78"/>
                <a:ea typeface="Open Sans Light" pitchFamily="34" charset="0"/>
                <a:cs typeface="Helvetica Neue W23 for SKY Bd" panose="020B0804020202020204" pitchFamily="34" charset="-78"/>
              </a:rPr>
              <a:t>استبدل هذا النص بعنوان</a:t>
            </a:r>
            <a:endParaRPr kumimoji="0" lang="en-US" sz="1600" b="0" i="0" u="none" strike="noStrike" kern="1200" cap="none" spc="0" normalizeH="0" baseline="0" noProof="0" dirty="0">
              <a:ln>
                <a:noFill/>
              </a:ln>
              <a:solidFill>
                <a:schemeClr val="bg1"/>
              </a:solidFill>
              <a:effectLst/>
              <a:uLnTx/>
              <a:uFillTx/>
              <a:latin typeface="Helvetica Neue W23 for SKY Bd" panose="020B0804020202020204" pitchFamily="34" charset="-78"/>
              <a:ea typeface="Open Sans Light" pitchFamily="34" charset="0"/>
              <a:cs typeface="Helvetica Neue W23 for SKY Bd" panose="020B0804020202020204" pitchFamily="34" charset="-78"/>
            </a:endParaRPr>
          </a:p>
        </p:txBody>
      </p:sp>
      <p:sp>
        <p:nvSpPr>
          <p:cNvPr id="491" name="Text Placeholder 229"/>
          <p:cNvSpPr txBox="1">
            <a:spLocks/>
          </p:cNvSpPr>
          <p:nvPr/>
        </p:nvSpPr>
        <p:spPr>
          <a:xfrm flipH="1">
            <a:off x="4988791" y="2343150"/>
            <a:ext cx="6296890" cy="1126717"/>
          </a:xfrm>
          <a:prstGeom prst="rect">
            <a:avLst/>
          </a:prstGeom>
        </p:spPr>
        <p:txBody>
          <a:bodyPr>
            <a:no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60" name="TextBox 59"/>
          <p:cNvSpPr txBox="1"/>
          <p:nvPr/>
        </p:nvSpPr>
        <p:spPr>
          <a:xfrm flipH="1">
            <a:off x="4988791" y="4670875"/>
            <a:ext cx="5458690" cy="646331"/>
          </a:xfrm>
          <a:prstGeom prst="rect">
            <a:avLst/>
          </a:prstGeom>
          <a:noFill/>
        </p:spPr>
        <p:txBody>
          <a:bodyPr wrap="square" lIns="0" tIns="0" rIns="0" bIns="0" rtlCol="0" anchor="t">
            <a:spAutoFit/>
          </a:bodyPr>
          <a:lstStyle/>
          <a:p>
            <a:pPr algn="justLow" rtl="1">
              <a:spcBef>
                <a:spcPct val="20000"/>
              </a:spcBef>
              <a:defRPr/>
            </a:pPr>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61" name="TextBox 60"/>
          <p:cNvSpPr txBox="1"/>
          <p:nvPr/>
        </p:nvSpPr>
        <p:spPr>
          <a:xfrm flipH="1">
            <a:off x="4988791" y="5536784"/>
            <a:ext cx="5458690" cy="646331"/>
          </a:xfrm>
          <a:prstGeom prst="rect">
            <a:avLst/>
          </a:prstGeom>
          <a:noFill/>
        </p:spPr>
        <p:txBody>
          <a:bodyPr wrap="square" lIns="0" tIns="0" rIns="0" bIns="0" rtlCol="0" anchor="t">
            <a:spAutoFit/>
          </a:bodyPr>
          <a:lstStyle/>
          <a:p>
            <a:pPr algn="justLow" rtl="1">
              <a:spcBef>
                <a:spcPct val="20000"/>
              </a:spcBef>
              <a:defRPr/>
            </a:pPr>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p:txBody>
      </p:sp>
      <p:sp>
        <p:nvSpPr>
          <p:cNvPr id="62" name="Rectangle 64">
            <a:extLst>
              <a:ext uri="{FF2B5EF4-FFF2-40B4-BE49-F238E27FC236}">
                <a16:creationId xmlns:a16="http://schemas.microsoft.com/office/drawing/2014/main" id="{8F77140A-600B-4310-A3A8-A25D63F81918}"/>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5">
            <a:extLst>
              <a:ext uri="{FF2B5EF4-FFF2-40B4-BE49-F238E27FC236}">
                <a16:creationId xmlns:a16="http://schemas.microsoft.com/office/drawing/2014/main" id="{2BDA36BF-D87F-4D26-B981-B1C9F76EB644}"/>
              </a:ext>
            </a:extLst>
          </p:cNvPr>
          <p:cNvSpPr txBox="1"/>
          <p:nvPr/>
        </p:nvSpPr>
        <p:spPr>
          <a:xfrm flipH="1">
            <a:off x="8965157" y="728514"/>
            <a:ext cx="2412840"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انفوجرافيك</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رائع</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64" name="Rectangle 66">
            <a:extLst>
              <a:ext uri="{FF2B5EF4-FFF2-40B4-BE49-F238E27FC236}">
                <a16:creationId xmlns:a16="http://schemas.microsoft.com/office/drawing/2014/main" id="{49EEBE43-08EB-46A1-9C70-17D844396FDC}"/>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8"/>
          <p:cNvSpPr txBox="1">
            <a:spLocks/>
          </p:cNvSpPr>
          <p:nvPr/>
        </p:nvSpPr>
        <p:spPr>
          <a:xfrm>
            <a:off x="7016284" y="2734530"/>
            <a:ext cx="2593366" cy="999270"/>
          </a:xfrm>
          <a:prstGeom prst="rect">
            <a:avLst/>
          </a:prstGeom>
        </p:spPr>
        <p:txBody>
          <a:bodyPr>
            <a:normAutofit lnSpcReduction="10000"/>
          </a:bodyPr>
          <a:lstStyle/>
          <a:p>
            <a:pPr algn="justLow"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40" name="Content Placeholder 1"/>
          <p:cNvSpPr txBox="1">
            <a:spLocks/>
          </p:cNvSpPr>
          <p:nvPr/>
        </p:nvSpPr>
        <p:spPr>
          <a:xfrm>
            <a:off x="7032906" y="2422876"/>
            <a:ext cx="2186384" cy="292100"/>
          </a:xfrm>
          <a:prstGeom prst="rect">
            <a:avLst/>
          </a:prstGeom>
        </p:spPr>
        <p:txBody>
          <a:bodyPr/>
          <a:lstStyle/>
          <a:p>
            <a:pPr marL="439529" marR="0" lvl="0" indent="-439529" defTabSz="1172078" rtl="1"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dirty="0">
                <a:ln>
                  <a:noFill/>
                </a:ln>
                <a:solidFill>
                  <a:schemeClr val="bg1">
                    <a:lumMod val="95000"/>
                  </a:schemeClr>
                </a:solidFill>
                <a:effectLst/>
                <a:uLnTx/>
                <a:uFillTx/>
                <a:latin typeface="+mj-lt"/>
                <a:ea typeface="+mn-ea"/>
                <a:cs typeface="+mn-cs"/>
              </a:rPr>
              <a:t>STRENGTHS</a:t>
            </a:r>
          </a:p>
        </p:txBody>
      </p:sp>
      <p:sp>
        <p:nvSpPr>
          <p:cNvPr id="42" name="Shape 1237"/>
          <p:cNvSpPr/>
          <p:nvPr/>
        </p:nvSpPr>
        <p:spPr>
          <a:xfrm>
            <a:off x="5071849" y="4070270"/>
            <a:ext cx="616298" cy="1632594"/>
          </a:xfrm>
          <a:custGeom>
            <a:avLst/>
            <a:gdLst/>
            <a:ahLst/>
            <a:cxnLst>
              <a:cxn ang="0">
                <a:pos x="wd2" y="hd2"/>
              </a:cxn>
              <a:cxn ang="5400000">
                <a:pos x="wd2" y="hd2"/>
              </a:cxn>
              <a:cxn ang="10800000">
                <a:pos x="wd2" y="hd2"/>
              </a:cxn>
              <a:cxn ang="16200000">
                <a:pos x="wd2" y="hd2"/>
              </a:cxn>
            </a:cxnLst>
            <a:rect l="0" t="0" r="r" b="b"/>
            <a:pathLst>
              <a:path w="21600" h="21600" extrusionOk="0">
                <a:moveTo>
                  <a:pt x="21398" y="16737"/>
                </a:moveTo>
                <a:lnTo>
                  <a:pt x="21398" y="0"/>
                </a:lnTo>
                <a:lnTo>
                  <a:pt x="2" y="0"/>
                </a:lnTo>
                <a:lnTo>
                  <a:pt x="2" y="17498"/>
                </a:lnTo>
                <a:cubicBezTo>
                  <a:pt x="2" y="17506"/>
                  <a:pt x="0" y="17514"/>
                  <a:pt x="0" y="17523"/>
                </a:cubicBezTo>
                <a:cubicBezTo>
                  <a:pt x="0" y="17531"/>
                  <a:pt x="2" y="17540"/>
                  <a:pt x="2" y="17548"/>
                </a:cubicBezTo>
                <a:lnTo>
                  <a:pt x="2" y="18095"/>
                </a:lnTo>
                <a:lnTo>
                  <a:pt x="46" y="18095"/>
                </a:lnTo>
                <a:lnTo>
                  <a:pt x="104" y="18084"/>
                </a:lnTo>
                <a:cubicBezTo>
                  <a:pt x="829" y="20070"/>
                  <a:pt x="5339" y="21600"/>
                  <a:pt x="10800" y="21600"/>
                </a:cubicBezTo>
                <a:cubicBezTo>
                  <a:pt x="16765" y="21600"/>
                  <a:pt x="21600" y="19774"/>
                  <a:pt x="21600" y="17523"/>
                </a:cubicBezTo>
                <a:cubicBezTo>
                  <a:pt x="21600" y="17254"/>
                  <a:pt x="21529" y="16992"/>
                  <a:pt x="21398" y="16737"/>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3" name="Shape 1238"/>
          <p:cNvSpPr/>
          <p:nvPr/>
        </p:nvSpPr>
        <p:spPr>
          <a:xfrm>
            <a:off x="5867143" y="4234340"/>
            <a:ext cx="1648683" cy="616309"/>
          </a:xfrm>
          <a:custGeom>
            <a:avLst/>
            <a:gdLst/>
            <a:ahLst/>
            <a:cxnLst>
              <a:cxn ang="0">
                <a:pos x="wd2" y="hd2"/>
              </a:cxn>
              <a:cxn ang="5400000">
                <a:pos x="wd2" y="hd2"/>
              </a:cxn>
              <a:cxn ang="10800000">
                <a:pos x="wd2" y="hd2"/>
              </a:cxn>
              <a:cxn ang="16200000">
                <a:pos x="wd2" y="hd2"/>
              </a:cxn>
            </a:cxnLst>
            <a:rect l="0" t="0" r="r" b="b"/>
            <a:pathLst>
              <a:path w="21600" h="21600" extrusionOk="0">
                <a:moveTo>
                  <a:pt x="17563" y="0"/>
                </a:moveTo>
                <a:cubicBezTo>
                  <a:pt x="17347" y="0"/>
                  <a:pt x="17136" y="46"/>
                  <a:pt x="16930" y="133"/>
                </a:cubicBezTo>
                <a:lnTo>
                  <a:pt x="0" y="133"/>
                </a:lnTo>
                <a:lnTo>
                  <a:pt x="0" y="21529"/>
                </a:lnTo>
                <a:lnTo>
                  <a:pt x="17105" y="21529"/>
                </a:lnTo>
                <a:cubicBezTo>
                  <a:pt x="17255" y="21574"/>
                  <a:pt x="17408" y="21600"/>
                  <a:pt x="17563" y="21600"/>
                </a:cubicBezTo>
                <a:cubicBezTo>
                  <a:pt x="19792" y="21600"/>
                  <a:pt x="21600" y="16764"/>
                  <a:pt x="21600" y="10800"/>
                </a:cubicBezTo>
                <a:cubicBezTo>
                  <a:pt x="21600" y="4835"/>
                  <a:pt x="19792" y="0"/>
                  <a:pt x="17563" y="0"/>
                </a:cubicBezTo>
                <a:close/>
              </a:path>
            </a:pathLst>
          </a:custGeom>
          <a:solidFill>
            <a:srgbClr val="E2E2E2"/>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4" name="Shape 1239"/>
          <p:cNvSpPr/>
          <p:nvPr/>
        </p:nvSpPr>
        <p:spPr>
          <a:xfrm>
            <a:off x="6037564" y="2422876"/>
            <a:ext cx="616298" cy="1645520"/>
          </a:xfrm>
          <a:custGeom>
            <a:avLst/>
            <a:gdLst/>
            <a:ahLst/>
            <a:cxnLst>
              <a:cxn ang="0">
                <a:pos x="wd2" y="hd2"/>
              </a:cxn>
              <a:cxn ang="5400000">
                <a:pos x="wd2" y="hd2"/>
              </a:cxn>
              <a:cxn ang="10800000">
                <a:pos x="wd2" y="hd2"/>
              </a:cxn>
              <a:cxn ang="16200000">
                <a:pos x="wd2" y="hd2"/>
              </a:cxn>
            </a:cxnLst>
            <a:rect l="0" t="0" r="r" b="b"/>
            <a:pathLst>
              <a:path w="21600" h="21600" extrusionOk="0">
                <a:moveTo>
                  <a:pt x="21600" y="4045"/>
                </a:moveTo>
                <a:cubicBezTo>
                  <a:pt x="21600" y="1811"/>
                  <a:pt x="16765" y="0"/>
                  <a:pt x="10800" y="0"/>
                </a:cubicBezTo>
                <a:cubicBezTo>
                  <a:pt x="4835" y="0"/>
                  <a:pt x="0" y="1811"/>
                  <a:pt x="0" y="4045"/>
                </a:cubicBezTo>
                <a:cubicBezTo>
                  <a:pt x="0" y="4231"/>
                  <a:pt x="37" y="4414"/>
                  <a:pt x="101" y="4594"/>
                </a:cubicBezTo>
                <a:lnTo>
                  <a:pt x="101" y="21600"/>
                </a:lnTo>
                <a:lnTo>
                  <a:pt x="21498" y="21600"/>
                </a:lnTo>
                <a:lnTo>
                  <a:pt x="21498" y="4594"/>
                </a:lnTo>
                <a:cubicBezTo>
                  <a:pt x="21563" y="4414"/>
                  <a:pt x="21600" y="4231"/>
                  <a:pt x="21600" y="4045"/>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5" name="Shape 1240"/>
          <p:cNvSpPr/>
          <p:nvPr/>
        </p:nvSpPr>
        <p:spPr>
          <a:xfrm>
            <a:off x="4219749" y="3263615"/>
            <a:ext cx="1641658" cy="616286"/>
          </a:xfrm>
          <a:custGeom>
            <a:avLst/>
            <a:gdLst/>
            <a:ahLst/>
            <a:cxnLst>
              <a:cxn ang="0">
                <a:pos x="wd2" y="hd2"/>
              </a:cxn>
              <a:cxn ang="5400000">
                <a:pos x="wd2" y="hd2"/>
              </a:cxn>
              <a:cxn ang="10800000">
                <a:pos x="wd2" y="hd2"/>
              </a:cxn>
              <a:cxn ang="16200000">
                <a:pos x="wd2" y="hd2"/>
              </a:cxn>
            </a:cxnLst>
            <a:rect l="0" t="0" r="r" b="b"/>
            <a:pathLst>
              <a:path w="21600" h="21600" extrusionOk="0">
                <a:moveTo>
                  <a:pt x="21600" y="68"/>
                </a:moveTo>
                <a:lnTo>
                  <a:pt x="4504" y="68"/>
                </a:lnTo>
                <a:cubicBezTo>
                  <a:pt x="4357" y="24"/>
                  <a:pt x="4206" y="0"/>
                  <a:pt x="4054" y="0"/>
                </a:cubicBezTo>
                <a:cubicBezTo>
                  <a:pt x="1815" y="0"/>
                  <a:pt x="0" y="4835"/>
                  <a:pt x="0" y="10800"/>
                </a:cubicBezTo>
                <a:cubicBezTo>
                  <a:pt x="0" y="16765"/>
                  <a:pt x="1815" y="21600"/>
                  <a:pt x="4054" y="21600"/>
                </a:cubicBezTo>
                <a:cubicBezTo>
                  <a:pt x="4273" y="21600"/>
                  <a:pt x="4487" y="21553"/>
                  <a:pt x="4697" y="21464"/>
                </a:cubicBezTo>
                <a:lnTo>
                  <a:pt x="21600" y="21464"/>
                </a:lnTo>
                <a:cubicBezTo>
                  <a:pt x="21600" y="21464"/>
                  <a:pt x="21600" y="68"/>
                  <a:pt x="21600" y="68"/>
                </a:cubicBezTo>
                <a:close/>
              </a:path>
            </a:pathLst>
          </a:custGeom>
          <a:solidFill>
            <a:srgbClr val="E2E2E2"/>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6" name="Shape 1241"/>
          <p:cNvSpPr/>
          <p:nvPr/>
        </p:nvSpPr>
        <p:spPr>
          <a:xfrm>
            <a:off x="5867141" y="3263615"/>
            <a:ext cx="788294" cy="1098334"/>
          </a:xfrm>
          <a:custGeom>
            <a:avLst/>
            <a:gdLst/>
            <a:ahLst/>
            <a:cxnLst>
              <a:cxn ang="0">
                <a:pos x="wd2" y="hd2"/>
              </a:cxn>
              <a:cxn ang="5400000">
                <a:pos x="wd2" y="hd2"/>
              </a:cxn>
              <a:cxn ang="10800000">
                <a:pos x="wd2" y="hd2"/>
              </a:cxn>
              <a:cxn ang="16200000">
                <a:pos x="wd2" y="hd2"/>
              </a:cxn>
            </a:cxnLst>
            <a:rect l="0" t="0" r="r" b="b"/>
            <a:pathLst>
              <a:path w="21600" h="21600" extrusionOk="0">
                <a:moveTo>
                  <a:pt x="12884" y="21600"/>
                </a:moveTo>
                <a:cubicBezTo>
                  <a:pt x="8294" y="21600"/>
                  <a:pt x="4844" y="18872"/>
                  <a:pt x="4844" y="15440"/>
                </a:cubicBezTo>
                <a:cubicBezTo>
                  <a:pt x="4844" y="15422"/>
                  <a:pt x="4829" y="15283"/>
                  <a:pt x="4829" y="15283"/>
                </a:cubicBezTo>
                <a:cubicBezTo>
                  <a:pt x="4724" y="13662"/>
                  <a:pt x="2570" y="12052"/>
                  <a:pt x="0" y="12052"/>
                </a:cubicBezTo>
                <a:lnTo>
                  <a:pt x="0" y="0"/>
                </a:lnTo>
                <a:cubicBezTo>
                  <a:pt x="11929" y="0"/>
                  <a:pt x="21599" y="6742"/>
                  <a:pt x="21599" y="15303"/>
                </a:cubicBezTo>
                <a:lnTo>
                  <a:pt x="21598" y="15303"/>
                </a:lnTo>
                <a:cubicBezTo>
                  <a:pt x="21598" y="15320"/>
                  <a:pt x="21600" y="15336"/>
                  <a:pt x="21600" y="15352"/>
                </a:cubicBezTo>
                <a:cubicBezTo>
                  <a:pt x="21600" y="15506"/>
                  <a:pt x="21573" y="15658"/>
                  <a:pt x="21573" y="15809"/>
                </a:cubicBezTo>
                <a:cubicBezTo>
                  <a:pt x="21573" y="19235"/>
                  <a:pt x="17713" y="21600"/>
                  <a:pt x="12884" y="21600"/>
                </a:cubicBezTo>
                <a:close/>
              </a:path>
            </a:pathLst>
          </a:custGeom>
          <a:solidFill>
            <a:srgbClr val="E2E2E2"/>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7" name="Shape 1242"/>
          <p:cNvSpPr/>
          <p:nvPr/>
        </p:nvSpPr>
        <p:spPr>
          <a:xfrm>
            <a:off x="5071849" y="3263615"/>
            <a:ext cx="1095571" cy="7883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6958" y="2"/>
                  <a:pt x="15541" y="2"/>
                </a:cubicBezTo>
                <a:lnTo>
                  <a:pt x="15541" y="2"/>
                </a:lnTo>
                <a:cubicBezTo>
                  <a:pt x="15557" y="2"/>
                  <a:pt x="15574" y="0"/>
                  <a:pt x="15590" y="0"/>
                </a:cubicBezTo>
                <a:cubicBezTo>
                  <a:pt x="18909" y="0"/>
                  <a:pt x="21600" y="3740"/>
                  <a:pt x="21600" y="8353"/>
                </a:cubicBezTo>
                <a:cubicBezTo>
                  <a:pt x="21600" y="12966"/>
                  <a:pt x="18909" y="16707"/>
                  <a:pt x="15590" y="16707"/>
                </a:cubicBezTo>
                <a:cubicBezTo>
                  <a:pt x="15574" y="16707"/>
                  <a:pt x="15558" y="16705"/>
                  <a:pt x="15541" y="16705"/>
                </a:cubicBezTo>
                <a:lnTo>
                  <a:pt x="15541" y="16722"/>
                </a:lnTo>
                <a:cubicBezTo>
                  <a:pt x="13603" y="16722"/>
                  <a:pt x="12031" y="18906"/>
                  <a:pt x="12031" y="21600"/>
                </a:cubicBezTo>
                <a:cubicBezTo>
                  <a:pt x="12031" y="21600"/>
                  <a:pt x="0" y="21600"/>
                  <a:pt x="0" y="21600"/>
                </a:cubicBezTo>
                <a:close/>
              </a:path>
            </a:pathLst>
          </a:custGeom>
          <a:solidFill>
            <a:srgbClr val="404040"/>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8" name="Shape 1243"/>
          <p:cNvSpPr/>
          <p:nvPr/>
        </p:nvSpPr>
        <p:spPr>
          <a:xfrm>
            <a:off x="5071849" y="3752153"/>
            <a:ext cx="788305" cy="10955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2" y="14642"/>
                  <a:pt x="2" y="6059"/>
                </a:cubicBezTo>
                <a:lnTo>
                  <a:pt x="2" y="6059"/>
                </a:lnTo>
                <a:cubicBezTo>
                  <a:pt x="2" y="6043"/>
                  <a:pt x="0" y="6026"/>
                  <a:pt x="0" y="6011"/>
                </a:cubicBezTo>
                <a:cubicBezTo>
                  <a:pt x="0" y="2691"/>
                  <a:pt x="3740" y="0"/>
                  <a:pt x="8353" y="0"/>
                </a:cubicBezTo>
                <a:cubicBezTo>
                  <a:pt x="12966" y="0"/>
                  <a:pt x="16706" y="2691"/>
                  <a:pt x="16706" y="6011"/>
                </a:cubicBezTo>
                <a:cubicBezTo>
                  <a:pt x="16706" y="6026"/>
                  <a:pt x="16705" y="6042"/>
                  <a:pt x="16705" y="6059"/>
                </a:cubicBezTo>
                <a:lnTo>
                  <a:pt x="16722" y="6059"/>
                </a:lnTo>
                <a:cubicBezTo>
                  <a:pt x="16722" y="7998"/>
                  <a:pt x="18906" y="9569"/>
                  <a:pt x="21600" y="9569"/>
                </a:cubicBezTo>
                <a:cubicBezTo>
                  <a:pt x="21600" y="9569"/>
                  <a:pt x="21600" y="21600"/>
                  <a:pt x="21600" y="21600"/>
                </a:cubicBezTo>
                <a:close/>
              </a:path>
            </a:pathLst>
          </a:custGeom>
          <a:solidFill>
            <a:srgbClr val="E2E2E2"/>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49" name="Shape 1244"/>
          <p:cNvSpPr/>
          <p:nvPr/>
        </p:nvSpPr>
        <p:spPr>
          <a:xfrm>
            <a:off x="5555376" y="4052559"/>
            <a:ext cx="1095282" cy="788305"/>
          </a:xfrm>
          <a:custGeom>
            <a:avLst/>
            <a:gdLst/>
            <a:ahLst/>
            <a:cxnLst>
              <a:cxn ang="0">
                <a:pos x="wd2" y="hd2"/>
              </a:cxn>
              <a:cxn ang="5400000">
                <a:pos x="wd2" y="hd2"/>
              </a:cxn>
              <a:cxn ang="10800000">
                <a:pos x="wd2" y="hd2"/>
              </a:cxn>
              <a:cxn ang="16200000">
                <a:pos x="wd2" y="hd2"/>
              </a:cxn>
            </a:cxnLst>
            <a:rect l="0" t="0" r="r" b="b"/>
            <a:pathLst>
              <a:path w="21600" h="21600" extrusionOk="0">
                <a:moveTo>
                  <a:pt x="6012" y="4894"/>
                </a:moveTo>
                <a:cubicBezTo>
                  <a:pt x="6028" y="4894"/>
                  <a:pt x="6044" y="4895"/>
                  <a:pt x="6060" y="4895"/>
                </a:cubicBezTo>
                <a:lnTo>
                  <a:pt x="6060" y="4878"/>
                </a:lnTo>
                <a:cubicBezTo>
                  <a:pt x="8000" y="4878"/>
                  <a:pt x="9592" y="2789"/>
                  <a:pt x="9592" y="95"/>
                </a:cubicBezTo>
                <a:lnTo>
                  <a:pt x="9597" y="0"/>
                </a:lnTo>
                <a:cubicBezTo>
                  <a:pt x="9625" y="4579"/>
                  <a:pt x="12305" y="8280"/>
                  <a:pt x="15608" y="8280"/>
                </a:cubicBezTo>
                <a:cubicBezTo>
                  <a:pt x="18773" y="8280"/>
                  <a:pt x="21366" y="4880"/>
                  <a:pt x="21600" y="565"/>
                </a:cubicBezTo>
                <a:cubicBezTo>
                  <a:pt x="21385" y="12233"/>
                  <a:pt x="14510" y="21599"/>
                  <a:pt x="6060" y="21599"/>
                </a:cubicBezTo>
                <a:lnTo>
                  <a:pt x="6060" y="21598"/>
                </a:lnTo>
                <a:cubicBezTo>
                  <a:pt x="6044" y="21598"/>
                  <a:pt x="6028" y="21600"/>
                  <a:pt x="6012" y="21600"/>
                </a:cubicBezTo>
                <a:cubicBezTo>
                  <a:pt x="2692" y="21600"/>
                  <a:pt x="0" y="17860"/>
                  <a:pt x="0" y="13247"/>
                </a:cubicBezTo>
                <a:cubicBezTo>
                  <a:pt x="0" y="8633"/>
                  <a:pt x="2692" y="4894"/>
                  <a:pt x="6012" y="4894"/>
                </a:cubicBezTo>
                <a:close/>
              </a:path>
            </a:pathLst>
          </a:custGeom>
          <a:solidFill>
            <a:srgbClr val="F0534B"/>
          </a:solidFill>
          <a:ln w="12700" cap="flat">
            <a:noFill/>
            <a:miter lim="400000"/>
          </a:ln>
          <a:effectLst/>
        </p:spPr>
        <p:txBody>
          <a:bodyPr wrap="square" lIns="38100" tIns="38100" rIns="38100" bIns="381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1" name="Shape 1254"/>
          <p:cNvSpPr/>
          <p:nvPr/>
        </p:nvSpPr>
        <p:spPr>
          <a:xfrm>
            <a:off x="6103460" y="2493441"/>
            <a:ext cx="484504" cy="4845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w="12700" cap="flat">
            <a:noFill/>
            <a:miter lim="400000"/>
          </a:ln>
          <a:effectLst/>
        </p:spPr>
        <p:txBody>
          <a:bodyPr wrap="square" lIns="50800" tIns="50800" rIns="50800" bIns="508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2" name="Shape 1255"/>
          <p:cNvSpPr/>
          <p:nvPr/>
        </p:nvSpPr>
        <p:spPr>
          <a:xfrm>
            <a:off x="6264156" y="2595993"/>
            <a:ext cx="163113" cy="279401"/>
          </a:xfrm>
          <a:custGeom>
            <a:avLst/>
            <a:gdLst/>
            <a:ahLst/>
            <a:cxnLst>
              <a:cxn ang="0">
                <a:pos x="wd2" y="hd2"/>
              </a:cxn>
              <a:cxn ang="5400000">
                <a:pos x="wd2" y="hd2"/>
              </a:cxn>
              <a:cxn ang="10800000">
                <a:pos x="wd2" y="hd2"/>
              </a:cxn>
              <a:cxn ang="16200000">
                <a:pos x="wd2" y="hd2"/>
              </a:cxn>
            </a:cxnLst>
            <a:rect l="0" t="0" r="r" b="b"/>
            <a:pathLst>
              <a:path w="21478" h="21528" extrusionOk="0">
                <a:moveTo>
                  <a:pt x="18320" y="12415"/>
                </a:moveTo>
                <a:cubicBezTo>
                  <a:pt x="17718" y="12671"/>
                  <a:pt x="17077" y="12897"/>
                  <a:pt x="16403" y="13091"/>
                </a:cubicBezTo>
                <a:lnTo>
                  <a:pt x="14954" y="17891"/>
                </a:lnTo>
                <a:lnTo>
                  <a:pt x="21478" y="15820"/>
                </a:lnTo>
                <a:cubicBezTo>
                  <a:pt x="21478" y="15820"/>
                  <a:pt x="18320" y="12415"/>
                  <a:pt x="18320" y="12415"/>
                </a:cubicBezTo>
                <a:close/>
                <a:moveTo>
                  <a:pt x="2856" y="12360"/>
                </a:moveTo>
                <a:lnTo>
                  <a:pt x="449" y="20347"/>
                </a:lnTo>
                <a:lnTo>
                  <a:pt x="6506" y="19822"/>
                </a:lnTo>
                <a:lnTo>
                  <a:pt x="11891" y="21528"/>
                </a:lnTo>
                <a:lnTo>
                  <a:pt x="14289" y="13573"/>
                </a:lnTo>
                <a:cubicBezTo>
                  <a:pt x="13132" y="13769"/>
                  <a:pt x="11912" y="13880"/>
                  <a:pt x="10648" y="13880"/>
                </a:cubicBezTo>
                <a:cubicBezTo>
                  <a:pt x="7726" y="13880"/>
                  <a:pt x="5035" y="13311"/>
                  <a:pt x="2856" y="12360"/>
                </a:cubicBezTo>
                <a:close/>
                <a:moveTo>
                  <a:pt x="10650" y="10083"/>
                </a:moveTo>
                <a:cubicBezTo>
                  <a:pt x="7013" y="10083"/>
                  <a:pt x="4066" y="8357"/>
                  <a:pt x="4066" y="6231"/>
                </a:cubicBezTo>
                <a:cubicBezTo>
                  <a:pt x="4066" y="4103"/>
                  <a:pt x="7013" y="2378"/>
                  <a:pt x="10650" y="2378"/>
                </a:cubicBezTo>
                <a:cubicBezTo>
                  <a:pt x="14287" y="2378"/>
                  <a:pt x="17234" y="4103"/>
                  <a:pt x="17234" y="6231"/>
                </a:cubicBezTo>
                <a:cubicBezTo>
                  <a:pt x="17234" y="8357"/>
                  <a:pt x="14284" y="10083"/>
                  <a:pt x="10650" y="10083"/>
                </a:cubicBezTo>
                <a:close/>
                <a:moveTo>
                  <a:pt x="16120" y="11504"/>
                </a:moveTo>
                <a:cubicBezTo>
                  <a:pt x="16349" y="11211"/>
                  <a:pt x="16982" y="10941"/>
                  <a:pt x="17528" y="10904"/>
                </a:cubicBezTo>
                <a:cubicBezTo>
                  <a:pt x="18074" y="10868"/>
                  <a:pt x="18572" y="10576"/>
                  <a:pt x="18634" y="10256"/>
                </a:cubicBezTo>
                <a:cubicBezTo>
                  <a:pt x="18699" y="9939"/>
                  <a:pt x="19160" y="9567"/>
                  <a:pt x="19658" y="9432"/>
                </a:cubicBezTo>
                <a:cubicBezTo>
                  <a:pt x="20157" y="9298"/>
                  <a:pt x="20477" y="8930"/>
                  <a:pt x="20373" y="8617"/>
                </a:cubicBezTo>
                <a:cubicBezTo>
                  <a:pt x="20260" y="8301"/>
                  <a:pt x="20504" y="7865"/>
                  <a:pt x="20907" y="7649"/>
                </a:cubicBezTo>
                <a:cubicBezTo>
                  <a:pt x="21312" y="7429"/>
                  <a:pt x="21422" y="7022"/>
                  <a:pt x="21153" y="6741"/>
                </a:cubicBezTo>
                <a:cubicBezTo>
                  <a:pt x="20884" y="6463"/>
                  <a:pt x="20884" y="6004"/>
                  <a:pt x="21153" y="5725"/>
                </a:cubicBezTo>
                <a:cubicBezTo>
                  <a:pt x="21422" y="5443"/>
                  <a:pt x="21312" y="5036"/>
                  <a:pt x="20907" y="4817"/>
                </a:cubicBezTo>
                <a:cubicBezTo>
                  <a:pt x="20504" y="4599"/>
                  <a:pt x="20262" y="4164"/>
                  <a:pt x="20373" y="3850"/>
                </a:cubicBezTo>
                <a:cubicBezTo>
                  <a:pt x="20477" y="3535"/>
                  <a:pt x="20157" y="3166"/>
                  <a:pt x="19658" y="3032"/>
                </a:cubicBezTo>
                <a:cubicBezTo>
                  <a:pt x="19162" y="2897"/>
                  <a:pt x="18699" y="2527"/>
                  <a:pt x="18634" y="2208"/>
                </a:cubicBezTo>
                <a:cubicBezTo>
                  <a:pt x="18570" y="1891"/>
                  <a:pt x="18072" y="1598"/>
                  <a:pt x="17528" y="1560"/>
                </a:cubicBezTo>
                <a:cubicBezTo>
                  <a:pt x="16982" y="1522"/>
                  <a:pt x="16349" y="1252"/>
                  <a:pt x="16120" y="961"/>
                </a:cubicBezTo>
                <a:cubicBezTo>
                  <a:pt x="15888" y="669"/>
                  <a:pt x="15260" y="482"/>
                  <a:pt x="14722" y="547"/>
                </a:cubicBezTo>
                <a:cubicBezTo>
                  <a:pt x="14184" y="609"/>
                  <a:pt x="13440" y="467"/>
                  <a:pt x="13068" y="232"/>
                </a:cubicBezTo>
                <a:cubicBezTo>
                  <a:pt x="12695" y="-6"/>
                  <a:pt x="11998" y="-70"/>
                  <a:pt x="11519" y="88"/>
                </a:cubicBezTo>
                <a:cubicBezTo>
                  <a:pt x="11041" y="245"/>
                  <a:pt x="10257" y="245"/>
                  <a:pt x="9781" y="88"/>
                </a:cubicBezTo>
                <a:cubicBezTo>
                  <a:pt x="9302" y="-72"/>
                  <a:pt x="8607" y="-9"/>
                  <a:pt x="8229" y="229"/>
                </a:cubicBezTo>
                <a:cubicBezTo>
                  <a:pt x="7860" y="465"/>
                  <a:pt x="7116" y="607"/>
                  <a:pt x="6576" y="545"/>
                </a:cubicBezTo>
                <a:cubicBezTo>
                  <a:pt x="6039" y="481"/>
                  <a:pt x="5410" y="668"/>
                  <a:pt x="5182" y="960"/>
                </a:cubicBezTo>
                <a:cubicBezTo>
                  <a:pt x="4951" y="1250"/>
                  <a:pt x="4318" y="1521"/>
                  <a:pt x="3772" y="1557"/>
                </a:cubicBezTo>
                <a:cubicBezTo>
                  <a:pt x="3226" y="1597"/>
                  <a:pt x="2728" y="1888"/>
                  <a:pt x="2664" y="2207"/>
                </a:cubicBezTo>
                <a:cubicBezTo>
                  <a:pt x="2599" y="2525"/>
                  <a:pt x="2140" y="2896"/>
                  <a:pt x="1640" y="3029"/>
                </a:cubicBezTo>
                <a:cubicBezTo>
                  <a:pt x="1144" y="3164"/>
                  <a:pt x="823" y="3532"/>
                  <a:pt x="931" y="3847"/>
                </a:cubicBezTo>
                <a:cubicBezTo>
                  <a:pt x="1038" y="4161"/>
                  <a:pt x="796" y="4598"/>
                  <a:pt x="393" y="4815"/>
                </a:cubicBezTo>
                <a:cubicBezTo>
                  <a:pt x="-10" y="5033"/>
                  <a:pt x="-122" y="5440"/>
                  <a:pt x="147" y="5723"/>
                </a:cubicBezTo>
                <a:cubicBezTo>
                  <a:pt x="416" y="6001"/>
                  <a:pt x="416" y="6460"/>
                  <a:pt x="147" y="6739"/>
                </a:cubicBezTo>
                <a:cubicBezTo>
                  <a:pt x="-122" y="7020"/>
                  <a:pt x="-12" y="7427"/>
                  <a:pt x="393" y="7648"/>
                </a:cubicBezTo>
                <a:cubicBezTo>
                  <a:pt x="798" y="7863"/>
                  <a:pt x="1038" y="8299"/>
                  <a:pt x="931" y="8615"/>
                </a:cubicBezTo>
                <a:cubicBezTo>
                  <a:pt x="823" y="8929"/>
                  <a:pt x="1144" y="9298"/>
                  <a:pt x="1640" y="9431"/>
                </a:cubicBezTo>
                <a:cubicBezTo>
                  <a:pt x="2140" y="9566"/>
                  <a:pt x="2599" y="9938"/>
                  <a:pt x="2663" y="10255"/>
                </a:cubicBezTo>
                <a:cubicBezTo>
                  <a:pt x="2728" y="10575"/>
                  <a:pt x="3224" y="10867"/>
                  <a:pt x="3770" y="10903"/>
                </a:cubicBezTo>
                <a:cubicBezTo>
                  <a:pt x="4316" y="10939"/>
                  <a:pt x="4949" y="11211"/>
                  <a:pt x="5180" y="11502"/>
                </a:cubicBezTo>
                <a:cubicBezTo>
                  <a:pt x="5408" y="11793"/>
                  <a:pt x="6037" y="11980"/>
                  <a:pt x="6574" y="11917"/>
                </a:cubicBezTo>
                <a:cubicBezTo>
                  <a:pt x="7112" y="11855"/>
                  <a:pt x="7858" y="11995"/>
                  <a:pt x="8227" y="12232"/>
                </a:cubicBezTo>
                <a:cubicBezTo>
                  <a:pt x="8603" y="12468"/>
                  <a:pt x="9298" y="12534"/>
                  <a:pt x="9778" y="12376"/>
                </a:cubicBezTo>
                <a:cubicBezTo>
                  <a:pt x="10255" y="12219"/>
                  <a:pt x="11039" y="12219"/>
                  <a:pt x="11517" y="12376"/>
                </a:cubicBezTo>
                <a:cubicBezTo>
                  <a:pt x="11996" y="12534"/>
                  <a:pt x="12693" y="12468"/>
                  <a:pt x="13067" y="12232"/>
                </a:cubicBezTo>
                <a:cubicBezTo>
                  <a:pt x="13440" y="11994"/>
                  <a:pt x="14182" y="11855"/>
                  <a:pt x="14720" y="11917"/>
                </a:cubicBezTo>
                <a:cubicBezTo>
                  <a:pt x="15260" y="11981"/>
                  <a:pt x="15890" y="11794"/>
                  <a:pt x="16120" y="11504"/>
                </a:cubicBezTo>
                <a:close/>
              </a:path>
            </a:pathLst>
          </a:custGeom>
          <a:solidFill>
            <a:schemeClr val="bg1"/>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4" name="Shape 1257"/>
          <p:cNvSpPr/>
          <p:nvPr/>
        </p:nvSpPr>
        <p:spPr>
          <a:xfrm>
            <a:off x="6931306" y="4300243"/>
            <a:ext cx="484505" cy="4845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w="12700" cap="flat">
            <a:noFill/>
            <a:miter lim="400000"/>
          </a:ln>
          <a:effectLst/>
        </p:spPr>
        <p:txBody>
          <a:bodyPr wrap="square" lIns="50800" tIns="50800" rIns="50800" bIns="508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5" name="Shape 1258"/>
          <p:cNvSpPr/>
          <p:nvPr/>
        </p:nvSpPr>
        <p:spPr>
          <a:xfrm>
            <a:off x="7047237" y="4440895"/>
            <a:ext cx="252642" cy="203201"/>
          </a:xfrm>
          <a:custGeom>
            <a:avLst/>
            <a:gdLst/>
            <a:ahLst/>
            <a:cxnLst>
              <a:cxn ang="0">
                <a:pos x="wd2" y="hd2"/>
              </a:cxn>
              <a:cxn ang="5400000">
                <a:pos x="wd2" y="hd2"/>
              </a:cxn>
              <a:cxn ang="10800000">
                <a:pos x="wd2" y="hd2"/>
              </a:cxn>
              <a:cxn ang="16200000">
                <a:pos x="wd2" y="hd2"/>
              </a:cxn>
            </a:cxnLst>
            <a:rect l="0" t="0" r="r" b="b"/>
            <a:pathLst>
              <a:path w="21400" h="21364" extrusionOk="0">
                <a:moveTo>
                  <a:pt x="7274" y="21020"/>
                </a:moveTo>
                <a:cubicBezTo>
                  <a:pt x="7274" y="21375"/>
                  <a:pt x="7436" y="21475"/>
                  <a:pt x="7659" y="21224"/>
                </a:cubicBezTo>
                <a:cubicBezTo>
                  <a:pt x="7951" y="20893"/>
                  <a:pt x="10973" y="17527"/>
                  <a:pt x="10973" y="17527"/>
                </a:cubicBezTo>
                <a:lnTo>
                  <a:pt x="7274" y="15154"/>
                </a:lnTo>
                <a:cubicBezTo>
                  <a:pt x="7274" y="15154"/>
                  <a:pt x="7274" y="21020"/>
                  <a:pt x="7274" y="21020"/>
                </a:cubicBezTo>
                <a:close/>
                <a:moveTo>
                  <a:pt x="20811" y="50"/>
                </a:moveTo>
                <a:cubicBezTo>
                  <a:pt x="20411" y="224"/>
                  <a:pt x="667" y="8860"/>
                  <a:pt x="277" y="9031"/>
                </a:cubicBezTo>
                <a:cubicBezTo>
                  <a:pt x="-53" y="9175"/>
                  <a:pt x="-126" y="9529"/>
                  <a:pt x="266" y="9722"/>
                </a:cubicBezTo>
                <a:cubicBezTo>
                  <a:pt x="732" y="9955"/>
                  <a:pt x="4681" y="11918"/>
                  <a:pt x="4681" y="11918"/>
                </a:cubicBezTo>
                <a:lnTo>
                  <a:pt x="4681" y="11918"/>
                </a:lnTo>
                <a:lnTo>
                  <a:pt x="7297" y="13218"/>
                </a:lnTo>
                <a:cubicBezTo>
                  <a:pt x="7297" y="13218"/>
                  <a:pt x="19902" y="1731"/>
                  <a:pt x="20071" y="1575"/>
                </a:cubicBezTo>
                <a:cubicBezTo>
                  <a:pt x="20244" y="1419"/>
                  <a:pt x="20441" y="1712"/>
                  <a:pt x="20317" y="1880"/>
                </a:cubicBezTo>
                <a:cubicBezTo>
                  <a:pt x="20192" y="2049"/>
                  <a:pt x="11163" y="14168"/>
                  <a:pt x="11163" y="14168"/>
                </a:cubicBezTo>
                <a:lnTo>
                  <a:pt x="11163" y="14171"/>
                </a:lnTo>
                <a:lnTo>
                  <a:pt x="10637" y="14897"/>
                </a:lnTo>
                <a:lnTo>
                  <a:pt x="11334" y="15362"/>
                </a:lnTo>
                <a:lnTo>
                  <a:pt x="11334" y="15362"/>
                </a:lnTo>
                <a:cubicBezTo>
                  <a:pt x="11334" y="15362"/>
                  <a:pt x="16742" y="18976"/>
                  <a:pt x="17128" y="19233"/>
                </a:cubicBezTo>
                <a:cubicBezTo>
                  <a:pt x="17466" y="19458"/>
                  <a:pt x="17905" y="19272"/>
                  <a:pt x="18002" y="18751"/>
                </a:cubicBezTo>
                <a:cubicBezTo>
                  <a:pt x="18118" y="18136"/>
                  <a:pt x="21311" y="1053"/>
                  <a:pt x="21382" y="672"/>
                </a:cubicBezTo>
                <a:cubicBezTo>
                  <a:pt x="21474" y="177"/>
                  <a:pt x="21210" y="-125"/>
                  <a:pt x="20811" y="5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7" name="Shape 1260"/>
          <p:cNvSpPr/>
          <p:nvPr/>
        </p:nvSpPr>
        <p:spPr>
          <a:xfrm>
            <a:off x="5137746" y="5146777"/>
            <a:ext cx="484506" cy="4845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0534B"/>
          </a:solidFill>
          <a:ln w="12700" cap="flat">
            <a:noFill/>
            <a:miter lim="400000"/>
          </a:ln>
          <a:effectLst/>
        </p:spPr>
        <p:txBody>
          <a:bodyPr wrap="square" lIns="50800" tIns="50800" rIns="50800" bIns="508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58" name="Shape 1261"/>
          <p:cNvSpPr/>
          <p:nvPr/>
        </p:nvSpPr>
        <p:spPr>
          <a:xfrm rot="1023685">
            <a:off x="5248461" y="5270538"/>
            <a:ext cx="262706" cy="241686"/>
          </a:xfrm>
          <a:custGeom>
            <a:avLst/>
            <a:gdLst/>
            <a:ahLst/>
            <a:cxnLst>
              <a:cxn ang="0">
                <a:pos x="wd2" y="hd2"/>
              </a:cxn>
              <a:cxn ang="5400000">
                <a:pos x="wd2" y="hd2"/>
              </a:cxn>
              <a:cxn ang="10800000">
                <a:pos x="wd2" y="hd2"/>
              </a:cxn>
              <a:cxn ang="16200000">
                <a:pos x="wd2" y="hd2"/>
              </a:cxn>
            </a:cxnLst>
            <a:rect l="0" t="0" r="r" b="b"/>
            <a:pathLst>
              <a:path w="21492" h="21002" extrusionOk="0">
                <a:moveTo>
                  <a:pt x="19234" y="13313"/>
                </a:moveTo>
                <a:cubicBezTo>
                  <a:pt x="18443" y="13276"/>
                  <a:pt x="17330" y="13364"/>
                  <a:pt x="15977" y="13831"/>
                </a:cubicBezTo>
                <a:cubicBezTo>
                  <a:pt x="14635" y="14294"/>
                  <a:pt x="13761" y="15133"/>
                  <a:pt x="13199" y="15912"/>
                </a:cubicBezTo>
                <a:lnTo>
                  <a:pt x="9797" y="4790"/>
                </a:lnTo>
                <a:cubicBezTo>
                  <a:pt x="10172" y="3871"/>
                  <a:pt x="10923" y="2742"/>
                  <a:pt x="12427" y="2223"/>
                </a:cubicBezTo>
                <a:cubicBezTo>
                  <a:pt x="14022" y="1673"/>
                  <a:pt x="15183" y="1749"/>
                  <a:pt x="15724" y="1840"/>
                </a:cubicBezTo>
                <a:cubicBezTo>
                  <a:pt x="15724" y="1840"/>
                  <a:pt x="19234" y="13313"/>
                  <a:pt x="19234" y="13313"/>
                </a:cubicBezTo>
                <a:close/>
                <a:moveTo>
                  <a:pt x="11774" y="16403"/>
                </a:moveTo>
                <a:cubicBezTo>
                  <a:pt x="10888" y="16123"/>
                  <a:pt x="9717" y="15992"/>
                  <a:pt x="8376" y="16454"/>
                </a:cubicBezTo>
                <a:cubicBezTo>
                  <a:pt x="7022" y="16921"/>
                  <a:pt x="6074" y="17545"/>
                  <a:pt x="5455" y="18068"/>
                </a:cubicBezTo>
                <a:lnTo>
                  <a:pt x="1944" y="6595"/>
                </a:lnTo>
                <a:cubicBezTo>
                  <a:pt x="2332" y="6184"/>
                  <a:pt x="3229" y="5398"/>
                  <a:pt x="4825" y="4847"/>
                </a:cubicBezTo>
                <a:cubicBezTo>
                  <a:pt x="6328" y="4329"/>
                  <a:pt x="7560" y="4773"/>
                  <a:pt x="8372" y="5282"/>
                </a:cubicBezTo>
                <a:cubicBezTo>
                  <a:pt x="8372" y="5282"/>
                  <a:pt x="11774" y="16403"/>
                  <a:pt x="11774" y="16403"/>
                </a:cubicBezTo>
                <a:close/>
                <a:moveTo>
                  <a:pt x="11897" y="490"/>
                </a:moveTo>
                <a:cubicBezTo>
                  <a:pt x="10032" y="1134"/>
                  <a:pt x="9058" y="2504"/>
                  <a:pt x="8593" y="3431"/>
                </a:cubicBezTo>
                <a:cubicBezTo>
                  <a:pt x="7704" y="2972"/>
                  <a:pt x="6159" y="2472"/>
                  <a:pt x="4294" y="3115"/>
                </a:cubicBezTo>
                <a:cubicBezTo>
                  <a:pt x="1565" y="4058"/>
                  <a:pt x="0" y="6135"/>
                  <a:pt x="0" y="6135"/>
                </a:cubicBezTo>
                <a:lnTo>
                  <a:pt x="4431" y="20601"/>
                </a:lnTo>
                <a:cubicBezTo>
                  <a:pt x="4567" y="21045"/>
                  <a:pt x="5130" y="21149"/>
                  <a:pt x="5381" y="20765"/>
                </a:cubicBezTo>
                <a:cubicBezTo>
                  <a:pt x="5921" y="19939"/>
                  <a:pt x="6961" y="18859"/>
                  <a:pt x="8905" y="18188"/>
                </a:cubicBezTo>
                <a:cubicBezTo>
                  <a:pt x="10764" y="17547"/>
                  <a:pt x="12118" y="18251"/>
                  <a:pt x="12860" y="18853"/>
                </a:cubicBezTo>
                <a:cubicBezTo>
                  <a:pt x="13154" y="19092"/>
                  <a:pt x="13576" y="18922"/>
                  <a:pt x="13684" y="18545"/>
                </a:cubicBezTo>
                <a:cubicBezTo>
                  <a:pt x="13957" y="17594"/>
                  <a:pt x="14665" y="16200"/>
                  <a:pt x="16508" y="15565"/>
                </a:cubicBezTo>
                <a:cubicBezTo>
                  <a:pt x="18455" y="14892"/>
                  <a:pt x="19894" y="15117"/>
                  <a:pt x="20788" y="15450"/>
                </a:cubicBezTo>
                <a:cubicBezTo>
                  <a:pt x="21205" y="15604"/>
                  <a:pt x="21600" y="15171"/>
                  <a:pt x="21465" y="14727"/>
                </a:cubicBezTo>
                <a:lnTo>
                  <a:pt x="17042" y="252"/>
                </a:lnTo>
                <a:cubicBezTo>
                  <a:pt x="17042" y="252"/>
                  <a:pt x="14627" y="-451"/>
                  <a:pt x="11897" y="490"/>
                </a:cubicBezTo>
                <a:close/>
                <a:moveTo>
                  <a:pt x="4751" y="10619"/>
                </a:moveTo>
                <a:lnTo>
                  <a:pt x="5216" y="12140"/>
                </a:lnTo>
                <a:cubicBezTo>
                  <a:pt x="5667" y="11880"/>
                  <a:pt x="6192" y="11628"/>
                  <a:pt x="6831" y="11409"/>
                </a:cubicBezTo>
                <a:cubicBezTo>
                  <a:pt x="7486" y="11182"/>
                  <a:pt x="8074" y="11131"/>
                  <a:pt x="8597" y="11175"/>
                </a:cubicBezTo>
                <a:lnTo>
                  <a:pt x="8116" y="9599"/>
                </a:lnTo>
                <a:cubicBezTo>
                  <a:pt x="7576" y="9601"/>
                  <a:pt x="6993" y="9679"/>
                  <a:pt x="6369" y="9894"/>
                </a:cubicBezTo>
                <a:cubicBezTo>
                  <a:pt x="5742" y="10110"/>
                  <a:pt x="5211" y="10362"/>
                  <a:pt x="4751" y="10619"/>
                </a:cubicBezTo>
                <a:close/>
                <a:moveTo>
                  <a:pt x="3748" y="7338"/>
                </a:moveTo>
                <a:lnTo>
                  <a:pt x="4213" y="8858"/>
                </a:lnTo>
                <a:cubicBezTo>
                  <a:pt x="4664" y="8599"/>
                  <a:pt x="5189" y="8348"/>
                  <a:pt x="5828" y="8127"/>
                </a:cubicBezTo>
                <a:cubicBezTo>
                  <a:pt x="6483" y="7901"/>
                  <a:pt x="7071" y="7849"/>
                  <a:pt x="7594" y="7894"/>
                </a:cubicBezTo>
                <a:lnTo>
                  <a:pt x="7113" y="6317"/>
                </a:lnTo>
                <a:cubicBezTo>
                  <a:pt x="6573" y="6321"/>
                  <a:pt x="5990" y="6398"/>
                  <a:pt x="5364" y="6614"/>
                </a:cubicBezTo>
                <a:cubicBezTo>
                  <a:pt x="4738" y="6830"/>
                  <a:pt x="4208" y="7081"/>
                  <a:pt x="3748" y="7338"/>
                </a:cubicBezTo>
                <a:close/>
                <a:moveTo>
                  <a:pt x="5755" y="13899"/>
                </a:moveTo>
                <a:lnTo>
                  <a:pt x="6220" y="15420"/>
                </a:lnTo>
                <a:cubicBezTo>
                  <a:pt x="6672" y="15160"/>
                  <a:pt x="7196" y="14908"/>
                  <a:pt x="7835" y="14689"/>
                </a:cubicBezTo>
                <a:cubicBezTo>
                  <a:pt x="8490" y="14462"/>
                  <a:pt x="9078" y="14411"/>
                  <a:pt x="9601" y="14456"/>
                </a:cubicBezTo>
                <a:lnTo>
                  <a:pt x="9119" y="12880"/>
                </a:lnTo>
                <a:cubicBezTo>
                  <a:pt x="8579" y="12882"/>
                  <a:pt x="7996" y="12960"/>
                  <a:pt x="7372" y="13175"/>
                </a:cubicBezTo>
                <a:cubicBezTo>
                  <a:pt x="6745" y="13391"/>
                  <a:pt x="6215" y="13642"/>
                  <a:pt x="5755" y="13899"/>
                </a:cubicBezTo>
                <a:close/>
                <a:moveTo>
                  <a:pt x="13396" y="11403"/>
                </a:moveTo>
                <a:lnTo>
                  <a:pt x="13879" y="12979"/>
                </a:lnTo>
                <a:cubicBezTo>
                  <a:pt x="14278" y="12615"/>
                  <a:pt x="14782" y="12290"/>
                  <a:pt x="15438" y="12065"/>
                </a:cubicBezTo>
                <a:cubicBezTo>
                  <a:pt x="16076" y="11844"/>
                  <a:pt x="16640" y="11720"/>
                  <a:pt x="17150" y="11649"/>
                </a:cubicBezTo>
                <a:lnTo>
                  <a:pt x="16685" y="10128"/>
                </a:lnTo>
                <a:cubicBezTo>
                  <a:pt x="16170" y="10208"/>
                  <a:pt x="15601" y="10335"/>
                  <a:pt x="14975" y="10551"/>
                </a:cubicBezTo>
                <a:cubicBezTo>
                  <a:pt x="14348" y="10766"/>
                  <a:pt x="13833" y="11069"/>
                  <a:pt x="13396" y="11403"/>
                </a:cubicBezTo>
                <a:close/>
                <a:moveTo>
                  <a:pt x="12392" y="8123"/>
                </a:moveTo>
                <a:lnTo>
                  <a:pt x="12875" y="9698"/>
                </a:lnTo>
                <a:cubicBezTo>
                  <a:pt x="13274" y="9335"/>
                  <a:pt x="13778" y="9010"/>
                  <a:pt x="14434" y="8785"/>
                </a:cubicBezTo>
                <a:cubicBezTo>
                  <a:pt x="15072" y="8564"/>
                  <a:pt x="15636" y="8440"/>
                  <a:pt x="16146" y="8369"/>
                </a:cubicBezTo>
                <a:lnTo>
                  <a:pt x="15680" y="6848"/>
                </a:lnTo>
                <a:cubicBezTo>
                  <a:pt x="15166" y="6928"/>
                  <a:pt x="14597" y="7055"/>
                  <a:pt x="13971" y="7271"/>
                </a:cubicBezTo>
                <a:cubicBezTo>
                  <a:pt x="13345" y="7486"/>
                  <a:pt x="12830" y="7787"/>
                  <a:pt x="12392" y="8123"/>
                </a:cubicBezTo>
                <a:close/>
                <a:moveTo>
                  <a:pt x="11389" y="4842"/>
                </a:moveTo>
                <a:lnTo>
                  <a:pt x="11872" y="6417"/>
                </a:lnTo>
                <a:cubicBezTo>
                  <a:pt x="12271" y="6054"/>
                  <a:pt x="12775" y="5729"/>
                  <a:pt x="13431" y="5504"/>
                </a:cubicBezTo>
                <a:cubicBezTo>
                  <a:pt x="14069" y="5283"/>
                  <a:pt x="14633" y="5159"/>
                  <a:pt x="15143" y="5088"/>
                </a:cubicBezTo>
                <a:lnTo>
                  <a:pt x="14677" y="3567"/>
                </a:lnTo>
                <a:cubicBezTo>
                  <a:pt x="14162" y="3646"/>
                  <a:pt x="13594" y="3774"/>
                  <a:pt x="12968" y="3990"/>
                </a:cubicBezTo>
                <a:cubicBezTo>
                  <a:pt x="12342" y="4206"/>
                  <a:pt x="11826" y="4507"/>
                  <a:pt x="11389" y="4842"/>
                </a:cubicBezTo>
                <a:close/>
              </a:path>
            </a:pathLst>
          </a:custGeom>
          <a:solidFill>
            <a:schemeClr val="bg1"/>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60" name="Shape 1263"/>
          <p:cNvSpPr/>
          <p:nvPr/>
        </p:nvSpPr>
        <p:spPr>
          <a:xfrm>
            <a:off x="4300050" y="3329506"/>
            <a:ext cx="484505" cy="4845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040"/>
          </a:solidFill>
          <a:ln w="12700" cap="flat">
            <a:noFill/>
            <a:miter lim="400000"/>
          </a:ln>
          <a:effectLst/>
        </p:spPr>
        <p:txBody>
          <a:bodyPr wrap="square" lIns="50800" tIns="50800" rIns="50800" bIns="50800"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61" name="Shape 1264"/>
          <p:cNvSpPr/>
          <p:nvPr/>
        </p:nvSpPr>
        <p:spPr>
          <a:xfrm>
            <a:off x="4460746" y="3465967"/>
            <a:ext cx="163113" cy="211582"/>
          </a:xfrm>
          <a:custGeom>
            <a:avLst/>
            <a:gdLst/>
            <a:ahLst/>
            <a:cxnLst>
              <a:cxn ang="0">
                <a:pos x="wd2" y="hd2"/>
              </a:cxn>
              <a:cxn ang="5400000">
                <a:pos x="wd2" y="hd2"/>
              </a:cxn>
              <a:cxn ang="10800000">
                <a:pos x="wd2" y="hd2"/>
              </a:cxn>
              <a:cxn ang="16200000">
                <a:pos x="wd2" y="hd2"/>
              </a:cxn>
            </a:cxnLst>
            <a:rect l="0" t="0" r="r" b="b"/>
            <a:pathLst>
              <a:path w="19728" h="21164" extrusionOk="0">
                <a:moveTo>
                  <a:pt x="13691" y="4182"/>
                </a:moveTo>
                <a:cubicBezTo>
                  <a:pt x="12508" y="3546"/>
                  <a:pt x="11931" y="2543"/>
                  <a:pt x="12404" y="1937"/>
                </a:cubicBezTo>
                <a:cubicBezTo>
                  <a:pt x="12876" y="1334"/>
                  <a:pt x="14218" y="1362"/>
                  <a:pt x="15398" y="1998"/>
                </a:cubicBezTo>
                <a:cubicBezTo>
                  <a:pt x="16583" y="2634"/>
                  <a:pt x="17155" y="3639"/>
                  <a:pt x="16684" y="4242"/>
                </a:cubicBezTo>
                <a:cubicBezTo>
                  <a:pt x="16213" y="4845"/>
                  <a:pt x="14874" y="4818"/>
                  <a:pt x="13691" y="4182"/>
                </a:cubicBezTo>
                <a:close/>
                <a:moveTo>
                  <a:pt x="14777" y="15159"/>
                </a:moveTo>
                <a:cubicBezTo>
                  <a:pt x="14795" y="15127"/>
                  <a:pt x="14807" y="15091"/>
                  <a:pt x="14825" y="15057"/>
                </a:cubicBezTo>
                <a:cubicBezTo>
                  <a:pt x="14896" y="14928"/>
                  <a:pt x="14958" y="14799"/>
                  <a:pt x="15009" y="14664"/>
                </a:cubicBezTo>
                <a:cubicBezTo>
                  <a:pt x="15017" y="14639"/>
                  <a:pt x="15021" y="14615"/>
                  <a:pt x="15030" y="14593"/>
                </a:cubicBezTo>
                <a:cubicBezTo>
                  <a:pt x="15082" y="14443"/>
                  <a:pt x="15126" y="14295"/>
                  <a:pt x="15161" y="14143"/>
                </a:cubicBezTo>
                <a:cubicBezTo>
                  <a:pt x="15161" y="14136"/>
                  <a:pt x="15161" y="14130"/>
                  <a:pt x="15161" y="14120"/>
                </a:cubicBezTo>
                <a:cubicBezTo>
                  <a:pt x="15421" y="12832"/>
                  <a:pt x="14968" y="11394"/>
                  <a:pt x="13930" y="10096"/>
                </a:cubicBezTo>
                <a:lnTo>
                  <a:pt x="15410" y="8206"/>
                </a:lnTo>
                <a:cubicBezTo>
                  <a:pt x="17115" y="8386"/>
                  <a:pt x="18589" y="8031"/>
                  <a:pt x="19298" y="7124"/>
                </a:cubicBezTo>
                <a:cubicBezTo>
                  <a:pt x="20528" y="5555"/>
                  <a:pt x="19031" y="2944"/>
                  <a:pt x="15959" y="1289"/>
                </a:cubicBezTo>
                <a:cubicBezTo>
                  <a:pt x="12884" y="-367"/>
                  <a:pt x="9398" y="-436"/>
                  <a:pt x="8170" y="1130"/>
                </a:cubicBezTo>
                <a:cubicBezTo>
                  <a:pt x="7458" y="2039"/>
                  <a:pt x="7666" y="3299"/>
                  <a:pt x="8560" y="4518"/>
                </a:cubicBezTo>
                <a:lnTo>
                  <a:pt x="7078" y="6407"/>
                </a:lnTo>
                <a:cubicBezTo>
                  <a:pt x="5227" y="6150"/>
                  <a:pt x="3458" y="6390"/>
                  <a:pt x="2143" y="7113"/>
                </a:cubicBezTo>
                <a:cubicBezTo>
                  <a:pt x="2135" y="7115"/>
                  <a:pt x="2126" y="7117"/>
                  <a:pt x="2120" y="7122"/>
                </a:cubicBezTo>
                <a:cubicBezTo>
                  <a:pt x="1967" y="7208"/>
                  <a:pt x="1817" y="7302"/>
                  <a:pt x="1677" y="7402"/>
                </a:cubicBezTo>
                <a:cubicBezTo>
                  <a:pt x="1655" y="7417"/>
                  <a:pt x="1628" y="7431"/>
                  <a:pt x="1610" y="7447"/>
                </a:cubicBezTo>
                <a:cubicBezTo>
                  <a:pt x="1479" y="7539"/>
                  <a:pt x="1362" y="7643"/>
                  <a:pt x="1249" y="7747"/>
                </a:cubicBezTo>
                <a:cubicBezTo>
                  <a:pt x="1222" y="7773"/>
                  <a:pt x="1185" y="7796"/>
                  <a:pt x="1159" y="7824"/>
                </a:cubicBezTo>
                <a:cubicBezTo>
                  <a:pt x="1018" y="7957"/>
                  <a:pt x="887" y="8098"/>
                  <a:pt x="773" y="8248"/>
                </a:cubicBezTo>
                <a:cubicBezTo>
                  <a:pt x="-1072" y="10599"/>
                  <a:pt x="502" y="14158"/>
                  <a:pt x="4282" y="16195"/>
                </a:cubicBezTo>
                <a:cubicBezTo>
                  <a:pt x="8065" y="18232"/>
                  <a:pt x="12626" y="17974"/>
                  <a:pt x="14466" y="15623"/>
                </a:cubicBezTo>
                <a:cubicBezTo>
                  <a:pt x="14582" y="15474"/>
                  <a:pt x="14689" y="15318"/>
                  <a:pt x="14777" y="15159"/>
                </a:cubicBezTo>
                <a:close/>
                <a:moveTo>
                  <a:pt x="2898" y="16410"/>
                </a:moveTo>
                <a:lnTo>
                  <a:pt x="93" y="19992"/>
                </a:lnTo>
                <a:lnTo>
                  <a:pt x="391" y="21164"/>
                </a:lnTo>
                <a:lnTo>
                  <a:pt x="1804" y="20914"/>
                </a:lnTo>
                <a:lnTo>
                  <a:pt x="4609" y="17333"/>
                </a:lnTo>
                <a:cubicBezTo>
                  <a:pt x="4310" y="17201"/>
                  <a:pt x="4014" y="17060"/>
                  <a:pt x="3727" y="16904"/>
                </a:cubicBezTo>
                <a:cubicBezTo>
                  <a:pt x="3437" y="16748"/>
                  <a:pt x="3160" y="16582"/>
                  <a:pt x="2898" y="1641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a:p>
        </p:txBody>
      </p:sp>
      <p:sp>
        <p:nvSpPr>
          <p:cNvPr id="62" name="Text Placeholder 18"/>
          <p:cNvSpPr txBox="1">
            <a:spLocks/>
          </p:cNvSpPr>
          <p:nvPr/>
        </p:nvSpPr>
        <p:spPr>
          <a:xfrm>
            <a:off x="7866069" y="4594632"/>
            <a:ext cx="2593366" cy="1196568"/>
          </a:xfrm>
          <a:prstGeom prst="rect">
            <a:avLst/>
          </a:prstGeom>
        </p:spPr>
        <p:txBody>
          <a:bodyPr>
            <a:noAutofit/>
          </a:bodyPr>
          <a:lstStyle/>
          <a:p>
            <a:pPr algn="justLow"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63" name="Content Placeholder 1"/>
          <p:cNvSpPr txBox="1">
            <a:spLocks/>
          </p:cNvSpPr>
          <p:nvPr/>
        </p:nvSpPr>
        <p:spPr>
          <a:xfrm>
            <a:off x="7882691" y="4282977"/>
            <a:ext cx="2186384" cy="292100"/>
          </a:xfrm>
          <a:prstGeom prst="rect">
            <a:avLst/>
          </a:prstGeom>
        </p:spPr>
        <p:txBody>
          <a:bodyPr/>
          <a:lstStyle/>
          <a:p>
            <a:pPr marL="439529" marR="0" lvl="0" indent="-439529" defTabSz="1172078" rtl="1"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dirty="0">
                <a:ln>
                  <a:noFill/>
                </a:ln>
                <a:solidFill>
                  <a:schemeClr val="bg1">
                    <a:lumMod val="95000"/>
                  </a:schemeClr>
                </a:solidFill>
                <a:effectLst/>
                <a:uLnTx/>
                <a:uFillTx/>
                <a:latin typeface="+mj-lt"/>
                <a:ea typeface="+mn-ea"/>
                <a:cs typeface="+mn-cs"/>
              </a:rPr>
              <a:t>WEAKNESSES</a:t>
            </a:r>
          </a:p>
        </p:txBody>
      </p:sp>
      <p:sp>
        <p:nvSpPr>
          <p:cNvPr id="64" name="Text Placeholder 18"/>
          <p:cNvSpPr txBox="1">
            <a:spLocks/>
          </p:cNvSpPr>
          <p:nvPr/>
        </p:nvSpPr>
        <p:spPr>
          <a:xfrm>
            <a:off x="1370012" y="3576114"/>
            <a:ext cx="2482780" cy="1072086"/>
          </a:xfrm>
          <a:prstGeom prst="rect">
            <a:avLst/>
          </a:prstGeom>
        </p:spPr>
        <p:txBody>
          <a:bodyPr>
            <a:noAutofit/>
          </a:bodyPr>
          <a:lstStyle/>
          <a:p>
            <a:pPr algn="justLow"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65" name="Content Placeholder 1"/>
          <p:cNvSpPr txBox="1">
            <a:spLocks/>
          </p:cNvSpPr>
          <p:nvPr/>
        </p:nvSpPr>
        <p:spPr>
          <a:xfrm>
            <a:off x="1386634" y="3264459"/>
            <a:ext cx="2466158" cy="292100"/>
          </a:xfrm>
          <a:prstGeom prst="rect">
            <a:avLst/>
          </a:prstGeom>
        </p:spPr>
        <p:txBody>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dirty="0">
                <a:ln>
                  <a:noFill/>
                </a:ln>
                <a:solidFill>
                  <a:schemeClr val="bg1">
                    <a:lumMod val="95000"/>
                  </a:schemeClr>
                </a:solidFill>
                <a:effectLst/>
                <a:uLnTx/>
                <a:uFillTx/>
                <a:latin typeface="+mj-lt"/>
                <a:ea typeface="+mn-ea"/>
                <a:cs typeface="+mn-cs"/>
              </a:rPr>
              <a:t>THREATS</a:t>
            </a:r>
          </a:p>
        </p:txBody>
      </p:sp>
      <p:sp>
        <p:nvSpPr>
          <p:cNvPr id="66" name="Text Placeholder 18"/>
          <p:cNvSpPr txBox="1">
            <a:spLocks/>
          </p:cNvSpPr>
          <p:nvPr/>
        </p:nvSpPr>
        <p:spPr>
          <a:xfrm>
            <a:off x="2241297" y="5361574"/>
            <a:ext cx="2482780" cy="1039226"/>
          </a:xfrm>
          <a:prstGeom prst="rect">
            <a:avLst/>
          </a:prstGeom>
        </p:spPr>
        <p:txBody>
          <a:bodyPr>
            <a:normAutofit/>
          </a:bodyPr>
          <a:lstStyle/>
          <a:p>
            <a:pPr algn="justLow"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67" name="Content Placeholder 1"/>
          <p:cNvSpPr txBox="1">
            <a:spLocks/>
          </p:cNvSpPr>
          <p:nvPr/>
        </p:nvSpPr>
        <p:spPr>
          <a:xfrm>
            <a:off x="2257919" y="5049919"/>
            <a:ext cx="2466158" cy="292100"/>
          </a:xfrm>
          <a:prstGeom prst="rect">
            <a:avLst/>
          </a:prstGeom>
        </p:spPr>
        <p:txBody>
          <a:bodyPr/>
          <a:lstStyle/>
          <a:p>
            <a:pPr marL="439529" marR="0" lvl="0" indent="-439529" algn="r" defTabSz="1172078" rtl="1"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dirty="0">
                <a:ln>
                  <a:noFill/>
                </a:ln>
                <a:solidFill>
                  <a:schemeClr val="bg1">
                    <a:lumMod val="95000"/>
                  </a:schemeClr>
                </a:solidFill>
                <a:effectLst/>
                <a:uLnTx/>
                <a:uFillTx/>
                <a:latin typeface="+mj-lt"/>
                <a:ea typeface="+mn-ea"/>
                <a:cs typeface="+mn-cs"/>
              </a:rPr>
              <a:t>OPPORTUNITIES</a:t>
            </a:r>
          </a:p>
        </p:txBody>
      </p:sp>
      <p:sp>
        <p:nvSpPr>
          <p:cNvPr id="68" name="Content Placeholder 1"/>
          <p:cNvSpPr txBox="1">
            <a:spLocks/>
          </p:cNvSpPr>
          <p:nvPr/>
        </p:nvSpPr>
        <p:spPr>
          <a:xfrm>
            <a:off x="6179910" y="3791080"/>
            <a:ext cx="250121" cy="251694"/>
          </a:xfrm>
          <a:prstGeom prst="rect">
            <a:avLst/>
          </a:prstGeom>
        </p:spPr>
        <p:txBody>
          <a:bodyPr/>
          <a:lstStyle/>
          <a:p>
            <a:pPr marL="439529" marR="0" lvl="0" indent="-439529" algn="ctr" defTabSz="1172078"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a:ln>
                  <a:noFill/>
                </a:ln>
                <a:solidFill>
                  <a:schemeClr val="tx1"/>
                </a:solidFill>
                <a:effectLst/>
                <a:uLnTx/>
                <a:uFillTx/>
                <a:latin typeface="+mj-lt"/>
                <a:ea typeface="+mn-ea"/>
                <a:cs typeface="+mn-cs"/>
              </a:rPr>
              <a:t>T</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69" name="Content Placeholder 1"/>
          <p:cNvSpPr txBox="1">
            <a:spLocks/>
          </p:cNvSpPr>
          <p:nvPr/>
        </p:nvSpPr>
        <p:spPr>
          <a:xfrm>
            <a:off x="5804891" y="4392402"/>
            <a:ext cx="250121" cy="251694"/>
          </a:xfrm>
          <a:prstGeom prst="rect">
            <a:avLst/>
          </a:prstGeom>
        </p:spPr>
        <p:txBody>
          <a:bodyPr/>
          <a:lstStyle/>
          <a:p>
            <a:pPr marL="439529" marR="0" lvl="0" indent="-439529" algn="ctr" defTabSz="1172078"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a:ln>
                  <a:noFill/>
                </a:ln>
                <a:solidFill>
                  <a:schemeClr val="bg1"/>
                </a:solidFill>
                <a:effectLst/>
                <a:uLnTx/>
                <a:uFillTx/>
                <a:latin typeface="+mj-lt"/>
                <a:ea typeface="+mn-ea"/>
                <a:cs typeface="+mn-cs"/>
              </a:rPr>
              <a:t>S</a:t>
            </a:r>
            <a:endParaRPr kumimoji="0" lang="en-GB" sz="2000" b="0" i="0" u="none" strike="noStrike" kern="1200" cap="none" spc="0" normalizeH="0" baseline="0" noProof="0" dirty="0">
              <a:ln>
                <a:noFill/>
              </a:ln>
              <a:solidFill>
                <a:schemeClr val="bg1"/>
              </a:solidFill>
              <a:effectLst/>
              <a:uLnTx/>
              <a:uFillTx/>
              <a:latin typeface="+mj-lt"/>
              <a:ea typeface="+mn-ea"/>
              <a:cs typeface="+mn-cs"/>
            </a:endParaRPr>
          </a:p>
        </p:txBody>
      </p:sp>
      <p:sp>
        <p:nvSpPr>
          <p:cNvPr id="70" name="Content Placeholder 1"/>
          <p:cNvSpPr txBox="1">
            <a:spLocks/>
          </p:cNvSpPr>
          <p:nvPr/>
        </p:nvSpPr>
        <p:spPr>
          <a:xfrm>
            <a:off x="5249180" y="4042774"/>
            <a:ext cx="250121" cy="251694"/>
          </a:xfrm>
          <a:prstGeom prst="rect">
            <a:avLst/>
          </a:prstGeom>
        </p:spPr>
        <p:txBody>
          <a:bodyPr/>
          <a:lstStyle/>
          <a:p>
            <a:pPr marL="439529" marR="0" lvl="0" indent="-439529" algn="ctr" defTabSz="1172078"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a:ln>
                  <a:noFill/>
                </a:ln>
                <a:solidFill>
                  <a:schemeClr val="tx1"/>
                </a:solidFill>
                <a:effectLst/>
                <a:uLnTx/>
                <a:uFillTx/>
                <a:latin typeface="+mj-lt"/>
                <a:ea typeface="+mn-ea"/>
                <a:cs typeface="+mn-cs"/>
              </a:rPr>
              <a:t>W</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71" name="Content Placeholder 1"/>
          <p:cNvSpPr txBox="1">
            <a:spLocks/>
          </p:cNvSpPr>
          <p:nvPr/>
        </p:nvSpPr>
        <p:spPr>
          <a:xfrm>
            <a:off x="5615021" y="3441350"/>
            <a:ext cx="250121" cy="251694"/>
          </a:xfrm>
          <a:prstGeom prst="rect">
            <a:avLst/>
          </a:prstGeom>
        </p:spPr>
        <p:txBody>
          <a:bodyPr/>
          <a:lstStyle/>
          <a:p>
            <a:pPr marL="439529" marR="0" lvl="0" indent="-439529" algn="ctr" defTabSz="1172078" rtl="0" eaLnBrk="1" fontAlgn="auto" latinLnBrk="0" hangingPunct="1">
              <a:lnSpc>
                <a:spcPct val="100000"/>
              </a:lnSpc>
              <a:spcBef>
                <a:spcPct val="20000"/>
              </a:spcBef>
              <a:spcAft>
                <a:spcPts val="0"/>
              </a:spcAft>
              <a:buClrTx/>
              <a:buSzTx/>
              <a:tabLst/>
              <a:defRPr/>
            </a:pPr>
            <a:r>
              <a:rPr kumimoji="0" lang="id-ID" sz="2000" b="0" i="0" u="none" strike="noStrike" kern="1200" cap="none" spc="0" normalizeH="0" baseline="0" noProof="0" dirty="0">
                <a:ln>
                  <a:noFill/>
                </a:ln>
                <a:solidFill>
                  <a:schemeClr val="bg1"/>
                </a:solidFill>
                <a:effectLst/>
                <a:uLnTx/>
                <a:uFillTx/>
                <a:latin typeface="+mj-lt"/>
                <a:ea typeface="+mn-ea"/>
                <a:cs typeface="+mn-cs"/>
              </a:rPr>
              <a:t>O</a:t>
            </a:r>
            <a:endParaRPr kumimoji="0" lang="en-GB" sz="2000" b="0" i="0" u="none" strike="noStrike" kern="1200" cap="none" spc="0" normalizeH="0" baseline="0" noProof="0" dirty="0">
              <a:ln>
                <a:noFill/>
              </a:ln>
              <a:solidFill>
                <a:schemeClr val="bg1"/>
              </a:solidFill>
              <a:effectLst/>
              <a:uLnTx/>
              <a:uFillTx/>
              <a:latin typeface="+mj-lt"/>
              <a:ea typeface="+mn-ea"/>
              <a:cs typeface="+mn-cs"/>
            </a:endParaRPr>
          </a:p>
        </p:txBody>
      </p:sp>
      <p:sp>
        <p:nvSpPr>
          <p:cNvPr id="34" name="Rectangle 64">
            <a:extLst>
              <a:ext uri="{FF2B5EF4-FFF2-40B4-BE49-F238E27FC236}">
                <a16:creationId xmlns:a16="http://schemas.microsoft.com/office/drawing/2014/main" id="{B738AB90-ACF2-465C-A064-C52A5DAC03B9}"/>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65">
            <a:extLst>
              <a:ext uri="{FF2B5EF4-FFF2-40B4-BE49-F238E27FC236}">
                <a16:creationId xmlns:a16="http://schemas.microsoft.com/office/drawing/2014/main" id="{AC4F09B9-F42D-461C-92BC-BC00A3703DF7}"/>
              </a:ext>
            </a:extLst>
          </p:cNvPr>
          <p:cNvSpPr txBox="1"/>
          <p:nvPr/>
        </p:nvSpPr>
        <p:spPr>
          <a:xfrm flipH="1">
            <a:off x="8771193" y="728514"/>
            <a:ext cx="2606804"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بعض</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الإحصائيات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1" name="Rectangle 66">
            <a:extLst>
              <a:ext uri="{FF2B5EF4-FFF2-40B4-BE49-F238E27FC236}">
                <a16:creationId xmlns:a16="http://schemas.microsoft.com/office/drawing/2014/main" id="{A09656D9-AB42-49D8-AC7B-8C2295ACC57A}"/>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fade">
                                      <p:cBhvr>
                                        <p:cTn id="11" dur="500"/>
                                        <p:tgtEl>
                                          <p:spTgt spid="4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9">
                                            <p:txEl>
                                              <p:pRg st="0" end="0"/>
                                            </p:txEl>
                                          </p:spTgt>
                                        </p:tgtEl>
                                        <p:attrNameLst>
                                          <p:attrName>style.visibility</p:attrName>
                                        </p:attrNameLst>
                                      </p:cBhvr>
                                      <p:to>
                                        <p:strVal val="visible"/>
                                      </p:to>
                                    </p:set>
                                    <p:animEffect transition="in" filter="fade">
                                      <p:cBhvr>
                                        <p:cTn id="14" dur="500"/>
                                        <p:tgtEl>
                                          <p:spTgt spid="39">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0">
                                            <p:txEl>
                                              <p:pRg st="0" end="0"/>
                                            </p:txEl>
                                          </p:spTgt>
                                        </p:tgtEl>
                                        <p:attrNameLst>
                                          <p:attrName>style.visibility</p:attrName>
                                        </p:attrNameLst>
                                      </p:cBhvr>
                                      <p:to>
                                        <p:strVal val="visible"/>
                                      </p:to>
                                    </p:set>
                                    <p:animEffect transition="in" filter="fade">
                                      <p:cBhvr>
                                        <p:cTn id="18" dur="500"/>
                                        <p:tgtEl>
                                          <p:spTgt spid="70">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500"/>
                                        <p:tgtEl>
                                          <p:spTgt spid="6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Effect transition="in" filter="fade">
                                      <p:cBhvr>
                                        <p:cTn id="25" dur="500"/>
                                        <p:tgtEl>
                                          <p:spTgt spid="62">
                                            <p:txEl>
                                              <p:pRg st="0" end="0"/>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1">
                                            <p:txEl>
                                              <p:pRg st="0" end="0"/>
                                            </p:txEl>
                                          </p:spTgt>
                                        </p:tgtEl>
                                        <p:attrNameLst>
                                          <p:attrName>style.visibility</p:attrName>
                                        </p:attrNameLst>
                                      </p:cBhvr>
                                      <p:to>
                                        <p:strVal val="visible"/>
                                      </p:to>
                                    </p:set>
                                    <p:animEffect transition="in" filter="fade">
                                      <p:cBhvr>
                                        <p:cTn id="29" dur="500"/>
                                        <p:tgtEl>
                                          <p:spTgt spid="71">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7">
                                            <p:txEl>
                                              <p:pRg st="0" end="0"/>
                                            </p:txEl>
                                          </p:spTgt>
                                        </p:tgtEl>
                                        <p:attrNameLst>
                                          <p:attrName>style.visibility</p:attrName>
                                        </p:attrNameLst>
                                      </p:cBhvr>
                                      <p:to>
                                        <p:strVal val="visible"/>
                                      </p:to>
                                    </p:set>
                                    <p:animEffect transition="in" filter="fade">
                                      <p:cBhvr>
                                        <p:cTn id="33" dur="500"/>
                                        <p:tgtEl>
                                          <p:spTgt spid="6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xEl>
                                              <p:pRg st="0" end="0"/>
                                            </p:txEl>
                                          </p:spTgt>
                                        </p:tgtEl>
                                        <p:attrNameLst>
                                          <p:attrName>style.visibility</p:attrName>
                                        </p:attrNameLst>
                                      </p:cBhvr>
                                      <p:to>
                                        <p:strVal val="visible"/>
                                      </p:to>
                                    </p:set>
                                    <p:animEffect transition="in" filter="fade">
                                      <p:cBhvr>
                                        <p:cTn id="36" dur="500"/>
                                        <p:tgtEl>
                                          <p:spTgt spid="66">
                                            <p:txEl>
                                              <p:pRg st="0" end="0"/>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68">
                                            <p:txEl>
                                              <p:pRg st="0" end="0"/>
                                            </p:txEl>
                                          </p:spTgt>
                                        </p:tgtEl>
                                        <p:attrNameLst>
                                          <p:attrName>style.visibility</p:attrName>
                                        </p:attrNameLst>
                                      </p:cBhvr>
                                      <p:to>
                                        <p:strVal val="visible"/>
                                      </p:to>
                                    </p:set>
                                    <p:animEffect transition="in" filter="fade">
                                      <p:cBhvr>
                                        <p:cTn id="40" dur="500"/>
                                        <p:tgtEl>
                                          <p:spTgt spid="68">
                                            <p:txEl>
                                              <p:pRg st="0" end="0"/>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Effect transition="in" filter="fade">
                                      <p:cBhvr>
                                        <p:cTn id="44" dur="500"/>
                                        <p:tgtEl>
                                          <p:spTgt spid="65">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Effect transition="in" filter="fade">
                                      <p:cBhvr>
                                        <p:cTn id="4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0" grpId="0" build="p"/>
      <p:bldP spid="62" grpId="0" build="p"/>
      <p:bldP spid="63" grpId="0" build="p"/>
      <p:bldP spid="64" grpId="0" build="p"/>
      <p:bldP spid="65" grpId="0" build="p"/>
      <p:bldP spid="66" grpId="0" build="p"/>
      <p:bldP spid="67" grpId="0" build="p"/>
      <p:bldP spid="68" grpId="0" build="p"/>
      <p:bldP spid="69" grpId="0" build="p"/>
      <p:bldP spid="70" grpId="0" build="p"/>
      <p:bldP spid="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flipH="1">
            <a:off x="11605935"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8" name="TextBox 97"/>
          <p:cNvSpPr txBox="1"/>
          <p:nvPr/>
        </p:nvSpPr>
        <p:spPr>
          <a:xfrm flipH="1">
            <a:off x="8899672" y="728514"/>
            <a:ext cx="2432077" cy="461665"/>
          </a:xfrm>
          <a:prstGeom prst="rect">
            <a:avLst/>
          </a:prstGeom>
          <a:noFill/>
        </p:spPr>
        <p:txBody>
          <a:bodyPr wrap="none" rtlCol="0">
            <a:spAutoFit/>
          </a:bodyPr>
          <a:lstStyle/>
          <a:p>
            <a:pPr algn="r" rtl="1"/>
            <a:r>
              <a:rPr lang="ar-EG" sz="2400" dirty="0">
                <a:solidFill>
                  <a:srgbClr val="F0534B"/>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انفوجرافيك </a:t>
            </a:r>
            <a:r>
              <a:rPr lang="ar-EG" sz="2400" dirty="0">
                <a:solidFill>
                  <a:schemeClr val="bg1">
                    <a:lumMod val="85000"/>
                  </a:schemeClr>
                </a:solidFill>
                <a:latin typeface="Helvetica Neue W23 for SKY Bd" panose="020B0804020202020204" pitchFamily="34" charset="-78"/>
                <a:ea typeface="Open Sans Extrabold" panose="020B0906030804020204" pitchFamily="34" charset="0"/>
                <a:cs typeface="Helvetica Neue W23 for SKY Bd" panose="020B0804020202020204" pitchFamily="34" charset="-78"/>
              </a:rPr>
              <a:t>بسيط</a:t>
            </a:r>
            <a:endParaRPr lang="en-US" sz="2400" dirty="0">
              <a:solidFill>
                <a:schemeClr val="bg1">
                  <a:lumMod val="85000"/>
                </a:schemeClr>
              </a:solidFill>
              <a:latin typeface="Helvetica Neue W23 for SKY Bd" panose="020B0804020202020204" pitchFamily="34" charset="-78"/>
              <a:ea typeface="Open Sans" pitchFamily="34" charset="0"/>
              <a:cs typeface="Helvetica Neue W23 for SKY Bd" panose="020B0804020202020204" pitchFamily="34" charset="-78"/>
            </a:endParaRPr>
          </a:p>
        </p:txBody>
      </p:sp>
      <p:sp>
        <p:nvSpPr>
          <p:cNvPr id="99" name="Rectangle 98"/>
          <p:cNvSpPr/>
          <p:nvPr/>
        </p:nvSpPr>
        <p:spPr>
          <a:xfrm flipH="1">
            <a:off x="7099715" y="1246287"/>
            <a:ext cx="4410695" cy="4339650"/>
          </a:xfrm>
          <a:prstGeom prst="rect">
            <a:avLst/>
          </a:prstGeom>
        </p:spPr>
        <p:txBody>
          <a:bodyPr wrap="square">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a:t>
            </a:r>
          </a:p>
          <a:p>
            <a:pPr algn="r" rtl="1"/>
            <a:endPar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r" rtl="1"/>
            <a:r>
              <a:rPr lang="en-US" sz="12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algn="justLow" rtl="1"/>
            <a:r>
              <a:rPr lang="ar-EG" sz="14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a:t>
            </a:r>
          </a:p>
        </p:txBody>
      </p:sp>
      <p:grpSp>
        <p:nvGrpSpPr>
          <p:cNvPr id="4" name="مجموعة 3">
            <a:extLst>
              <a:ext uri="{FF2B5EF4-FFF2-40B4-BE49-F238E27FC236}">
                <a16:creationId xmlns:a16="http://schemas.microsoft.com/office/drawing/2014/main" id="{58C774E0-3049-42B1-B1AD-025520C05B59}"/>
              </a:ext>
            </a:extLst>
          </p:cNvPr>
          <p:cNvGrpSpPr/>
          <p:nvPr/>
        </p:nvGrpSpPr>
        <p:grpSpPr>
          <a:xfrm>
            <a:off x="684212" y="828184"/>
            <a:ext cx="5476874" cy="5725016"/>
            <a:chOff x="5951538" y="828184"/>
            <a:chExt cx="5476874" cy="5725016"/>
          </a:xfrm>
        </p:grpSpPr>
        <p:sp>
          <p:nvSpPr>
            <p:cNvPr id="9391" name="Freeform 175"/>
            <p:cNvSpPr>
              <a:spLocks/>
            </p:cNvSpPr>
            <p:nvPr/>
          </p:nvSpPr>
          <p:spPr bwMode="auto">
            <a:xfrm>
              <a:off x="5951538" y="2478040"/>
              <a:ext cx="3033845" cy="1649856"/>
            </a:xfrm>
            <a:custGeom>
              <a:avLst/>
              <a:gdLst/>
              <a:ahLst/>
              <a:cxnLst>
                <a:cxn ang="0">
                  <a:pos x="0" y="85"/>
                </a:cxn>
                <a:cxn ang="0">
                  <a:pos x="26" y="125"/>
                </a:cxn>
                <a:cxn ang="0">
                  <a:pos x="28" y="123"/>
                </a:cxn>
                <a:cxn ang="0">
                  <a:pos x="28" y="123"/>
                </a:cxn>
                <a:cxn ang="0">
                  <a:pos x="29" y="122"/>
                </a:cxn>
                <a:cxn ang="0">
                  <a:pos x="4" y="85"/>
                </a:cxn>
                <a:cxn ang="0">
                  <a:pos x="16" y="57"/>
                </a:cxn>
                <a:cxn ang="0">
                  <a:pos x="44" y="45"/>
                </a:cxn>
                <a:cxn ang="0">
                  <a:pos x="85" y="45"/>
                </a:cxn>
                <a:cxn ang="0">
                  <a:pos x="122" y="81"/>
                </a:cxn>
                <a:cxn ang="0">
                  <a:pos x="150" y="81"/>
                </a:cxn>
                <a:cxn ang="0">
                  <a:pos x="149" y="91"/>
                </a:cxn>
                <a:cxn ang="0">
                  <a:pos x="171" y="148"/>
                </a:cxn>
                <a:cxn ang="0">
                  <a:pos x="175" y="152"/>
                </a:cxn>
                <a:cxn ang="0">
                  <a:pos x="233" y="175"/>
                </a:cxn>
                <a:cxn ang="0">
                  <a:pos x="249" y="175"/>
                </a:cxn>
                <a:cxn ang="0">
                  <a:pos x="257" y="181"/>
                </a:cxn>
                <a:cxn ang="0">
                  <a:pos x="265" y="173"/>
                </a:cxn>
                <a:cxn ang="0">
                  <a:pos x="257" y="165"/>
                </a:cxn>
                <a:cxn ang="0">
                  <a:pos x="249" y="171"/>
                </a:cxn>
                <a:cxn ang="0">
                  <a:pos x="233" y="171"/>
                </a:cxn>
                <a:cxn ang="0">
                  <a:pos x="153" y="91"/>
                </a:cxn>
                <a:cxn ang="0">
                  <a:pos x="233" y="12"/>
                </a:cxn>
                <a:cxn ang="0">
                  <a:pos x="317" y="12"/>
                </a:cxn>
                <a:cxn ang="0">
                  <a:pos x="325" y="18"/>
                </a:cxn>
                <a:cxn ang="0">
                  <a:pos x="333" y="10"/>
                </a:cxn>
                <a:cxn ang="0">
                  <a:pos x="325" y="2"/>
                </a:cxn>
                <a:cxn ang="0">
                  <a:pos x="317" y="8"/>
                </a:cxn>
                <a:cxn ang="0">
                  <a:pos x="233" y="8"/>
                </a:cxn>
                <a:cxn ang="0">
                  <a:pos x="151" y="77"/>
                </a:cxn>
                <a:cxn ang="0">
                  <a:pos x="122" y="77"/>
                </a:cxn>
                <a:cxn ang="0">
                  <a:pos x="89" y="43"/>
                </a:cxn>
                <a:cxn ang="0">
                  <a:pos x="115" y="11"/>
                </a:cxn>
                <a:cxn ang="0">
                  <a:pos x="122" y="16"/>
                </a:cxn>
                <a:cxn ang="0">
                  <a:pos x="130" y="8"/>
                </a:cxn>
                <a:cxn ang="0">
                  <a:pos x="122" y="0"/>
                </a:cxn>
                <a:cxn ang="0">
                  <a:pos x="114" y="7"/>
                </a:cxn>
                <a:cxn ang="0">
                  <a:pos x="85" y="41"/>
                </a:cxn>
                <a:cxn ang="0">
                  <a:pos x="44" y="41"/>
                </a:cxn>
                <a:cxn ang="0">
                  <a:pos x="13" y="54"/>
                </a:cxn>
                <a:cxn ang="0">
                  <a:pos x="0" y="85"/>
                </a:cxn>
              </a:cxnLst>
              <a:rect l="0" t="0" r="r" b="b"/>
              <a:pathLst>
                <a:path w="333" h="181">
                  <a:moveTo>
                    <a:pt x="0" y="85"/>
                  </a:moveTo>
                  <a:cubicBezTo>
                    <a:pt x="0" y="102"/>
                    <a:pt x="11" y="118"/>
                    <a:pt x="26" y="125"/>
                  </a:cubicBezTo>
                  <a:cubicBezTo>
                    <a:pt x="27" y="125"/>
                    <a:pt x="27" y="124"/>
                    <a:pt x="28" y="123"/>
                  </a:cubicBezTo>
                  <a:cubicBezTo>
                    <a:pt x="28" y="123"/>
                    <a:pt x="28" y="123"/>
                    <a:pt x="28" y="123"/>
                  </a:cubicBezTo>
                  <a:cubicBezTo>
                    <a:pt x="28" y="122"/>
                    <a:pt x="29" y="122"/>
                    <a:pt x="29" y="122"/>
                  </a:cubicBezTo>
                  <a:cubicBezTo>
                    <a:pt x="14" y="116"/>
                    <a:pt x="4" y="101"/>
                    <a:pt x="4" y="85"/>
                  </a:cubicBezTo>
                  <a:cubicBezTo>
                    <a:pt x="4" y="74"/>
                    <a:pt x="8" y="64"/>
                    <a:pt x="16" y="57"/>
                  </a:cubicBezTo>
                  <a:cubicBezTo>
                    <a:pt x="23" y="49"/>
                    <a:pt x="34" y="45"/>
                    <a:pt x="44" y="45"/>
                  </a:cubicBezTo>
                  <a:cubicBezTo>
                    <a:pt x="85" y="45"/>
                    <a:pt x="85" y="45"/>
                    <a:pt x="85" y="45"/>
                  </a:cubicBezTo>
                  <a:cubicBezTo>
                    <a:pt x="86" y="65"/>
                    <a:pt x="102" y="81"/>
                    <a:pt x="122" y="81"/>
                  </a:cubicBezTo>
                  <a:cubicBezTo>
                    <a:pt x="150" y="81"/>
                    <a:pt x="150" y="81"/>
                    <a:pt x="150" y="81"/>
                  </a:cubicBezTo>
                  <a:cubicBezTo>
                    <a:pt x="150" y="85"/>
                    <a:pt x="149" y="88"/>
                    <a:pt x="149" y="91"/>
                  </a:cubicBezTo>
                  <a:cubicBezTo>
                    <a:pt x="149" y="113"/>
                    <a:pt x="158" y="133"/>
                    <a:pt x="171" y="148"/>
                  </a:cubicBezTo>
                  <a:cubicBezTo>
                    <a:pt x="172" y="149"/>
                    <a:pt x="174" y="150"/>
                    <a:pt x="175" y="152"/>
                  </a:cubicBezTo>
                  <a:cubicBezTo>
                    <a:pt x="190" y="166"/>
                    <a:pt x="211" y="175"/>
                    <a:pt x="233" y="175"/>
                  </a:cubicBezTo>
                  <a:cubicBezTo>
                    <a:pt x="249" y="175"/>
                    <a:pt x="249" y="175"/>
                    <a:pt x="249" y="175"/>
                  </a:cubicBezTo>
                  <a:cubicBezTo>
                    <a:pt x="250" y="179"/>
                    <a:pt x="253" y="181"/>
                    <a:pt x="257" y="181"/>
                  </a:cubicBezTo>
                  <a:cubicBezTo>
                    <a:pt x="261" y="181"/>
                    <a:pt x="265" y="178"/>
                    <a:pt x="265" y="173"/>
                  </a:cubicBezTo>
                  <a:cubicBezTo>
                    <a:pt x="265" y="169"/>
                    <a:pt x="261" y="165"/>
                    <a:pt x="257" y="165"/>
                  </a:cubicBezTo>
                  <a:cubicBezTo>
                    <a:pt x="253" y="165"/>
                    <a:pt x="250" y="168"/>
                    <a:pt x="249" y="171"/>
                  </a:cubicBezTo>
                  <a:cubicBezTo>
                    <a:pt x="233" y="171"/>
                    <a:pt x="233" y="171"/>
                    <a:pt x="233" y="171"/>
                  </a:cubicBezTo>
                  <a:cubicBezTo>
                    <a:pt x="189" y="171"/>
                    <a:pt x="153" y="135"/>
                    <a:pt x="153" y="91"/>
                  </a:cubicBezTo>
                  <a:cubicBezTo>
                    <a:pt x="153" y="47"/>
                    <a:pt x="189" y="12"/>
                    <a:pt x="233" y="12"/>
                  </a:cubicBezTo>
                  <a:cubicBezTo>
                    <a:pt x="317" y="12"/>
                    <a:pt x="317" y="12"/>
                    <a:pt x="317" y="12"/>
                  </a:cubicBezTo>
                  <a:cubicBezTo>
                    <a:pt x="318" y="15"/>
                    <a:pt x="321" y="18"/>
                    <a:pt x="325" y="18"/>
                  </a:cubicBezTo>
                  <a:cubicBezTo>
                    <a:pt x="329" y="18"/>
                    <a:pt x="333" y="14"/>
                    <a:pt x="333" y="10"/>
                  </a:cubicBezTo>
                  <a:cubicBezTo>
                    <a:pt x="333" y="5"/>
                    <a:pt x="329" y="2"/>
                    <a:pt x="325" y="2"/>
                  </a:cubicBezTo>
                  <a:cubicBezTo>
                    <a:pt x="321" y="2"/>
                    <a:pt x="318" y="4"/>
                    <a:pt x="317" y="8"/>
                  </a:cubicBezTo>
                  <a:cubicBezTo>
                    <a:pt x="233" y="8"/>
                    <a:pt x="233" y="8"/>
                    <a:pt x="233" y="8"/>
                  </a:cubicBezTo>
                  <a:cubicBezTo>
                    <a:pt x="192" y="8"/>
                    <a:pt x="157" y="38"/>
                    <a:pt x="151" y="77"/>
                  </a:cubicBezTo>
                  <a:cubicBezTo>
                    <a:pt x="122" y="77"/>
                    <a:pt x="122" y="77"/>
                    <a:pt x="122" y="77"/>
                  </a:cubicBezTo>
                  <a:cubicBezTo>
                    <a:pt x="104" y="77"/>
                    <a:pt x="89" y="62"/>
                    <a:pt x="89" y="43"/>
                  </a:cubicBezTo>
                  <a:cubicBezTo>
                    <a:pt x="89" y="28"/>
                    <a:pt x="100" y="14"/>
                    <a:pt x="115" y="11"/>
                  </a:cubicBezTo>
                  <a:cubicBezTo>
                    <a:pt x="116" y="14"/>
                    <a:pt x="119" y="16"/>
                    <a:pt x="122" y="16"/>
                  </a:cubicBezTo>
                  <a:cubicBezTo>
                    <a:pt x="127" y="16"/>
                    <a:pt x="130" y="12"/>
                    <a:pt x="130" y="8"/>
                  </a:cubicBezTo>
                  <a:cubicBezTo>
                    <a:pt x="130" y="3"/>
                    <a:pt x="127" y="0"/>
                    <a:pt x="122" y="0"/>
                  </a:cubicBezTo>
                  <a:cubicBezTo>
                    <a:pt x="118" y="0"/>
                    <a:pt x="115" y="3"/>
                    <a:pt x="114" y="7"/>
                  </a:cubicBezTo>
                  <a:cubicBezTo>
                    <a:pt x="98" y="10"/>
                    <a:pt x="86" y="24"/>
                    <a:pt x="85" y="41"/>
                  </a:cubicBezTo>
                  <a:cubicBezTo>
                    <a:pt x="44" y="41"/>
                    <a:pt x="44" y="41"/>
                    <a:pt x="44" y="41"/>
                  </a:cubicBezTo>
                  <a:cubicBezTo>
                    <a:pt x="33" y="41"/>
                    <a:pt x="21" y="45"/>
                    <a:pt x="13" y="54"/>
                  </a:cubicBezTo>
                  <a:cubicBezTo>
                    <a:pt x="5" y="62"/>
                    <a:pt x="0" y="73"/>
                    <a:pt x="0" y="85"/>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مجموعة 1">
              <a:extLst>
                <a:ext uri="{FF2B5EF4-FFF2-40B4-BE49-F238E27FC236}">
                  <a16:creationId xmlns:a16="http://schemas.microsoft.com/office/drawing/2014/main" id="{D488C4CF-E80F-45FB-A526-60EA0FCDFD28}"/>
                </a:ext>
              </a:extLst>
            </p:cNvPr>
            <p:cNvGrpSpPr/>
            <p:nvPr/>
          </p:nvGrpSpPr>
          <p:grpSpPr>
            <a:xfrm>
              <a:off x="6124352" y="828184"/>
              <a:ext cx="5304060" cy="5725016"/>
              <a:chOff x="6124352" y="828184"/>
              <a:chExt cx="5304060" cy="5725016"/>
            </a:xfrm>
          </p:grpSpPr>
          <p:sp>
            <p:nvSpPr>
              <p:cNvPr id="9378" name="Freeform 162"/>
              <p:cNvSpPr>
                <a:spLocks/>
              </p:cNvSpPr>
              <p:nvPr/>
            </p:nvSpPr>
            <p:spPr bwMode="auto">
              <a:xfrm>
                <a:off x="9887856" y="2486903"/>
                <a:ext cx="765108" cy="218602"/>
              </a:xfrm>
              <a:custGeom>
                <a:avLst/>
                <a:gdLst/>
                <a:ahLst/>
                <a:cxnLst>
                  <a:cxn ang="0">
                    <a:pos x="72" y="24"/>
                  </a:cxn>
                  <a:cxn ang="0">
                    <a:pos x="61" y="18"/>
                  </a:cxn>
                  <a:cxn ang="0">
                    <a:pos x="23" y="18"/>
                  </a:cxn>
                  <a:cxn ang="0">
                    <a:pos x="13" y="24"/>
                  </a:cxn>
                  <a:cxn ang="0">
                    <a:pos x="0" y="12"/>
                  </a:cxn>
                  <a:cxn ang="0">
                    <a:pos x="13" y="0"/>
                  </a:cxn>
                  <a:cxn ang="0">
                    <a:pos x="23" y="6"/>
                  </a:cxn>
                  <a:cxn ang="0">
                    <a:pos x="61" y="6"/>
                  </a:cxn>
                  <a:cxn ang="0">
                    <a:pos x="72" y="0"/>
                  </a:cxn>
                  <a:cxn ang="0">
                    <a:pos x="84" y="12"/>
                  </a:cxn>
                  <a:cxn ang="0">
                    <a:pos x="72" y="24"/>
                  </a:cxn>
                </a:cxnLst>
                <a:rect l="0" t="0" r="r" b="b"/>
                <a:pathLst>
                  <a:path w="84" h="24">
                    <a:moveTo>
                      <a:pt x="72" y="24"/>
                    </a:moveTo>
                    <a:cubicBezTo>
                      <a:pt x="67" y="24"/>
                      <a:pt x="63" y="22"/>
                      <a:pt x="61" y="18"/>
                    </a:cubicBezTo>
                    <a:cubicBezTo>
                      <a:pt x="23" y="18"/>
                      <a:pt x="23" y="18"/>
                      <a:pt x="23" y="18"/>
                    </a:cubicBezTo>
                    <a:cubicBezTo>
                      <a:pt x="21" y="22"/>
                      <a:pt x="17" y="24"/>
                      <a:pt x="13" y="24"/>
                    </a:cubicBezTo>
                    <a:cubicBezTo>
                      <a:pt x="6" y="24"/>
                      <a:pt x="0" y="19"/>
                      <a:pt x="0" y="12"/>
                    </a:cubicBezTo>
                    <a:cubicBezTo>
                      <a:pt x="0" y="6"/>
                      <a:pt x="6" y="0"/>
                      <a:pt x="13" y="0"/>
                    </a:cubicBezTo>
                    <a:cubicBezTo>
                      <a:pt x="17" y="0"/>
                      <a:pt x="21" y="3"/>
                      <a:pt x="23" y="6"/>
                    </a:cubicBezTo>
                    <a:cubicBezTo>
                      <a:pt x="61" y="6"/>
                      <a:pt x="61" y="6"/>
                      <a:pt x="61" y="6"/>
                    </a:cubicBezTo>
                    <a:cubicBezTo>
                      <a:pt x="63" y="3"/>
                      <a:pt x="67" y="0"/>
                      <a:pt x="72" y="0"/>
                    </a:cubicBezTo>
                    <a:cubicBezTo>
                      <a:pt x="78" y="0"/>
                      <a:pt x="84" y="6"/>
                      <a:pt x="84" y="12"/>
                    </a:cubicBezTo>
                    <a:cubicBezTo>
                      <a:pt x="84" y="19"/>
                      <a:pt x="78" y="24"/>
                      <a:pt x="72" y="2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9" name="Freeform 163"/>
              <p:cNvSpPr>
                <a:spLocks/>
              </p:cNvSpPr>
              <p:nvPr/>
            </p:nvSpPr>
            <p:spPr bwMode="auto">
              <a:xfrm>
                <a:off x="6707784" y="4256399"/>
                <a:ext cx="1859597" cy="2296801"/>
              </a:xfrm>
              <a:custGeom>
                <a:avLst/>
                <a:gdLst/>
                <a:ahLst/>
                <a:cxnLst>
                  <a:cxn ang="0">
                    <a:pos x="4" y="8"/>
                  </a:cxn>
                  <a:cxn ang="0">
                    <a:pos x="71" y="10"/>
                  </a:cxn>
                  <a:cxn ang="0">
                    <a:pos x="4" y="17"/>
                  </a:cxn>
                  <a:cxn ang="0">
                    <a:pos x="71" y="19"/>
                  </a:cxn>
                  <a:cxn ang="0">
                    <a:pos x="4" y="21"/>
                  </a:cxn>
                  <a:cxn ang="0">
                    <a:pos x="71" y="27"/>
                  </a:cxn>
                  <a:cxn ang="0">
                    <a:pos x="4" y="29"/>
                  </a:cxn>
                  <a:cxn ang="0">
                    <a:pos x="71" y="37"/>
                  </a:cxn>
                  <a:cxn ang="0">
                    <a:pos x="6" y="39"/>
                  </a:cxn>
                  <a:cxn ang="0">
                    <a:pos x="71" y="47"/>
                  </a:cxn>
                  <a:cxn ang="0">
                    <a:pos x="9" y="49"/>
                  </a:cxn>
                  <a:cxn ang="0">
                    <a:pos x="71" y="57"/>
                  </a:cxn>
                  <a:cxn ang="0">
                    <a:pos x="13" y="59"/>
                  </a:cxn>
                  <a:cxn ang="0">
                    <a:pos x="71" y="67"/>
                  </a:cxn>
                  <a:cxn ang="0">
                    <a:pos x="20" y="69"/>
                  </a:cxn>
                  <a:cxn ang="0">
                    <a:pos x="71" y="76"/>
                  </a:cxn>
                  <a:cxn ang="0">
                    <a:pos x="28" y="78"/>
                  </a:cxn>
                  <a:cxn ang="0">
                    <a:pos x="71" y="86"/>
                  </a:cxn>
                  <a:cxn ang="0">
                    <a:pos x="41" y="88"/>
                  </a:cxn>
                  <a:cxn ang="0">
                    <a:pos x="71" y="96"/>
                  </a:cxn>
                  <a:cxn ang="0">
                    <a:pos x="63" y="98"/>
                  </a:cxn>
                  <a:cxn ang="0">
                    <a:pos x="118" y="101"/>
                  </a:cxn>
                  <a:cxn ang="0">
                    <a:pos x="179" y="28"/>
                  </a:cxn>
                  <a:cxn ang="0">
                    <a:pos x="183" y="36"/>
                  </a:cxn>
                  <a:cxn ang="0">
                    <a:pos x="204" y="38"/>
                  </a:cxn>
                  <a:cxn ang="0">
                    <a:pos x="183" y="39"/>
                  </a:cxn>
                  <a:cxn ang="0">
                    <a:pos x="198" y="46"/>
                  </a:cxn>
                  <a:cxn ang="0">
                    <a:pos x="182" y="48"/>
                  </a:cxn>
                  <a:cxn ang="0">
                    <a:pos x="194" y="55"/>
                  </a:cxn>
                  <a:cxn ang="0">
                    <a:pos x="180" y="57"/>
                  </a:cxn>
                  <a:cxn ang="0">
                    <a:pos x="194" y="65"/>
                  </a:cxn>
                  <a:cxn ang="0">
                    <a:pos x="177" y="67"/>
                  </a:cxn>
                  <a:cxn ang="0">
                    <a:pos x="140" y="236"/>
                  </a:cxn>
                  <a:cxn ang="0">
                    <a:pos x="138" y="252"/>
                  </a:cxn>
                  <a:cxn ang="0">
                    <a:pos x="136" y="236"/>
                  </a:cxn>
                  <a:cxn ang="0">
                    <a:pos x="118" y="105"/>
                  </a:cxn>
                  <a:cxn ang="0">
                    <a:pos x="0" y="21"/>
                  </a:cxn>
                  <a:cxn ang="0">
                    <a:pos x="4" y="0"/>
                  </a:cxn>
                </a:cxnLst>
                <a:rect l="0" t="0" r="r" b="b"/>
                <a:pathLst>
                  <a:path w="204" h="252">
                    <a:moveTo>
                      <a:pt x="4" y="0"/>
                    </a:moveTo>
                    <a:cubicBezTo>
                      <a:pt x="4" y="8"/>
                      <a:pt x="4" y="8"/>
                      <a:pt x="4" y="8"/>
                    </a:cubicBezTo>
                    <a:cubicBezTo>
                      <a:pt x="71" y="8"/>
                      <a:pt x="71" y="8"/>
                      <a:pt x="71" y="8"/>
                    </a:cubicBezTo>
                    <a:cubicBezTo>
                      <a:pt x="71" y="10"/>
                      <a:pt x="71" y="10"/>
                      <a:pt x="71" y="10"/>
                    </a:cubicBezTo>
                    <a:cubicBezTo>
                      <a:pt x="4" y="10"/>
                      <a:pt x="4" y="10"/>
                      <a:pt x="4" y="10"/>
                    </a:cubicBezTo>
                    <a:cubicBezTo>
                      <a:pt x="4" y="17"/>
                      <a:pt x="4" y="17"/>
                      <a:pt x="4" y="17"/>
                    </a:cubicBezTo>
                    <a:cubicBezTo>
                      <a:pt x="71" y="17"/>
                      <a:pt x="71" y="17"/>
                      <a:pt x="71" y="17"/>
                    </a:cubicBezTo>
                    <a:cubicBezTo>
                      <a:pt x="71" y="19"/>
                      <a:pt x="71" y="19"/>
                      <a:pt x="71" y="19"/>
                    </a:cubicBezTo>
                    <a:cubicBezTo>
                      <a:pt x="4" y="19"/>
                      <a:pt x="4" y="19"/>
                      <a:pt x="4" y="19"/>
                    </a:cubicBezTo>
                    <a:cubicBezTo>
                      <a:pt x="4" y="21"/>
                      <a:pt x="4" y="21"/>
                      <a:pt x="4" y="21"/>
                    </a:cubicBezTo>
                    <a:cubicBezTo>
                      <a:pt x="4" y="23"/>
                      <a:pt x="4" y="25"/>
                      <a:pt x="4" y="27"/>
                    </a:cubicBezTo>
                    <a:cubicBezTo>
                      <a:pt x="71" y="27"/>
                      <a:pt x="71" y="27"/>
                      <a:pt x="71" y="27"/>
                    </a:cubicBezTo>
                    <a:cubicBezTo>
                      <a:pt x="71" y="29"/>
                      <a:pt x="71" y="29"/>
                      <a:pt x="71" y="29"/>
                    </a:cubicBezTo>
                    <a:cubicBezTo>
                      <a:pt x="4" y="29"/>
                      <a:pt x="4" y="29"/>
                      <a:pt x="4" y="29"/>
                    </a:cubicBezTo>
                    <a:cubicBezTo>
                      <a:pt x="5" y="32"/>
                      <a:pt x="5" y="35"/>
                      <a:pt x="6" y="37"/>
                    </a:cubicBezTo>
                    <a:cubicBezTo>
                      <a:pt x="71" y="37"/>
                      <a:pt x="71" y="37"/>
                      <a:pt x="71" y="37"/>
                    </a:cubicBezTo>
                    <a:cubicBezTo>
                      <a:pt x="71" y="39"/>
                      <a:pt x="71" y="39"/>
                      <a:pt x="71" y="39"/>
                    </a:cubicBezTo>
                    <a:cubicBezTo>
                      <a:pt x="6" y="39"/>
                      <a:pt x="6" y="39"/>
                      <a:pt x="6" y="39"/>
                    </a:cubicBezTo>
                    <a:cubicBezTo>
                      <a:pt x="7" y="42"/>
                      <a:pt x="7" y="44"/>
                      <a:pt x="8" y="47"/>
                    </a:cubicBezTo>
                    <a:cubicBezTo>
                      <a:pt x="71" y="47"/>
                      <a:pt x="71" y="47"/>
                      <a:pt x="71" y="47"/>
                    </a:cubicBezTo>
                    <a:cubicBezTo>
                      <a:pt x="71" y="49"/>
                      <a:pt x="71" y="49"/>
                      <a:pt x="71" y="49"/>
                    </a:cubicBezTo>
                    <a:cubicBezTo>
                      <a:pt x="9" y="49"/>
                      <a:pt x="9" y="49"/>
                      <a:pt x="9" y="49"/>
                    </a:cubicBezTo>
                    <a:cubicBezTo>
                      <a:pt x="10" y="52"/>
                      <a:pt x="11" y="54"/>
                      <a:pt x="12" y="57"/>
                    </a:cubicBezTo>
                    <a:cubicBezTo>
                      <a:pt x="71" y="57"/>
                      <a:pt x="71" y="57"/>
                      <a:pt x="71" y="57"/>
                    </a:cubicBezTo>
                    <a:cubicBezTo>
                      <a:pt x="71" y="59"/>
                      <a:pt x="71" y="59"/>
                      <a:pt x="71" y="59"/>
                    </a:cubicBezTo>
                    <a:cubicBezTo>
                      <a:pt x="13" y="59"/>
                      <a:pt x="13" y="59"/>
                      <a:pt x="13" y="59"/>
                    </a:cubicBezTo>
                    <a:cubicBezTo>
                      <a:pt x="15" y="61"/>
                      <a:pt x="17" y="64"/>
                      <a:pt x="18" y="67"/>
                    </a:cubicBezTo>
                    <a:cubicBezTo>
                      <a:pt x="71" y="67"/>
                      <a:pt x="71" y="67"/>
                      <a:pt x="71" y="67"/>
                    </a:cubicBezTo>
                    <a:cubicBezTo>
                      <a:pt x="71" y="69"/>
                      <a:pt x="71" y="69"/>
                      <a:pt x="71" y="69"/>
                    </a:cubicBezTo>
                    <a:cubicBezTo>
                      <a:pt x="20" y="69"/>
                      <a:pt x="20" y="69"/>
                      <a:pt x="20" y="69"/>
                    </a:cubicBezTo>
                    <a:cubicBezTo>
                      <a:pt x="22" y="71"/>
                      <a:pt x="24" y="74"/>
                      <a:pt x="26" y="76"/>
                    </a:cubicBezTo>
                    <a:cubicBezTo>
                      <a:pt x="71" y="76"/>
                      <a:pt x="71" y="76"/>
                      <a:pt x="71" y="76"/>
                    </a:cubicBezTo>
                    <a:cubicBezTo>
                      <a:pt x="71" y="78"/>
                      <a:pt x="71" y="78"/>
                      <a:pt x="71" y="78"/>
                    </a:cubicBezTo>
                    <a:cubicBezTo>
                      <a:pt x="28" y="78"/>
                      <a:pt x="28" y="78"/>
                      <a:pt x="28" y="78"/>
                    </a:cubicBezTo>
                    <a:cubicBezTo>
                      <a:pt x="31" y="81"/>
                      <a:pt x="35" y="84"/>
                      <a:pt x="38" y="86"/>
                    </a:cubicBezTo>
                    <a:cubicBezTo>
                      <a:pt x="71" y="86"/>
                      <a:pt x="71" y="86"/>
                      <a:pt x="71" y="86"/>
                    </a:cubicBezTo>
                    <a:cubicBezTo>
                      <a:pt x="71" y="88"/>
                      <a:pt x="71" y="88"/>
                      <a:pt x="71" y="88"/>
                    </a:cubicBezTo>
                    <a:cubicBezTo>
                      <a:pt x="41" y="88"/>
                      <a:pt x="41" y="88"/>
                      <a:pt x="41" y="88"/>
                    </a:cubicBezTo>
                    <a:cubicBezTo>
                      <a:pt x="46" y="91"/>
                      <a:pt x="51" y="94"/>
                      <a:pt x="57" y="96"/>
                    </a:cubicBezTo>
                    <a:cubicBezTo>
                      <a:pt x="71" y="96"/>
                      <a:pt x="71" y="96"/>
                      <a:pt x="71" y="96"/>
                    </a:cubicBezTo>
                    <a:cubicBezTo>
                      <a:pt x="71" y="98"/>
                      <a:pt x="71" y="98"/>
                      <a:pt x="71" y="98"/>
                    </a:cubicBezTo>
                    <a:cubicBezTo>
                      <a:pt x="63" y="98"/>
                      <a:pt x="63" y="98"/>
                      <a:pt x="63" y="98"/>
                    </a:cubicBezTo>
                    <a:cubicBezTo>
                      <a:pt x="70" y="100"/>
                      <a:pt x="77" y="101"/>
                      <a:pt x="84" y="101"/>
                    </a:cubicBezTo>
                    <a:cubicBezTo>
                      <a:pt x="118" y="101"/>
                      <a:pt x="118" y="101"/>
                      <a:pt x="118" y="101"/>
                    </a:cubicBezTo>
                    <a:cubicBezTo>
                      <a:pt x="151" y="101"/>
                      <a:pt x="179" y="73"/>
                      <a:pt x="179" y="39"/>
                    </a:cubicBezTo>
                    <a:cubicBezTo>
                      <a:pt x="179" y="28"/>
                      <a:pt x="179" y="28"/>
                      <a:pt x="179" y="28"/>
                    </a:cubicBezTo>
                    <a:cubicBezTo>
                      <a:pt x="183" y="28"/>
                      <a:pt x="183" y="28"/>
                      <a:pt x="183" y="28"/>
                    </a:cubicBezTo>
                    <a:cubicBezTo>
                      <a:pt x="183" y="36"/>
                      <a:pt x="183" y="36"/>
                      <a:pt x="183" y="36"/>
                    </a:cubicBezTo>
                    <a:cubicBezTo>
                      <a:pt x="204" y="36"/>
                      <a:pt x="204" y="36"/>
                      <a:pt x="204" y="36"/>
                    </a:cubicBezTo>
                    <a:cubicBezTo>
                      <a:pt x="204" y="38"/>
                      <a:pt x="204" y="38"/>
                      <a:pt x="204" y="38"/>
                    </a:cubicBezTo>
                    <a:cubicBezTo>
                      <a:pt x="183" y="38"/>
                      <a:pt x="183" y="38"/>
                      <a:pt x="183" y="38"/>
                    </a:cubicBezTo>
                    <a:cubicBezTo>
                      <a:pt x="183" y="39"/>
                      <a:pt x="183" y="39"/>
                      <a:pt x="183" y="39"/>
                    </a:cubicBezTo>
                    <a:cubicBezTo>
                      <a:pt x="183" y="42"/>
                      <a:pt x="183" y="44"/>
                      <a:pt x="183" y="46"/>
                    </a:cubicBezTo>
                    <a:cubicBezTo>
                      <a:pt x="198" y="46"/>
                      <a:pt x="198" y="46"/>
                      <a:pt x="198" y="46"/>
                    </a:cubicBezTo>
                    <a:cubicBezTo>
                      <a:pt x="198" y="48"/>
                      <a:pt x="198" y="48"/>
                      <a:pt x="198" y="48"/>
                    </a:cubicBezTo>
                    <a:cubicBezTo>
                      <a:pt x="182" y="48"/>
                      <a:pt x="182" y="48"/>
                      <a:pt x="182" y="48"/>
                    </a:cubicBezTo>
                    <a:cubicBezTo>
                      <a:pt x="182" y="50"/>
                      <a:pt x="181" y="53"/>
                      <a:pt x="181" y="55"/>
                    </a:cubicBezTo>
                    <a:cubicBezTo>
                      <a:pt x="194" y="55"/>
                      <a:pt x="194" y="55"/>
                      <a:pt x="194" y="55"/>
                    </a:cubicBezTo>
                    <a:cubicBezTo>
                      <a:pt x="194" y="57"/>
                      <a:pt x="194" y="57"/>
                      <a:pt x="194" y="57"/>
                    </a:cubicBezTo>
                    <a:cubicBezTo>
                      <a:pt x="180" y="57"/>
                      <a:pt x="180" y="57"/>
                      <a:pt x="180" y="57"/>
                    </a:cubicBezTo>
                    <a:cubicBezTo>
                      <a:pt x="180" y="60"/>
                      <a:pt x="179" y="63"/>
                      <a:pt x="178" y="65"/>
                    </a:cubicBezTo>
                    <a:cubicBezTo>
                      <a:pt x="194" y="65"/>
                      <a:pt x="194" y="65"/>
                      <a:pt x="194" y="65"/>
                    </a:cubicBezTo>
                    <a:cubicBezTo>
                      <a:pt x="194" y="67"/>
                      <a:pt x="194" y="67"/>
                      <a:pt x="194" y="67"/>
                    </a:cubicBezTo>
                    <a:cubicBezTo>
                      <a:pt x="177" y="67"/>
                      <a:pt x="177" y="67"/>
                      <a:pt x="177" y="67"/>
                    </a:cubicBezTo>
                    <a:cubicBezTo>
                      <a:pt x="169" y="83"/>
                      <a:pt x="156" y="95"/>
                      <a:pt x="140" y="101"/>
                    </a:cubicBezTo>
                    <a:cubicBezTo>
                      <a:pt x="140" y="236"/>
                      <a:pt x="140" y="236"/>
                      <a:pt x="140" y="236"/>
                    </a:cubicBezTo>
                    <a:cubicBezTo>
                      <a:pt x="144" y="237"/>
                      <a:pt x="146" y="240"/>
                      <a:pt x="146" y="244"/>
                    </a:cubicBezTo>
                    <a:cubicBezTo>
                      <a:pt x="146" y="248"/>
                      <a:pt x="143" y="252"/>
                      <a:pt x="138" y="252"/>
                    </a:cubicBezTo>
                    <a:cubicBezTo>
                      <a:pt x="134" y="252"/>
                      <a:pt x="130" y="248"/>
                      <a:pt x="130" y="244"/>
                    </a:cubicBezTo>
                    <a:cubicBezTo>
                      <a:pt x="130" y="240"/>
                      <a:pt x="133" y="237"/>
                      <a:pt x="136" y="236"/>
                    </a:cubicBezTo>
                    <a:cubicBezTo>
                      <a:pt x="136" y="102"/>
                      <a:pt x="136" y="102"/>
                      <a:pt x="136" y="102"/>
                    </a:cubicBezTo>
                    <a:cubicBezTo>
                      <a:pt x="130" y="104"/>
                      <a:pt x="124" y="105"/>
                      <a:pt x="118" y="105"/>
                    </a:cubicBezTo>
                    <a:cubicBezTo>
                      <a:pt x="84" y="105"/>
                      <a:pt x="84" y="105"/>
                      <a:pt x="84" y="105"/>
                    </a:cubicBezTo>
                    <a:cubicBezTo>
                      <a:pt x="38" y="105"/>
                      <a:pt x="0" y="67"/>
                      <a:pt x="0" y="21"/>
                    </a:cubicBezTo>
                    <a:cubicBezTo>
                      <a:pt x="0" y="0"/>
                      <a:pt x="0" y="0"/>
                      <a:pt x="0" y="0"/>
                    </a:cubicBezTo>
                    <a:lnTo>
                      <a:pt x="4" y="0"/>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0" name="Freeform 164"/>
              <p:cNvSpPr>
                <a:spLocks/>
              </p:cNvSpPr>
              <p:nvPr/>
            </p:nvSpPr>
            <p:spPr bwMode="auto">
              <a:xfrm>
                <a:off x="9588016" y="2231374"/>
                <a:ext cx="227465" cy="228942"/>
              </a:xfrm>
              <a:custGeom>
                <a:avLst/>
                <a:gdLst/>
                <a:ahLst/>
                <a:cxnLst>
                  <a:cxn ang="0">
                    <a:pos x="24" y="13"/>
                  </a:cxn>
                  <a:cxn ang="0">
                    <a:pos x="14" y="13"/>
                  </a:cxn>
                  <a:cxn ang="0">
                    <a:pos x="14" y="24"/>
                  </a:cxn>
                  <a:cxn ang="0">
                    <a:pos x="12" y="25"/>
                  </a:cxn>
                  <a:cxn ang="0">
                    <a:pos x="11" y="24"/>
                  </a:cxn>
                  <a:cxn ang="0">
                    <a:pos x="11" y="13"/>
                  </a:cxn>
                  <a:cxn ang="0">
                    <a:pos x="1" y="13"/>
                  </a:cxn>
                  <a:cxn ang="0">
                    <a:pos x="0" y="12"/>
                  </a:cxn>
                  <a:cxn ang="0">
                    <a:pos x="1" y="11"/>
                  </a:cxn>
                  <a:cxn ang="0">
                    <a:pos x="11" y="11"/>
                  </a:cxn>
                  <a:cxn ang="0">
                    <a:pos x="11" y="1"/>
                  </a:cxn>
                  <a:cxn ang="0">
                    <a:pos x="12" y="0"/>
                  </a:cxn>
                  <a:cxn ang="0">
                    <a:pos x="14" y="1"/>
                  </a:cxn>
                  <a:cxn ang="0">
                    <a:pos x="14" y="11"/>
                  </a:cxn>
                  <a:cxn ang="0">
                    <a:pos x="24" y="11"/>
                  </a:cxn>
                  <a:cxn ang="0">
                    <a:pos x="25" y="12"/>
                  </a:cxn>
                  <a:cxn ang="0">
                    <a:pos x="24" y="13"/>
                  </a:cxn>
                </a:cxnLst>
                <a:rect l="0" t="0" r="r" b="b"/>
                <a:pathLst>
                  <a:path w="25" h="25">
                    <a:moveTo>
                      <a:pt x="24" y="13"/>
                    </a:moveTo>
                    <a:cubicBezTo>
                      <a:pt x="14" y="13"/>
                      <a:pt x="14" y="13"/>
                      <a:pt x="14" y="13"/>
                    </a:cubicBezTo>
                    <a:cubicBezTo>
                      <a:pt x="14" y="24"/>
                      <a:pt x="14" y="24"/>
                      <a:pt x="14" y="24"/>
                    </a:cubicBezTo>
                    <a:cubicBezTo>
                      <a:pt x="14" y="25"/>
                      <a:pt x="13" y="25"/>
                      <a:pt x="12" y="25"/>
                    </a:cubicBezTo>
                    <a:cubicBezTo>
                      <a:pt x="12" y="25"/>
                      <a:pt x="11" y="25"/>
                      <a:pt x="11" y="24"/>
                    </a:cubicBezTo>
                    <a:cubicBezTo>
                      <a:pt x="11" y="13"/>
                      <a:pt x="11" y="13"/>
                      <a:pt x="11" y="13"/>
                    </a:cubicBezTo>
                    <a:cubicBezTo>
                      <a:pt x="1" y="13"/>
                      <a:pt x="1" y="13"/>
                      <a:pt x="1" y="13"/>
                    </a:cubicBezTo>
                    <a:cubicBezTo>
                      <a:pt x="0" y="13"/>
                      <a:pt x="0" y="13"/>
                      <a:pt x="0" y="12"/>
                    </a:cubicBezTo>
                    <a:cubicBezTo>
                      <a:pt x="0" y="12"/>
                      <a:pt x="0" y="11"/>
                      <a:pt x="1" y="11"/>
                    </a:cubicBezTo>
                    <a:cubicBezTo>
                      <a:pt x="11" y="11"/>
                      <a:pt x="11" y="11"/>
                      <a:pt x="11" y="11"/>
                    </a:cubicBezTo>
                    <a:cubicBezTo>
                      <a:pt x="11" y="1"/>
                      <a:pt x="11" y="1"/>
                      <a:pt x="11" y="1"/>
                    </a:cubicBezTo>
                    <a:cubicBezTo>
                      <a:pt x="11" y="0"/>
                      <a:pt x="12" y="0"/>
                      <a:pt x="12" y="0"/>
                    </a:cubicBezTo>
                    <a:cubicBezTo>
                      <a:pt x="13" y="0"/>
                      <a:pt x="14" y="0"/>
                      <a:pt x="14" y="1"/>
                    </a:cubicBezTo>
                    <a:cubicBezTo>
                      <a:pt x="14" y="11"/>
                      <a:pt x="14" y="11"/>
                      <a:pt x="14" y="11"/>
                    </a:cubicBezTo>
                    <a:cubicBezTo>
                      <a:pt x="24" y="11"/>
                      <a:pt x="24" y="11"/>
                      <a:pt x="24" y="11"/>
                    </a:cubicBezTo>
                    <a:cubicBezTo>
                      <a:pt x="25" y="11"/>
                      <a:pt x="25" y="12"/>
                      <a:pt x="25" y="12"/>
                    </a:cubicBezTo>
                    <a:cubicBezTo>
                      <a:pt x="25" y="13"/>
                      <a:pt x="25" y="13"/>
                      <a:pt x="24" y="1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1" name="Freeform 165"/>
              <p:cNvSpPr>
                <a:spLocks/>
              </p:cNvSpPr>
              <p:nvPr/>
            </p:nvSpPr>
            <p:spPr bwMode="auto">
              <a:xfrm>
                <a:off x="6972175" y="1512055"/>
                <a:ext cx="236327" cy="236327"/>
              </a:xfrm>
              <a:custGeom>
                <a:avLst/>
                <a:gdLst/>
                <a:ahLst/>
                <a:cxnLst>
                  <a:cxn ang="0">
                    <a:pos x="25" y="14"/>
                  </a:cxn>
                  <a:cxn ang="0">
                    <a:pos x="14" y="14"/>
                  </a:cxn>
                  <a:cxn ang="0">
                    <a:pos x="14" y="25"/>
                  </a:cxn>
                  <a:cxn ang="0">
                    <a:pos x="13" y="26"/>
                  </a:cxn>
                  <a:cxn ang="0">
                    <a:pos x="12" y="25"/>
                  </a:cxn>
                  <a:cxn ang="0">
                    <a:pos x="12" y="14"/>
                  </a:cxn>
                  <a:cxn ang="0">
                    <a:pos x="1" y="14"/>
                  </a:cxn>
                  <a:cxn ang="0">
                    <a:pos x="0" y="13"/>
                  </a:cxn>
                  <a:cxn ang="0">
                    <a:pos x="1" y="12"/>
                  </a:cxn>
                  <a:cxn ang="0">
                    <a:pos x="12" y="12"/>
                  </a:cxn>
                  <a:cxn ang="0">
                    <a:pos x="12" y="1"/>
                  </a:cxn>
                  <a:cxn ang="0">
                    <a:pos x="13" y="0"/>
                  </a:cxn>
                  <a:cxn ang="0">
                    <a:pos x="14" y="1"/>
                  </a:cxn>
                  <a:cxn ang="0">
                    <a:pos x="14" y="12"/>
                  </a:cxn>
                  <a:cxn ang="0">
                    <a:pos x="25" y="12"/>
                  </a:cxn>
                  <a:cxn ang="0">
                    <a:pos x="26" y="13"/>
                  </a:cxn>
                  <a:cxn ang="0">
                    <a:pos x="25" y="14"/>
                  </a:cxn>
                </a:cxnLst>
                <a:rect l="0" t="0" r="r" b="b"/>
                <a:pathLst>
                  <a:path w="26" h="26">
                    <a:moveTo>
                      <a:pt x="25" y="14"/>
                    </a:moveTo>
                    <a:cubicBezTo>
                      <a:pt x="14" y="14"/>
                      <a:pt x="14" y="14"/>
                      <a:pt x="14" y="14"/>
                    </a:cubicBezTo>
                    <a:cubicBezTo>
                      <a:pt x="14" y="25"/>
                      <a:pt x="14" y="25"/>
                      <a:pt x="14" y="25"/>
                    </a:cubicBezTo>
                    <a:cubicBezTo>
                      <a:pt x="14" y="25"/>
                      <a:pt x="14" y="26"/>
                      <a:pt x="13" y="26"/>
                    </a:cubicBezTo>
                    <a:cubicBezTo>
                      <a:pt x="12" y="26"/>
                      <a:pt x="12" y="25"/>
                      <a:pt x="12" y="25"/>
                    </a:cubicBezTo>
                    <a:cubicBezTo>
                      <a:pt x="12" y="14"/>
                      <a:pt x="12" y="14"/>
                      <a:pt x="12" y="14"/>
                    </a:cubicBezTo>
                    <a:cubicBezTo>
                      <a:pt x="1" y="14"/>
                      <a:pt x="1" y="14"/>
                      <a:pt x="1" y="14"/>
                    </a:cubicBezTo>
                    <a:cubicBezTo>
                      <a:pt x="1" y="14"/>
                      <a:pt x="0" y="14"/>
                      <a:pt x="0" y="13"/>
                    </a:cubicBezTo>
                    <a:cubicBezTo>
                      <a:pt x="0" y="12"/>
                      <a:pt x="1" y="12"/>
                      <a:pt x="1" y="12"/>
                    </a:cubicBezTo>
                    <a:cubicBezTo>
                      <a:pt x="12" y="12"/>
                      <a:pt x="12" y="12"/>
                      <a:pt x="12" y="12"/>
                    </a:cubicBezTo>
                    <a:cubicBezTo>
                      <a:pt x="12" y="1"/>
                      <a:pt x="12" y="1"/>
                      <a:pt x="12" y="1"/>
                    </a:cubicBezTo>
                    <a:cubicBezTo>
                      <a:pt x="12" y="1"/>
                      <a:pt x="12" y="0"/>
                      <a:pt x="13" y="0"/>
                    </a:cubicBezTo>
                    <a:cubicBezTo>
                      <a:pt x="14" y="0"/>
                      <a:pt x="14" y="1"/>
                      <a:pt x="14" y="1"/>
                    </a:cubicBezTo>
                    <a:cubicBezTo>
                      <a:pt x="14" y="12"/>
                      <a:pt x="14" y="12"/>
                      <a:pt x="14" y="12"/>
                    </a:cubicBezTo>
                    <a:cubicBezTo>
                      <a:pt x="25" y="12"/>
                      <a:pt x="25" y="12"/>
                      <a:pt x="25" y="12"/>
                    </a:cubicBezTo>
                    <a:cubicBezTo>
                      <a:pt x="25" y="12"/>
                      <a:pt x="26" y="12"/>
                      <a:pt x="26" y="13"/>
                    </a:cubicBezTo>
                    <a:cubicBezTo>
                      <a:pt x="26" y="14"/>
                      <a:pt x="25" y="14"/>
                      <a:pt x="25"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2" name="Freeform 166"/>
              <p:cNvSpPr>
                <a:spLocks/>
              </p:cNvSpPr>
              <p:nvPr/>
            </p:nvSpPr>
            <p:spPr bwMode="auto">
              <a:xfrm>
                <a:off x="6371018" y="3736480"/>
                <a:ext cx="236327" cy="236327"/>
              </a:xfrm>
              <a:custGeom>
                <a:avLst/>
                <a:gdLst/>
                <a:ahLst/>
                <a:cxnLst>
                  <a:cxn ang="0">
                    <a:pos x="25" y="14"/>
                  </a:cxn>
                  <a:cxn ang="0">
                    <a:pos x="14" y="14"/>
                  </a:cxn>
                  <a:cxn ang="0">
                    <a:pos x="14" y="25"/>
                  </a:cxn>
                  <a:cxn ang="0">
                    <a:pos x="13" y="26"/>
                  </a:cxn>
                  <a:cxn ang="0">
                    <a:pos x="12" y="25"/>
                  </a:cxn>
                  <a:cxn ang="0">
                    <a:pos x="12" y="14"/>
                  </a:cxn>
                  <a:cxn ang="0">
                    <a:pos x="1" y="14"/>
                  </a:cxn>
                  <a:cxn ang="0">
                    <a:pos x="0" y="13"/>
                  </a:cxn>
                  <a:cxn ang="0">
                    <a:pos x="1" y="12"/>
                  </a:cxn>
                  <a:cxn ang="0">
                    <a:pos x="12" y="12"/>
                  </a:cxn>
                  <a:cxn ang="0">
                    <a:pos x="12" y="1"/>
                  </a:cxn>
                  <a:cxn ang="0">
                    <a:pos x="13" y="0"/>
                  </a:cxn>
                  <a:cxn ang="0">
                    <a:pos x="14" y="1"/>
                  </a:cxn>
                  <a:cxn ang="0">
                    <a:pos x="14" y="12"/>
                  </a:cxn>
                  <a:cxn ang="0">
                    <a:pos x="25" y="12"/>
                  </a:cxn>
                  <a:cxn ang="0">
                    <a:pos x="26" y="13"/>
                  </a:cxn>
                  <a:cxn ang="0">
                    <a:pos x="25" y="14"/>
                  </a:cxn>
                </a:cxnLst>
                <a:rect l="0" t="0" r="r" b="b"/>
                <a:pathLst>
                  <a:path w="26" h="26">
                    <a:moveTo>
                      <a:pt x="25" y="14"/>
                    </a:moveTo>
                    <a:cubicBezTo>
                      <a:pt x="14" y="14"/>
                      <a:pt x="14" y="14"/>
                      <a:pt x="14" y="14"/>
                    </a:cubicBezTo>
                    <a:cubicBezTo>
                      <a:pt x="14" y="25"/>
                      <a:pt x="14" y="25"/>
                      <a:pt x="14" y="25"/>
                    </a:cubicBezTo>
                    <a:cubicBezTo>
                      <a:pt x="14" y="25"/>
                      <a:pt x="14" y="26"/>
                      <a:pt x="13" y="26"/>
                    </a:cubicBezTo>
                    <a:cubicBezTo>
                      <a:pt x="13" y="26"/>
                      <a:pt x="12" y="25"/>
                      <a:pt x="12" y="25"/>
                    </a:cubicBezTo>
                    <a:cubicBezTo>
                      <a:pt x="12" y="14"/>
                      <a:pt x="12" y="14"/>
                      <a:pt x="12" y="14"/>
                    </a:cubicBezTo>
                    <a:cubicBezTo>
                      <a:pt x="1" y="14"/>
                      <a:pt x="1" y="14"/>
                      <a:pt x="1" y="14"/>
                    </a:cubicBezTo>
                    <a:cubicBezTo>
                      <a:pt x="1" y="14"/>
                      <a:pt x="0" y="14"/>
                      <a:pt x="0" y="13"/>
                    </a:cubicBezTo>
                    <a:cubicBezTo>
                      <a:pt x="0" y="12"/>
                      <a:pt x="1" y="12"/>
                      <a:pt x="1" y="12"/>
                    </a:cubicBezTo>
                    <a:cubicBezTo>
                      <a:pt x="12" y="12"/>
                      <a:pt x="12" y="12"/>
                      <a:pt x="12" y="12"/>
                    </a:cubicBezTo>
                    <a:cubicBezTo>
                      <a:pt x="12" y="1"/>
                      <a:pt x="12" y="1"/>
                      <a:pt x="12" y="1"/>
                    </a:cubicBezTo>
                    <a:cubicBezTo>
                      <a:pt x="12" y="1"/>
                      <a:pt x="13" y="0"/>
                      <a:pt x="13" y="0"/>
                    </a:cubicBezTo>
                    <a:cubicBezTo>
                      <a:pt x="14" y="0"/>
                      <a:pt x="14" y="1"/>
                      <a:pt x="14" y="1"/>
                    </a:cubicBezTo>
                    <a:cubicBezTo>
                      <a:pt x="14" y="12"/>
                      <a:pt x="14" y="12"/>
                      <a:pt x="14" y="12"/>
                    </a:cubicBezTo>
                    <a:cubicBezTo>
                      <a:pt x="25" y="12"/>
                      <a:pt x="25" y="12"/>
                      <a:pt x="25" y="12"/>
                    </a:cubicBezTo>
                    <a:cubicBezTo>
                      <a:pt x="25" y="12"/>
                      <a:pt x="26" y="12"/>
                      <a:pt x="26" y="13"/>
                    </a:cubicBezTo>
                    <a:cubicBezTo>
                      <a:pt x="26" y="14"/>
                      <a:pt x="25" y="14"/>
                      <a:pt x="25"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3" name="Freeform 167"/>
              <p:cNvSpPr>
                <a:spLocks/>
              </p:cNvSpPr>
              <p:nvPr/>
            </p:nvSpPr>
            <p:spPr bwMode="auto">
              <a:xfrm>
                <a:off x="7846584" y="4711328"/>
                <a:ext cx="227465" cy="237804"/>
              </a:xfrm>
              <a:custGeom>
                <a:avLst/>
                <a:gdLst/>
                <a:ahLst/>
                <a:cxnLst>
                  <a:cxn ang="0">
                    <a:pos x="24" y="14"/>
                  </a:cxn>
                  <a:cxn ang="0">
                    <a:pos x="14" y="14"/>
                  </a:cxn>
                  <a:cxn ang="0">
                    <a:pos x="14" y="25"/>
                  </a:cxn>
                  <a:cxn ang="0">
                    <a:pos x="13" y="26"/>
                  </a:cxn>
                  <a:cxn ang="0">
                    <a:pos x="11" y="25"/>
                  </a:cxn>
                  <a:cxn ang="0">
                    <a:pos x="11" y="14"/>
                  </a:cxn>
                  <a:cxn ang="0">
                    <a:pos x="1" y="14"/>
                  </a:cxn>
                  <a:cxn ang="0">
                    <a:pos x="0" y="13"/>
                  </a:cxn>
                  <a:cxn ang="0">
                    <a:pos x="1" y="12"/>
                  </a:cxn>
                  <a:cxn ang="0">
                    <a:pos x="11" y="12"/>
                  </a:cxn>
                  <a:cxn ang="0">
                    <a:pos x="11" y="2"/>
                  </a:cxn>
                  <a:cxn ang="0">
                    <a:pos x="13" y="0"/>
                  </a:cxn>
                  <a:cxn ang="0">
                    <a:pos x="14" y="2"/>
                  </a:cxn>
                  <a:cxn ang="0">
                    <a:pos x="14" y="12"/>
                  </a:cxn>
                  <a:cxn ang="0">
                    <a:pos x="24" y="12"/>
                  </a:cxn>
                  <a:cxn ang="0">
                    <a:pos x="25" y="13"/>
                  </a:cxn>
                  <a:cxn ang="0">
                    <a:pos x="24" y="14"/>
                  </a:cxn>
                </a:cxnLst>
                <a:rect l="0" t="0" r="r" b="b"/>
                <a:pathLst>
                  <a:path w="25" h="26">
                    <a:moveTo>
                      <a:pt x="24" y="14"/>
                    </a:moveTo>
                    <a:cubicBezTo>
                      <a:pt x="14" y="14"/>
                      <a:pt x="14" y="14"/>
                      <a:pt x="14" y="14"/>
                    </a:cubicBezTo>
                    <a:cubicBezTo>
                      <a:pt x="14" y="25"/>
                      <a:pt x="14" y="25"/>
                      <a:pt x="14" y="25"/>
                    </a:cubicBezTo>
                    <a:cubicBezTo>
                      <a:pt x="14" y="26"/>
                      <a:pt x="13" y="26"/>
                      <a:pt x="13" y="26"/>
                    </a:cubicBezTo>
                    <a:cubicBezTo>
                      <a:pt x="12" y="26"/>
                      <a:pt x="11" y="26"/>
                      <a:pt x="11" y="25"/>
                    </a:cubicBezTo>
                    <a:cubicBezTo>
                      <a:pt x="11" y="14"/>
                      <a:pt x="11" y="14"/>
                      <a:pt x="11" y="14"/>
                    </a:cubicBezTo>
                    <a:cubicBezTo>
                      <a:pt x="1" y="14"/>
                      <a:pt x="1" y="14"/>
                      <a:pt x="1" y="14"/>
                    </a:cubicBezTo>
                    <a:cubicBezTo>
                      <a:pt x="0" y="14"/>
                      <a:pt x="0" y="14"/>
                      <a:pt x="0" y="13"/>
                    </a:cubicBezTo>
                    <a:cubicBezTo>
                      <a:pt x="0" y="13"/>
                      <a:pt x="0" y="12"/>
                      <a:pt x="1" y="12"/>
                    </a:cubicBezTo>
                    <a:cubicBezTo>
                      <a:pt x="11" y="12"/>
                      <a:pt x="11" y="12"/>
                      <a:pt x="11" y="12"/>
                    </a:cubicBezTo>
                    <a:cubicBezTo>
                      <a:pt x="11" y="2"/>
                      <a:pt x="11" y="2"/>
                      <a:pt x="11" y="2"/>
                    </a:cubicBezTo>
                    <a:cubicBezTo>
                      <a:pt x="11" y="1"/>
                      <a:pt x="12" y="0"/>
                      <a:pt x="13" y="0"/>
                    </a:cubicBezTo>
                    <a:cubicBezTo>
                      <a:pt x="13" y="0"/>
                      <a:pt x="14" y="1"/>
                      <a:pt x="14" y="2"/>
                    </a:cubicBezTo>
                    <a:cubicBezTo>
                      <a:pt x="14" y="12"/>
                      <a:pt x="14" y="12"/>
                      <a:pt x="14" y="12"/>
                    </a:cubicBezTo>
                    <a:cubicBezTo>
                      <a:pt x="24" y="12"/>
                      <a:pt x="24" y="12"/>
                      <a:pt x="24" y="12"/>
                    </a:cubicBezTo>
                    <a:cubicBezTo>
                      <a:pt x="25" y="12"/>
                      <a:pt x="25" y="13"/>
                      <a:pt x="25" y="13"/>
                    </a:cubicBezTo>
                    <a:cubicBezTo>
                      <a:pt x="25" y="14"/>
                      <a:pt x="25" y="14"/>
                      <a:pt x="24"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4" name="Freeform 168"/>
              <p:cNvSpPr>
                <a:spLocks/>
              </p:cNvSpPr>
              <p:nvPr/>
            </p:nvSpPr>
            <p:spPr bwMode="auto">
              <a:xfrm>
                <a:off x="8082911" y="3581390"/>
                <a:ext cx="228942" cy="236327"/>
              </a:xfrm>
              <a:custGeom>
                <a:avLst/>
                <a:gdLst/>
                <a:ahLst/>
                <a:cxnLst>
                  <a:cxn ang="0">
                    <a:pos x="24" y="14"/>
                  </a:cxn>
                  <a:cxn ang="0">
                    <a:pos x="14" y="14"/>
                  </a:cxn>
                  <a:cxn ang="0">
                    <a:pos x="14" y="25"/>
                  </a:cxn>
                  <a:cxn ang="0">
                    <a:pos x="13" y="26"/>
                  </a:cxn>
                  <a:cxn ang="0">
                    <a:pos x="12" y="25"/>
                  </a:cxn>
                  <a:cxn ang="0">
                    <a:pos x="12" y="14"/>
                  </a:cxn>
                  <a:cxn ang="0">
                    <a:pos x="1" y="14"/>
                  </a:cxn>
                  <a:cxn ang="0">
                    <a:pos x="0" y="13"/>
                  </a:cxn>
                  <a:cxn ang="0">
                    <a:pos x="1" y="12"/>
                  </a:cxn>
                  <a:cxn ang="0">
                    <a:pos x="12" y="12"/>
                  </a:cxn>
                  <a:cxn ang="0">
                    <a:pos x="12" y="1"/>
                  </a:cxn>
                  <a:cxn ang="0">
                    <a:pos x="13" y="0"/>
                  </a:cxn>
                  <a:cxn ang="0">
                    <a:pos x="14" y="1"/>
                  </a:cxn>
                  <a:cxn ang="0">
                    <a:pos x="14" y="12"/>
                  </a:cxn>
                  <a:cxn ang="0">
                    <a:pos x="24" y="12"/>
                  </a:cxn>
                  <a:cxn ang="0">
                    <a:pos x="25" y="13"/>
                  </a:cxn>
                  <a:cxn ang="0">
                    <a:pos x="24" y="14"/>
                  </a:cxn>
                </a:cxnLst>
                <a:rect l="0" t="0" r="r" b="b"/>
                <a:pathLst>
                  <a:path w="25" h="26">
                    <a:moveTo>
                      <a:pt x="24" y="14"/>
                    </a:moveTo>
                    <a:cubicBezTo>
                      <a:pt x="14" y="14"/>
                      <a:pt x="14" y="14"/>
                      <a:pt x="14" y="14"/>
                    </a:cubicBezTo>
                    <a:cubicBezTo>
                      <a:pt x="14" y="25"/>
                      <a:pt x="14" y="25"/>
                      <a:pt x="14" y="25"/>
                    </a:cubicBezTo>
                    <a:cubicBezTo>
                      <a:pt x="14" y="25"/>
                      <a:pt x="13" y="26"/>
                      <a:pt x="13" y="26"/>
                    </a:cubicBezTo>
                    <a:cubicBezTo>
                      <a:pt x="12" y="26"/>
                      <a:pt x="12" y="25"/>
                      <a:pt x="12" y="25"/>
                    </a:cubicBezTo>
                    <a:cubicBezTo>
                      <a:pt x="12" y="14"/>
                      <a:pt x="12" y="14"/>
                      <a:pt x="12" y="14"/>
                    </a:cubicBezTo>
                    <a:cubicBezTo>
                      <a:pt x="1" y="14"/>
                      <a:pt x="1" y="14"/>
                      <a:pt x="1" y="14"/>
                    </a:cubicBezTo>
                    <a:cubicBezTo>
                      <a:pt x="0" y="14"/>
                      <a:pt x="0" y="14"/>
                      <a:pt x="0" y="13"/>
                    </a:cubicBezTo>
                    <a:cubicBezTo>
                      <a:pt x="0" y="12"/>
                      <a:pt x="0" y="12"/>
                      <a:pt x="1" y="12"/>
                    </a:cubicBezTo>
                    <a:cubicBezTo>
                      <a:pt x="12" y="12"/>
                      <a:pt x="12" y="12"/>
                      <a:pt x="12" y="12"/>
                    </a:cubicBezTo>
                    <a:cubicBezTo>
                      <a:pt x="12" y="1"/>
                      <a:pt x="12" y="1"/>
                      <a:pt x="12" y="1"/>
                    </a:cubicBezTo>
                    <a:cubicBezTo>
                      <a:pt x="12" y="1"/>
                      <a:pt x="12" y="0"/>
                      <a:pt x="13" y="0"/>
                    </a:cubicBezTo>
                    <a:cubicBezTo>
                      <a:pt x="13" y="0"/>
                      <a:pt x="14" y="1"/>
                      <a:pt x="14" y="1"/>
                    </a:cubicBezTo>
                    <a:cubicBezTo>
                      <a:pt x="14" y="12"/>
                      <a:pt x="14" y="12"/>
                      <a:pt x="14" y="12"/>
                    </a:cubicBezTo>
                    <a:cubicBezTo>
                      <a:pt x="24" y="12"/>
                      <a:pt x="24" y="12"/>
                      <a:pt x="24" y="12"/>
                    </a:cubicBezTo>
                    <a:cubicBezTo>
                      <a:pt x="25" y="12"/>
                      <a:pt x="25" y="12"/>
                      <a:pt x="25" y="13"/>
                    </a:cubicBezTo>
                    <a:cubicBezTo>
                      <a:pt x="25" y="14"/>
                      <a:pt x="25" y="14"/>
                      <a:pt x="24"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5" name="Freeform 169"/>
              <p:cNvSpPr>
                <a:spLocks/>
              </p:cNvSpPr>
              <p:nvPr/>
            </p:nvSpPr>
            <p:spPr bwMode="auto">
              <a:xfrm>
                <a:off x="10836118" y="1803032"/>
                <a:ext cx="592294" cy="1577481"/>
              </a:xfrm>
              <a:custGeom>
                <a:avLst/>
                <a:gdLst/>
                <a:ahLst/>
                <a:cxnLst>
                  <a:cxn ang="0">
                    <a:pos x="12" y="173"/>
                  </a:cxn>
                  <a:cxn ang="0">
                    <a:pos x="65" y="85"/>
                  </a:cxn>
                  <a:cxn ang="0">
                    <a:pos x="0" y="0"/>
                  </a:cxn>
                  <a:cxn ang="0">
                    <a:pos x="0" y="4"/>
                  </a:cxn>
                  <a:cxn ang="0">
                    <a:pos x="61" y="85"/>
                  </a:cxn>
                  <a:cxn ang="0">
                    <a:pos x="11" y="169"/>
                  </a:cxn>
                  <a:cxn ang="0">
                    <a:pos x="12" y="173"/>
                  </a:cxn>
                </a:cxnLst>
                <a:rect l="0" t="0" r="r" b="b"/>
                <a:pathLst>
                  <a:path w="65" h="173">
                    <a:moveTo>
                      <a:pt x="12" y="173"/>
                    </a:moveTo>
                    <a:cubicBezTo>
                      <a:pt x="12" y="173"/>
                      <a:pt x="65" y="164"/>
                      <a:pt x="65" y="85"/>
                    </a:cubicBezTo>
                    <a:cubicBezTo>
                      <a:pt x="65" y="5"/>
                      <a:pt x="1" y="0"/>
                      <a:pt x="0" y="0"/>
                    </a:cubicBezTo>
                    <a:cubicBezTo>
                      <a:pt x="0" y="4"/>
                      <a:pt x="0" y="4"/>
                      <a:pt x="0" y="4"/>
                    </a:cubicBezTo>
                    <a:cubicBezTo>
                      <a:pt x="2" y="4"/>
                      <a:pt x="61" y="9"/>
                      <a:pt x="61" y="85"/>
                    </a:cubicBezTo>
                    <a:cubicBezTo>
                      <a:pt x="61" y="160"/>
                      <a:pt x="13" y="168"/>
                      <a:pt x="11" y="169"/>
                    </a:cubicBezTo>
                    <a:lnTo>
                      <a:pt x="12" y="173"/>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6" name="Freeform 170"/>
              <p:cNvSpPr>
                <a:spLocks/>
              </p:cNvSpPr>
              <p:nvPr/>
            </p:nvSpPr>
            <p:spPr bwMode="auto">
              <a:xfrm>
                <a:off x="6124352" y="3426301"/>
                <a:ext cx="3809293" cy="2333726"/>
              </a:xfrm>
              <a:custGeom>
                <a:avLst/>
                <a:gdLst/>
                <a:ahLst/>
                <a:cxnLst>
                  <a:cxn ang="0">
                    <a:pos x="0" y="46"/>
                  </a:cxn>
                  <a:cxn ang="0">
                    <a:pos x="46" y="93"/>
                  </a:cxn>
                  <a:cxn ang="0">
                    <a:pos x="157" y="93"/>
                  </a:cxn>
                  <a:cxn ang="0">
                    <a:pos x="157" y="95"/>
                  </a:cxn>
                  <a:cxn ang="0">
                    <a:pos x="183" y="121"/>
                  </a:cxn>
                  <a:cxn ang="0">
                    <a:pos x="274" y="121"/>
                  </a:cxn>
                  <a:cxn ang="0">
                    <a:pos x="257" y="150"/>
                  </a:cxn>
                  <a:cxn ang="0">
                    <a:pos x="257" y="240"/>
                  </a:cxn>
                  <a:cxn ang="0">
                    <a:pos x="251" y="248"/>
                  </a:cxn>
                  <a:cxn ang="0">
                    <a:pos x="259" y="256"/>
                  </a:cxn>
                  <a:cxn ang="0">
                    <a:pos x="267" y="248"/>
                  </a:cxn>
                  <a:cxn ang="0">
                    <a:pos x="261" y="240"/>
                  </a:cxn>
                  <a:cxn ang="0">
                    <a:pos x="261" y="150"/>
                  </a:cxn>
                  <a:cxn ang="0">
                    <a:pos x="269" y="130"/>
                  </a:cxn>
                  <a:cxn ang="0">
                    <a:pos x="290" y="121"/>
                  </a:cxn>
                  <a:cxn ang="0">
                    <a:pos x="374" y="121"/>
                  </a:cxn>
                  <a:cxn ang="0">
                    <a:pos x="405" y="108"/>
                  </a:cxn>
                  <a:cxn ang="0">
                    <a:pos x="418" y="77"/>
                  </a:cxn>
                  <a:cxn ang="0">
                    <a:pos x="374" y="33"/>
                  </a:cxn>
                  <a:cxn ang="0">
                    <a:pos x="323" y="33"/>
                  </a:cxn>
                  <a:cxn ang="0">
                    <a:pos x="323" y="37"/>
                  </a:cxn>
                  <a:cxn ang="0">
                    <a:pos x="374" y="37"/>
                  </a:cxn>
                  <a:cxn ang="0">
                    <a:pos x="414" y="77"/>
                  </a:cxn>
                  <a:cxn ang="0">
                    <a:pos x="403" y="105"/>
                  </a:cxn>
                  <a:cxn ang="0">
                    <a:pos x="374" y="117"/>
                  </a:cxn>
                  <a:cxn ang="0">
                    <a:pos x="183" y="117"/>
                  </a:cxn>
                  <a:cxn ang="0">
                    <a:pos x="161" y="95"/>
                  </a:cxn>
                  <a:cxn ang="0">
                    <a:pos x="161" y="89"/>
                  </a:cxn>
                  <a:cxn ang="0">
                    <a:pos x="46" y="89"/>
                  </a:cxn>
                  <a:cxn ang="0">
                    <a:pos x="4" y="46"/>
                  </a:cxn>
                  <a:cxn ang="0">
                    <a:pos x="11" y="23"/>
                  </a:cxn>
                  <a:cxn ang="0">
                    <a:pos x="12" y="22"/>
                  </a:cxn>
                  <a:cxn ang="0">
                    <a:pos x="16" y="17"/>
                  </a:cxn>
                  <a:cxn ang="0">
                    <a:pos x="46" y="4"/>
                  </a:cxn>
                  <a:cxn ang="0">
                    <a:pos x="68" y="4"/>
                  </a:cxn>
                  <a:cxn ang="0">
                    <a:pos x="68" y="9"/>
                  </a:cxn>
                  <a:cxn ang="0">
                    <a:pos x="71" y="24"/>
                  </a:cxn>
                  <a:cxn ang="0">
                    <a:pos x="106" y="48"/>
                  </a:cxn>
                  <a:cxn ang="0">
                    <a:pos x="156" y="48"/>
                  </a:cxn>
                  <a:cxn ang="0">
                    <a:pos x="152" y="44"/>
                  </a:cxn>
                  <a:cxn ang="0">
                    <a:pos x="106" y="44"/>
                  </a:cxn>
                  <a:cxn ang="0">
                    <a:pos x="74" y="22"/>
                  </a:cxn>
                  <a:cxn ang="0">
                    <a:pos x="72" y="9"/>
                  </a:cxn>
                  <a:cxn ang="0">
                    <a:pos x="72" y="0"/>
                  </a:cxn>
                  <a:cxn ang="0">
                    <a:pos x="46" y="0"/>
                  </a:cxn>
                  <a:cxn ang="0">
                    <a:pos x="14" y="14"/>
                  </a:cxn>
                  <a:cxn ang="0">
                    <a:pos x="10" y="18"/>
                  </a:cxn>
                  <a:cxn ang="0">
                    <a:pos x="9" y="19"/>
                  </a:cxn>
                  <a:cxn ang="0">
                    <a:pos x="9" y="19"/>
                  </a:cxn>
                  <a:cxn ang="0">
                    <a:pos x="7" y="21"/>
                  </a:cxn>
                  <a:cxn ang="0">
                    <a:pos x="0" y="46"/>
                  </a:cxn>
                </a:cxnLst>
                <a:rect l="0" t="0" r="r" b="b"/>
                <a:pathLst>
                  <a:path w="418" h="256">
                    <a:moveTo>
                      <a:pt x="0" y="46"/>
                    </a:moveTo>
                    <a:cubicBezTo>
                      <a:pt x="0" y="72"/>
                      <a:pt x="21" y="93"/>
                      <a:pt x="46" y="93"/>
                    </a:cubicBezTo>
                    <a:cubicBezTo>
                      <a:pt x="157" y="93"/>
                      <a:pt x="157" y="93"/>
                      <a:pt x="157" y="93"/>
                    </a:cubicBezTo>
                    <a:cubicBezTo>
                      <a:pt x="157" y="95"/>
                      <a:pt x="157" y="95"/>
                      <a:pt x="157" y="95"/>
                    </a:cubicBezTo>
                    <a:cubicBezTo>
                      <a:pt x="157" y="109"/>
                      <a:pt x="169" y="121"/>
                      <a:pt x="183" y="121"/>
                    </a:cubicBezTo>
                    <a:cubicBezTo>
                      <a:pt x="274" y="121"/>
                      <a:pt x="274" y="121"/>
                      <a:pt x="274" y="121"/>
                    </a:cubicBezTo>
                    <a:cubicBezTo>
                      <a:pt x="264" y="127"/>
                      <a:pt x="257" y="137"/>
                      <a:pt x="257" y="150"/>
                    </a:cubicBezTo>
                    <a:cubicBezTo>
                      <a:pt x="257" y="240"/>
                      <a:pt x="257" y="240"/>
                      <a:pt x="257" y="240"/>
                    </a:cubicBezTo>
                    <a:cubicBezTo>
                      <a:pt x="253" y="241"/>
                      <a:pt x="251" y="244"/>
                      <a:pt x="251" y="248"/>
                    </a:cubicBezTo>
                    <a:cubicBezTo>
                      <a:pt x="251" y="252"/>
                      <a:pt x="254" y="256"/>
                      <a:pt x="259" y="256"/>
                    </a:cubicBezTo>
                    <a:cubicBezTo>
                      <a:pt x="263" y="256"/>
                      <a:pt x="267" y="252"/>
                      <a:pt x="267" y="248"/>
                    </a:cubicBezTo>
                    <a:cubicBezTo>
                      <a:pt x="267" y="244"/>
                      <a:pt x="264" y="241"/>
                      <a:pt x="261" y="240"/>
                    </a:cubicBezTo>
                    <a:cubicBezTo>
                      <a:pt x="261" y="150"/>
                      <a:pt x="261" y="150"/>
                      <a:pt x="261" y="150"/>
                    </a:cubicBezTo>
                    <a:cubicBezTo>
                      <a:pt x="261" y="142"/>
                      <a:pt x="264" y="135"/>
                      <a:pt x="269" y="130"/>
                    </a:cubicBezTo>
                    <a:cubicBezTo>
                      <a:pt x="275" y="124"/>
                      <a:pt x="282" y="121"/>
                      <a:pt x="290" y="121"/>
                    </a:cubicBezTo>
                    <a:cubicBezTo>
                      <a:pt x="374" y="121"/>
                      <a:pt x="374" y="121"/>
                      <a:pt x="374" y="121"/>
                    </a:cubicBezTo>
                    <a:cubicBezTo>
                      <a:pt x="386" y="121"/>
                      <a:pt x="397" y="117"/>
                      <a:pt x="405" y="108"/>
                    </a:cubicBezTo>
                    <a:cubicBezTo>
                      <a:pt x="414" y="100"/>
                      <a:pt x="418" y="89"/>
                      <a:pt x="418" y="77"/>
                    </a:cubicBezTo>
                    <a:cubicBezTo>
                      <a:pt x="418" y="53"/>
                      <a:pt x="399" y="33"/>
                      <a:pt x="374" y="33"/>
                    </a:cubicBezTo>
                    <a:cubicBezTo>
                      <a:pt x="323" y="33"/>
                      <a:pt x="323" y="33"/>
                      <a:pt x="323" y="33"/>
                    </a:cubicBezTo>
                    <a:cubicBezTo>
                      <a:pt x="323" y="37"/>
                      <a:pt x="323" y="37"/>
                      <a:pt x="323" y="37"/>
                    </a:cubicBezTo>
                    <a:cubicBezTo>
                      <a:pt x="374" y="37"/>
                      <a:pt x="374" y="37"/>
                      <a:pt x="374" y="37"/>
                    </a:cubicBezTo>
                    <a:cubicBezTo>
                      <a:pt x="396" y="37"/>
                      <a:pt x="414" y="55"/>
                      <a:pt x="414" y="77"/>
                    </a:cubicBezTo>
                    <a:cubicBezTo>
                      <a:pt x="414" y="88"/>
                      <a:pt x="410" y="98"/>
                      <a:pt x="403" y="105"/>
                    </a:cubicBezTo>
                    <a:cubicBezTo>
                      <a:pt x="395" y="113"/>
                      <a:pt x="385" y="117"/>
                      <a:pt x="374" y="117"/>
                    </a:cubicBezTo>
                    <a:cubicBezTo>
                      <a:pt x="183" y="117"/>
                      <a:pt x="183" y="117"/>
                      <a:pt x="183" y="117"/>
                    </a:cubicBezTo>
                    <a:cubicBezTo>
                      <a:pt x="171" y="117"/>
                      <a:pt x="161" y="107"/>
                      <a:pt x="161" y="95"/>
                    </a:cubicBezTo>
                    <a:cubicBezTo>
                      <a:pt x="161" y="89"/>
                      <a:pt x="161" y="89"/>
                      <a:pt x="161" y="89"/>
                    </a:cubicBezTo>
                    <a:cubicBezTo>
                      <a:pt x="46" y="89"/>
                      <a:pt x="46" y="89"/>
                      <a:pt x="46" y="89"/>
                    </a:cubicBezTo>
                    <a:cubicBezTo>
                      <a:pt x="23" y="89"/>
                      <a:pt x="4" y="70"/>
                      <a:pt x="4" y="46"/>
                    </a:cubicBezTo>
                    <a:cubicBezTo>
                      <a:pt x="4" y="38"/>
                      <a:pt x="7" y="30"/>
                      <a:pt x="11" y="23"/>
                    </a:cubicBezTo>
                    <a:cubicBezTo>
                      <a:pt x="12" y="22"/>
                      <a:pt x="12" y="22"/>
                      <a:pt x="12" y="22"/>
                    </a:cubicBezTo>
                    <a:cubicBezTo>
                      <a:pt x="13" y="20"/>
                      <a:pt x="15" y="18"/>
                      <a:pt x="16" y="17"/>
                    </a:cubicBezTo>
                    <a:cubicBezTo>
                      <a:pt x="24" y="9"/>
                      <a:pt x="35" y="4"/>
                      <a:pt x="46" y="4"/>
                    </a:cubicBezTo>
                    <a:cubicBezTo>
                      <a:pt x="68" y="4"/>
                      <a:pt x="68" y="4"/>
                      <a:pt x="68" y="4"/>
                    </a:cubicBezTo>
                    <a:cubicBezTo>
                      <a:pt x="68" y="9"/>
                      <a:pt x="68" y="9"/>
                      <a:pt x="68" y="9"/>
                    </a:cubicBezTo>
                    <a:cubicBezTo>
                      <a:pt x="68" y="14"/>
                      <a:pt x="69" y="19"/>
                      <a:pt x="71" y="24"/>
                    </a:cubicBezTo>
                    <a:cubicBezTo>
                      <a:pt x="77" y="38"/>
                      <a:pt x="91" y="48"/>
                      <a:pt x="106" y="48"/>
                    </a:cubicBezTo>
                    <a:cubicBezTo>
                      <a:pt x="156" y="48"/>
                      <a:pt x="156" y="48"/>
                      <a:pt x="156" y="48"/>
                    </a:cubicBezTo>
                    <a:cubicBezTo>
                      <a:pt x="155" y="46"/>
                      <a:pt x="153" y="45"/>
                      <a:pt x="152" y="44"/>
                    </a:cubicBezTo>
                    <a:cubicBezTo>
                      <a:pt x="106" y="44"/>
                      <a:pt x="106" y="44"/>
                      <a:pt x="106" y="44"/>
                    </a:cubicBezTo>
                    <a:cubicBezTo>
                      <a:pt x="92" y="44"/>
                      <a:pt x="80" y="35"/>
                      <a:pt x="74" y="22"/>
                    </a:cubicBezTo>
                    <a:cubicBezTo>
                      <a:pt x="73" y="18"/>
                      <a:pt x="72" y="13"/>
                      <a:pt x="72" y="9"/>
                    </a:cubicBezTo>
                    <a:cubicBezTo>
                      <a:pt x="72" y="0"/>
                      <a:pt x="72" y="0"/>
                      <a:pt x="72" y="0"/>
                    </a:cubicBezTo>
                    <a:cubicBezTo>
                      <a:pt x="46" y="0"/>
                      <a:pt x="46" y="0"/>
                      <a:pt x="46" y="0"/>
                    </a:cubicBezTo>
                    <a:cubicBezTo>
                      <a:pt x="34" y="0"/>
                      <a:pt x="22" y="5"/>
                      <a:pt x="14" y="14"/>
                    </a:cubicBezTo>
                    <a:cubicBezTo>
                      <a:pt x="12" y="15"/>
                      <a:pt x="11" y="17"/>
                      <a:pt x="10" y="18"/>
                    </a:cubicBezTo>
                    <a:cubicBezTo>
                      <a:pt x="10" y="18"/>
                      <a:pt x="9" y="18"/>
                      <a:pt x="9" y="19"/>
                    </a:cubicBezTo>
                    <a:cubicBezTo>
                      <a:pt x="9" y="19"/>
                      <a:pt x="9" y="19"/>
                      <a:pt x="9" y="19"/>
                    </a:cubicBezTo>
                    <a:cubicBezTo>
                      <a:pt x="8" y="20"/>
                      <a:pt x="8" y="21"/>
                      <a:pt x="7" y="21"/>
                    </a:cubicBezTo>
                    <a:cubicBezTo>
                      <a:pt x="3" y="29"/>
                      <a:pt x="0" y="37"/>
                      <a:pt x="0" y="4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7" name="Freeform 171"/>
              <p:cNvSpPr>
                <a:spLocks/>
              </p:cNvSpPr>
              <p:nvPr/>
            </p:nvSpPr>
            <p:spPr bwMode="auto">
              <a:xfrm>
                <a:off x="7509818" y="3828057"/>
                <a:ext cx="45789" cy="35449"/>
              </a:xfrm>
              <a:custGeom>
                <a:avLst/>
                <a:gdLst/>
                <a:ahLst/>
                <a:cxnLst>
                  <a:cxn ang="0">
                    <a:pos x="0" y="0"/>
                  </a:cxn>
                  <a:cxn ang="0">
                    <a:pos x="4" y="4"/>
                  </a:cxn>
                  <a:cxn ang="0">
                    <a:pos x="5" y="4"/>
                  </a:cxn>
                  <a:cxn ang="0">
                    <a:pos x="5" y="0"/>
                  </a:cxn>
                  <a:cxn ang="0">
                    <a:pos x="0" y="0"/>
                  </a:cxn>
                </a:cxnLst>
                <a:rect l="0" t="0" r="r" b="b"/>
                <a:pathLst>
                  <a:path w="5" h="4">
                    <a:moveTo>
                      <a:pt x="0" y="0"/>
                    </a:moveTo>
                    <a:cubicBezTo>
                      <a:pt x="1" y="1"/>
                      <a:pt x="3" y="2"/>
                      <a:pt x="4" y="4"/>
                    </a:cubicBezTo>
                    <a:cubicBezTo>
                      <a:pt x="5" y="4"/>
                      <a:pt x="5" y="4"/>
                      <a:pt x="5" y="4"/>
                    </a:cubicBezTo>
                    <a:cubicBezTo>
                      <a:pt x="5" y="0"/>
                      <a:pt x="5" y="0"/>
                      <a:pt x="5" y="0"/>
                    </a:cubicBezTo>
                    <a:lnTo>
                      <a:pt x="0" y="0"/>
                    </a:lnTo>
                    <a:close/>
                  </a:path>
                </a:pathLst>
              </a:custGeom>
              <a:solidFill>
                <a:srgbClr val="00BD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8" name="Freeform 172"/>
              <p:cNvSpPr>
                <a:spLocks/>
              </p:cNvSpPr>
              <p:nvPr/>
            </p:nvSpPr>
            <p:spPr bwMode="auto">
              <a:xfrm>
                <a:off x="7992811" y="1466266"/>
                <a:ext cx="2961470" cy="2351451"/>
              </a:xfrm>
              <a:custGeom>
                <a:avLst/>
                <a:gdLst/>
                <a:ahLst/>
                <a:cxnLst>
                  <a:cxn ang="0">
                    <a:pos x="6" y="197"/>
                  </a:cxn>
                  <a:cxn ang="0">
                    <a:pos x="40" y="170"/>
                  </a:cxn>
                  <a:cxn ang="0">
                    <a:pos x="124" y="170"/>
                  </a:cxn>
                  <a:cxn ang="0">
                    <a:pos x="165" y="211"/>
                  </a:cxn>
                  <a:cxn ang="0">
                    <a:pos x="142" y="248"/>
                  </a:cxn>
                  <a:cxn ang="0">
                    <a:pos x="281" y="248"/>
                  </a:cxn>
                  <a:cxn ang="0">
                    <a:pos x="321" y="208"/>
                  </a:cxn>
                  <a:cxn ang="0">
                    <a:pos x="281" y="167"/>
                  </a:cxn>
                  <a:cxn ang="0">
                    <a:pos x="222" y="167"/>
                  </a:cxn>
                  <a:cxn ang="0">
                    <a:pos x="222" y="167"/>
                  </a:cxn>
                  <a:cxn ang="0">
                    <a:pos x="221" y="167"/>
                  </a:cxn>
                  <a:cxn ang="0">
                    <a:pos x="137" y="84"/>
                  </a:cxn>
                  <a:cxn ang="0">
                    <a:pos x="221" y="0"/>
                  </a:cxn>
                  <a:cxn ang="0">
                    <a:pos x="275" y="0"/>
                  </a:cxn>
                  <a:cxn ang="0">
                    <a:pos x="314" y="39"/>
                  </a:cxn>
                  <a:cxn ang="0">
                    <a:pos x="275" y="77"/>
                  </a:cxn>
                  <a:cxn ang="0">
                    <a:pos x="231" y="77"/>
                  </a:cxn>
                  <a:cxn ang="0">
                    <a:pos x="223" y="84"/>
                  </a:cxn>
                  <a:cxn ang="0">
                    <a:pos x="214" y="75"/>
                  </a:cxn>
                  <a:cxn ang="0">
                    <a:pos x="223" y="67"/>
                  </a:cxn>
                  <a:cxn ang="0">
                    <a:pos x="231" y="73"/>
                  </a:cxn>
                  <a:cxn ang="0">
                    <a:pos x="275" y="73"/>
                  </a:cxn>
                  <a:cxn ang="0">
                    <a:pos x="310" y="39"/>
                  </a:cxn>
                  <a:cxn ang="0">
                    <a:pos x="275" y="4"/>
                  </a:cxn>
                  <a:cxn ang="0">
                    <a:pos x="221" y="4"/>
                  </a:cxn>
                  <a:cxn ang="0">
                    <a:pos x="141" y="84"/>
                  </a:cxn>
                  <a:cxn ang="0">
                    <a:pos x="221" y="163"/>
                  </a:cxn>
                  <a:cxn ang="0">
                    <a:pos x="246" y="163"/>
                  </a:cxn>
                  <a:cxn ang="0">
                    <a:pos x="246" y="163"/>
                  </a:cxn>
                  <a:cxn ang="0">
                    <a:pos x="281" y="163"/>
                  </a:cxn>
                  <a:cxn ang="0">
                    <a:pos x="325" y="208"/>
                  </a:cxn>
                  <a:cxn ang="0">
                    <a:pos x="281" y="252"/>
                  </a:cxn>
                  <a:cxn ang="0">
                    <a:pos x="125" y="252"/>
                  </a:cxn>
                  <a:cxn ang="0">
                    <a:pos x="124" y="252"/>
                  </a:cxn>
                  <a:cxn ang="0">
                    <a:pos x="93" y="252"/>
                  </a:cxn>
                  <a:cxn ang="0">
                    <a:pos x="85" y="258"/>
                  </a:cxn>
                  <a:cxn ang="0">
                    <a:pos x="77" y="250"/>
                  </a:cxn>
                  <a:cxn ang="0">
                    <a:pos x="85" y="242"/>
                  </a:cxn>
                  <a:cxn ang="0">
                    <a:pos x="93" y="248"/>
                  </a:cxn>
                  <a:cxn ang="0">
                    <a:pos x="109" y="248"/>
                  </a:cxn>
                  <a:cxn ang="0">
                    <a:pos x="109" y="248"/>
                  </a:cxn>
                  <a:cxn ang="0">
                    <a:pos x="125" y="248"/>
                  </a:cxn>
                  <a:cxn ang="0">
                    <a:pos x="161" y="211"/>
                  </a:cxn>
                  <a:cxn ang="0">
                    <a:pos x="124" y="174"/>
                  </a:cxn>
                  <a:cxn ang="0">
                    <a:pos x="40" y="174"/>
                  </a:cxn>
                  <a:cxn ang="0">
                    <a:pos x="10" y="198"/>
                  </a:cxn>
                  <a:cxn ang="0">
                    <a:pos x="15" y="205"/>
                  </a:cxn>
                  <a:cxn ang="0">
                    <a:pos x="7" y="213"/>
                  </a:cxn>
                  <a:cxn ang="0">
                    <a:pos x="0" y="205"/>
                  </a:cxn>
                  <a:cxn ang="0">
                    <a:pos x="6" y="197"/>
                  </a:cxn>
                </a:cxnLst>
                <a:rect l="0" t="0" r="r" b="b"/>
                <a:pathLst>
                  <a:path w="325" h="258">
                    <a:moveTo>
                      <a:pt x="6" y="197"/>
                    </a:moveTo>
                    <a:cubicBezTo>
                      <a:pt x="10" y="182"/>
                      <a:pt x="24" y="170"/>
                      <a:pt x="40" y="170"/>
                    </a:cubicBezTo>
                    <a:cubicBezTo>
                      <a:pt x="124" y="170"/>
                      <a:pt x="124" y="170"/>
                      <a:pt x="124" y="170"/>
                    </a:cubicBezTo>
                    <a:cubicBezTo>
                      <a:pt x="147" y="170"/>
                      <a:pt x="165" y="188"/>
                      <a:pt x="165" y="211"/>
                    </a:cubicBezTo>
                    <a:cubicBezTo>
                      <a:pt x="165" y="227"/>
                      <a:pt x="155" y="241"/>
                      <a:pt x="142" y="248"/>
                    </a:cubicBezTo>
                    <a:cubicBezTo>
                      <a:pt x="281" y="248"/>
                      <a:pt x="281" y="248"/>
                      <a:pt x="281" y="248"/>
                    </a:cubicBezTo>
                    <a:cubicBezTo>
                      <a:pt x="303" y="248"/>
                      <a:pt x="321" y="230"/>
                      <a:pt x="321" y="208"/>
                    </a:cubicBezTo>
                    <a:cubicBezTo>
                      <a:pt x="321" y="186"/>
                      <a:pt x="303" y="167"/>
                      <a:pt x="281" y="167"/>
                    </a:cubicBezTo>
                    <a:cubicBezTo>
                      <a:pt x="222" y="167"/>
                      <a:pt x="222" y="167"/>
                      <a:pt x="222" y="167"/>
                    </a:cubicBezTo>
                    <a:cubicBezTo>
                      <a:pt x="222" y="167"/>
                      <a:pt x="222" y="167"/>
                      <a:pt x="222" y="167"/>
                    </a:cubicBezTo>
                    <a:cubicBezTo>
                      <a:pt x="221" y="167"/>
                      <a:pt x="221" y="167"/>
                      <a:pt x="221" y="167"/>
                    </a:cubicBezTo>
                    <a:cubicBezTo>
                      <a:pt x="174" y="167"/>
                      <a:pt x="137" y="130"/>
                      <a:pt x="137" y="84"/>
                    </a:cubicBezTo>
                    <a:cubicBezTo>
                      <a:pt x="137" y="38"/>
                      <a:pt x="174" y="0"/>
                      <a:pt x="221" y="0"/>
                    </a:cubicBezTo>
                    <a:cubicBezTo>
                      <a:pt x="275" y="0"/>
                      <a:pt x="275" y="0"/>
                      <a:pt x="275" y="0"/>
                    </a:cubicBezTo>
                    <a:cubicBezTo>
                      <a:pt x="297" y="0"/>
                      <a:pt x="314" y="17"/>
                      <a:pt x="314" y="39"/>
                    </a:cubicBezTo>
                    <a:cubicBezTo>
                      <a:pt x="314" y="60"/>
                      <a:pt x="297" y="77"/>
                      <a:pt x="275" y="77"/>
                    </a:cubicBezTo>
                    <a:cubicBezTo>
                      <a:pt x="231" y="77"/>
                      <a:pt x="231" y="77"/>
                      <a:pt x="231" y="77"/>
                    </a:cubicBezTo>
                    <a:cubicBezTo>
                      <a:pt x="230" y="81"/>
                      <a:pt x="227" y="84"/>
                      <a:pt x="223" y="84"/>
                    </a:cubicBezTo>
                    <a:cubicBezTo>
                      <a:pt x="218" y="84"/>
                      <a:pt x="214" y="80"/>
                      <a:pt x="214" y="75"/>
                    </a:cubicBezTo>
                    <a:cubicBezTo>
                      <a:pt x="214" y="71"/>
                      <a:pt x="218" y="67"/>
                      <a:pt x="223" y="67"/>
                    </a:cubicBezTo>
                    <a:cubicBezTo>
                      <a:pt x="226" y="67"/>
                      <a:pt x="230" y="70"/>
                      <a:pt x="231" y="73"/>
                    </a:cubicBezTo>
                    <a:cubicBezTo>
                      <a:pt x="275" y="73"/>
                      <a:pt x="275" y="73"/>
                      <a:pt x="275" y="73"/>
                    </a:cubicBezTo>
                    <a:cubicBezTo>
                      <a:pt x="294" y="73"/>
                      <a:pt x="310" y="58"/>
                      <a:pt x="310" y="39"/>
                    </a:cubicBezTo>
                    <a:cubicBezTo>
                      <a:pt x="310" y="20"/>
                      <a:pt x="294" y="4"/>
                      <a:pt x="275" y="4"/>
                    </a:cubicBezTo>
                    <a:cubicBezTo>
                      <a:pt x="221" y="4"/>
                      <a:pt x="221" y="4"/>
                      <a:pt x="221" y="4"/>
                    </a:cubicBezTo>
                    <a:cubicBezTo>
                      <a:pt x="177" y="4"/>
                      <a:pt x="141" y="40"/>
                      <a:pt x="141" y="84"/>
                    </a:cubicBezTo>
                    <a:cubicBezTo>
                      <a:pt x="141" y="128"/>
                      <a:pt x="177" y="163"/>
                      <a:pt x="221" y="163"/>
                    </a:cubicBezTo>
                    <a:cubicBezTo>
                      <a:pt x="246" y="163"/>
                      <a:pt x="246" y="163"/>
                      <a:pt x="246" y="163"/>
                    </a:cubicBezTo>
                    <a:cubicBezTo>
                      <a:pt x="246" y="163"/>
                      <a:pt x="246" y="163"/>
                      <a:pt x="246" y="163"/>
                    </a:cubicBezTo>
                    <a:cubicBezTo>
                      <a:pt x="281" y="163"/>
                      <a:pt x="281" y="163"/>
                      <a:pt x="281" y="163"/>
                    </a:cubicBezTo>
                    <a:cubicBezTo>
                      <a:pt x="306" y="163"/>
                      <a:pt x="325" y="183"/>
                      <a:pt x="325" y="208"/>
                    </a:cubicBezTo>
                    <a:cubicBezTo>
                      <a:pt x="325" y="232"/>
                      <a:pt x="306" y="252"/>
                      <a:pt x="281" y="252"/>
                    </a:cubicBezTo>
                    <a:cubicBezTo>
                      <a:pt x="125" y="252"/>
                      <a:pt x="125" y="252"/>
                      <a:pt x="125" y="252"/>
                    </a:cubicBezTo>
                    <a:cubicBezTo>
                      <a:pt x="124" y="252"/>
                      <a:pt x="124" y="252"/>
                      <a:pt x="124" y="252"/>
                    </a:cubicBezTo>
                    <a:cubicBezTo>
                      <a:pt x="93" y="252"/>
                      <a:pt x="93" y="252"/>
                      <a:pt x="93" y="252"/>
                    </a:cubicBezTo>
                    <a:cubicBezTo>
                      <a:pt x="92" y="255"/>
                      <a:pt x="89" y="258"/>
                      <a:pt x="85" y="258"/>
                    </a:cubicBezTo>
                    <a:cubicBezTo>
                      <a:pt x="81" y="258"/>
                      <a:pt x="77" y="254"/>
                      <a:pt x="77" y="250"/>
                    </a:cubicBezTo>
                    <a:cubicBezTo>
                      <a:pt x="77" y="245"/>
                      <a:pt x="81" y="242"/>
                      <a:pt x="85" y="242"/>
                    </a:cubicBezTo>
                    <a:cubicBezTo>
                      <a:pt x="89" y="242"/>
                      <a:pt x="92" y="244"/>
                      <a:pt x="93" y="248"/>
                    </a:cubicBezTo>
                    <a:cubicBezTo>
                      <a:pt x="109" y="248"/>
                      <a:pt x="109" y="248"/>
                      <a:pt x="109" y="248"/>
                    </a:cubicBezTo>
                    <a:cubicBezTo>
                      <a:pt x="109" y="248"/>
                      <a:pt x="109" y="248"/>
                      <a:pt x="109" y="248"/>
                    </a:cubicBezTo>
                    <a:cubicBezTo>
                      <a:pt x="125" y="248"/>
                      <a:pt x="125" y="248"/>
                      <a:pt x="125" y="248"/>
                    </a:cubicBezTo>
                    <a:cubicBezTo>
                      <a:pt x="145" y="247"/>
                      <a:pt x="161" y="231"/>
                      <a:pt x="161" y="211"/>
                    </a:cubicBezTo>
                    <a:cubicBezTo>
                      <a:pt x="161" y="191"/>
                      <a:pt x="144" y="174"/>
                      <a:pt x="124" y="174"/>
                    </a:cubicBezTo>
                    <a:cubicBezTo>
                      <a:pt x="40" y="174"/>
                      <a:pt x="40" y="174"/>
                      <a:pt x="40" y="174"/>
                    </a:cubicBezTo>
                    <a:cubicBezTo>
                      <a:pt x="26" y="174"/>
                      <a:pt x="13" y="184"/>
                      <a:pt x="10" y="198"/>
                    </a:cubicBezTo>
                    <a:cubicBezTo>
                      <a:pt x="13" y="199"/>
                      <a:pt x="15" y="202"/>
                      <a:pt x="15" y="205"/>
                    </a:cubicBezTo>
                    <a:cubicBezTo>
                      <a:pt x="15" y="209"/>
                      <a:pt x="11" y="213"/>
                      <a:pt x="7" y="213"/>
                    </a:cubicBezTo>
                    <a:cubicBezTo>
                      <a:pt x="3" y="213"/>
                      <a:pt x="0" y="209"/>
                      <a:pt x="0" y="205"/>
                    </a:cubicBezTo>
                    <a:cubicBezTo>
                      <a:pt x="0" y="201"/>
                      <a:pt x="2" y="198"/>
                      <a:pt x="6" y="197"/>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9" name="Freeform 173"/>
              <p:cNvSpPr>
                <a:spLocks/>
              </p:cNvSpPr>
              <p:nvPr/>
            </p:nvSpPr>
            <p:spPr bwMode="auto">
              <a:xfrm>
                <a:off x="6233654" y="1265388"/>
                <a:ext cx="2069337" cy="1623270"/>
              </a:xfrm>
              <a:custGeom>
                <a:avLst/>
                <a:gdLst/>
                <a:ahLst/>
                <a:cxnLst>
                  <a:cxn ang="0">
                    <a:pos x="16" y="86"/>
                  </a:cxn>
                  <a:cxn ang="0">
                    <a:pos x="45" y="70"/>
                  </a:cxn>
                  <a:cxn ang="0">
                    <a:pos x="119" y="0"/>
                  </a:cxn>
                  <a:cxn ang="0">
                    <a:pos x="119" y="4"/>
                  </a:cxn>
                  <a:cxn ang="0">
                    <a:pos x="83" y="13"/>
                  </a:cxn>
                  <a:cxn ang="0">
                    <a:pos x="49" y="70"/>
                  </a:cxn>
                  <a:cxn ang="0">
                    <a:pos x="56" y="69"/>
                  </a:cxn>
                  <a:cxn ang="0">
                    <a:pos x="211" y="69"/>
                  </a:cxn>
                  <a:cxn ang="0">
                    <a:pos x="219" y="63"/>
                  </a:cxn>
                  <a:cxn ang="0">
                    <a:pos x="227" y="71"/>
                  </a:cxn>
                  <a:cxn ang="0">
                    <a:pos x="219" y="79"/>
                  </a:cxn>
                  <a:cxn ang="0">
                    <a:pos x="211" y="73"/>
                  </a:cxn>
                  <a:cxn ang="0">
                    <a:pos x="56" y="73"/>
                  </a:cxn>
                  <a:cxn ang="0">
                    <a:pos x="19" y="88"/>
                  </a:cxn>
                  <a:cxn ang="0">
                    <a:pos x="4" y="125"/>
                  </a:cxn>
                  <a:cxn ang="0">
                    <a:pos x="38" y="174"/>
                  </a:cxn>
                  <a:cxn ang="0">
                    <a:pos x="37" y="176"/>
                  </a:cxn>
                  <a:cxn ang="0">
                    <a:pos x="37" y="178"/>
                  </a:cxn>
                  <a:cxn ang="0">
                    <a:pos x="36" y="178"/>
                  </a:cxn>
                  <a:cxn ang="0">
                    <a:pos x="36" y="178"/>
                  </a:cxn>
                  <a:cxn ang="0">
                    <a:pos x="0" y="125"/>
                  </a:cxn>
                  <a:cxn ang="0">
                    <a:pos x="16" y="86"/>
                  </a:cxn>
                </a:cxnLst>
                <a:rect l="0" t="0" r="r" b="b"/>
                <a:pathLst>
                  <a:path w="227" h="178">
                    <a:moveTo>
                      <a:pt x="16" y="86"/>
                    </a:moveTo>
                    <a:cubicBezTo>
                      <a:pt x="24" y="78"/>
                      <a:pt x="34" y="72"/>
                      <a:pt x="45" y="70"/>
                    </a:cubicBezTo>
                    <a:cubicBezTo>
                      <a:pt x="45" y="2"/>
                      <a:pt x="118" y="0"/>
                      <a:pt x="119" y="0"/>
                    </a:cubicBezTo>
                    <a:cubicBezTo>
                      <a:pt x="119" y="4"/>
                      <a:pt x="119" y="4"/>
                      <a:pt x="119" y="4"/>
                    </a:cubicBezTo>
                    <a:cubicBezTo>
                      <a:pt x="118" y="4"/>
                      <a:pt x="101" y="4"/>
                      <a:pt x="83" y="13"/>
                    </a:cubicBezTo>
                    <a:cubicBezTo>
                      <a:pt x="61" y="24"/>
                      <a:pt x="49" y="43"/>
                      <a:pt x="49" y="70"/>
                    </a:cubicBezTo>
                    <a:cubicBezTo>
                      <a:pt x="51" y="69"/>
                      <a:pt x="54" y="69"/>
                      <a:pt x="56" y="69"/>
                    </a:cubicBezTo>
                    <a:cubicBezTo>
                      <a:pt x="211" y="69"/>
                      <a:pt x="211" y="69"/>
                      <a:pt x="211" y="69"/>
                    </a:cubicBezTo>
                    <a:cubicBezTo>
                      <a:pt x="212" y="66"/>
                      <a:pt x="215" y="63"/>
                      <a:pt x="219" y="63"/>
                    </a:cubicBezTo>
                    <a:cubicBezTo>
                      <a:pt x="224" y="63"/>
                      <a:pt x="227" y="67"/>
                      <a:pt x="227" y="71"/>
                    </a:cubicBezTo>
                    <a:cubicBezTo>
                      <a:pt x="227" y="76"/>
                      <a:pt x="224" y="79"/>
                      <a:pt x="219" y="79"/>
                    </a:cubicBezTo>
                    <a:cubicBezTo>
                      <a:pt x="215" y="79"/>
                      <a:pt x="212" y="77"/>
                      <a:pt x="211" y="73"/>
                    </a:cubicBezTo>
                    <a:cubicBezTo>
                      <a:pt x="56" y="73"/>
                      <a:pt x="56" y="73"/>
                      <a:pt x="56" y="73"/>
                    </a:cubicBezTo>
                    <a:cubicBezTo>
                      <a:pt x="42" y="73"/>
                      <a:pt x="29" y="79"/>
                      <a:pt x="19" y="88"/>
                    </a:cubicBezTo>
                    <a:cubicBezTo>
                      <a:pt x="9" y="98"/>
                      <a:pt x="4" y="111"/>
                      <a:pt x="4" y="125"/>
                    </a:cubicBezTo>
                    <a:cubicBezTo>
                      <a:pt x="4" y="147"/>
                      <a:pt x="17" y="166"/>
                      <a:pt x="38" y="174"/>
                    </a:cubicBezTo>
                    <a:cubicBezTo>
                      <a:pt x="37" y="176"/>
                      <a:pt x="37" y="176"/>
                      <a:pt x="37" y="176"/>
                    </a:cubicBezTo>
                    <a:cubicBezTo>
                      <a:pt x="37" y="178"/>
                      <a:pt x="37" y="178"/>
                      <a:pt x="37" y="178"/>
                    </a:cubicBezTo>
                    <a:cubicBezTo>
                      <a:pt x="36" y="178"/>
                      <a:pt x="36" y="178"/>
                      <a:pt x="36" y="178"/>
                    </a:cubicBezTo>
                    <a:cubicBezTo>
                      <a:pt x="36" y="178"/>
                      <a:pt x="36" y="178"/>
                      <a:pt x="36" y="178"/>
                    </a:cubicBezTo>
                    <a:cubicBezTo>
                      <a:pt x="14" y="169"/>
                      <a:pt x="0" y="148"/>
                      <a:pt x="0" y="125"/>
                    </a:cubicBezTo>
                    <a:cubicBezTo>
                      <a:pt x="0" y="110"/>
                      <a:pt x="6" y="96"/>
                      <a:pt x="16" y="8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0" name="Freeform 174"/>
              <p:cNvSpPr>
                <a:spLocks/>
              </p:cNvSpPr>
              <p:nvPr/>
            </p:nvSpPr>
            <p:spPr bwMode="auto">
              <a:xfrm>
                <a:off x="7300078" y="828184"/>
                <a:ext cx="3188935" cy="1531693"/>
              </a:xfrm>
              <a:custGeom>
                <a:avLst/>
                <a:gdLst/>
                <a:ahLst/>
                <a:cxnLst>
                  <a:cxn ang="0">
                    <a:pos x="101" y="80"/>
                  </a:cxn>
                  <a:cxn ang="0">
                    <a:pos x="30" y="80"/>
                  </a:cxn>
                  <a:cxn ang="0">
                    <a:pos x="0" y="49"/>
                  </a:cxn>
                  <a:cxn ang="0">
                    <a:pos x="30" y="19"/>
                  </a:cxn>
                  <a:cxn ang="0">
                    <a:pos x="64" y="19"/>
                  </a:cxn>
                  <a:cxn ang="0">
                    <a:pos x="96" y="0"/>
                  </a:cxn>
                  <a:cxn ang="0">
                    <a:pos x="187" y="0"/>
                  </a:cxn>
                  <a:cxn ang="0">
                    <a:pos x="218" y="13"/>
                  </a:cxn>
                  <a:cxn ang="0">
                    <a:pos x="222" y="18"/>
                  </a:cxn>
                  <a:cxn ang="0">
                    <a:pos x="306" y="18"/>
                  </a:cxn>
                  <a:cxn ang="0">
                    <a:pos x="337" y="31"/>
                  </a:cxn>
                  <a:cxn ang="0">
                    <a:pos x="350" y="62"/>
                  </a:cxn>
                  <a:cxn ang="0">
                    <a:pos x="349" y="70"/>
                  </a:cxn>
                  <a:cxn ang="0">
                    <a:pos x="345" y="70"/>
                  </a:cxn>
                  <a:cxn ang="0">
                    <a:pos x="346" y="62"/>
                  </a:cxn>
                  <a:cxn ang="0">
                    <a:pos x="334" y="34"/>
                  </a:cxn>
                  <a:cxn ang="0">
                    <a:pos x="306" y="22"/>
                  </a:cxn>
                  <a:cxn ang="0">
                    <a:pos x="215" y="22"/>
                  </a:cxn>
                  <a:cxn ang="0">
                    <a:pos x="182" y="48"/>
                  </a:cxn>
                  <a:cxn ang="0">
                    <a:pos x="187" y="56"/>
                  </a:cxn>
                  <a:cxn ang="0">
                    <a:pos x="179" y="64"/>
                  </a:cxn>
                  <a:cxn ang="0">
                    <a:pos x="171" y="56"/>
                  </a:cxn>
                  <a:cxn ang="0">
                    <a:pos x="178" y="47"/>
                  </a:cxn>
                  <a:cxn ang="0">
                    <a:pos x="215" y="18"/>
                  </a:cxn>
                  <a:cxn ang="0">
                    <a:pos x="217" y="18"/>
                  </a:cxn>
                  <a:cxn ang="0">
                    <a:pos x="215" y="16"/>
                  </a:cxn>
                  <a:cxn ang="0">
                    <a:pos x="187" y="4"/>
                  </a:cxn>
                  <a:cxn ang="0">
                    <a:pos x="96" y="4"/>
                  </a:cxn>
                  <a:cxn ang="0">
                    <a:pos x="68" y="19"/>
                  </a:cxn>
                  <a:cxn ang="0">
                    <a:pos x="75" y="19"/>
                  </a:cxn>
                  <a:cxn ang="0">
                    <a:pos x="105" y="47"/>
                  </a:cxn>
                  <a:cxn ang="0">
                    <a:pos x="112" y="55"/>
                  </a:cxn>
                  <a:cxn ang="0">
                    <a:pos x="104" y="63"/>
                  </a:cxn>
                  <a:cxn ang="0">
                    <a:pos x="95" y="55"/>
                  </a:cxn>
                  <a:cxn ang="0">
                    <a:pos x="101" y="47"/>
                  </a:cxn>
                  <a:cxn ang="0">
                    <a:pos x="75" y="23"/>
                  </a:cxn>
                  <a:cxn ang="0">
                    <a:pos x="30" y="23"/>
                  </a:cxn>
                  <a:cxn ang="0">
                    <a:pos x="4" y="49"/>
                  </a:cxn>
                  <a:cxn ang="0">
                    <a:pos x="30" y="76"/>
                  </a:cxn>
                  <a:cxn ang="0">
                    <a:pos x="101" y="76"/>
                  </a:cxn>
                  <a:cxn ang="0">
                    <a:pos x="144" y="119"/>
                  </a:cxn>
                  <a:cxn ang="0">
                    <a:pos x="101" y="162"/>
                  </a:cxn>
                  <a:cxn ang="0">
                    <a:pos x="31" y="162"/>
                  </a:cxn>
                  <a:cxn ang="0">
                    <a:pos x="24" y="168"/>
                  </a:cxn>
                  <a:cxn ang="0">
                    <a:pos x="16" y="160"/>
                  </a:cxn>
                  <a:cxn ang="0">
                    <a:pos x="24" y="152"/>
                  </a:cxn>
                  <a:cxn ang="0">
                    <a:pos x="31" y="158"/>
                  </a:cxn>
                  <a:cxn ang="0">
                    <a:pos x="101" y="158"/>
                  </a:cxn>
                  <a:cxn ang="0">
                    <a:pos x="140" y="119"/>
                  </a:cxn>
                  <a:cxn ang="0">
                    <a:pos x="101" y="80"/>
                  </a:cxn>
                </a:cxnLst>
                <a:rect l="0" t="0" r="r" b="b"/>
                <a:pathLst>
                  <a:path w="350" h="168">
                    <a:moveTo>
                      <a:pt x="101" y="80"/>
                    </a:moveTo>
                    <a:cubicBezTo>
                      <a:pt x="30" y="80"/>
                      <a:pt x="30" y="80"/>
                      <a:pt x="30" y="80"/>
                    </a:cubicBezTo>
                    <a:cubicBezTo>
                      <a:pt x="13" y="80"/>
                      <a:pt x="0" y="66"/>
                      <a:pt x="0" y="49"/>
                    </a:cubicBezTo>
                    <a:cubicBezTo>
                      <a:pt x="0" y="32"/>
                      <a:pt x="13" y="19"/>
                      <a:pt x="30" y="19"/>
                    </a:cubicBezTo>
                    <a:cubicBezTo>
                      <a:pt x="64" y="19"/>
                      <a:pt x="64" y="19"/>
                      <a:pt x="64" y="19"/>
                    </a:cubicBezTo>
                    <a:cubicBezTo>
                      <a:pt x="70" y="7"/>
                      <a:pt x="83" y="0"/>
                      <a:pt x="96" y="0"/>
                    </a:cubicBezTo>
                    <a:cubicBezTo>
                      <a:pt x="187" y="0"/>
                      <a:pt x="187" y="0"/>
                      <a:pt x="187" y="0"/>
                    </a:cubicBezTo>
                    <a:cubicBezTo>
                      <a:pt x="199" y="0"/>
                      <a:pt x="210" y="5"/>
                      <a:pt x="218" y="13"/>
                    </a:cubicBezTo>
                    <a:cubicBezTo>
                      <a:pt x="220" y="15"/>
                      <a:pt x="221" y="16"/>
                      <a:pt x="222" y="18"/>
                    </a:cubicBezTo>
                    <a:cubicBezTo>
                      <a:pt x="306" y="18"/>
                      <a:pt x="306" y="18"/>
                      <a:pt x="306" y="18"/>
                    </a:cubicBezTo>
                    <a:cubicBezTo>
                      <a:pt x="317" y="18"/>
                      <a:pt x="329" y="22"/>
                      <a:pt x="337" y="31"/>
                    </a:cubicBezTo>
                    <a:cubicBezTo>
                      <a:pt x="345" y="39"/>
                      <a:pt x="350" y="50"/>
                      <a:pt x="350" y="62"/>
                    </a:cubicBezTo>
                    <a:cubicBezTo>
                      <a:pt x="350" y="65"/>
                      <a:pt x="349" y="67"/>
                      <a:pt x="349" y="70"/>
                    </a:cubicBezTo>
                    <a:cubicBezTo>
                      <a:pt x="345" y="70"/>
                      <a:pt x="345" y="70"/>
                      <a:pt x="345" y="70"/>
                    </a:cubicBezTo>
                    <a:cubicBezTo>
                      <a:pt x="345" y="67"/>
                      <a:pt x="346" y="65"/>
                      <a:pt x="346" y="62"/>
                    </a:cubicBezTo>
                    <a:cubicBezTo>
                      <a:pt x="346" y="51"/>
                      <a:pt x="342" y="41"/>
                      <a:pt x="334" y="34"/>
                    </a:cubicBezTo>
                    <a:cubicBezTo>
                      <a:pt x="326" y="26"/>
                      <a:pt x="316" y="22"/>
                      <a:pt x="306" y="22"/>
                    </a:cubicBezTo>
                    <a:cubicBezTo>
                      <a:pt x="215" y="22"/>
                      <a:pt x="215" y="22"/>
                      <a:pt x="215" y="22"/>
                    </a:cubicBezTo>
                    <a:cubicBezTo>
                      <a:pt x="199" y="22"/>
                      <a:pt x="186" y="33"/>
                      <a:pt x="182" y="48"/>
                    </a:cubicBezTo>
                    <a:cubicBezTo>
                      <a:pt x="185" y="49"/>
                      <a:pt x="187" y="52"/>
                      <a:pt x="187" y="56"/>
                    </a:cubicBezTo>
                    <a:cubicBezTo>
                      <a:pt x="187" y="60"/>
                      <a:pt x="184" y="64"/>
                      <a:pt x="179" y="64"/>
                    </a:cubicBezTo>
                    <a:cubicBezTo>
                      <a:pt x="175" y="64"/>
                      <a:pt x="171" y="60"/>
                      <a:pt x="171" y="56"/>
                    </a:cubicBezTo>
                    <a:cubicBezTo>
                      <a:pt x="171" y="51"/>
                      <a:pt x="174" y="48"/>
                      <a:pt x="178" y="47"/>
                    </a:cubicBezTo>
                    <a:cubicBezTo>
                      <a:pt x="182" y="31"/>
                      <a:pt x="197" y="18"/>
                      <a:pt x="215" y="18"/>
                    </a:cubicBezTo>
                    <a:cubicBezTo>
                      <a:pt x="217" y="18"/>
                      <a:pt x="217" y="18"/>
                      <a:pt x="217" y="18"/>
                    </a:cubicBezTo>
                    <a:cubicBezTo>
                      <a:pt x="216" y="17"/>
                      <a:pt x="216" y="17"/>
                      <a:pt x="215" y="16"/>
                    </a:cubicBezTo>
                    <a:cubicBezTo>
                      <a:pt x="208" y="8"/>
                      <a:pt x="198" y="4"/>
                      <a:pt x="187" y="4"/>
                    </a:cubicBezTo>
                    <a:cubicBezTo>
                      <a:pt x="96" y="4"/>
                      <a:pt x="96" y="4"/>
                      <a:pt x="96" y="4"/>
                    </a:cubicBezTo>
                    <a:cubicBezTo>
                      <a:pt x="85" y="4"/>
                      <a:pt x="75" y="10"/>
                      <a:pt x="68" y="19"/>
                    </a:cubicBezTo>
                    <a:cubicBezTo>
                      <a:pt x="75" y="19"/>
                      <a:pt x="75" y="19"/>
                      <a:pt x="75" y="19"/>
                    </a:cubicBezTo>
                    <a:cubicBezTo>
                      <a:pt x="91" y="19"/>
                      <a:pt x="104" y="31"/>
                      <a:pt x="105" y="47"/>
                    </a:cubicBezTo>
                    <a:cubicBezTo>
                      <a:pt x="109" y="47"/>
                      <a:pt x="112" y="51"/>
                      <a:pt x="112" y="55"/>
                    </a:cubicBezTo>
                    <a:cubicBezTo>
                      <a:pt x="112" y="59"/>
                      <a:pt x="108" y="63"/>
                      <a:pt x="104" y="63"/>
                    </a:cubicBezTo>
                    <a:cubicBezTo>
                      <a:pt x="99" y="63"/>
                      <a:pt x="95" y="59"/>
                      <a:pt x="95" y="55"/>
                    </a:cubicBezTo>
                    <a:cubicBezTo>
                      <a:pt x="95" y="51"/>
                      <a:pt x="98" y="48"/>
                      <a:pt x="101" y="47"/>
                    </a:cubicBezTo>
                    <a:cubicBezTo>
                      <a:pt x="100" y="33"/>
                      <a:pt x="89" y="23"/>
                      <a:pt x="75" y="23"/>
                    </a:cubicBezTo>
                    <a:cubicBezTo>
                      <a:pt x="30" y="23"/>
                      <a:pt x="30" y="23"/>
                      <a:pt x="30" y="23"/>
                    </a:cubicBezTo>
                    <a:cubicBezTo>
                      <a:pt x="16" y="23"/>
                      <a:pt x="4" y="35"/>
                      <a:pt x="4" y="49"/>
                    </a:cubicBezTo>
                    <a:cubicBezTo>
                      <a:pt x="4" y="64"/>
                      <a:pt x="16" y="76"/>
                      <a:pt x="30" y="76"/>
                    </a:cubicBezTo>
                    <a:cubicBezTo>
                      <a:pt x="101" y="76"/>
                      <a:pt x="101" y="76"/>
                      <a:pt x="101" y="76"/>
                    </a:cubicBezTo>
                    <a:cubicBezTo>
                      <a:pt x="124" y="76"/>
                      <a:pt x="144" y="95"/>
                      <a:pt x="144" y="119"/>
                    </a:cubicBezTo>
                    <a:cubicBezTo>
                      <a:pt x="144" y="143"/>
                      <a:pt x="124" y="162"/>
                      <a:pt x="101" y="162"/>
                    </a:cubicBezTo>
                    <a:cubicBezTo>
                      <a:pt x="31" y="162"/>
                      <a:pt x="31" y="162"/>
                      <a:pt x="31" y="162"/>
                    </a:cubicBezTo>
                    <a:cubicBezTo>
                      <a:pt x="30" y="165"/>
                      <a:pt x="27" y="168"/>
                      <a:pt x="24" y="168"/>
                    </a:cubicBezTo>
                    <a:cubicBezTo>
                      <a:pt x="19" y="168"/>
                      <a:pt x="16" y="164"/>
                      <a:pt x="16" y="160"/>
                    </a:cubicBezTo>
                    <a:cubicBezTo>
                      <a:pt x="16" y="156"/>
                      <a:pt x="19" y="152"/>
                      <a:pt x="24" y="152"/>
                    </a:cubicBezTo>
                    <a:cubicBezTo>
                      <a:pt x="27" y="152"/>
                      <a:pt x="30" y="154"/>
                      <a:pt x="31" y="158"/>
                    </a:cubicBezTo>
                    <a:cubicBezTo>
                      <a:pt x="101" y="158"/>
                      <a:pt x="101" y="158"/>
                      <a:pt x="101" y="158"/>
                    </a:cubicBezTo>
                    <a:cubicBezTo>
                      <a:pt x="122" y="158"/>
                      <a:pt x="140" y="140"/>
                      <a:pt x="140" y="119"/>
                    </a:cubicBezTo>
                    <a:cubicBezTo>
                      <a:pt x="140" y="97"/>
                      <a:pt x="122" y="80"/>
                      <a:pt x="101" y="8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2" name="Freeform 176"/>
              <p:cNvSpPr>
                <a:spLocks/>
              </p:cNvSpPr>
              <p:nvPr/>
            </p:nvSpPr>
            <p:spPr bwMode="auto">
              <a:xfrm>
                <a:off x="9942506" y="2441114"/>
                <a:ext cx="692733" cy="155090"/>
              </a:xfrm>
              <a:custGeom>
                <a:avLst/>
                <a:gdLst/>
                <a:ahLst/>
                <a:cxnLst>
                  <a:cxn ang="0">
                    <a:pos x="9" y="0"/>
                  </a:cxn>
                  <a:cxn ang="0">
                    <a:pos x="17" y="6"/>
                  </a:cxn>
                  <a:cxn ang="0">
                    <a:pos x="60" y="6"/>
                  </a:cxn>
                  <a:cxn ang="0">
                    <a:pos x="68" y="0"/>
                  </a:cxn>
                  <a:cxn ang="0">
                    <a:pos x="76" y="8"/>
                  </a:cxn>
                  <a:cxn ang="0">
                    <a:pos x="68" y="17"/>
                  </a:cxn>
                  <a:cxn ang="0">
                    <a:pos x="60" y="10"/>
                  </a:cxn>
                  <a:cxn ang="0">
                    <a:pos x="17" y="10"/>
                  </a:cxn>
                  <a:cxn ang="0">
                    <a:pos x="9" y="17"/>
                  </a:cxn>
                  <a:cxn ang="0">
                    <a:pos x="0" y="8"/>
                  </a:cxn>
                  <a:cxn ang="0">
                    <a:pos x="9" y="0"/>
                  </a:cxn>
                </a:cxnLst>
                <a:rect l="0" t="0" r="r" b="b"/>
                <a:pathLst>
                  <a:path w="76" h="17">
                    <a:moveTo>
                      <a:pt x="9" y="0"/>
                    </a:moveTo>
                    <a:cubicBezTo>
                      <a:pt x="13" y="0"/>
                      <a:pt x="16" y="3"/>
                      <a:pt x="17" y="6"/>
                    </a:cubicBezTo>
                    <a:cubicBezTo>
                      <a:pt x="60" y="6"/>
                      <a:pt x="60" y="6"/>
                      <a:pt x="60" y="6"/>
                    </a:cubicBezTo>
                    <a:cubicBezTo>
                      <a:pt x="61" y="3"/>
                      <a:pt x="64" y="0"/>
                      <a:pt x="68" y="0"/>
                    </a:cubicBezTo>
                    <a:cubicBezTo>
                      <a:pt x="72" y="0"/>
                      <a:pt x="76" y="4"/>
                      <a:pt x="76" y="8"/>
                    </a:cubicBezTo>
                    <a:cubicBezTo>
                      <a:pt x="76" y="13"/>
                      <a:pt x="72" y="17"/>
                      <a:pt x="68" y="17"/>
                    </a:cubicBezTo>
                    <a:cubicBezTo>
                      <a:pt x="64" y="17"/>
                      <a:pt x="61" y="14"/>
                      <a:pt x="60" y="10"/>
                    </a:cubicBezTo>
                    <a:cubicBezTo>
                      <a:pt x="17" y="10"/>
                      <a:pt x="17" y="10"/>
                      <a:pt x="17" y="10"/>
                    </a:cubicBezTo>
                    <a:cubicBezTo>
                      <a:pt x="16" y="14"/>
                      <a:pt x="13" y="17"/>
                      <a:pt x="9" y="17"/>
                    </a:cubicBezTo>
                    <a:cubicBezTo>
                      <a:pt x="4" y="17"/>
                      <a:pt x="0" y="13"/>
                      <a:pt x="0" y="8"/>
                    </a:cubicBezTo>
                    <a:cubicBezTo>
                      <a:pt x="0" y="4"/>
                      <a:pt x="4" y="0"/>
                      <a:pt x="9"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3" name="Freeform 177"/>
              <p:cNvSpPr>
                <a:spLocks noEditPoints="1"/>
              </p:cNvSpPr>
              <p:nvPr/>
            </p:nvSpPr>
            <p:spPr bwMode="auto">
              <a:xfrm>
                <a:off x="10816916" y="2250576"/>
                <a:ext cx="237804" cy="355968"/>
              </a:xfrm>
              <a:custGeom>
                <a:avLst/>
                <a:gdLst/>
                <a:ahLst/>
                <a:cxnLst>
                  <a:cxn ang="0">
                    <a:pos x="3" y="21"/>
                  </a:cxn>
                  <a:cxn ang="0">
                    <a:pos x="7" y="30"/>
                  </a:cxn>
                  <a:cxn ang="0">
                    <a:pos x="7" y="32"/>
                  </a:cxn>
                  <a:cxn ang="0">
                    <a:pos x="7" y="33"/>
                  </a:cxn>
                  <a:cxn ang="0">
                    <a:pos x="7" y="35"/>
                  </a:cxn>
                  <a:cxn ang="0">
                    <a:pos x="7" y="36"/>
                  </a:cxn>
                  <a:cxn ang="0">
                    <a:pos x="7" y="37"/>
                  </a:cxn>
                  <a:cxn ang="0">
                    <a:pos x="8" y="39"/>
                  </a:cxn>
                  <a:cxn ang="0">
                    <a:pos x="17" y="39"/>
                  </a:cxn>
                  <a:cxn ang="0">
                    <a:pos x="19" y="37"/>
                  </a:cxn>
                  <a:cxn ang="0">
                    <a:pos x="18" y="36"/>
                  </a:cxn>
                  <a:cxn ang="0">
                    <a:pos x="19" y="35"/>
                  </a:cxn>
                  <a:cxn ang="0">
                    <a:pos x="18" y="33"/>
                  </a:cxn>
                  <a:cxn ang="0">
                    <a:pos x="19" y="32"/>
                  </a:cxn>
                  <a:cxn ang="0">
                    <a:pos x="19" y="30"/>
                  </a:cxn>
                  <a:cxn ang="0">
                    <a:pos x="22" y="21"/>
                  </a:cxn>
                  <a:cxn ang="0">
                    <a:pos x="22" y="21"/>
                  </a:cxn>
                  <a:cxn ang="0">
                    <a:pos x="26" y="13"/>
                  </a:cxn>
                  <a:cxn ang="0">
                    <a:pos x="13" y="0"/>
                  </a:cxn>
                  <a:cxn ang="0">
                    <a:pos x="0" y="13"/>
                  </a:cxn>
                  <a:cxn ang="0">
                    <a:pos x="3" y="21"/>
                  </a:cxn>
                  <a:cxn ang="0">
                    <a:pos x="12" y="24"/>
                  </a:cxn>
                  <a:cxn ang="0">
                    <a:pos x="13" y="23"/>
                  </a:cxn>
                  <a:cxn ang="0">
                    <a:pos x="13" y="23"/>
                  </a:cxn>
                  <a:cxn ang="0">
                    <a:pos x="13" y="24"/>
                  </a:cxn>
                  <a:cxn ang="0">
                    <a:pos x="13" y="30"/>
                  </a:cxn>
                  <a:cxn ang="0">
                    <a:pos x="12" y="30"/>
                  </a:cxn>
                  <a:cxn ang="0">
                    <a:pos x="12" y="24"/>
                  </a:cxn>
                  <a:cxn ang="0">
                    <a:pos x="5" y="20"/>
                  </a:cxn>
                  <a:cxn ang="0">
                    <a:pos x="2" y="13"/>
                  </a:cxn>
                  <a:cxn ang="0">
                    <a:pos x="13" y="2"/>
                  </a:cxn>
                  <a:cxn ang="0">
                    <a:pos x="24" y="13"/>
                  </a:cxn>
                  <a:cxn ang="0">
                    <a:pos x="21" y="20"/>
                  </a:cxn>
                  <a:cxn ang="0">
                    <a:pos x="21" y="20"/>
                  </a:cxn>
                  <a:cxn ang="0">
                    <a:pos x="21" y="20"/>
                  </a:cxn>
                  <a:cxn ang="0">
                    <a:pos x="17" y="30"/>
                  </a:cxn>
                  <a:cxn ang="0">
                    <a:pos x="15" y="30"/>
                  </a:cxn>
                  <a:cxn ang="0">
                    <a:pos x="15" y="24"/>
                  </a:cxn>
                  <a:cxn ang="0">
                    <a:pos x="15" y="23"/>
                  </a:cxn>
                  <a:cxn ang="0">
                    <a:pos x="18" y="14"/>
                  </a:cxn>
                  <a:cxn ang="0">
                    <a:pos x="18" y="13"/>
                  </a:cxn>
                  <a:cxn ang="0">
                    <a:pos x="17" y="14"/>
                  </a:cxn>
                  <a:cxn ang="0">
                    <a:pos x="15" y="21"/>
                  </a:cxn>
                  <a:cxn ang="0">
                    <a:pos x="15" y="17"/>
                  </a:cxn>
                  <a:cxn ang="0">
                    <a:pos x="15" y="16"/>
                  </a:cxn>
                  <a:cxn ang="0">
                    <a:pos x="14" y="17"/>
                  </a:cxn>
                  <a:cxn ang="0">
                    <a:pos x="14" y="22"/>
                  </a:cxn>
                  <a:cxn ang="0">
                    <a:pos x="13" y="21"/>
                  </a:cxn>
                  <a:cxn ang="0">
                    <a:pos x="11" y="22"/>
                  </a:cxn>
                  <a:cxn ang="0">
                    <a:pos x="11" y="17"/>
                  </a:cxn>
                  <a:cxn ang="0">
                    <a:pos x="11" y="16"/>
                  </a:cxn>
                  <a:cxn ang="0">
                    <a:pos x="11" y="17"/>
                  </a:cxn>
                  <a:cxn ang="0">
                    <a:pos x="11" y="21"/>
                  </a:cxn>
                  <a:cxn ang="0">
                    <a:pos x="8" y="14"/>
                  </a:cxn>
                  <a:cxn ang="0">
                    <a:pos x="8" y="13"/>
                  </a:cxn>
                  <a:cxn ang="0">
                    <a:pos x="7" y="14"/>
                  </a:cxn>
                  <a:cxn ang="0">
                    <a:pos x="11" y="23"/>
                  </a:cxn>
                  <a:cxn ang="0">
                    <a:pos x="11" y="24"/>
                  </a:cxn>
                  <a:cxn ang="0">
                    <a:pos x="11" y="30"/>
                  </a:cxn>
                  <a:cxn ang="0">
                    <a:pos x="9" y="30"/>
                  </a:cxn>
                  <a:cxn ang="0">
                    <a:pos x="5" y="20"/>
                  </a:cxn>
                  <a:cxn ang="0">
                    <a:pos x="5" y="20"/>
                  </a:cxn>
                </a:cxnLst>
                <a:rect l="0" t="0" r="r" b="b"/>
                <a:pathLst>
                  <a:path w="26" h="39">
                    <a:moveTo>
                      <a:pt x="3" y="21"/>
                    </a:moveTo>
                    <a:cubicBezTo>
                      <a:pt x="3" y="21"/>
                      <a:pt x="7" y="26"/>
                      <a:pt x="7" y="30"/>
                    </a:cubicBezTo>
                    <a:cubicBezTo>
                      <a:pt x="7" y="31"/>
                      <a:pt x="7" y="31"/>
                      <a:pt x="7" y="32"/>
                    </a:cubicBezTo>
                    <a:cubicBezTo>
                      <a:pt x="7" y="32"/>
                      <a:pt x="7" y="33"/>
                      <a:pt x="7" y="33"/>
                    </a:cubicBezTo>
                    <a:cubicBezTo>
                      <a:pt x="7" y="33"/>
                      <a:pt x="7" y="34"/>
                      <a:pt x="7" y="35"/>
                    </a:cubicBezTo>
                    <a:cubicBezTo>
                      <a:pt x="7" y="35"/>
                      <a:pt x="7" y="36"/>
                      <a:pt x="7" y="36"/>
                    </a:cubicBezTo>
                    <a:cubicBezTo>
                      <a:pt x="7" y="36"/>
                      <a:pt x="7" y="37"/>
                      <a:pt x="7" y="37"/>
                    </a:cubicBezTo>
                    <a:cubicBezTo>
                      <a:pt x="7" y="38"/>
                      <a:pt x="7" y="39"/>
                      <a:pt x="8" y="39"/>
                    </a:cubicBezTo>
                    <a:cubicBezTo>
                      <a:pt x="17" y="39"/>
                      <a:pt x="17" y="39"/>
                      <a:pt x="17" y="39"/>
                    </a:cubicBezTo>
                    <a:cubicBezTo>
                      <a:pt x="18" y="39"/>
                      <a:pt x="19" y="38"/>
                      <a:pt x="19" y="37"/>
                    </a:cubicBezTo>
                    <a:cubicBezTo>
                      <a:pt x="19" y="37"/>
                      <a:pt x="19" y="36"/>
                      <a:pt x="18" y="36"/>
                    </a:cubicBezTo>
                    <a:cubicBezTo>
                      <a:pt x="19" y="36"/>
                      <a:pt x="19" y="35"/>
                      <a:pt x="19" y="35"/>
                    </a:cubicBezTo>
                    <a:cubicBezTo>
                      <a:pt x="19" y="34"/>
                      <a:pt x="19" y="33"/>
                      <a:pt x="18" y="33"/>
                    </a:cubicBezTo>
                    <a:cubicBezTo>
                      <a:pt x="19" y="33"/>
                      <a:pt x="19" y="32"/>
                      <a:pt x="19" y="32"/>
                    </a:cubicBezTo>
                    <a:cubicBezTo>
                      <a:pt x="19" y="31"/>
                      <a:pt x="19" y="31"/>
                      <a:pt x="19" y="30"/>
                    </a:cubicBezTo>
                    <a:cubicBezTo>
                      <a:pt x="19" y="26"/>
                      <a:pt x="22" y="21"/>
                      <a:pt x="22" y="21"/>
                    </a:cubicBezTo>
                    <a:cubicBezTo>
                      <a:pt x="22" y="21"/>
                      <a:pt x="22" y="21"/>
                      <a:pt x="22" y="21"/>
                    </a:cubicBezTo>
                    <a:cubicBezTo>
                      <a:pt x="25" y="19"/>
                      <a:pt x="26" y="16"/>
                      <a:pt x="26" y="13"/>
                    </a:cubicBezTo>
                    <a:cubicBezTo>
                      <a:pt x="26" y="6"/>
                      <a:pt x="20" y="0"/>
                      <a:pt x="13" y="0"/>
                    </a:cubicBezTo>
                    <a:cubicBezTo>
                      <a:pt x="6" y="0"/>
                      <a:pt x="0" y="6"/>
                      <a:pt x="0" y="13"/>
                    </a:cubicBezTo>
                    <a:cubicBezTo>
                      <a:pt x="0" y="16"/>
                      <a:pt x="1" y="19"/>
                      <a:pt x="3" y="21"/>
                    </a:cubicBezTo>
                    <a:close/>
                    <a:moveTo>
                      <a:pt x="12" y="24"/>
                    </a:moveTo>
                    <a:cubicBezTo>
                      <a:pt x="12" y="24"/>
                      <a:pt x="13" y="23"/>
                      <a:pt x="13" y="23"/>
                    </a:cubicBezTo>
                    <a:cubicBezTo>
                      <a:pt x="13" y="23"/>
                      <a:pt x="13" y="23"/>
                      <a:pt x="13" y="23"/>
                    </a:cubicBezTo>
                    <a:cubicBezTo>
                      <a:pt x="13" y="23"/>
                      <a:pt x="13" y="23"/>
                      <a:pt x="13" y="24"/>
                    </a:cubicBezTo>
                    <a:cubicBezTo>
                      <a:pt x="13" y="30"/>
                      <a:pt x="13" y="30"/>
                      <a:pt x="13" y="30"/>
                    </a:cubicBezTo>
                    <a:cubicBezTo>
                      <a:pt x="12" y="30"/>
                      <a:pt x="12" y="30"/>
                      <a:pt x="12" y="30"/>
                    </a:cubicBezTo>
                    <a:lnTo>
                      <a:pt x="12" y="24"/>
                    </a:lnTo>
                    <a:close/>
                    <a:moveTo>
                      <a:pt x="5" y="20"/>
                    </a:moveTo>
                    <a:cubicBezTo>
                      <a:pt x="3" y="18"/>
                      <a:pt x="2" y="15"/>
                      <a:pt x="2" y="13"/>
                    </a:cubicBezTo>
                    <a:cubicBezTo>
                      <a:pt x="2" y="7"/>
                      <a:pt x="7" y="2"/>
                      <a:pt x="13" y="2"/>
                    </a:cubicBezTo>
                    <a:cubicBezTo>
                      <a:pt x="19" y="2"/>
                      <a:pt x="24" y="7"/>
                      <a:pt x="24" y="13"/>
                    </a:cubicBezTo>
                    <a:cubicBezTo>
                      <a:pt x="24" y="15"/>
                      <a:pt x="23" y="18"/>
                      <a:pt x="21" y="20"/>
                    </a:cubicBezTo>
                    <a:cubicBezTo>
                      <a:pt x="21" y="20"/>
                      <a:pt x="21" y="20"/>
                      <a:pt x="21" y="20"/>
                    </a:cubicBezTo>
                    <a:cubicBezTo>
                      <a:pt x="21" y="20"/>
                      <a:pt x="21" y="20"/>
                      <a:pt x="21" y="20"/>
                    </a:cubicBezTo>
                    <a:cubicBezTo>
                      <a:pt x="21" y="20"/>
                      <a:pt x="17" y="25"/>
                      <a:pt x="17" y="30"/>
                    </a:cubicBezTo>
                    <a:cubicBezTo>
                      <a:pt x="15" y="30"/>
                      <a:pt x="15" y="30"/>
                      <a:pt x="15" y="30"/>
                    </a:cubicBezTo>
                    <a:cubicBezTo>
                      <a:pt x="15" y="24"/>
                      <a:pt x="15" y="24"/>
                      <a:pt x="15" y="24"/>
                    </a:cubicBezTo>
                    <a:cubicBezTo>
                      <a:pt x="15" y="24"/>
                      <a:pt x="15" y="24"/>
                      <a:pt x="15" y="23"/>
                    </a:cubicBezTo>
                    <a:cubicBezTo>
                      <a:pt x="18" y="14"/>
                      <a:pt x="18" y="14"/>
                      <a:pt x="18" y="14"/>
                    </a:cubicBezTo>
                    <a:cubicBezTo>
                      <a:pt x="18" y="14"/>
                      <a:pt x="18" y="13"/>
                      <a:pt x="18" y="13"/>
                    </a:cubicBezTo>
                    <a:cubicBezTo>
                      <a:pt x="18" y="13"/>
                      <a:pt x="18" y="13"/>
                      <a:pt x="17" y="14"/>
                    </a:cubicBezTo>
                    <a:cubicBezTo>
                      <a:pt x="15" y="21"/>
                      <a:pt x="15" y="21"/>
                      <a:pt x="15" y="21"/>
                    </a:cubicBezTo>
                    <a:cubicBezTo>
                      <a:pt x="15" y="17"/>
                      <a:pt x="15" y="17"/>
                      <a:pt x="15" y="17"/>
                    </a:cubicBezTo>
                    <a:cubicBezTo>
                      <a:pt x="15" y="16"/>
                      <a:pt x="15" y="16"/>
                      <a:pt x="15" y="16"/>
                    </a:cubicBezTo>
                    <a:cubicBezTo>
                      <a:pt x="15" y="16"/>
                      <a:pt x="14" y="16"/>
                      <a:pt x="14" y="17"/>
                    </a:cubicBezTo>
                    <a:cubicBezTo>
                      <a:pt x="14" y="22"/>
                      <a:pt x="14" y="22"/>
                      <a:pt x="14" y="22"/>
                    </a:cubicBezTo>
                    <a:cubicBezTo>
                      <a:pt x="14" y="22"/>
                      <a:pt x="13" y="21"/>
                      <a:pt x="13" y="21"/>
                    </a:cubicBezTo>
                    <a:cubicBezTo>
                      <a:pt x="12" y="21"/>
                      <a:pt x="12" y="22"/>
                      <a:pt x="11" y="22"/>
                    </a:cubicBezTo>
                    <a:cubicBezTo>
                      <a:pt x="11" y="17"/>
                      <a:pt x="11" y="17"/>
                      <a:pt x="11" y="17"/>
                    </a:cubicBezTo>
                    <a:cubicBezTo>
                      <a:pt x="11" y="16"/>
                      <a:pt x="11" y="16"/>
                      <a:pt x="11" y="16"/>
                    </a:cubicBezTo>
                    <a:cubicBezTo>
                      <a:pt x="11" y="16"/>
                      <a:pt x="11" y="16"/>
                      <a:pt x="11" y="17"/>
                    </a:cubicBezTo>
                    <a:cubicBezTo>
                      <a:pt x="11" y="21"/>
                      <a:pt x="11" y="21"/>
                      <a:pt x="11" y="21"/>
                    </a:cubicBezTo>
                    <a:cubicBezTo>
                      <a:pt x="8" y="14"/>
                      <a:pt x="8" y="14"/>
                      <a:pt x="8" y="14"/>
                    </a:cubicBezTo>
                    <a:cubicBezTo>
                      <a:pt x="8" y="13"/>
                      <a:pt x="8" y="13"/>
                      <a:pt x="8" y="13"/>
                    </a:cubicBezTo>
                    <a:cubicBezTo>
                      <a:pt x="7" y="13"/>
                      <a:pt x="7" y="14"/>
                      <a:pt x="7" y="14"/>
                    </a:cubicBezTo>
                    <a:cubicBezTo>
                      <a:pt x="11" y="23"/>
                      <a:pt x="11" y="23"/>
                      <a:pt x="11" y="23"/>
                    </a:cubicBezTo>
                    <a:cubicBezTo>
                      <a:pt x="11" y="24"/>
                      <a:pt x="11" y="24"/>
                      <a:pt x="11" y="24"/>
                    </a:cubicBezTo>
                    <a:cubicBezTo>
                      <a:pt x="11" y="30"/>
                      <a:pt x="11" y="30"/>
                      <a:pt x="11" y="30"/>
                    </a:cubicBezTo>
                    <a:cubicBezTo>
                      <a:pt x="9" y="30"/>
                      <a:pt x="9" y="30"/>
                      <a:pt x="9" y="30"/>
                    </a:cubicBezTo>
                    <a:cubicBezTo>
                      <a:pt x="9" y="25"/>
                      <a:pt x="5" y="20"/>
                      <a:pt x="5" y="20"/>
                    </a:cubicBezTo>
                    <a:cubicBezTo>
                      <a:pt x="5" y="20"/>
                      <a:pt x="5" y="20"/>
                      <a:pt x="5" y="2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4" name="Freeform 178"/>
              <p:cNvSpPr>
                <a:spLocks/>
              </p:cNvSpPr>
              <p:nvPr/>
            </p:nvSpPr>
            <p:spPr bwMode="auto">
              <a:xfrm>
                <a:off x="10899630" y="2615405"/>
                <a:ext cx="72376" cy="26587"/>
              </a:xfrm>
              <a:custGeom>
                <a:avLst/>
                <a:gdLst/>
                <a:ahLst/>
                <a:cxnLst>
                  <a:cxn ang="0">
                    <a:pos x="4" y="3"/>
                  </a:cxn>
                  <a:cxn ang="0">
                    <a:pos x="3" y="3"/>
                  </a:cxn>
                  <a:cxn ang="0">
                    <a:pos x="0" y="0"/>
                  </a:cxn>
                  <a:cxn ang="0">
                    <a:pos x="8" y="0"/>
                  </a:cxn>
                  <a:cxn ang="0">
                    <a:pos x="4" y="3"/>
                  </a:cxn>
                </a:cxnLst>
                <a:rect l="0" t="0" r="r" b="b"/>
                <a:pathLst>
                  <a:path w="8" h="3">
                    <a:moveTo>
                      <a:pt x="4" y="3"/>
                    </a:moveTo>
                    <a:cubicBezTo>
                      <a:pt x="3" y="3"/>
                      <a:pt x="3" y="3"/>
                      <a:pt x="3" y="3"/>
                    </a:cubicBezTo>
                    <a:cubicBezTo>
                      <a:pt x="2" y="3"/>
                      <a:pt x="0" y="1"/>
                      <a:pt x="0" y="0"/>
                    </a:cubicBezTo>
                    <a:cubicBezTo>
                      <a:pt x="8" y="0"/>
                      <a:pt x="8" y="0"/>
                      <a:pt x="8" y="0"/>
                    </a:cubicBezTo>
                    <a:cubicBezTo>
                      <a:pt x="8" y="1"/>
                      <a:pt x="6" y="3"/>
                      <a:pt x="4" y="3"/>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5" name="Freeform 179"/>
              <p:cNvSpPr>
                <a:spLocks/>
              </p:cNvSpPr>
              <p:nvPr/>
            </p:nvSpPr>
            <p:spPr bwMode="auto">
              <a:xfrm>
                <a:off x="10927694" y="2396803"/>
                <a:ext cx="17725" cy="8862"/>
              </a:xfrm>
              <a:custGeom>
                <a:avLst/>
                <a:gdLst/>
                <a:ahLst/>
                <a:cxnLst>
                  <a:cxn ang="0">
                    <a:pos x="0" y="0"/>
                  </a:cxn>
                  <a:cxn ang="0">
                    <a:pos x="2" y="0"/>
                  </a:cxn>
                  <a:cxn ang="0">
                    <a:pos x="2" y="1"/>
                  </a:cxn>
                  <a:cxn ang="0">
                    <a:pos x="2" y="1"/>
                  </a:cxn>
                  <a:cxn ang="0">
                    <a:pos x="0" y="1"/>
                  </a:cxn>
                  <a:cxn ang="0">
                    <a:pos x="0" y="1"/>
                  </a:cxn>
                  <a:cxn ang="0">
                    <a:pos x="0" y="0"/>
                  </a:cxn>
                </a:cxnLst>
                <a:rect l="0" t="0" r="r" b="b"/>
                <a:pathLst>
                  <a:path w="2" h="1">
                    <a:moveTo>
                      <a:pt x="0" y="0"/>
                    </a:moveTo>
                    <a:cubicBezTo>
                      <a:pt x="2" y="0"/>
                      <a:pt x="2" y="0"/>
                      <a:pt x="2" y="0"/>
                    </a:cubicBezTo>
                    <a:cubicBezTo>
                      <a:pt x="2" y="0"/>
                      <a:pt x="2" y="0"/>
                      <a:pt x="2" y="1"/>
                    </a:cubicBezTo>
                    <a:cubicBezTo>
                      <a:pt x="2" y="1"/>
                      <a:pt x="2" y="1"/>
                      <a:pt x="2" y="1"/>
                    </a:cubicBezTo>
                    <a:cubicBezTo>
                      <a:pt x="0" y="1"/>
                      <a:pt x="0" y="1"/>
                      <a:pt x="0" y="1"/>
                    </a:cubicBezTo>
                    <a:cubicBezTo>
                      <a:pt x="0" y="1"/>
                      <a:pt x="0" y="1"/>
                      <a:pt x="0" y="1"/>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6" name="Freeform 180"/>
              <p:cNvSpPr>
                <a:spLocks/>
              </p:cNvSpPr>
              <p:nvPr/>
            </p:nvSpPr>
            <p:spPr bwMode="auto">
              <a:xfrm>
                <a:off x="10899630" y="2368739"/>
                <a:ext cx="72376" cy="8862"/>
              </a:xfrm>
              <a:custGeom>
                <a:avLst/>
                <a:gdLst/>
                <a:ahLst/>
                <a:cxnLst>
                  <a:cxn ang="0">
                    <a:pos x="0" y="0"/>
                  </a:cxn>
                  <a:cxn ang="0">
                    <a:pos x="8" y="0"/>
                  </a:cxn>
                  <a:cxn ang="0">
                    <a:pos x="8" y="1"/>
                  </a:cxn>
                  <a:cxn ang="0">
                    <a:pos x="8" y="1"/>
                  </a:cxn>
                  <a:cxn ang="0">
                    <a:pos x="0" y="1"/>
                  </a:cxn>
                  <a:cxn ang="0">
                    <a:pos x="0" y="1"/>
                  </a:cxn>
                  <a:cxn ang="0">
                    <a:pos x="0" y="0"/>
                  </a:cxn>
                </a:cxnLst>
                <a:rect l="0" t="0" r="r" b="b"/>
                <a:pathLst>
                  <a:path w="8" h="1">
                    <a:moveTo>
                      <a:pt x="0" y="0"/>
                    </a:moveTo>
                    <a:cubicBezTo>
                      <a:pt x="8" y="0"/>
                      <a:pt x="8" y="0"/>
                      <a:pt x="8" y="0"/>
                    </a:cubicBezTo>
                    <a:cubicBezTo>
                      <a:pt x="8" y="0"/>
                      <a:pt x="8" y="0"/>
                      <a:pt x="8" y="1"/>
                    </a:cubicBezTo>
                    <a:cubicBezTo>
                      <a:pt x="8" y="1"/>
                      <a:pt x="8" y="1"/>
                      <a:pt x="8" y="1"/>
                    </a:cubicBezTo>
                    <a:cubicBezTo>
                      <a:pt x="0" y="1"/>
                      <a:pt x="0" y="1"/>
                      <a:pt x="0" y="1"/>
                    </a:cubicBezTo>
                    <a:cubicBezTo>
                      <a:pt x="0" y="1"/>
                      <a:pt x="0" y="1"/>
                      <a:pt x="0" y="1"/>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7" name="Freeform 181"/>
              <p:cNvSpPr>
                <a:spLocks noEditPoints="1"/>
              </p:cNvSpPr>
              <p:nvPr/>
            </p:nvSpPr>
            <p:spPr bwMode="auto">
              <a:xfrm>
                <a:off x="8475804" y="1009861"/>
                <a:ext cx="236327" cy="364830"/>
              </a:xfrm>
              <a:custGeom>
                <a:avLst/>
                <a:gdLst/>
                <a:ahLst/>
                <a:cxnLst>
                  <a:cxn ang="0">
                    <a:pos x="3" y="22"/>
                  </a:cxn>
                  <a:cxn ang="0">
                    <a:pos x="7" y="31"/>
                  </a:cxn>
                  <a:cxn ang="0">
                    <a:pos x="7" y="32"/>
                  </a:cxn>
                  <a:cxn ang="0">
                    <a:pos x="7" y="34"/>
                  </a:cxn>
                  <a:cxn ang="0">
                    <a:pos x="7" y="35"/>
                  </a:cxn>
                  <a:cxn ang="0">
                    <a:pos x="7" y="36"/>
                  </a:cxn>
                  <a:cxn ang="0">
                    <a:pos x="7" y="38"/>
                  </a:cxn>
                  <a:cxn ang="0">
                    <a:pos x="9" y="40"/>
                  </a:cxn>
                  <a:cxn ang="0">
                    <a:pos x="17" y="40"/>
                  </a:cxn>
                  <a:cxn ang="0">
                    <a:pos x="19" y="38"/>
                  </a:cxn>
                  <a:cxn ang="0">
                    <a:pos x="19" y="36"/>
                  </a:cxn>
                  <a:cxn ang="0">
                    <a:pos x="19" y="35"/>
                  </a:cxn>
                  <a:cxn ang="0">
                    <a:pos x="19" y="34"/>
                  </a:cxn>
                  <a:cxn ang="0">
                    <a:pos x="19" y="32"/>
                  </a:cxn>
                  <a:cxn ang="0">
                    <a:pos x="19" y="31"/>
                  </a:cxn>
                  <a:cxn ang="0">
                    <a:pos x="23" y="22"/>
                  </a:cxn>
                  <a:cxn ang="0">
                    <a:pos x="23" y="22"/>
                  </a:cxn>
                  <a:cxn ang="0">
                    <a:pos x="26" y="13"/>
                  </a:cxn>
                  <a:cxn ang="0">
                    <a:pos x="13" y="0"/>
                  </a:cxn>
                  <a:cxn ang="0">
                    <a:pos x="0" y="13"/>
                  </a:cxn>
                  <a:cxn ang="0">
                    <a:pos x="3" y="22"/>
                  </a:cxn>
                  <a:cxn ang="0">
                    <a:pos x="13" y="24"/>
                  </a:cxn>
                  <a:cxn ang="0">
                    <a:pos x="13" y="24"/>
                  </a:cxn>
                  <a:cxn ang="0">
                    <a:pos x="13" y="24"/>
                  </a:cxn>
                  <a:cxn ang="0">
                    <a:pos x="13" y="24"/>
                  </a:cxn>
                  <a:cxn ang="0">
                    <a:pos x="13" y="30"/>
                  </a:cxn>
                  <a:cxn ang="0">
                    <a:pos x="13" y="30"/>
                  </a:cxn>
                  <a:cxn ang="0">
                    <a:pos x="13" y="24"/>
                  </a:cxn>
                  <a:cxn ang="0">
                    <a:pos x="5" y="21"/>
                  </a:cxn>
                  <a:cxn ang="0">
                    <a:pos x="2" y="13"/>
                  </a:cxn>
                  <a:cxn ang="0">
                    <a:pos x="13" y="2"/>
                  </a:cxn>
                  <a:cxn ang="0">
                    <a:pos x="24" y="13"/>
                  </a:cxn>
                  <a:cxn ang="0">
                    <a:pos x="21" y="21"/>
                  </a:cxn>
                  <a:cxn ang="0">
                    <a:pos x="21" y="21"/>
                  </a:cxn>
                  <a:cxn ang="0">
                    <a:pos x="21" y="21"/>
                  </a:cxn>
                  <a:cxn ang="0">
                    <a:pos x="17" y="30"/>
                  </a:cxn>
                  <a:cxn ang="0">
                    <a:pos x="15" y="30"/>
                  </a:cxn>
                  <a:cxn ang="0">
                    <a:pos x="15" y="24"/>
                  </a:cxn>
                  <a:cxn ang="0">
                    <a:pos x="15" y="24"/>
                  </a:cxn>
                  <a:cxn ang="0">
                    <a:pos x="18" y="14"/>
                  </a:cxn>
                  <a:cxn ang="0">
                    <a:pos x="18" y="14"/>
                  </a:cxn>
                  <a:cxn ang="0">
                    <a:pos x="18" y="14"/>
                  </a:cxn>
                  <a:cxn ang="0">
                    <a:pos x="15" y="21"/>
                  </a:cxn>
                  <a:cxn ang="0">
                    <a:pos x="15" y="17"/>
                  </a:cxn>
                  <a:cxn ang="0">
                    <a:pos x="15" y="17"/>
                  </a:cxn>
                  <a:cxn ang="0">
                    <a:pos x="14" y="17"/>
                  </a:cxn>
                  <a:cxn ang="0">
                    <a:pos x="14" y="22"/>
                  </a:cxn>
                  <a:cxn ang="0">
                    <a:pos x="13" y="22"/>
                  </a:cxn>
                  <a:cxn ang="0">
                    <a:pos x="12" y="22"/>
                  </a:cxn>
                  <a:cxn ang="0">
                    <a:pos x="12" y="17"/>
                  </a:cxn>
                  <a:cxn ang="0">
                    <a:pos x="11" y="17"/>
                  </a:cxn>
                  <a:cxn ang="0">
                    <a:pos x="11" y="17"/>
                  </a:cxn>
                  <a:cxn ang="0">
                    <a:pos x="11" y="21"/>
                  </a:cxn>
                  <a:cxn ang="0">
                    <a:pos x="8" y="14"/>
                  </a:cxn>
                  <a:cxn ang="0">
                    <a:pos x="8" y="14"/>
                  </a:cxn>
                  <a:cxn ang="0">
                    <a:pos x="7" y="14"/>
                  </a:cxn>
                  <a:cxn ang="0">
                    <a:pos x="11" y="24"/>
                  </a:cxn>
                  <a:cxn ang="0">
                    <a:pos x="11" y="24"/>
                  </a:cxn>
                  <a:cxn ang="0">
                    <a:pos x="11" y="30"/>
                  </a:cxn>
                  <a:cxn ang="0">
                    <a:pos x="9" y="30"/>
                  </a:cxn>
                  <a:cxn ang="0">
                    <a:pos x="5" y="21"/>
                  </a:cxn>
                  <a:cxn ang="0">
                    <a:pos x="5" y="21"/>
                  </a:cxn>
                </a:cxnLst>
                <a:rect l="0" t="0" r="r" b="b"/>
                <a:pathLst>
                  <a:path w="26" h="40">
                    <a:moveTo>
                      <a:pt x="3" y="22"/>
                    </a:moveTo>
                    <a:cubicBezTo>
                      <a:pt x="3" y="22"/>
                      <a:pt x="7" y="26"/>
                      <a:pt x="7" y="31"/>
                    </a:cubicBezTo>
                    <a:cubicBezTo>
                      <a:pt x="7" y="31"/>
                      <a:pt x="7" y="32"/>
                      <a:pt x="7" y="32"/>
                    </a:cubicBezTo>
                    <a:cubicBezTo>
                      <a:pt x="7" y="33"/>
                      <a:pt x="7" y="33"/>
                      <a:pt x="7" y="34"/>
                    </a:cubicBezTo>
                    <a:cubicBezTo>
                      <a:pt x="7" y="34"/>
                      <a:pt x="7" y="34"/>
                      <a:pt x="7" y="35"/>
                    </a:cubicBezTo>
                    <a:cubicBezTo>
                      <a:pt x="7" y="36"/>
                      <a:pt x="7" y="36"/>
                      <a:pt x="7" y="36"/>
                    </a:cubicBezTo>
                    <a:cubicBezTo>
                      <a:pt x="7" y="37"/>
                      <a:pt x="7" y="37"/>
                      <a:pt x="7" y="38"/>
                    </a:cubicBezTo>
                    <a:cubicBezTo>
                      <a:pt x="7" y="39"/>
                      <a:pt x="8" y="40"/>
                      <a:pt x="9" y="40"/>
                    </a:cubicBezTo>
                    <a:cubicBezTo>
                      <a:pt x="17" y="40"/>
                      <a:pt x="17" y="40"/>
                      <a:pt x="17" y="40"/>
                    </a:cubicBezTo>
                    <a:cubicBezTo>
                      <a:pt x="18" y="40"/>
                      <a:pt x="19" y="39"/>
                      <a:pt x="19" y="38"/>
                    </a:cubicBezTo>
                    <a:cubicBezTo>
                      <a:pt x="19" y="37"/>
                      <a:pt x="19" y="37"/>
                      <a:pt x="19" y="36"/>
                    </a:cubicBezTo>
                    <a:cubicBezTo>
                      <a:pt x="19" y="36"/>
                      <a:pt x="19" y="36"/>
                      <a:pt x="19" y="35"/>
                    </a:cubicBezTo>
                    <a:cubicBezTo>
                      <a:pt x="19" y="34"/>
                      <a:pt x="19" y="34"/>
                      <a:pt x="19" y="34"/>
                    </a:cubicBezTo>
                    <a:cubicBezTo>
                      <a:pt x="19" y="33"/>
                      <a:pt x="19" y="33"/>
                      <a:pt x="19" y="32"/>
                    </a:cubicBezTo>
                    <a:cubicBezTo>
                      <a:pt x="19" y="32"/>
                      <a:pt x="19" y="31"/>
                      <a:pt x="19" y="31"/>
                    </a:cubicBezTo>
                    <a:cubicBezTo>
                      <a:pt x="19" y="26"/>
                      <a:pt x="23" y="22"/>
                      <a:pt x="23" y="22"/>
                    </a:cubicBezTo>
                    <a:cubicBezTo>
                      <a:pt x="23" y="22"/>
                      <a:pt x="23" y="22"/>
                      <a:pt x="23" y="22"/>
                    </a:cubicBezTo>
                    <a:cubicBezTo>
                      <a:pt x="25" y="20"/>
                      <a:pt x="26" y="16"/>
                      <a:pt x="26" y="13"/>
                    </a:cubicBezTo>
                    <a:cubicBezTo>
                      <a:pt x="26" y="6"/>
                      <a:pt x="20" y="0"/>
                      <a:pt x="13" y="0"/>
                    </a:cubicBezTo>
                    <a:cubicBezTo>
                      <a:pt x="6" y="0"/>
                      <a:pt x="0" y="6"/>
                      <a:pt x="0" y="13"/>
                    </a:cubicBezTo>
                    <a:cubicBezTo>
                      <a:pt x="0" y="16"/>
                      <a:pt x="1" y="20"/>
                      <a:pt x="3" y="22"/>
                    </a:cubicBezTo>
                    <a:close/>
                    <a:moveTo>
                      <a:pt x="13" y="24"/>
                    </a:moveTo>
                    <a:cubicBezTo>
                      <a:pt x="13" y="24"/>
                      <a:pt x="13" y="24"/>
                      <a:pt x="13" y="24"/>
                    </a:cubicBezTo>
                    <a:cubicBezTo>
                      <a:pt x="13" y="24"/>
                      <a:pt x="13" y="24"/>
                      <a:pt x="13" y="24"/>
                    </a:cubicBezTo>
                    <a:cubicBezTo>
                      <a:pt x="13" y="24"/>
                      <a:pt x="13" y="24"/>
                      <a:pt x="13" y="24"/>
                    </a:cubicBezTo>
                    <a:cubicBezTo>
                      <a:pt x="13" y="30"/>
                      <a:pt x="13" y="30"/>
                      <a:pt x="13" y="30"/>
                    </a:cubicBezTo>
                    <a:cubicBezTo>
                      <a:pt x="13" y="30"/>
                      <a:pt x="13" y="30"/>
                      <a:pt x="13" y="30"/>
                    </a:cubicBezTo>
                    <a:lnTo>
                      <a:pt x="13" y="24"/>
                    </a:lnTo>
                    <a:close/>
                    <a:moveTo>
                      <a:pt x="5" y="21"/>
                    </a:moveTo>
                    <a:cubicBezTo>
                      <a:pt x="3" y="18"/>
                      <a:pt x="2" y="16"/>
                      <a:pt x="2" y="13"/>
                    </a:cubicBezTo>
                    <a:cubicBezTo>
                      <a:pt x="2" y="7"/>
                      <a:pt x="7" y="2"/>
                      <a:pt x="13" y="2"/>
                    </a:cubicBezTo>
                    <a:cubicBezTo>
                      <a:pt x="19" y="2"/>
                      <a:pt x="24" y="7"/>
                      <a:pt x="24" y="13"/>
                    </a:cubicBezTo>
                    <a:cubicBezTo>
                      <a:pt x="24" y="16"/>
                      <a:pt x="23" y="18"/>
                      <a:pt x="21" y="21"/>
                    </a:cubicBezTo>
                    <a:cubicBezTo>
                      <a:pt x="21" y="21"/>
                      <a:pt x="21" y="21"/>
                      <a:pt x="21" y="21"/>
                    </a:cubicBezTo>
                    <a:cubicBezTo>
                      <a:pt x="21" y="21"/>
                      <a:pt x="21" y="21"/>
                      <a:pt x="21" y="21"/>
                    </a:cubicBezTo>
                    <a:cubicBezTo>
                      <a:pt x="21" y="21"/>
                      <a:pt x="17" y="25"/>
                      <a:pt x="17" y="30"/>
                    </a:cubicBezTo>
                    <a:cubicBezTo>
                      <a:pt x="15" y="30"/>
                      <a:pt x="15" y="30"/>
                      <a:pt x="15" y="30"/>
                    </a:cubicBezTo>
                    <a:cubicBezTo>
                      <a:pt x="15" y="24"/>
                      <a:pt x="15" y="24"/>
                      <a:pt x="15" y="24"/>
                    </a:cubicBezTo>
                    <a:cubicBezTo>
                      <a:pt x="15" y="24"/>
                      <a:pt x="15" y="24"/>
                      <a:pt x="15" y="24"/>
                    </a:cubicBezTo>
                    <a:cubicBezTo>
                      <a:pt x="18" y="14"/>
                      <a:pt x="18" y="14"/>
                      <a:pt x="18" y="14"/>
                    </a:cubicBezTo>
                    <a:cubicBezTo>
                      <a:pt x="19" y="14"/>
                      <a:pt x="18" y="14"/>
                      <a:pt x="18" y="14"/>
                    </a:cubicBezTo>
                    <a:cubicBezTo>
                      <a:pt x="18" y="14"/>
                      <a:pt x="18" y="14"/>
                      <a:pt x="18" y="14"/>
                    </a:cubicBezTo>
                    <a:cubicBezTo>
                      <a:pt x="15" y="21"/>
                      <a:pt x="15" y="21"/>
                      <a:pt x="15" y="21"/>
                    </a:cubicBezTo>
                    <a:cubicBezTo>
                      <a:pt x="15" y="17"/>
                      <a:pt x="15" y="17"/>
                      <a:pt x="15" y="17"/>
                    </a:cubicBezTo>
                    <a:cubicBezTo>
                      <a:pt x="15" y="17"/>
                      <a:pt x="15" y="17"/>
                      <a:pt x="15" y="17"/>
                    </a:cubicBezTo>
                    <a:cubicBezTo>
                      <a:pt x="15" y="17"/>
                      <a:pt x="14" y="17"/>
                      <a:pt x="14" y="17"/>
                    </a:cubicBezTo>
                    <a:cubicBezTo>
                      <a:pt x="14" y="22"/>
                      <a:pt x="14" y="22"/>
                      <a:pt x="14" y="22"/>
                    </a:cubicBezTo>
                    <a:cubicBezTo>
                      <a:pt x="14" y="22"/>
                      <a:pt x="14" y="22"/>
                      <a:pt x="13" y="22"/>
                    </a:cubicBezTo>
                    <a:cubicBezTo>
                      <a:pt x="12" y="22"/>
                      <a:pt x="12" y="22"/>
                      <a:pt x="12" y="22"/>
                    </a:cubicBezTo>
                    <a:cubicBezTo>
                      <a:pt x="12" y="17"/>
                      <a:pt x="12" y="17"/>
                      <a:pt x="12" y="17"/>
                    </a:cubicBezTo>
                    <a:cubicBezTo>
                      <a:pt x="12" y="17"/>
                      <a:pt x="11" y="17"/>
                      <a:pt x="11" y="17"/>
                    </a:cubicBezTo>
                    <a:cubicBezTo>
                      <a:pt x="11" y="17"/>
                      <a:pt x="11" y="17"/>
                      <a:pt x="11" y="17"/>
                    </a:cubicBezTo>
                    <a:cubicBezTo>
                      <a:pt x="11" y="21"/>
                      <a:pt x="11" y="21"/>
                      <a:pt x="11" y="21"/>
                    </a:cubicBezTo>
                    <a:cubicBezTo>
                      <a:pt x="8" y="14"/>
                      <a:pt x="8" y="14"/>
                      <a:pt x="8" y="14"/>
                    </a:cubicBezTo>
                    <a:cubicBezTo>
                      <a:pt x="8" y="14"/>
                      <a:pt x="8" y="14"/>
                      <a:pt x="8" y="14"/>
                    </a:cubicBezTo>
                    <a:cubicBezTo>
                      <a:pt x="8" y="14"/>
                      <a:pt x="7" y="14"/>
                      <a:pt x="7" y="14"/>
                    </a:cubicBezTo>
                    <a:cubicBezTo>
                      <a:pt x="11" y="24"/>
                      <a:pt x="11" y="24"/>
                      <a:pt x="11" y="24"/>
                    </a:cubicBezTo>
                    <a:cubicBezTo>
                      <a:pt x="11" y="24"/>
                      <a:pt x="11" y="24"/>
                      <a:pt x="11" y="24"/>
                    </a:cubicBezTo>
                    <a:cubicBezTo>
                      <a:pt x="11" y="30"/>
                      <a:pt x="11" y="30"/>
                      <a:pt x="11" y="30"/>
                    </a:cubicBezTo>
                    <a:cubicBezTo>
                      <a:pt x="9" y="30"/>
                      <a:pt x="9" y="30"/>
                      <a:pt x="9" y="30"/>
                    </a:cubicBezTo>
                    <a:cubicBezTo>
                      <a:pt x="9" y="25"/>
                      <a:pt x="5" y="21"/>
                      <a:pt x="5" y="21"/>
                    </a:cubicBezTo>
                    <a:cubicBezTo>
                      <a:pt x="5" y="21"/>
                      <a:pt x="5" y="21"/>
                      <a:pt x="5" y="21"/>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8" name="Freeform 182"/>
              <p:cNvSpPr>
                <a:spLocks/>
              </p:cNvSpPr>
              <p:nvPr/>
            </p:nvSpPr>
            <p:spPr bwMode="auto">
              <a:xfrm>
                <a:off x="8557041" y="1374690"/>
                <a:ext cx="73852" cy="28064"/>
              </a:xfrm>
              <a:custGeom>
                <a:avLst/>
                <a:gdLst/>
                <a:ahLst/>
                <a:cxnLst>
                  <a:cxn ang="0">
                    <a:pos x="4" y="3"/>
                  </a:cxn>
                  <a:cxn ang="0">
                    <a:pos x="3" y="3"/>
                  </a:cxn>
                  <a:cxn ang="0">
                    <a:pos x="0" y="0"/>
                  </a:cxn>
                  <a:cxn ang="0">
                    <a:pos x="8" y="0"/>
                  </a:cxn>
                  <a:cxn ang="0">
                    <a:pos x="4" y="3"/>
                  </a:cxn>
                </a:cxnLst>
                <a:rect l="0" t="0" r="r" b="b"/>
                <a:pathLst>
                  <a:path w="8" h="3">
                    <a:moveTo>
                      <a:pt x="4" y="3"/>
                    </a:moveTo>
                    <a:cubicBezTo>
                      <a:pt x="3" y="3"/>
                      <a:pt x="3" y="3"/>
                      <a:pt x="3" y="3"/>
                    </a:cubicBezTo>
                    <a:cubicBezTo>
                      <a:pt x="2" y="3"/>
                      <a:pt x="0" y="2"/>
                      <a:pt x="0" y="0"/>
                    </a:cubicBezTo>
                    <a:cubicBezTo>
                      <a:pt x="8" y="0"/>
                      <a:pt x="8" y="0"/>
                      <a:pt x="8" y="0"/>
                    </a:cubicBezTo>
                    <a:cubicBezTo>
                      <a:pt x="8" y="2"/>
                      <a:pt x="6" y="3"/>
                      <a:pt x="4" y="3"/>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9" name="Freeform 183"/>
              <p:cNvSpPr>
                <a:spLocks/>
              </p:cNvSpPr>
              <p:nvPr/>
            </p:nvSpPr>
            <p:spPr bwMode="auto">
              <a:xfrm>
                <a:off x="8585105" y="1156087"/>
                <a:ext cx="17725" cy="19202"/>
              </a:xfrm>
              <a:custGeom>
                <a:avLst/>
                <a:gdLst/>
                <a:ahLst/>
                <a:cxnLst>
                  <a:cxn ang="0">
                    <a:pos x="0" y="0"/>
                  </a:cxn>
                  <a:cxn ang="0">
                    <a:pos x="2" y="0"/>
                  </a:cxn>
                  <a:cxn ang="0">
                    <a:pos x="2" y="1"/>
                  </a:cxn>
                  <a:cxn ang="0">
                    <a:pos x="2" y="2"/>
                  </a:cxn>
                  <a:cxn ang="0">
                    <a:pos x="0" y="2"/>
                  </a:cxn>
                  <a:cxn ang="0">
                    <a:pos x="0" y="1"/>
                  </a:cxn>
                  <a:cxn ang="0">
                    <a:pos x="0" y="0"/>
                  </a:cxn>
                </a:cxnLst>
                <a:rect l="0" t="0" r="r" b="b"/>
                <a:pathLst>
                  <a:path w="2" h="2">
                    <a:moveTo>
                      <a:pt x="0" y="0"/>
                    </a:moveTo>
                    <a:cubicBezTo>
                      <a:pt x="2" y="0"/>
                      <a:pt x="2" y="0"/>
                      <a:pt x="2" y="0"/>
                    </a:cubicBezTo>
                    <a:cubicBezTo>
                      <a:pt x="2" y="0"/>
                      <a:pt x="2" y="1"/>
                      <a:pt x="2" y="1"/>
                    </a:cubicBezTo>
                    <a:cubicBezTo>
                      <a:pt x="2" y="1"/>
                      <a:pt x="2" y="2"/>
                      <a:pt x="2" y="2"/>
                    </a:cubicBezTo>
                    <a:cubicBezTo>
                      <a:pt x="0" y="2"/>
                      <a:pt x="0" y="2"/>
                      <a:pt x="0" y="2"/>
                    </a:cubicBezTo>
                    <a:cubicBezTo>
                      <a:pt x="0" y="2"/>
                      <a:pt x="0" y="1"/>
                      <a:pt x="0" y="1"/>
                    </a:cubicBezTo>
                    <a:cubicBezTo>
                      <a:pt x="0" y="1"/>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0" name="Freeform 184"/>
              <p:cNvSpPr>
                <a:spLocks/>
              </p:cNvSpPr>
              <p:nvPr/>
            </p:nvSpPr>
            <p:spPr bwMode="auto">
              <a:xfrm>
                <a:off x="8557041" y="1138363"/>
                <a:ext cx="73852" cy="1478"/>
              </a:xfrm>
              <a:custGeom>
                <a:avLst/>
                <a:gdLst/>
                <a:ahLst/>
                <a:cxnLst>
                  <a:cxn ang="0">
                    <a:pos x="0" y="0"/>
                  </a:cxn>
                  <a:cxn ang="0">
                    <a:pos x="8" y="0"/>
                  </a:cxn>
                  <a:cxn ang="0">
                    <a:pos x="8" y="0"/>
                  </a:cxn>
                  <a:cxn ang="0">
                    <a:pos x="8" y="0"/>
                  </a:cxn>
                  <a:cxn ang="0">
                    <a:pos x="0" y="0"/>
                  </a:cxn>
                  <a:cxn ang="0">
                    <a:pos x="0" y="0"/>
                  </a:cxn>
                  <a:cxn ang="0">
                    <a:pos x="0" y="0"/>
                  </a:cxn>
                </a:cxnLst>
                <a:rect l="0" t="0" r="r" b="b"/>
                <a:pathLst>
                  <a:path w="8">
                    <a:moveTo>
                      <a:pt x="0" y="0"/>
                    </a:moveTo>
                    <a:cubicBezTo>
                      <a:pt x="8" y="0"/>
                      <a:pt x="8" y="0"/>
                      <a:pt x="8" y="0"/>
                    </a:cubicBezTo>
                    <a:cubicBezTo>
                      <a:pt x="8" y="0"/>
                      <a:pt x="8" y="0"/>
                      <a:pt x="8" y="0"/>
                    </a:cubicBezTo>
                    <a:cubicBezTo>
                      <a:pt x="8" y="0"/>
                      <a:pt x="8" y="0"/>
                      <a:pt x="8" y="0"/>
                    </a:cubicBezTo>
                    <a:cubicBezTo>
                      <a:pt x="0" y="0"/>
                      <a:pt x="0" y="0"/>
                      <a:pt x="0" y="0"/>
                    </a:cubicBezTo>
                    <a:cubicBezTo>
                      <a:pt x="0" y="0"/>
                      <a:pt x="0" y="0"/>
                      <a:pt x="0" y="0"/>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1" name="Freeform 185"/>
              <p:cNvSpPr>
                <a:spLocks noEditPoints="1"/>
              </p:cNvSpPr>
              <p:nvPr/>
            </p:nvSpPr>
            <p:spPr bwMode="auto">
              <a:xfrm>
                <a:off x="6963312" y="3325863"/>
                <a:ext cx="236327" cy="355968"/>
              </a:xfrm>
              <a:custGeom>
                <a:avLst/>
                <a:gdLst/>
                <a:ahLst/>
                <a:cxnLst>
                  <a:cxn ang="0">
                    <a:pos x="3" y="21"/>
                  </a:cxn>
                  <a:cxn ang="0">
                    <a:pos x="7" y="30"/>
                  </a:cxn>
                  <a:cxn ang="0">
                    <a:pos x="6" y="32"/>
                  </a:cxn>
                  <a:cxn ang="0">
                    <a:pos x="7" y="33"/>
                  </a:cxn>
                  <a:cxn ang="0">
                    <a:pos x="6" y="34"/>
                  </a:cxn>
                  <a:cxn ang="0">
                    <a:pos x="7" y="36"/>
                  </a:cxn>
                  <a:cxn ang="0">
                    <a:pos x="6" y="37"/>
                  </a:cxn>
                  <a:cxn ang="0">
                    <a:pos x="8" y="39"/>
                  </a:cxn>
                  <a:cxn ang="0">
                    <a:pos x="17" y="39"/>
                  </a:cxn>
                  <a:cxn ang="0">
                    <a:pos x="19" y="37"/>
                  </a:cxn>
                  <a:cxn ang="0">
                    <a:pos x="18" y="36"/>
                  </a:cxn>
                  <a:cxn ang="0">
                    <a:pos x="19" y="34"/>
                  </a:cxn>
                  <a:cxn ang="0">
                    <a:pos x="18" y="33"/>
                  </a:cxn>
                  <a:cxn ang="0">
                    <a:pos x="19" y="32"/>
                  </a:cxn>
                  <a:cxn ang="0">
                    <a:pos x="19" y="30"/>
                  </a:cxn>
                  <a:cxn ang="0">
                    <a:pos x="22" y="21"/>
                  </a:cxn>
                  <a:cxn ang="0">
                    <a:pos x="22" y="21"/>
                  </a:cxn>
                  <a:cxn ang="0">
                    <a:pos x="26" y="13"/>
                  </a:cxn>
                  <a:cxn ang="0">
                    <a:pos x="13" y="0"/>
                  </a:cxn>
                  <a:cxn ang="0">
                    <a:pos x="0" y="13"/>
                  </a:cxn>
                  <a:cxn ang="0">
                    <a:pos x="3" y="21"/>
                  </a:cxn>
                  <a:cxn ang="0">
                    <a:pos x="12" y="24"/>
                  </a:cxn>
                  <a:cxn ang="0">
                    <a:pos x="12" y="23"/>
                  </a:cxn>
                  <a:cxn ang="0">
                    <a:pos x="13" y="23"/>
                  </a:cxn>
                  <a:cxn ang="0">
                    <a:pos x="13" y="24"/>
                  </a:cxn>
                  <a:cxn ang="0">
                    <a:pos x="13" y="30"/>
                  </a:cxn>
                  <a:cxn ang="0">
                    <a:pos x="12" y="30"/>
                  </a:cxn>
                  <a:cxn ang="0">
                    <a:pos x="12" y="24"/>
                  </a:cxn>
                  <a:cxn ang="0">
                    <a:pos x="5" y="20"/>
                  </a:cxn>
                  <a:cxn ang="0">
                    <a:pos x="2" y="13"/>
                  </a:cxn>
                  <a:cxn ang="0">
                    <a:pos x="13" y="2"/>
                  </a:cxn>
                  <a:cxn ang="0">
                    <a:pos x="24" y="13"/>
                  </a:cxn>
                  <a:cxn ang="0">
                    <a:pos x="21" y="20"/>
                  </a:cxn>
                  <a:cxn ang="0">
                    <a:pos x="21" y="20"/>
                  </a:cxn>
                  <a:cxn ang="0">
                    <a:pos x="21" y="20"/>
                  </a:cxn>
                  <a:cxn ang="0">
                    <a:pos x="17" y="30"/>
                  </a:cxn>
                  <a:cxn ang="0">
                    <a:pos x="15" y="30"/>
                  </a:cxn>
                  <a:cxn ang="0">
                    <a:pos x="15" y="24"/>
                  </a:cxn>
                  <a:cxn ang="0">
                    <a:pos x="15" y="23"/>
                  </a:cxn>
                  <a:cxn ang="0">
                    <a:pos x="18" y="14"/>
                  </a:cxn>
                  <a:cxn ang="0">
                    <a:pos x="18" y="13"/>
                  </a:cxn>
                  <a:cxn ang="0">
                    <a:pos x="17" y="13"/>
                  </a:cxn>
                  <a:cxn ang="0">
                    <a:pos x="15" y="20"/>
                  </a:cxn>
                  <a:cxn ang="0">
                    <a:pos x="15" y="16"/>
                  </a:cxn>
                  <a:cxn ang="0">
                    <a:pos x="15" y="16"/>
                  </a:cxn>
                  <a:cxn ang="0">
                    <a:pos x="14" y="16"/>
                  </a:cxn>
                  <a:cxn ang="0">
                    <a:pos x="14" y="22"/>
                  </a:cxn>
                  <a:cxn ang="0">
                    <a:pos x="13" y="21"/>
                  </a:cxn>
                  <a:cxn ang="0">
                    <a:pos x="11" y="22"/>
                  </a:cxn>
                  <a:cxn ang="0">
                    <a:pos x="11" y="16"/>
                  </a:cxn>
                  <a:cxn ang="0">
                    <a:pos x="11" y="16"/>
                  </a:cxn>
                  <a:cxn ang="0">
                    <a:pos x="10" y="16"/>
                  </a:cxn>
                  <a:cxn ang="0">
                    <a:pos x="10" y="20"/>
                  </a:cxn>
                  <a:cxn ang="0">
                    <a:pos x="8" y="13"/>
                  </a:cxn>
                  <a:cxn ang="0">
                    <a:pos x="8" y="13"/>
                  </a:cxn>
                  <a:cxn ang="0">
                    <a:pos x="7" y="14"/>
                  </a:cxn>
                  <a:cxn ang="0">
                    <a:pos x="10" y="23"/>
                  </a:cxn>
                  <a:cxn ang="0">
                    <a:pos x="10" y="24"/>
                  </a:cxn>
                  <a:cxn ang="0">
                    <a:pos x="10" y="30"/>
                  </a:cxn>
                  <a:cxn ang="0">
                    <a:pos x="9" y="30"/>
                  </a:cxn>
                  <a:cxn ang="0">
                    <a:pos x="5" y="20"/>
                  </a:cxn>
                  <a:cxn ang="0">
                    <a:pos x="5" y="20"/>
                  </a:cxn>
                </a:cxnLst>
                <a:rect l="0" t="0" r="r" b="b"/>
                <a:pathLst>
                  <a:path w="26" h="39">
                    <a:moveTo>
                      <a:pt x="3" y="21"/>
                    </a:moveTo>
                    <a:cubicBezTo>
                      <a:pt x="3" y="21"/>
                      <a:pt x="7" y="26"/>
                      <a:pt x="7" y="30"/>
                    </a:cubicBezTo>
                    <a:cubicBezTo>
                      <a:pt x="7" y="31"/>
                      <a:pt x="6" y="31"/>
                      <a:pt x="6" y="32"/>
                    </a:cubicBezTo>
                    <a:cubicBezTo>
                      <a:pt x="6" y="32"/>
                      <a:pt x="7" y="33"/>
                      <a:pt x="7" y="33"/>
                    </a:cubicBezTo>
                    <a:cubicBezTo>
                      <a:pt x="7" y="33"/>
                      <a:pt x="6" y="34"/>
                      <a:pt x="6" y="34"/>
                    </a:cubicBezTo>
                    <a:cubicBezTo>
                      <a:pt x="6" y="35"/>
                      <a:pt x="7" y="36"/>
                      <a:pt x="7" y="36"/>
                    </a:cubicBezTo>
                    <a:cubicBezTo>
                      <a:pt x="7" y="36"/>
                      <a:pt x="6" y="37"/>
                      <a:pt x="6" y="37"/>
                    </a:cubicBezTo>
                    <a:cubicBezTo>
                      <a:pt x="6" y="38"/>
                      <a:pt x="7" y="39"/>
                      <a:pt x="8" y="39"/>
                    </a:cubicBezTo>
                    <a:cubicBezTo>
                      <a:pt x="17" y="39"/>
                      <a:pt x="17" y="39"/>
                      <a:pt x="17" y="39"/>
                    </a:cubicBezTo>
                    <a:cubicBezTo>
                      <a:pt x="18" y="39"/>
                      <a:pt x="19" y="38"/>
                      <a:pt x="19" y="37"/>
                    </a:cubicBezTo>
                    <a:cubicBezTo>
                      <a:pt x="19" y="37"/>
                      <a:pt x="19" y="36"/>
                      <a:pt x="18" y="36"/>
                    </a:cubicBezTo>
                    <a:cubicBezTo>
                      <a:pt x="19" y="36"/>
                      <a:pt x="19" y="35"/>
                      <a:pt x="19" y="34"/>
                    </a:cubicBezTo>
                    <a:cubicBezTo>
                      <a:pt x="19" y="34"/>
                      <a:pt x="19" y="33"/>
                      <a:pt x="18" y="33"/>
                    </a:cubicBezTo>
                    <a:cubicBezTo>
                      <a:pt x="19" y="33"/>
                      <a:pt x="19" y="32"/>
                      <a:pt x="19" y="32"/>
                    </a:cubicBezTo>
                    <a:cubicBezTo>
                      <a:pt x="19" y="31"/>
                      <a:pt x="19" y="31"/>
                      <a:pt x="19" y="30"/>
                    </a:cubicBezTo>
                    <a:cubicBezTo>
                      <a:pt x="19" y="26"/>
                      <a:pt x="22" y="21"/>
                      <a:pt x="22" y="21"/>
                    </a:cubicBezTo>
                    <a:cubicBezTo>
                      <a:pt x="22" y="21"/>
                      <a:pt x="22" y="21"/>
                      <a:pt x="22" y="21"/>
                    </a:cubicBezTo>
                    <a:cubicBezTo>
                      <a:pt x="24" y="19"/>
                      <a:pt x="26" y="16"/>
                      <a:pt x="26" y="13"/>
                    </a:cubicBezTo>
                    <a:cubicBezTo>
                      <a:pt x="26" y="5"/>
                      <a:pt x="20" y="0"/>
                      <a:pt x="13" y="0"/>
                    </a:cubicBezTo>
                    <a:cubicBezTo>
                      <a:pt x="6" y="0"/>
                      <a:pt x="0" y="5"/>
                      <a:pt x="0" y="13"/>
                    </a:cubicBezTo>
                    <a:cubicBezTo>
                      <a:pt x="0" y="16"/>
                      <a:pt x="1" y="19"/>
                      <a:pt x="3" y="21"/>
                    </a:cubicBezTo>
                    <a:close/>
                    <a:moveTo>
                      <a:pt x="12" y="24"/>
                    </a:moveTo>
                    <a:cubicBezTo>
                      <a:pt x="12" y="23"/>
                      <a:pt x="12" y="23"/>
                      <a:pt x="12" y="23"/>
                    </a:cubicBezTo>
                    <a:cubicBezTo>
                      <a:pt x="13" y="23"/>
                      <a:pt x="13" y="23"/>
                      <a:pt x="13" y="23"/>
                    </a:cubicBezTo>
                    <a:cubicBezTo>
                      <a:pt x="13" y="23"/>
                      <a:pt x="13" y="23"/>
                      <a:pt x="13" y="24"/>
                    </a:cubicBezTo>
                    <a:cubicBezTo>
                      <a:pt x="13" y="30"/>
                      <a:pt x="13" y="30"/>
                      <a:pt x="13" y="30"/>
                    </a:cubicBezTo>
                    <a:cubicBezTo>
                      <a:pt x="12" y="30"/>
                      <a:pt x="12" y="30"/>
                      <a:pt x="12" y="30"/>
                    </a:cubicBezTo>
                    <a:lnTo>
                      <a:pt x="12" y="24"/>
                    </a:lnTo>
                    <a:close/>
                    <a:moveTo>
                      <a:pt x="5" y="20"/>
                    </a:moveTo>
                    <a:cubicBezTo>
                      <a:pt x="3" y="18"/>
                      <a:pt x="2" y="15"/>
                      <a:pt x="2" y="13"/>
                    </a:cubicBezTo>
                    <a:cubicBezTo>
                      <a:pt x="2" y="7"/>
                      <a:pt x="7" y="2"/>
                      <a:pt x="13" y="2"/>
                    </a:cubicBezTo>
                    <a:cubicBezTo>
                      <a:pt x="19" y="2"/>
                      <a:pt x="24" y="7"/>
                      <a:pt x="24" y="13"/>
                    </a:cubicBezTo>
                    <a:cubicBezTo>
                      <a:pt x="24" y="15"/>
                      <a:pt x="23" y="18"/>
                      <a:pt x="21" y="20"/>
                    </a:cubicBezTo>
                    <a:cubicBezTo>
                      <a:pt x="21" y="20"/>
                      <a:pt x="21" y="20"/>
                      <a:pt x="21" y="20"/>
                    </a:cubicBezTo>
                    <a:cubicBezTo>
                      <a:pt x="21" y="20"/>
                      <a:pt x="21" y="20"/>
                      <a:pt x="21" y="20"/>
                    </a:cubicBezTo>
                    <a:cubicBezTo>
                      <a:pt x="21" y="20"/>
                      <a:pt x="17" y="25"/>
                      <a:pt x="17" y="30"/>
                    </a:cubicBezTo>
                    <a:cubicBezTo>
                      <a:pt x="15" y="30"/>
                      <a:pt x="15" y="30"/>
                      <a:pt x="15" y="30"/>
                    </a:cubicBezTo>
                    <a:cubicBezTo>
                      <a:pt x="15" y="24"/>
                      <a:pt x="15" y="24"/>
                      <a:pt x="15" y="24"/>
                    </a:cubicBezTo>
                    <a:cubicBezTo>
                      <a:pt x="15" y="24"/>
                      <a:pt x="15" y="23"/>
                      <a:pt x="15" y="23"/>
                    </a:cubicBezTo>
                    <a:cubicBezTo>
                      <a:pt x="18" y="14"/>
                      <a:pt x="18" y="14"/>
                      <a:pt x="18" y="14"/>
                    </a:cubicBezTo>
                    <a:cubicBezTo>
                      <a:pt x="18" y="13"/>
                      <a:pt x="18" y="13"/>
                      <a:pt x="18" y="13"/>
                    </a:cubicBezTo>
                    <a:cubicBezTo>
                      <a:pt x="18" y="13"/>
                      <a:pt x="17" y="13"/>
                      <a:pt x="17" y="13"/>
                    </a:cubicBezTo>
                    <a:cubicBezTo>
                      <a:pt x="15" y="20"/>
                      <a:pt x="15" y="20"/>
                      <a:pt x="15" y="20"/>
                    </a:cubicBezTo>
                    <a:cubicBezTo>
                      <a:pt x="15" y="16"/>
                      <a:pt x="15" y="16"/>
                      <a:pt x="15" y="16"/>
                    </a:cubicBezTo>
                    <a:cubicBezTo>
                      <a:pt x="15" y="16"/>
                      <a:pt x="15" y="16"/>
                      <a:pt x="15" y="16"/>
                    </a:cubicBezTo>
                    <a:cubicBezTo>
                      <a:pt x="14" y="16"/>
                      <a:pt x="14" y="16"/>
                      <a:pt x="14" y="16"/>
                    </a:cubicBezTo>
                    <a:cubicBezTo>
                      <a:pt x="14" y="22"/>
                      <a:pt x="14" y="22"/>
                      <a:pt x="14" y="22"/>
                    </a:cubicBezTo>
                    <a:cubicBezTo>
                      <a:pt x="14" y="21"/>
                      <a:pt x="13" y="21"/>
                      <a:pt x="13" y="21"/>
                    </a:cubicBezTo>
                    <a:cubicBezTo>
                      <a:pt x="12" y="21"/>
                      <a:pt x="12" y="21"/>
                      <a:pt x="11" y="22"/>
                    </a:cubicBezTo>
                    <a:cubicBezTo>
                      <a:pt x="11" y="16"/>
                      <a:pt x="11" y="16"/>
                      <a:pt x="11" y="16"/>
                    </a:cubicBezTo>
                    <a:cubicBezTo>
                      <a:pt x="11" y="16"/>
                      <a:pt x="11" y="16"/>
                      <a:pt x="11" y="16"/>
                    </a:cubicBezTo>
                    <a:cubicBezTo>
                      <a:pt x="11" y="16"/>
                      <a:pt x="10" y="16"/>
                      <a:pt x="10" y="16"/>
                    </a:cubicBezTo>
                    <a:cubicBezTo>
                      <a:pt x="10" y="20"/>
                      <a:pt x="10" y="20"/>
                      <a:pt x="10" y="20"/>
                    </a:cubicBezTo>
                    <a:cubicBezTo>
                      <a:pt x="8" y="13"/>
                      <a:pt x="8" y="13"/>
                      <a:pt x="8" y="13"/>
                    </a:cubicBezTo>
                    <a:cubicBezTo>
                      <a:pt x="8" y="13"/>
                      <a:pt x="8" y="13"/>
                      <a:pt x="8" y="13"/>
                    </a:cubicBezTo>
                    <a:cubicBezTo>
                      <a:pt x="7" y="13"/>
                      <a:pt x="7" y="13"/>
                      <a:pt x="7" y="14"/>
                    </a:cubicBezTo>
                    <a:cubicBezTo>
                      <a:pt x="10" y="23"/>
                      <a:pt x="10" y="23"/>
                      <a:pt x="10" y="23"/>
                    </a:cubicBezTo>
                    <a:cubicBezTo>
                      <a:pt x="10" y="23"/>
                      <a:pt x="10" y="24"/>
                      <a:pt x="10" y="24"/>
                    </a:cubicBezTo>
                    <a:cubicBezTo>
                      <a:pt x="10" y="30"/>
                      <a:pt x="10" y="30"/>
                      <a:pt x="10" y="30"/>
                    </a:cubicBezTo>
                    <a:cubicBezTo>
                      <a:pt x="9" y="30"/>
                      <a:pt x="9" y="30"/>
                      <a:pt x="9" y="30"/>
                    </a:cubicBezTo>
                    <a:cubicBezTo>
                      <a:pt x="9" y="25"/>
                      <a:pt x="5" y="20"/>
                      <a:pt x="5" y="20"/>
                    </a:cubicBezTo>
                    <a:cubicBezTo>
                      <a:pt x="5" y="20"/>
                      <a:pt x="5" y="20"/>
                      <a:pt x="5" y="2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2" name="Freeform 186"/>
              <p:cNvSpPr>
                <a:spLocks/>
              </p:cNvSpPr>
              <p:nvPr/>
            </p:nvSpPr>
            <p:spPr bwMode="auto">
              <a:xfrm>
                <a:off x="7044549" y="3690692"/>
                <a:ext cx="63513" cy="26587"/>
              </a:xfrm>
              <a:custGeom>
                <a:avLst/>
                <a:gdLst/>
                <a:ahLst/>
                <a:cxnLst>
                  <a:cxn ang="0">
                    <a:pos x="4" y="3"/>
                  </a:cxn>
                  <a:cxn ang="0">
                    <a:pos x="3" y="3"/>
                  </a:cxn>
                  <a:cxn ang="0">
                    <a:pos x="0" y="0"/>
                  </a:cxn>
                  <a:cxn ang="0">
                    <a:pos x="7" y="0"/>
                  </a:cxn>
                  <a:cxn ang="0">
                    <a:pos x="4" y="3"/>
                  </a:cxn>
                </a:cxnLst>
                <a:rect l="0" t="0" r="r" b="b"/>
                <a:pathLst>
                  <a:path w="7" h="3">
                    <a:moveTo>
                      <a:pt x="4" y="3"/>
                    </a:moveTo>
                    <a:cubicBezTo>
                      <a:pt x="3" y="3"/>
                      <a:pt x="3" y="3"/>
                      <a:pt x="3" y="3"/>
                    </a:cubicBezTo>
                    <a:cubicBezTo>
                      <a:pt x="2" y="3"/>
                      <a:pt x="0" y="1"/>
                      <a:pt x="0" y="0"/>
                    </a:cubicBezTo>
                    <a:cubicBezTo>
                      <a:pt x="7" y="0"/>
                      <a:pt x="7" y="0"/>
                      <a:pt x="7" y="0"/>
                    </a:cubicBezTo>
                    <a:cubicBezTo>
                      <a:pt x="7" y="1"/>
                      <a:pt x="6" y="3"/>
                      <a:pt x="4" y="3"/>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3" name="Freeform 187"/>
              <p:cNvSpPr>
                <a:spLocks/>
              </p:cNvSpPr>
              <p:nvPr/>
            </p:nvSpPr>
            <p:spPr bwMode="auto">
              <a:xfrm>
                <a:off x="7062274" y="3472089"/>
                <a:ext cx="28064" cy="8862"/>
              </a:xfrm>
              <a:custGeom>
                <a:avLst/>
                <a:gdLst/>
                <a:ahLst/>
                <a:cxnLst>
                  <a:cxn ang="0">
                    <a:pos x="1" y="0"/>
                  </a:cxn>
                  <a:cxn ang="0">
                    <a:pos x="2" y="0"/>
                  </a:cxn>
                  <a:cxn ang="0">
                    <a:pos x="3" y="0"/>
                  </a:cxn>
                  <a:cxn ang="0">
                    <a:pos x="2" y="1"/>
                  </a:cxn>
                  <a:cxn ang="0">
                    <a:pos x="1" y="1"/>
                  </a:cxn>
                  <a:cxn ang="0">
                    <a:pos x="0" y="0"/>
                  </a:cxn>
                  <a:cxn ang="0">
                    <a:pos x="1" y="0"/>
                  </a:cxn>
                </a:cxnLst>
                <a:rect l="0" t="0" r="r" b="b"/>
                <a:pathLst>
                  <a:path w="3" h="1">
                    <a:moveTo>
                      <a:pt x="1" y="0"/>
                    </a:moveTo>
                    <a:cubicBezTo>
                      <a:pt x="2" y="0"/>
                      <a:pt x="2" y="0"/>
                      <a:pt x="2" y="0"/>
                    </a:cubicBezTo>
                    <a:cubicBezTo>
                      <a:pt x="3" y="0"/>
                      <a:pt x="3" y="0"/>
                      <a:pt x="3" y="0"/>
                    </a:cubicBezTo>
                    <a:cubicBezTo>
                      <a:pt x="3" y="1"/>
                      <a:pt x="3" y="1"/>
                      <a:pt x="2" y="1"/>
                    </a:cubicBezTo>
                    <a:cubicBezTo>
                      <a:pt x="1" y="1"/>
                      <a:pt x="1" y="1"/>
                      <a:pt x="1" y="1"/>
                    </a:cubicBezTo>
                    <a:cubicBezTo>
                      <a:pt x="1" y="1"/>
                      <a:pt x="0" y="1"/>
                      <a:pt x="0" y="0"/>
                    </a:cubicBezTo>
                    <a:cubicBezTo>
                      <a:pt x="0" y="0"/>
                      <a:pt x="1" y="0"/>
                      <a:pt x="1"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4" name="Freeform 188"/>
              <p:cNvSpPr>
                <a:spLocks/>
              </p:cNvSpPr>
              <p:nvPr/>
            </p:nvSpPr>
            <p:spPr bwMode="auto">
              <a:xfrm>
                <a:off x="7044549" y="3444026"/>
                <a:ext cx="72376" cy="10340"/>
              </a:xfrm>
              <a:custGeom>
                <a:avLst/>
                <a:gdLst/>
                <a:ahLst/>
                <a:cxnLst>
                  <a:cxn ang="0">
                    <a:pos x="0" y="0"/>
                  </a:cxn>
                  <a:cxn ang="0">
                    <a:pos x="8" y="0"/>
                  </a:cxn>
                  <a:cxn ang="0">
                    <a:pos x="8" y="0"/>
                  </a:cxn>
                  <a:cxn ang="0">
                    <a:pos x="8" y="1"/>
                  </a:cxn>
                  <a:cxn ang="0">
                    <a:pos x="0" y="1"/>
                  </a:cxn>
                  <a:cxn ang="0">
                    <a:pos x="0" y="0"/>
                  </a:cxn>
                  <a:cxn ang="0">
                    <a:pos x="0" y="0"/>
                  </a:cxn>
                </a:cxnLst>
                <a:rect l="0" t="0" r="r" b="b"/>
                <a:pathLst>
                  <a:path w="8" h="1">
                    <a:moveTo>
                      <a:pt x="0" y="0"/>
                    </a:moveTo>
                    <a:cubicBezTo>
                      <a:pt x="8" y="0"/>
                      <a:pt x="8" y="0"/>
                      <a:pt x="8" y="0"/>
                    </a:cubicBezTo>
                    <a:cubicBezTo>
                      <a:pt x="8" y="0"/>
                      <a:pt x="8" y="0"/>
                      <a:pt x="8" y="0"/>
                    </a:cubicBezTo>
                    <a:cubicBezTo>
                      <a:pt x="8" y="1"/>
                      <a:pt x="8" y="1"/>
                      <a:pt x="8" y="1"/>
                    </a:cubicBezTo>
                    <a:cubicBezTo>
                      <a:pt x="0" y="1"/>
                      <a:pt x="0" y="1"/>
                      <a:pt x="0" y="1"/>
                    </a:cubicBezTo>
                    <a:cubicBezTo>
                      <a:pt x="0" y="1"/>
                      <a:pt x="0" y="1"/>
                      <a:pt x="0" y="0"/>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5" name="Freeform 189"/>
              <p:cNvSpPr>
                <a:spLocks noEditPoints="1"/>
              </p:cNvSpPr>
              <p:nvPr/>
            </p:nvSpPr>
            <p:spPr bwMode="auto">
              <a:xfrm>
                <a:off x="7610257" y="3043747"/>
                <a:ext cx="236327" cy="354490"/>
              </a:xfrm>
              <a:custGeom>
                <a:avLst/>
                <a:gdLst/>
                <a:ahLst/>
                <a:cxnLst>
                  <a:cxn ang="0">
                    <a:pos x="3" y="21"/>
                  </a:cxn>
                  <a:cxn ang="0">
                    <a:pos x="7" y="30"/>
                  </a:cxn>
                  <a:cxn ang="0">
                    <a:pos x="7" y="31"/>
                  </a:cxn>
                  <a:cxn ang="0">
                    <a:pos x="7" y="33"/>
                  </a:cxn>
                  <a:cxn ang="0">
                    <a:pos x="7" y="34"/>
                  </a:cxn>
                  <a:cxn ang="0">
                    <a:pos x="7" y="36"/>
                  </a:cxn>
                  <a:cxn ang="0">
                    <a:pos x="7" y="37"/>
                  </a:cxn>
                  <a:cxn ang="0">
                    <a:pos x="9" y="39"/>
                  </a:cxn>
                  <a:cxn ang="0">
                    <a:pos x="17" y="39"/>
                  </a:cxn>
                  <a:cxn ang="0">
                    <a:pos x="19" y="37"/>
                  </a:cxn>
                  <a:cxn ang="0">
                    <a:pos x="19" y="36"/>
                  </a:cxn>
                  <a:cxn ang="0">
                    <a:pos x="19" y="34"/>
                  </a:cxn>
                  <a:cxn ang="0">
                    <a:pos x="19" y="33"/>
                  </a:cxn>
                  <a:cxn ang="0">
                    <a:pos x="19" y="31"/>
                  </a:cxn>
                  <a:cxn ang="0">
                    <a:pos x="19" y="30"/>
                  </a:cxn>
                  <a:cxn ang="0">
                    <a:pos x="23" y="21"/>
                  </a:cxn>
                  <a:cxn ang="0">
                    <a:pos x="23" y="21"/>
                  </a:cxn>
                  <a:cxn ang="0">
                    <a:pos x="26" y="12"/>
                  </a:cxn>
                  <a:cxn ang="0">
                    <a:pos x="13" y="0"/>
                  </a:cxn>
                  <a:cxn ang="0">
                    <a:pos x="0" y="12"/>
                  </a:cxn>
                  <a:cxn ang="0">
                    <a:pos x="3" y="21"/>
                  </a:cxn>
                  <a:cxn ang="0">
                    <a:pos x="13" y="23"/>
                  </a:cxn>
                  <a:cxn ang="0">
                    <a:pos x="13" y="23"/>
                  </a:cxn>
                  <a:cxn ang="0">
                    <a:pos x="13" y="23"/>
                  </a:cxn>
                  <a:cxn ang="0">
                    <a:pos x="13" y="23"/>
                  </a:cxn>
                  <a:cxn ang="0">
                    <a:pos x="13" y="30"/>
                  </a:cxn>
                  <a:cxn ang="0">
                    <a:pos x="13" y="30"/>
                  </a:cxn>
                  <a:cxn ang="0">
                    <a:pos x="13" y="23"/>
                  </a:cxn>
                  <a:cxn ang="0">
                    <a:pos x="5" y="20"/>
                  </a:cxn>
                  <a:cxn ang="0">
                    <a:pos x="2" y="12"/>
                  </a:cxn>
                  <a:cxn ang="0">
                    <a:pos x="13" y="2"/>
                  </a:cxn>
                  <a:cxn ang="0">
                    <a:pos x="24" y="12"/>
                  </a:cxn>
                  <a:cxn ang="0">
                    <a:pos x="21" y="20"/>
                  </a:cxn>
                  <a:cxn ang="0">
                    <a:pos x="21" y="20"/>
                  </a:cxn>
                  <a:cxn ang="0">
                    <a:pos x="21" y="20"/>
                  </a:cxn>
                  <a:cxn ang="0">
                    <a:pos x="17" y="30"/>
                  </a:cxn>
                  <a:cxn ang="0">
                    <a:pos x="15" y="30"/>
                  </a:cxn>
                  <a:cxn ang="0">
                    <a:pos x="15" y="23"/>
                  </a:cxn>
                  <a:cxn ang="0">
                    <a:pos x="15" y="23"/>
                  </a:cxn>
                  <a:cxn ang="0">
                    <a:pos x="18" y="14"/>
                  </a:cxn>
                  <a:cxn ang="0">
                    <a:pos x="18" y="13"/>
                  </a:cxn>
                  <a:cxn ang="0">
                    <a:pos x="18" y="13"/>
                  </a:cxn>
                  <a:cxn ang="0">
                    <a:pos x="15" y="20"/>
                  </a:cxn>
                  <a:cxn ang="0">
                    <a:pos x="15" y="16"/>
                  </a:cxn>
                  <a:cxn ang="0">
                    <a:pos x="15" y="16"/>
                  </a:cxn>
                  <a:cxn ang="0">
                    <a:pos x="14" y="16"/>
                  </a:cxn>
                  <a:cxn ang="0">
                    <a:pos x="14" y="22"/>
                  </a:cxn>
                  <a:cxn ang="0">
                    <a:pos x="13" y="21"/>
                  </a:cxn>
                  <a:cxn ang="0">
                    <a:pos x="11" y="22"/>
                  </a:cxn>
                  <a:cxn ang="0">
                    <a:pos x="11" y="16"/>
                  </a:cxn>
                  <a:cxn ang="0">
                    <a:pos x="11" y="16"/>
                  </a:cxn>
                  <a:cxn ang="0">
                    <a:pos x="11" y="16"/>
                  </a:cxn>
                  <a:cxn ang="0">
                    <a:pos x="11" y="20"/>
                  </a:cxn>
                  <a:cxn ang="0">
                    <a:pos x="8" y="13"/>
                  </a:cxn>
                  <a:cxn ang="0">
                    <a:pos x="8" y="13"/>
                  </a:cxn>
                  <a:cxn ang="0">
                    <a:pos x="7" y="14"/>
                  </a:cxn>
                  <a:cxn ang="0">
                    <a:pos x="11" y="23"/>
                  </a:cxn>
                  <a:cxn ang="0">
                    <a:pos x="11" y="23"/>
                  </a:cxn>
                  <a:cxn ang="0">
                    <a:pos x="11" y="30"/>
                  </a:cxn>
                  <a:cxn ang="0">
                    <a:pos x="9" y="30"/>
                  </a:cxn>
                  <a:cxn ang="0">
                    <a:pos x="5" y="20"/>
                  </a:cxn>
                  <a:cxn ang="0">
                    <a:pos x="5" y="20"/>
                  </a:cxn>
                </a:cxnLst>
                <a:rect l="0" t="0" r="r" b="b"/>
                <a:pathLst>
                  <a:path w="26" h="39">
                    <a:moveTo>
                      <a:pt x="3" y="21"/>
                    </a:moveTo>
                    <a:cubicBezTo>
                      <a:pt x="3" y="21"/>
                      <a:pt x="7" y="26"/>
                      <a:pt x="7" y="30"/>
                    </a:cubicBezTo>
                    <a:cubicBezTo>
                      <a:pt x="7" y="31"/>
                      <a:pt x="7" y="31"/>
                      <a:pt x="7" y="31"/>
                    </a:cubicBezTo>
                    <a:cubicBezTo>
                      <a:pt x="7" y="32"/>
                      <a:pt x="7" y="33"/>
                      <a:pt x="7" y="33"/>
                    </a:cubicBezTo>
                    <a:cubicBezTo>
                      <a:pt x="7" y="33"/>
                      <a:pt x="7" y="34"/>
                      <a:pt x="7" y="34"/>
                    </a:cubicBezTo>
                    <a:cubicBezTo>
                      <a:pt x="7" y="35"/>
                      <a:pt x="7" y="35"/>
                      <a:pt x="7" y="36"/>
                    </a:cubicBezTo>
                    <a:cubicBezTo>
                      <a:pt x="7" y="36"/>
                      <a:pt x="7" y="37"/>
                      <a:pt x="7" y="37"/>
                    </a:cubicBezTo>
                    <a:cubicBezTo>
                      <a:pt x="7" y="38"/>
                      <a:pt x="7" y="39"/>
                      <a:pt x="9" y="39"/>
                    </a:cubicBezTo>
                    <a:cubicBezTo>
                      <a:pt x="17" y="39"/>
                      <a:pt x="17" y="39"/>
                      <a:pt x="17" y="39"/>
                    </a:cubicBezTo>
                    <a:cubicBezTo>
                      <a:pt x="18" y="39"/>
                      <a:pt x="19" y="38"/>
                      <a:pt x="19" y="37"/>
                    </a:cubicBezTo>
                    <a:cubicBezTo>
                      <a:pt x="19" y="37"/>
                      <a:pt x="19" y="36"/>
                      <a:pt x="19" y="36"/>
                    </a:cubicBezTo>
                    <a:cubicBezTo>
                      <a:pt x="19" y="35"/>
                      <a:pt x="19" y="35"/>
                      <a:pt x="19" y="34"/>
                    </a:cubicBezTo>
                    <a:cubicBezTo>
                      <a:pt x="19" y="34"/>
                      <a:pt x="19" y="33"/>
                      <a:pt x="19" y="33"/>
                    </a:cubicBezTo>
                    <a:cubicBezTo>
                      <a:pt x="19" y="33"/>
                      <a:pt x="19" y="32"/>
                      <a:pt x="19" y="31"/>
                    </a:cubicBezTo>
                    <a:cubicBezTo>
                      <a:pt x="19" y="31"/>
                      <a:pt x="19" y="31"/>
                      <a:pt x="19" y="30"/>
                    </a:cubicBezTo>
                    <a:cubicBezTo>
                      <a:pt x="19" y="26"/>
                      <a:pt x="23" y="21"/>
                      <a:pt x="23" y="21"/>
                    </a:cubicBezTo>
                    <a:cubicBezTo>
                      <a:pt x="23" y="21"/>
                      <a:pt x="23" y="21"/>
                      <a:pt x="23" y="21"/>
                    </a:cubicBezTo>
                    <a:cubicBezTo>
                      <a:pt x="25" y="19"/>
                      <a:pt x="26" y="16"/>
                      <a:pt x="26" y="12"/>
                    </a:cubicBezTo>
                    <a:cubicBezTo>
                      <a:pt x="26" y="5"/>
                      <a:pt x="20" y="0"/>
                      <a:pt x="13" y="0"/>
                    </a:cubicBezTo>
                    <a:cubicBezTo>
                      <a:pt x="6" y="0"/>
                      <a:pt x="0" y="5"/>
                      <a:pt x="0" y="12"/>
                    </a:cubicBezTo>
                    <a:cubicBezTo>
                      <a:pt x="0" y="16"/>
                      <a:pt x="1" y="19"/>
                      <a:pt x="3" y="21"/>
                    </a:cubicBezTo>
                    <a:close/>
                    <a:moveTo>
                      <a:pt x="13" y="23"/>
                    </a:moveTo>
                    <a:cubicBezTo>
                      <a:pt x="13" y="23"/>
                      <a:pt x="13" y="23"/>
                      <a:pt x="13" y="23"/>
                    </a:cubicBezTo>
                    <a:cubicBezTo>
                      <a:pt x="13" y="23"/>
                      <a:pt x="13" y="23"/>
                      <a:pt x="13" y="23"/>
                    </a:cubicBezTo>
                    <a:cubicBezTo>
                      <a:pt x="13" y="23"/>
                      <a:pt x="13" y="23"/>
                      <a:pt x="13" y="23"/>
                    </a:cubicBezTo>
                    <a:cubicBezTo>
                      <a:pt x="13" y="30"/>
                      <a:pt x="13" y="30"/>
                      <a:pt x="13" y="30"/>
                    </a:cubicBezTo>
                    <a:cubicBezTo>
                      <a:pt x="13" y="30"/>
                      <a:pt x="13" y="30"/>
                      <a:pt x="13" y="30"/>
                    </a:cubicBezTo>
                    <a:lnTo>
                      <a:pt x="13" y="23"/>
                    </a:lnTo>
                    <a:close/>
                    <a:moveTo>
                      <a:pt x="5" y="20"/>
                    </a:moveTo>
                    <a:cubicBezTo>
                      <a:pt x="3" y="18"/>
                      <a:pt x="2" y="15"/>
                      <a:pt x="2" y="12"/>
                    </a:cubicBezTo>
                    <a:cubicBezTo>
                      <a:pt x="2" y="6"/>
                      <a:pt x="7" y="2"/>
                      <a:pt x="13" y="2"/>
                    </a:cubicBezTo>
                    <a:cubicBezTo>
                      <a:pt x="19" y="2"/>
                      <a:pt x="24" y="6"/>
                      <a:pt x="24" y="12"/>
                    </a:cubicBezTo>
                    <a:cubicBezTo>
                      <a:pt x="24" y="15"/>
                      <a:pt x="23" y="18"/>
                      <a:pt x="21" y="20"/>
                    </a:cubicBezTo>
                    <a:cubicBezTo>
                      <a:pt x="21" y="20"/>
                      <a:pt x="21" y="20"/>
                      <a:pt x="21" y="20"/>
                    </a:cubicBezTo>
                    <a:cubicBezTo>
                      <a:pt x="21" y="20"/>
                      <a:pt x="21" y="20"/>
                      <a:pt x="21" y="20"/>
                    </a:cubicBezTo>
                    <a:cubicBezTo>
                      <a:pt x="21" y="20"/>
                      <a:pt x="17" y="25"/>
                      <a:pt x="17" y="30"/>
                    </a:cubicBezTo>
                    <a:cubicBezTo>
                      <a:pt x="15" y="30"/>
                      <a:pt x="15" y="30"/>
                      <a:pt x="15" y="30"/>
                    </a:cubicBezTo>
                    <a:cubicBezTo>
                      <a:pt x="15" y="23"/>
                      <a:pt x="15" y="23"/>
                      <a:pt x="15" y="23"/>
                    </a:cubicBezTo>
                    <a:cubicBezTo>
                      <a:pt x="15" y="23"/>
                      <a:pt x="15" y="23"/>
                      <a:pt x="15" y="23"/>
                    </a:cubicBezTo>
                    <a:cubicBezTo>
                      <a:pt x="18" y="14"/>
                      <a:pt x="18" y="14"/>
                      <a:pt x="18" y="14"/>
                    </a:cubicBezTo>
                    <a:cubicBezTo>
                      <a:pt x="19" y="13"/>
                      <a:pt x="18" y="13"/>
                      <a:pt x="18" y="13"/>
                    </a:cubicBezTo>
                    <a:cubicBezTo>
                      <a:pt x="18" y="13"/>
                      <a:pt x="18" y="13"/>
                      <a:pt x="18" y="13"/>
                    </a:cubicBezTo>
                    <a:cubicBezTo>
                      <a:pt x="15" y="20"/>
                      <a:pt x="15" y="20"/>
                      <a:pt x="15" y="20"/>
                    </a:cubicBezTo>
                    <a:cubicBezTo>
                      <a:pt x="15" y="16"/>
                      <a:pt x="15" y="16"/>
                      <a:pt x="15" y="16"/>
                    </a:cubicBezTo>
                    <a:cubicBezTo>
                      <a:pt x="15" y="16"/>
                      <a:pt x="15" y="16"/>
                      <a:pt x="15" y="16"/>
                    </a:cubicBezTo>
                    <a:cubicBezTo>
                      <a:pt x="15" y="16"/>
                      <a:pt x="14" y="16"/>
                      <a:pt x="14" y="16"/>
                    </a:cubicBezTo>
                    <a:cubicBezTo>
                      <a:pt x="14" y="22"/>
                      <a:pt x="14" y="22"/>
                      <a:pt x="14" y="22"/>
                    </a:cubicBezTo>
                    <a:cubicBezTo>
                      <a:pt x="14" y="21"/>
                      <a:pt x="14" y="21"/>
                      <a:pt x="13" y="21"/>
                    </a:cubicBezTo>
                    <a:cubicBezTo>
                      <a:pt x="12" y="21"/>
                      <a:pt x="12" y="21"/>
                      <a:pt x="11" y="22"/>
                    </a:cubicBezTo>
                    <a:cubicBezTo>
                      <a:pt x="11" y="16"/>
                      <a:pt x="11" y="16"/>
                      <a:pt x="11" y="16"/>
                    </a:cubicBezTo>
                    <a:cubicBezTo>
                      <a:pt x="11" y="16"/>
                      <a:pt x="11" y="16"/>
                      <a:pt x="11" y="16"/>
                    </a:cubicBezTo>
                    <a:cubicBezTo>
                      <a:pt x="11" y="16"/>
                      <a:pt x="11" y="16"/>
                      <a:pt x="11" y="16"/>
                    </a:cubicBezTo>
                    <a:cubicBezTo>
                      <a:pt x="11" y="20"/>
                      <a:pt x="11" y="20"/>
                      <a:pt x="11" y="20"/>
                    </a:cubicBezTo>
                    <a:cubicBezTo>
                      <a:pt x="8" y="13"/>
                      <a:pt x="8" y="13"/>
                      <a:pt x="8" y="13"/>
                    </a:cubicBezTo>
                    <a:cubicBezTo>
                      <a:pt x="8" y="13"/>
                      <a:pt x="8" y="13"/>
                      <a:pt x="8" y="13"/>
                    </a:cubicBezTo>
                    <a:cubicBezTo>
                      <a:pt x="8" y="13"/>
                      <a:pt x="7" y="13"/>
                      <a:pt x="7" y="14"/>
                    </a:cubicBezTo>
                    <a:cubicBezTo>
                      <a:pt x="11" y="23"/>
                      <a:pt x="11" y="23"/>
                      <a:pt x="11" y="23"/>
                    </a:cubicBezTo>
                    <a:cubicBezTo>
                      <a:pt x="11" y="23"/>
                      <a:pt x="11" y="23"/>
                      <a:pt x="11" y="23"/>
                    </a:cubicBezTo>
                    <a:cubicBezTo>
                      <a:pt x="11" y="30"/>
                      <a:pt x="11" y="30"/>
                      <a:pt x="11" y="30"/>
                    </a:cubicBezTo>
                    <a:cubicBezTo>
                      <a:pt x="9" y="30"/>
                      <a:pt x="9" y="30"/>
                      <a:pt x="9" y="30"/>
                    </a:cubicBezTo>
                    <a:cubicBezTo>
                      <a:pt x="9" y="25"/>
                      <a:pt x="5" y="20"/>
                      <a:pt x="5" y="20"/>
                    </a:cubicBezTo>
                    <a:cubicBezTo>
                      <a:pt x="5" y="20"/>
                      <a:pt x="5" y="20"/>
                      <a:pt x="5" y="2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6" name="Freeform 190"/>
              <p:cNvSpPr>
                <a:spLocks/>
              </p:cNvSpPr>
              <p:nvPr/>
            </p:nvSpPr>
            <p:spPr bwMode="auto">
              <a:xfrm>
                <a:off x="7691494" y="3398237"/>
                <a:ext cx="73852" cy="36927"/>
              </a:xfrm>
              <a:custGeom>
                <a:avLst/>
                <a:gdLst/>
                <a:ahLst/>
                <a:cxnLst>
                  <a:cxn ang="0">
                    <a:pos x="4" y="4"/>
                  </a:cxn>
                  <a:cxn ang="0">
                    <a:pos x="3" y="4"/>
                  </a:cxn>
                  <a:cxn ang="0">
                    <a:pos x="0" y="0"/>
                  </a:cxn>
                  <a:cxn ang="0">
                    <a:pos x="8" y="0"/>
                  </a:cxn>
                  <a:cxn ang="0">
                    <a:pos x="4" y="4"/>
                  </a:cxn>
                </a:cxnLst>
                <a:rect l="0" t="0" r="r" b="b"/>
                <a:pathLst>
                  <a:path w="8" h="4">
                    <a:moveTo>
                      <a:pt x="4" y="4"/>
                    </a:moveTo>
                    <a:cubicBezTo>
                      <a:pt x="3" y="4"/>
                      <a:pt x="3" y="4"/>
                      <a:pt x="3" y="4"/>
                    </a:cubicBezTo>
                    <a:cubicBezTo>
                      <a:pt x="2" y="4"/>
                      <a:pt x="0" y="2"/>
                      <a:pt x="0" y="0"/>
                    </a:cubicBezTo>
                    <a:cubicBezTo>
                      <a:pt x="8" y="0"/>
                      <a:pt x="8" y="0"/>
                      <a:pt x="8" y="0"/>
                    </a:cubicBezTo>
                    <a:cubicBezTo>
                      <a:pt x="8" y="2"/>
                      <a:pt x="6" y="4"/>
                      <a:pt x="4" y="4"/>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7" name="Freeform 191"/>
              <p:cNvSpPr>
                <a:spLocks/>
              </p:cNvSpPr>
              <p:nvPr/>
            </p:nvSpPr>
            <p:spPr bwMode="auto">
              <a:xfrm>
                <a:off x="7719558" y="3189975"/>
                <a:ext cx="17725" cy="8862"/>
              </a:xfrm>
              <a:custGeom>
                <a:avLst/>
                <a:gdLst/>
                <a:ahLst/>
                <a:cxnLst>
                  <a:cxn ang="0">
                    <a:pos x="0" y="0"/>
                  </a:cxn>
                  <a:cxn ang="0">
                    <a:pos x="2" y="0"/>
                  </a:cxn>
                  <a:cxn ang="0">
                    <a:pos x="2" y="0"/>
                  </a:cxn>
                  <a:cxn ang="0">
                    <a:pos x="2" y="1"/>
                  </a:cxn>
                  <a:cxn ang="0">
                    <a:pos x="0" y="1"/>
                  </a:cxn>
                  <a:cxn ang="0">
                    <a:pos x="0" y="0"/>
                  </a:cxn>
                  <a:cxn ang="0">
                    <a:pos x="0" y="0"/>
                  </a:cxn>
                </a:cxnLst>
                <a:rect l="0" t="0" r="r" b="b"/>
                <a:pathLst>
                  <a:path w="2" h="1">
                    <a:moveTo>
                      <a:pt x="0" y="0"/>
                    </a:moveTo>
                    <a:cubicBezTo>
                      <a:pt x="2" y="0"/>
                      <a:pt x="2" y="0"/>
                      <a:pt x="2" y="0"/>
                    </a:cubicBezTo>
                    <a:cubicBezTo>
                      <a:pt x="2" y="0"/>
                      <a:pt x="2" y="0"/>
                      <a:pt x="2" y="0"/>
                    </a:cubicBezTo>
                    <a:cubicBezTo>
                      <a:pt x="2" y="1"/>
                      <a:pt x="2" y="1"/>
                      <a:pt x="2" y="1"/>
                    </a:cubicBezTo>
                    <a:cubicBezTo>
                      <a:pt x="0" y="1"/>
                      <a:pt x="0" y="1"/>
                      <a:pt x="0" y="1"/>
                    </a:cubicBezTo>
                    <a:cubicBezTo>
                      <a:pt x="0" y="1"/>
                      <a:pt x="0" y="1"/>
                      <a:pt x="0" y="0"/>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8" name="Freeform 192"/>
              <p:cNvSpPr>
                <a:spLocks/>
              </p:cNvSpPr>
              <p:nvPr/>
            </p:nvSpPr>
            <p:spPr bwMode="auto">
              <a:xfrm>
                <a:off x="7691494" y="3161910"/>
                <a:ext cx="73852" cy="8862"/>
              </a:xfrm>
              <a:custGeom>
                <a:avLst/>
                <a:gdLst/>
                <a:ahLst/>
                <a:cxnLst>
                  <a:cxn ang="0">
                    <a:pos x="0" y="0"/>
                  </a:cxn>
                  <a:cxn ang="0">
                    <a:pos x="8" y="0"/>
                  </a:cxn>
                  <a:cxn ang="0">
                    <a:pos x="8" y="0"/>
                  </a:cxn>
                  <a:cxn ang="0">
                    <a:pos x="8" y="1"/>
                  </a:cxn>
                  <a:cxn ang="0">
                    <a:pos x="0" y="1"/>
                  </a:cxn>
                  <a:cxn ang="0">
                    <a:pos x="0" y="0"/>
                  </a:cxn>
                  <a:cxn ang="0">
                    <a:pos x="0" y="0"/>
                  </a:cxn>
                </a:cxnLst>
                <a:rect l="0" t="0" r="r" b="b"/>
                <a:pathLst>
                  <a:path w="8" h="1">
                    <a:moveTo>
                      <a:pt x="0" y="0"/>
                    </a:moveTo>
                    <a:cubicBezTo>
                      <a:pt x="8" y="0"/>
                      <a:pt x="8" y="0"/>
                      <a:pt x="8" y="0"/>
                    </a:cubicBezTo>
                    <a:cubicBezTo>
                      <a:pt x="8" y="0"/>
                      <a:pt x="8" y="0"/>
                      <a:pt x="8" y="0"/>
                    </a:cubicBezTo>
                    <a:cubicBezTo>
                      <a:pt x="8" y="0"/>
                      <a:pt x="8" y="1"/>
                      <a:pt x="8" y="1"/>
                    </a:cubicBezTo>
                    <a:cubicBezTo>
                      <a:pt x="0" y="1"/>
                      <a:pt x="0" y="1"/>
                      <a:pt x="0" y="1"/>
                    </a:cubicBezTo>
                    <a:cubicBezTo>
                      <a:pt x="0" y="1"/>
                      <a:pt x="0" y="0"/>
                      <a:pt x="0" y="0"/>
                    </a:cubicBezTo>
                    <a:cubicBezTo>
                      <a:pt x="0" y="0"/>
                      <a:pt x="0" y="0"/>
                      <a:pt x="0" y="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Content Placeholder 1"/>
              <p:cNvSpPr txBox="1">
                <a:spLocks/>
              </p:cNvSpPr>
              <p:nvPr/>
            </p:nvSpPr>
            <p:spPr>
              <a:xfrm>
                <a:off x="8588232" y="3962400"/>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الإبداع</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01" name="Content Placeholder 1"/>
              <p:cNvSpPr txBox="1">
                <a:spLocks/>
              </p:cNvSpPr>
              <p:nvPr/>
            </p:nvSpPr>
            <p:spPr>
              <a:xfrm>
                <a:off x="9655032" y="3221180"/>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الفهم</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02" name="Content Placeholder 1"/>
              <p:cNvSpPr txBox="1">
                <a:spLocks/>
              </p:cNvSpPr>
              <p:nvPr/>
            </p:nvSpPr>
            <p:spPr>
              <a:xfrm>
                <a:off x="8255723" y="3221180"/>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الدماغ</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03" name="Content Placeholder 1"/>
              <p:cNvSpPr txBox="1">
                <a:spLocks/>
              </p:cNvSpPr>
              <p:nvPr/>
            </p:nvSpPr>
            <p:spPr>
              <a:xfrm>
                <a:off x="6274526" y="2057400"/>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تعلم</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04" name="Content Placeholder 1"/>
              <p:cNvSpPr txBox="1">
                <a:spLocks/>
              </p:cNvSpPr>
              <p:nvPr/>
            </p:nvSpPr>
            <p:spPr>
              <a:xfrm>
                <a:off x="9100847" y="1080655"/>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عقل</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sp>
            <p:nvSpPr>
              <p:cNvPr id="105" name="Content Placeholder 1"/>
              <p:cNvSpPr txBox="1">
                <a:spLocks/>
              </p:cNvSpPr>
              <p:nvPr/>
            </p:nvSpPr>
            <p:spPr>
              <a:xfrm>
                <a:off x="9655032" y="1634835"/>
                <a:ext cx="1066800" cy="304800"/>
              </a:xfrm>
              <a:prstGeom prst="rect">
                <a:avLst/>
              </a:prstGeom>
            </p:spPr>
            <p:txBody>
              <a:bodyPr/>
              <a:lstStyle/>
              <a:p>
                <a:pPr marL="439529" marR="0" lvl="0" indent="-439529" algn="ctr" defTabSz="1172078" rtl="1" eaLnBrk="1" fontAlgn="auto" latinLnBrk="0" hangingPunct="1">
                  <a:lnSpc>
                    <a:spcPct val="100000"/>
                  </a:lnSpc>
                  <a:spcBef>
                    <a:spcPct val="20000"/>
                  </a:spcBef>
                  <a:spcAft>
                    <a:spcPts val="0"/>
                  </a:spcAft>
                  <a:buClrTx/>
                  <a:buSzTx/>
                  <a:tabLst/>
                  <a:defRPr/>
                </a:pPr>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فكرة</a:t>
                </a:r>
                <a:endParaRPr kumimoji="0" lang="en-GB" sz="1800" b="0" i="0" u="none" strike="noStrike" kern="1200" cap="none" spc="0" normalizeH="0" baseline="0" noProof="0" dirty="0">
                  <a:ln>
                    <a:noFill/>
                  </a:ln>
                  <a:solidFill>
                    <a:schemeClr val="bg1">
                      <a:lumMod val="85000"/>
                    </a:schemeClr>
                  </a:solidFill>
                  <a:effectLst/>
                  <a:uLnTx/>
                  <a:uFillTx/>
                  <a:latin typeface="Helvetica Neue W23 for SKY Reg" panose="020B0604020202020204" pitchFamily="34" charset="-78"/>
                  <a:cs typeface="Helvetica Neue W23 for SKY Reg" panose="020B0604020202020204" pitchFamily="34" charset="-78"/>
                </a:endParaRPr>
              </a:p>
            </p:txBody>
          </p:sp>
        </p:grpSp>
      </p:grpSp>
    </p:spTree>
  </p:cSld>
  <p:clrMapOvr>
    <a:masterClrMapping/>
  </p:clrMapOvr>
  <p:transition spd="slow">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 name="Chart 289"/>
          <p:cNvGraphicFramePr/>
          <p:nvPr>
            <p:extLst>
              <p:ext uri="{D42A27DB-BD31-4B8C-83A1-F6EECF244321}">
                <p14:modId xmlns:p14="http://schemas.microsoft.com/office/powerpoint/2010/main" val="769706369"/>
              </p:ext>
            </p:extLst>
          </p:nvPr>
        </p:nvGraphicFramePr>
        <p:xfrm>
          <a:off x="1068388" y="2018779"/>
          <a:ext cx="4048741" cy="3543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1" name="Chart 290"/>
          <p:cNvGraphicFramePr/>
          <p:nvPr>
            <p:extLst>
              <p:ext uri="{D42A27DB-BD31-4B8C-83A1-F6EECF244321}">
                <p14:modId xmlns:p14="http://schemas.microsoft.com/office/powerpoint/2010/main" val="2750808224"/>
              </p:ext>
            </p:extLst>
          </p:nvPr>
        </p:nvGraphicFramePr>
        <p:xfrm>
          <a:off x="7074871" y="2017832"/>
          <a:ext cx="4048741" cy="3543672"/>
        </p:xfrm>
        <a:graphic>
          <a:graphicData uri="http://schemas.openxmlformats.org/drawingml/2006/chart">
            <c:chart xmlns:c="http://schemas.openxmlformats.org/drawingml/2006/chart" xmlns:r="http://schemas.openxmlformats.org/officeDocument/2006/relationships" r:id="rId3"/>
          </a:graphicData>
        </a:graphic>
      </p:graphicFrame>
      <p:cxnSp>
        <p:nvCxnSpPr>
          <p:cNvPr id="292" name="Straight Connector 291"/>
          <p:cNvCxnSpPr/>
          <p:nvPr/>
        </p:nvCxnSpPr>
        <p:spPr>
          <a:xfrm rot="5400000">
            <a:off x="4532672" y="3971395"/>
            <a:ext cx="3180219" cy="1894"/>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3" name="Oval 292"/>
          <p:cNvSpPr/>
          <p:nvPr/>
        </p:nvSpPr>
        <p:spPr>
          <a:xfrm>
            <a:off x="5441305" y="3289919"/>
            <a:ext cx="1362951" cy="1362951"/>
          </a:xfrm>
          <a:prstGeom prst="ellipse">
            <a:avLst/>
          </a:prstGeom>
          <a:solidFill>
            <a:srgbClr val="F0534B"/>
          </a:solidFill>
          <a:ln>
            <a:noFill/>
          </a:ln>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bg1">
                    <a:lumMod val="95000"/>
                  </a:schemeClr>
                </a:solidFill>
              </a:rPr>
              <a:t>2015</a:t>
            </a:r>
          </a:p>
        </p:txBody>
      </p:sp>
      <p:sp>
        <p:nvSpPr>
          <p:cNvPr id="294" name="Text Placeholder 3"/>
          <p:cNvSpPr txBox="1">
            <a:spLocks/>
          </p:cNvSpPr>
          <p:nvPr/>
        </p:nvSpPr>
        <p:spPr>
          <a:xfrm>
            <a:off x="1523016" y="5445950"/>
            <a:ext cx="1152560"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F0534B"/>
                </a:solidFill>
                <a:effectLst/>
                <a:uLnTx/>
                <a:uFillTx/>
                <a:latin typeface="+mn-lt"/>
                <a:ea typeface="+mn-ea"/>
                <a:cs typeface="+mn-cs"/>
              </a:rPr>
              <a:t>35%</a:t>
            </a:r>
          </a:p>
        </p:txBody>
      </p:sp>
      <p:sp>
        <p:nvSpPr>
          <p:cNvPr id="295" name="Footer Text"/>
          <p:cNvSpPr txBox="1"/>
          <p:nvPr/>
        </p:nvSpPr>
        <p:spPr>
          <a:xfrm>
            <a:off x="2717379" y="5482651"/>
            <a:ext cx="3223675" cy="615553"/>
          </a:xfrm>
          <a:prstGeom prst="rect">
            <a:avLst/>
          </a:prstGeom>
          <a:noFill/>
        </p:spPr>
        <p:txBody>
          <a:bodyPr wrap="square" lIns="0" tIns="0" rIns="0" bIns="0" rtlCol="0">
            <a:spAutoFit/>
          </a:bodyPr>
          <a:lstStyle/>
          <a:p>
            <a:pPr rtl="1"/>
            <a:r>
              <a:rPr lang="ar-EG" sz="10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0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296" name="Text Placeholder 3"/>
          <p:cNvSpPr txBox="1">
            <a:spLocks/>
          </p:cNvSpPr>
          <p:nvPr/>
        </p:nvSpPr>
        <p:spPr>
          <a:xfrm>
            <a:off x="9514677" y="5445950"/>
            <a:ext cx="1152560"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F0534B"/>
                </a:solidFill>
                <a:effectLst/>
                <a:uLnTx/>
                <a:uFillTx/>
                <a:latin typeface="+mn-lt"/>
                <a:ea typeface="+mn-ea"/>
                <a:cs typeface="+mn-cs"/>
              </a:rPr>
              <a:t>65%</a:t>
            </a:r>
          </a:p>
        </p:txBody>
      </p:sp>
      <p:sp>
        <p:nvSpPr>
          <p:cNvPr id="297" name="Footer Text"/>
          <p:cNvSpPr txBox="1"/>
          <p:nvPr/>
        </p:nvSpPr>
        <p:spPr>
          <a:xfrm>
            <a:off x="6213644" y="5482651"/>
            <a:ext cx="3223675" cy="646331"/>
          </a:xfrm>
          <a:prstGeom prst="rect">
            <a:avLst/>
          </a:prstGeom>
          <a:noFill/>
        </p:spPr>
        <p:txBody>
          <a:bodyPr wrap="square" lIns="0" tIns="0" rIns="0" bIns="0" rtlCol="0">
            <a:spAutoFit/>
          </a:bodyPr>
          <a:lstStyle/>
          <a:p>
            <a:pPr algn="justLow" rtl="1"/>
            <a:r>
              <a:rPr lang="ar-EG" sz="105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05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5" name="Rectangle 64">
            <a:extLst>
              <a:ext uri="{FF2B5EF4-FFF2-40B4-BE49-F238E27FC236}">
                <a16:creationId xmlns:a16="http://schemas.microsoft.com/office/drawing/2014/main" id="{1D83990E-56FA-44FA-BCBC-CE858AF6C16A}"/>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65">
            <a:extLst>
              <a:ext uri="{FF2B5EF4-FFF2-40B4-BE49-F238E27FC236}">
                <a16:creationId xmlns:a16="http://schemas.microsoft.com/office/drawing/2014/main" id="{FDA1B436-5324-4E6F-B0AA-AA2232C25CAC}"/>
              </a:ext>
            </a:extLst>
          </p:cNvPr>
          <p:cNvSpPr txBox="1"/>
          <p:nvPr/>
        </p:nvSpPr>
        <p:spPr>
          <a:xfrm flipH="1">
            <a:off x="8323956" y="728514"/>
            <a:ext cx="3054041"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تحليل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الرسم البياني</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7" name="Rectangle 66">
            <a:extLst>
              <a:ext uri="{FF2B5EF4-FFF2-40B4-BE49-F238E27FC236}">
                <a16:creationId xmlns:a16="http://schemas.microsoft.com/office/drawing/2014/main" id="{E635F191-CC20-4EE0-B901-480472D412F7}"/>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AutoShape 274"/>
          <p:cNvSpPr>
            <a:spLocks noChangeAspect="1" noChangeArrowheads="1" noTextEdit="1"/>
          </p:cNvSpPr>
          <p:nvPr/>
        </p:nvSpPr>
        <p:spPr bwMode="auto">
          <a:xfrm>
            <a:off x="2054226" y="2198985"/>
            <a:ext cx="8078786" cy="4288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276"/>
          <p:cNvSpPr>
            <a:spLocks/>
          </p:cNvSpPr>
          <p:nvPr/>
        </p:nvSpPr>
        <p:spPr bwMode="auto">
          <a:xfrm>
            <a:off x="2060183" y="5040335"/>
            <a:ext cx="1767653" cy="196571"/>
          </a:xfrm>
          <a:custGeom>
            <a:avLst/>
            <a:gdLst/>
            <a:ahLst/>
            <a:cxnLst>
              <a:cxn ang="0">
                <a:pos x="289" y="0"/>
              </a:cxn>
              <a:cxn ang="0">
                <a:pos x="281" y="7"/>
              </a:cxn>
              <a:cxn ang="0">
                <a:pos x="18" y="7"/>
              </a:cxn>
              <a:cxn ang="0">
                <a:pos x="10" y="0"/>
              </a:cxn>
              <a:cxn ang="0">
                <a:pos x="0" y="16"/>
              </a:cxn>
              <a:cxn ang="0">
                <a:pos x="10" y="33"/>
              </a:cxn>
              <a:cxn ang="0">
                <a:pos x="18" y="26"/>
              </a:cxn>
              <a:cxn ang="0">
                <a:pos x="281" y="26"/>
              </a:cxn>
              <a:cxn ang="0">
                <a:pos x="289" y="33"/>
              </a:cxn>
              <a:cxn ang="0">
                <a:pos x="298" y="16"/>
              </a:cxn>
              <a:cxn ang="0">
                <a:pos x="289" y="0"/>
              </a:cxn>
            </a:cxnLst>
            <a:rect l="0" t="0" r="r" b="b"/>
            <a:pathLst>
              <a:path w="298" h="33">
                <a:moveTo>
                  <a:pt x="289" y="0"/>
                </a:moveTo>
                <a:cubicBezTo>
                  <a:pt x="285" y="0"/>
                  <a:pt x="282" y="3"/>
                  <a:pt x="281" y="7"/>
                </a:cubicBezTo>
                <a:cubicBezTo>
                  <a:pt x="18" y="7"/>
                  <a:pt x="18" y="7"/>
                  <a:pt x="18" y="7"/>
                </a:cubicBezTo>
                <a:cubicBezTo>
                  <a:pt x="16" y="3"/>
                  <a:pt x="13" y="0"/>
                  <a:pt x="10" y="0"/>
                </a:cubicBezTo>
                <a:cubicBezTo>
                  <a:pt x="5" y="0"/>
                  <a:pt x="0" y="7"/>
                  <a:pt x="0" y="16"/>
                </a:cubicBezTo>
                <a:cubicBezTo>
                  <a:pt x="0" y="26"/>
                  <a:pt x="5" y="33"/>
                  <a:pt x="10" y="33"/>
                </a:cubicBezTo>
                <a:cubicBezTo>
                  <a:pt x="13" y="33"/>
                  <a:pt x="16" y="30"/>
                  <a:pt x="18" y="26"/>
                </a:cubicBezTo>
                <a:cubicBezTo>
                  <a:pt x="281" y="26"/>
                  <a:pt x="281" y="26"/>
                  <a:pt x="281" y="26"/>
                </a:cubicBezTo>
                <a:cubicBezTo>
                  <a:pt x="282" y="30"/>
                  <a:pt x="285" y="33"/>
                  <a:pt x="289" y="33"/>
                </a:cubicBezTo>
                <a:cubicBezTo>
                  <a:pt x="294" y="33"/>
                  <a:pt x="298" y="26"/>
                  <a:pt x="298" y="16"/>
                </a:cubicBezTo>
                <a:cubicBezTo>
                  <a:pt x="298" y="7"/>
                  <a:pt x="294" y="0"/>
                  <a:pt x="289" y="0"/>
                </a:cubicBez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277"/>
          <p:cNvSpPr>
            <a:spLocks/>
          </p:cNvSpPr>
          <p:nvPr/>
        </p:nvSpPr>
        <p:spPr bwMode="auto">
          <a:xfrm>
            <a:off x="2209100" y="5082032"/>
            <a:ext cx="1475775" cy="1405783"/>
          </a:xfrm>
          <a:custGeom>
            <a:avLst/>
            <a:gdLst/>
            <a:ahLst/>
            <a:cxnLst>
              <a:cxn ang="0">
                <a:pos x="991" y="944"/>
              </a:cxn>
              <a:cxn ang="0">
                <a:pos x="494" y="777"/>
              </a:cxn>
              <a:cxn ang="0">
                <a:pos x="0" y="944"/>
              </a:cxn>
              <a:cxn ang="0">
                <a:pos x="0" y="0"/>
              </a:cxn>
              <a:cxn ang="0">
                <a:pos x="991" y="0"/>
              </a:cxn>
              <a:cxn ang="0">
                <a:pos x="991" y="944"/>
              </a:cxn>
            </a:cxnLst>
            <a:rect l="0" t="0" r="r" b="b"/>
            <a:pathLst>
              <a:path w="991" h="944">
                <a:moveTo>
                  <a:pt x="991" y="944"/>
                </a:moveTo>
                <a:lnTo>
                  <a:pt x="494" y="777"/>
                </a:lnTo>
                <a:lnTo>
                  <a:pt x="0" y="944"/>
                </a:lnTo>
                <a:lnTo>
                  <a:pt x="0" y="0"/>
                </a:lnTo>
                <a:lnTo>
                  <a:pt x="991" y="0"/>
                </a:lnTo>
                <a:lnTo>
                  <a:pt x="991" y="94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Rectangle 285"/>
          <p:cNvSpPr>
            <a:spLocks noChangeArrowheads="1"/>
          </p:cNvSpPr>
          <p:nvPr/>
        </p:nvSpPr>
        <p:spPr bwMode="auto">
          <a:xfrm>
            <a:off x="2456468" y="5223692"/>
            <a:ext cx="979435"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mj-lt"/>
                <a:cs typeface="Arial" pitchFamily="34" charset="0"/>
              </a:rPr>
              <a:t>30%</a:t>
            </a:r>
          </a:p>
        </p:txBody>
      </p:sp>
      <p:sp>
        <p:nvSpPr>
          <p:cNvPr id="454" name="Freeform 286"/>
          <p:cNvSpPr>
            <a:spLocks/>
          </p:cNvSpPr>
          <p:nvPr/>
        </p:nvSpPr>
        <p:spPr bwMode="auto">
          <a:xfrm>
            <a:off x="4159922" y="5040335"/>
            <a:ext cx="1767653" cy="196571"/>
          </a:xfrm>
          <a:custGeom>
            <a:avLst/>
            <a:gdLst/>
            <a:ahLst/>
            <a:cxnLst>
              <a:cxn ang="0">
                <a:pos x="288" y="0"/>
              </a:cxn>
              <a:cxn ang="0">
                <a:pos x="281" y="7"/>
              </a:cxn>
              <a:cxn ang="0">
                <a:pos x="18" y="7"/>
              </a:cxn>
              <a:cxn ang="0">
                <a:pos x="10" y="0"/>
              </a:cxn>
              <a:cxn ang="0">
                <a:pos x="0" y="16"/>
              </a:cxn>
              <a:cxn ang="0">
                <a:pos x="10" y="33"/>
              </a:cxn>
              <a:cxn ang="0">
                <a:pos x="18" y="26"/>
              </a:cxn>
              <a:cxn ang="0">
                <a:pos x="281" y="26"/>
              </a:cxn>
              <a:cxn ang="0">
                <a:pos x="288" y="33"/>
              </a:cxn>
              <a:cxn ang="0">
                <a:pos x="298" y="16"/>
              </a:cxn>
              <a:cxn ang="0">
                <a:pos x="288" y="0"/>
              </a:cxn>
            </a:cxnLst>
            <a:rect l="0" t="0" r="r" b="b"/>
            <a:pathLst>
              <a:path w="298" h="33">
                <a:moveTo>
                  <a:pt x="288" y="0"/>
                </a:moveTo>
                <a:cubicBezTo>
                  <a:pt x="285" y="0"/>
                  <a:pt x="282" y="3"/>
                  <a:pt x="281" y="7"/>
                </a:cubicBezTo>
                <a:cubicBezTo>
                  <a:pt x="18" y="7"/>
                  <a:pt x="18" y="7"/>
                  <a:pt x="18" y="7"/>
                </a:cubicBezTo>
                <a:cubicBezTo>
                  <a:pt x="16" y="3"/>
                  <a:pt x="13" y="0"/>
                  <a:pt x="10" y="0"/>
                </a:cubicBezTo>
                <a:cubicBezTo>
                  <a:pt x="5" y="0"/>
                  <a:pt x="0" y="7"/>
                  <a:pt x="0" y="16"/>
                </a:cubicBezTo>
                <a:cubicBezTo>
                  <a:pt x="0" y="26"/>
                  <a:pt x="5" y="33"/>
                  <a:pt x="10" y="33"/>
                </a:cubicBezTo>
                <a:cubicBezTo>
                  <a:pt x="13" y="33"/>
                  <a:pt x="16" y="30"/>
                  <a:pt x="18" y="26"/>
                </a:cubicBezTo>
                <a:cubicBezTo>
                  <a:pt x="281" y="26"/>
                  <a:pt x="281" y="26"/>
                  <a:pt x="281" y="26"/>
                </a:cubicBezTo>
                <a:cubicBezTo>
                  <a:pt x="282" y="30"/>
                  <a:pt x="285" y="33"/>
                  <a:pt x="288" y="33"/>
                </a:cubicBezTo>
                <a:cubicBezTo>
                  <a:pt x="294" y="33"/>
                  <a:pt x="298" y="26"/>
                  <a:pt x="298" y="16"/>
                </a:cubicBezTo>
                <a:cubicBezTo>
                  <a:pt x="298" y="7"/>
                  <a:pt x="294" y="0"/>
                  <a:pt x="288" y="0"/>
                </a:cubicBez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287"/>
          <p:cNvSpPr>
            <a:spLocks/>
          </p:cNvSpPr>
          <p:nvPr/>
        </p:nvSpPr>
        <p:spPr bwMode="auto">
          <a:xfrm>
            <a:off x="4308840" y="5082032"/>
            <a:ext cx="1475775" cy="1405783"/>
          </a:xfrm>
          <a:custGeom>
            <a:avLst/>
            <a:gdLst/>
            <a:ahLst/>
            <a:cxnLst>
              <a:cxn ang="0">
                <a:pos x="991" y="944"/>
              </a:cxn>
              <a:cxn ang="0">
                <a:pos x="493" y="777"/>
              </a:cxn>
              <a:cxn ang="0">
                <a:pos x="0" y="944"/>
              </a:cxn>
              <a:cxn ang="0">
                <a:pos x="0" y="0"/>
              </a:cxn>
              <a:cxn ang="0">
                <a:pos x="991" y="0"/>
              </a:cxn>
              <a:cxn ang="0">
                <a:pos x="991" y="944"/>
              </a:cxn>
            </a:cxnLst>
            <a:rect l="0" t="0" r="r" b="b"/>
            <a:pathLst>
              <a:path w="991" h="944">
                <a:moveTo>
                  <a:pt x="991" y="944"/>
                </a:moveTo>
                <a:lnTo>
                  <a:pt x="493" y="777"/>
                </a:lnTo>
                <a:lnTo>
                  <a:pt x="0" y="944"/>
                </a:lnTo>
                <a:lnTo>
                  <a:pt x="0" y="0"/>
                </a:lnTo>
                <a:lnTo>
                  <a:pt x="991" y="0"/>
                </a:lnTo>
                <a:lnTo>
                  <a:pt x="991" y="944"/>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Rectangle 295"/>
          <p:cNvSpPr>
            <a:spLocks noChangeArrowheads="1"/>
          </p:cNvSpPr>
          <p:nvPr/>
        </p:nvSpPr>
        <p:spPr bwMode="auto">
          <a:xfrm>
            <a:off x="4556208" y="5223692"/>
            <a:ext cx="979435"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bg1"/>
                </a:solidFill>
                <a:effectLst/>
                <a:latin typeface="+mj-lt"/>
                <a:cs typeface="Arial" pitchFamily="34" charset="0"/>
              </a:rPr>
              <a:t>64%</a:t>
            </a:r>
          </a:p>
        </p:txBody>
      </p:sp>
      <p:sp>
        <p:nvSpPr>
          <p:cNvPr id="464" name="Freeform 296"/>
          <p:cNvSpPr>
            <a:spLocks/>
          </p:cNvSpPr>
          <p:nvPr/>
        </p:nvSpPr>
        <p:spPr bwMode="auto">
          <a:xfrm>
            <a:off x="6259662" y="5040335"/>
            <a:ext cx="1767653" cy="196571"/>
          </a:xfrm>
          <a:custGeom>
            <a:avLst/>
            <a:gdLst/>
            <a:ahLst/>
            <a:cxnLst>
              <a:cxn ang="0">
                <a:pos x="288" y="0"/>
              </a:cxn>
              <a:cxn ang="0">
                <a:pos x="281" y="7"/>
              </a:cxn>
              <a:cxn ang="0">
                <a:pos x="18" y="7"/>
              </a:cxn>
              <a:cxn ang="0">
                <a:pos x="10" y="0"/>
              </a:cxn>
              <a:cxn ang="0">
                <a:pos x="0" y="16"/>
              </a:cxn>
              <a:cxn ang="0">
                <a:pos x="10" y="33"/>
              </a:cxn>
              <a:cxn ang="0">
                <a:pos x="18" y="26"/>
              </a:cxn>
              <a:cxn ang="0">
                <a:pos x="281" y="26"/>
              </a:cxn>
              <a:cxn ang="0">
                <a:pos x="288" y="33"/>
              </a:cxn>
              <a:cxn ang="0">
                <a:pos x="298" y="16"/>
              </a:cxn>
              <a:cxn ang="0">
                <a:pos x="288" y="0"/>
              </a:cxn>
            </a:cxnLst>
            <a:rect l="0" t="0" r="r" b="b"/>
            <a:pathLst>
              <a:path w="298" h="33">
                <a:moveTo>
                  <a:pt x="288" y="0"/>
                </a:moveTo>
                <a:cubicBezTo>
                  <a:pt x="285" y="0"/>
                  <a:pt x="282" y="3"/>
                  <a:pt x="281" y="7"/>
                </a:cubicBezTo>
                <a:cubicBezTo>
                  <a:pt x="18" y="7"/>
                  <a:pt x="18" y="7"/>
                  <a:pt x="18" y="7"/>
                </a:cubicBezTo>
                <a:cubicBezTo>
                  <a:pt x="16" y="3"/>
                  <a:pt x="13" y="0"/>
                  <a:pt x="10" y="0"/>
                </a:cubicBezTo>
                <a:cubicBezTo>
                  <a:pt x="5" y="0"/>
                  <a:pt x="0" y="7"/>
                  <a:pt x="0" y="16"/>
                </a:cubicBezTo>
                <a:cubicBezTo>
                  <a:pt x="0" y="26"/>
                  <a:pt x="5" y="33"/>
                  <a:pt x="10" y="33"/>
                </a:cubicBezTo>
                <a:cubicBezTo>
                  <a:pt x="13" y="33"/>
                  <a:pt x="16" y="30"/>
                  <a:pt x="18" y="26"/>
                </a:cubicBezTo>
                <a:cubicBezTo>
                  <a:pt x="281" y="26"/>
                  <a:pt x="281" y="26"/>
                  <a:pt x="281" y="26"/>
                </a:cubicBezTo>
                <a:cubicBezTo>
                  <a:pt x="282" y="30"/>
                  <a:pt x="285" y="33"/>
                  <a:pt x="288" y="33"/>
                </a:cubicBezTo>
                <a:cubicBezTo>
                  <a:pt x="294" y="33"/>
                  <a:pt x="298" y="26"/>
                  <a:pt x="298" y="16"/>
                </a:cubicBezTo>
                <a:cubicBezTo>
                  <a:pt x="298" y="7"/>
                  <a:pt x="294" y="0"/>
                  <a:pt x="288" y="0"/>
                </a:cubicBezTo>
                <a:close/>
              </a:path>
            </a:pathLst>
          </a:custGeom>
          <a:solidFill>
            <a:srgbClr val="ED2D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297"/>
          <p:cNvSpPr>
            <a:spLocks/>
          </p:cNvSpPr>
          <p:nvPr/>
        </p:nvSpPr>
        <p:spPr bwMode="auto">
          <a:xfrm>
            <a:off x="6408580" y="5082032"/>
            <a:ext cx="1475775" cy="1405783"/>
          </a:xfrm>
          <a:custGeom>
            <a:avLst/>
            <a:gdLst/>
            <a:ahLst/>
            <a:cxnLst>
              <a:cxn ang="0">
                <a:pos x="991" y="944"/>
              </a:cxn>
              <a:cxn ang="0">
                <a:pos x="493" y="777"/>
              </a:cxn>
              <a:cxn ang="0">
                <a:pos x="0" y="944"/>
              </a:cxn>
              <a:cxn ang="0">
                <a:pos x="0" y="0"/>
              </a:cxn>
              <a:cxn ang="0">
                <a:pos x="991" y="0"/>
              </a:cxn>
              <a:cxn ang="0">
                <a:pos x="991" y="944"/>
              </a:cxn>
            </a:cxnLst>
            <a:rect l="0" t="0" r="r" b="b"/>
            <a:pathLst>
              <a:path w="991" h="944">
                <a:moveTo>
                  <a:pt x="991" y="944"/>
                </a:moveTo>
                <a:lnTo>
                  <a:pt x="493" y="777"/>
                </a:lnTo>
                <a:lnTo>
                  <a:pt x="0" y="944"/>
                </a:lnTo>
                <a:lnTo>
                  <a:pt x="0" y="0"/>
                </a:lnTo>
                <a:lnTo>
                  <a:pt x="991" y="0"/>
                </a:lnTo>
                <a:lnTo>
                  <a:pt x="991" y="94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Rectangle 305"/>
          <p:cNvSpPr>
            <a:spLocks noChangeArrowheads="1"/>
          </p:cNvSpPr>
          <p:nvPr/>
        </p:nvSpPr>
        <p:spPr bwMode="auto">
          <a:xfrm>
            <a:off x="6655948" y="5223692"/>
            <a:ext cx="979435"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bg1"/>
                </a:solidFill>
                <a:effectLst/>
                <a:latin typeface="+mj-lt"/>
                <a:cs typeface="Arial" pitchFamily="34" charset="0"/>
              </a:rPr>
              <a:t>12%</a:t>
            </a:r>
          </a:p>
        </p:txBody>
      </p:sp>
      <p:sp>
        <p:nvSpPr>
          <p:cNvPr id="474" name="Freeform 306"/>
          <p:cNvSpPr>
            <a:spLocks/>
          </p:cNvSpPr>
          <p:nvPr/>
        </p:nvSpPr>
        <p:spPr bwMode="auto">
          <a:xfrm>
            <a:off x="8359402" y="5040335"/>
            <a:ext cx="1767653" cy="196571"/>
          </a:xfrm>
          <a:custGeom>
            <a:avLst/>
            <a:gdLst/>
            <a:ahLst/>
            <a:cxnLst>
              <a:cxn ang="0">
                <a:pos x="288" y="0"/>
              </a:cxn>
              <a:cxn ang="0">
                <a:pos x="281" y="7"/>
              </a:cxn>
              <a:cxn ang="0">
                <a:pos x="18" y="7"/>
              </a:cxn>
              <a:cxn ang="0">
                <a:pos x="10" y="0"/>
              </a:cxn>
              <a:cxn ang="0">
                <a:pos x="0" y="16"/>
              </a:cxn>
              <a:cxn ang="0">
                <a:pos x="10" y="33"/>
              </a:cxn>
              <a:cxn ang="0">
                <a:pos x="18" y="26"/>
              </a:cxn>
              <a:cxn ang="0">
                <a:pos x="281" y="26"/>
              </a:cxn>
              <a:cxn ang="0">
                <a:pos x="288" y="33"/>
              </a:cxn>
              <a:cxn ang="0">
                <a:pos x="298" y="16"/>
              </a:cxn>
              <a:cxn ang="0">
                <a:pos x="288" y="0"/>
              </a:cxn>
            </a:cxnLst>
            <a:rect l="0" t="0" r="r" b="b"/>
            <a:pathLst>
              <a:path w="298" h="33">
                <a:moveTo>
                  <a:pt x="288" y="0"/>
                </a:moveTo>
                <a:cubicBezTo>
                  <a:pt x="285" y="0"/>
                  <a:pt x="282" y="3"/>
                  <a:pt x="281" y="7"/>
                </a:cubicBezTo>
                <a:cubicBezTo>
                  <a:pt x="18" y="7"/>
                  <a:pt x="18" y="7"/>
                  <a:pt x="18" y="7"/>
                </a:cubicBezTo>
                <a:cubicBezTo>
                  <a:pt x="16" y="3"/>
                  <a:pt x="13" y="0"/>
                  <a:pt x="10" y="0"/>
                </a:cubicBezTo>
                <a:cubicBezTo>
                  <a:pt x="5" y="0"/>
                  <a:pt x="0" y="7"/>
                  <a:pt x="0" y="16"/>
                </a:cubicBezTo>
                <a:cubicBezTo>
                  <a:pt x="0" y="26"/>
                  <a:pt x="5" y="33"/>
                  <a:pt x="10" y="33"/>
                </a:cubicBezTo>
                <a:cubicBezTo>
                  <a:pt x="13" y="33"/>
                  <a:pt x="16" y="30"/>
                  <a:pt x="18" y="26"/>
                </a:cubicBezTo>
                <a:cubicBezTo>
                  <a:pt x="281" y="26"/>
                  <a:pt x="281" y="26"/>
                  <a:pt x="281" y="26"/>
                </a:cubicBezTo>
                <a:cubicBezTo>
                  <a:pt x="282" y="30"/>
                  <a:pt x="285" y="33"/>
                  <a:pt x="288" y="33"/>
                </a:cubicBezTo>
                <a:cubicBezTo>
                  <a:pt x="294" y="33"/>
                  <a:pt x="298" y="26"/>
                  <a:pt x="298" y="16"/>
                </a:cubicBezTo>
                <a:cubicBezTo>
                  <a:pt x="298" y="7"/>
                  <a:pt x="294" y="0"/>
                  <a:pt x="288" y="0"/>
                </a:cubicBez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307"/>
          <p:cNvSpPr>
            <a:spLocks/>
          </p:cNvSpPr>
          <p:nvPr/>
        </p:nvSpPr>
        <p:spPr bwMode="auto">
          <a:xfrm>
            <a:off x="8508320" y="5082032"/>
            <a:ext cx="1475775" cy="1405783"/>
          </a:xfrm>
          <a:custGeom>
            <a:avLst/>
            <a:gdLst/>
            <a:ahLst/>
            <a:cxnLst>
              <a:cxn ang="0">
                <a:pos x="991" y="944"/>
              </a:cxn>
              <a:cxn ang="0">
                <a:pos x="493" y="777"/>
              </a:cxn>
              <a:cxn ang="0">
                <a:pos x="0" y="944"/>
              </a:cxn>
              <a:cxn ang="0">
                <a:pos x="0" y="0"/>
              </a:cxn>
              <a:cxn ang="0">
                <a:pos x="991" y="0"/>
              </a:cxn>
              <a:cxn ang="0">
                <a:pos x="991" y="944"/>
              </a:cxn>
            </a:cxnLst>
            <a:rect l="0" t="0" r="r" b="b"/>
            <a:pathLst>
              <a:path w="991" h="944">
                <a:moveTo>
                  <a:pt x="991" y="944"/>
                </a:moveTo>
                <a:lnTo>
                  <a:pt x="493" y="777"/>
                </a:lnTo>
                <a:lnTo>
                  <a:pt x="0" y="944"/>
                </a:lnTo>
                <a:lnTo>
                  <a:pt x="0" y="0"/>
                </a:lnTo>
                <a:lnTo>
                  <a:pt x="991" y="0"/>
                </a:lnTo>
                <a:lnTo>
                  <a:pt x="991" y="944"/>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Rectangle 315"/>
          <p:cNvSpPr>
            <a:spLocks noChangeArrowheads="1"/>
          </p:cNvSpPr>
          <p:nvPr/>
        </p:nvSpPr>
        <p:spPr bwMode="auto">
          <a:xfrm>
            <a:off x="8755687" y="5223692"/>
            <a:ext cx="979435"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bg1"/>
                </a:solidFill>
                <a:effectLst/>
                <a:latin typeface="+mj-lt"/>
                <a:cs typeface="Arial" pitchFamily="34" charset="0"/>
              </a:rPr>
              <a:t>89%</a:t>
            </a:r>
          </a:p>
        </p:txBody>
      </p:sp>
      <p:sp>
        <p:nvSpPr>
          <p:cNvPr id="484" name="Freeform 316"/>
          <p:cNvSpPr>
            <a:spLocks/>
          </p:cNvSpPr>
          <p:nvPr/>
        </p:nvSpPr>
        <p:spPr bwMode="auto">
          <a:xfrm>
            <a:off x="2066139" y="2560855"/>
            <a:ext cx="978389" cy="1602355"/>
          </a:xfrm>
          <a:custGeom>
            <a:avLst/>
            <a:gdLst/>
            <a:ahLst/>
            <a:cxnLst>
              <a:cxn ang="0">
                <a:pos x="145" y="114"/>
              </a:cxn>
              <a:cxn ang="0">
                <a:pos x="155" y="124"/>
              </a:cxn>
              <a:cxn ang="0">
                <a:pos x="165" y="114"/>
              </a:cxn>
              <a:cxn ang="0">
                <a:pos x="140" y="22"/>
              </a:cxn>
              <a:cxn ang="0">
                <a:pos x="118" y="0"/>
              </a:cxn>
              <a:cxn ang="0">
                <a:pos x="47" y="0"/>
              </a:cxn>
              <a:cxn ang="0">
                <a:pos x="24" y="22"/>
              </a:cxn>
              <a:cxn ang="0">
                <a:pos x="0" y="114"/>
              </a:cxn>
              <a:cxn ang="0">
                <a:pos x="10" y="124"/>
              </a:cxn>
              <a:cxn ang="0">
                <a:pos x="20" y="114"/>
              </a:cxn>
              <a:cxn ang="0">
                <a:pos x="44" y="30"/>
              </a:cxn>
              <a:cxn ang="0">
                <a:pos x="49" y="30"/>
              </a:cxn>
              <a:cxn ang="0">
                <a:pos x="10" y="168"/>
              </a:cxn>
              <a:cxn ang="0">
                <a:pos x="49" y="168"/>
              </a:cxn>
              <a:cxn ang="0">
                <a:pos x="49" y="255"/>
              </a:cxn>
              <a:cxn ang="0">
                <a:pos x="64" y="270"/>
              </a:cxn>
              <a:cxn ang="0">
                <a:pos x="79" y="255"/>
              </a:cxn>
              <a:cxn ang="0">
                <a:pos x="79" y="168"/>
              </a:cxn>
              <a:cxn ang="0">
                <a:pos x="87" y="168"/>
              </a:cxn>
              <a:cxn ang="0">
                <a:pos x="87" y="255"/>
              </a:cxn>
              <a:cxn ang="0">
                <a:pos x="102" y="270"/>
              </a:cxn>
              <a:cxn ang="0">
                <a:pos x="117" y="255"/>
              </a:cxn>
              <a:cxn ang="0">
                <a:pos x="117" y="168"/>
              </a:cxn>
              <a:cxn ang="0">
                <a:pos x="156" y="168"/>
              </a:cxn>
              <a:cxn ang="0">
                <a:pos x="117" y="30"/>
              </a:cxn>
              <a:cxn ang="0">
                <a:pos x="121" y="30"/>
              </a:cxn>
              <a:cxn ang="0">
                <a:pos x="145" y="114"/>
              </a:cxn>
            </a:cxnLst>
            <a:rect l="0" t="0" r="r" b="b"/>
            <a:pathLst>
              <a:path w="165" h="270">
                <a:moveTo>
                  <a:pt x="145" y="114"/>
                </a:moveTo>
                <a:cubicBezTo>
                  <a:pt x="146" y="119"/>
                  <a:pt x="149" y="124"/>
                  <a:pt x="155" y="124"/>
                </a:cubicBezTo>
                <a:cubicBezTo>
                  <a:pt x="160" y="124"/>
                  <a:pt x="165" y="120"/>
                  <a:pt x="165" y="114"/>
                </a:cubicBezTo>
                <a:cubicBezTo>
                  <a:pt x="140" y="22"/>
                  <a:pt x="140" y="22"/>
                  <a:pt x="140" y="22"/>
                </a:cubicBezTo>
                <a:cubicBezTo>
                  <a:pt x="136" y="9"/>
                  <a:pt x="130" y="0"/>
                  <a:pt x="118" y="0"/>
                </a:cubicBezTo>
                <a:cubicBezTo>
                  <a:pt x="47" y="0"/>
                  <a:pt x="47" y="0"/>
                  <a:pt x="47" y="0"/>
                </a:cubicBezTo>
                <a:cubicBezTo>
                  <a:pt x="35" y="0"/>
                  <a:pt x="28" y="11"/>
                  <a:pt x="24" y="22"/>
                </a:cubicBezTo>
                <a:cubicBezTo>
                  <a:pt x="0" y="114"/>
                  <a:pt x="0" y="114"/>
                  <a:pt x="0" y="114"/>
                </a:cubicBezTo>
                <a:cubicBezTo>
                  <a:pt x="0" y="120"/>
                  <a:pt x="5" y="124"/>
                  <a:pt x="10" y="124"/>
                </a:cubicBezTo>
                <a:cubicBezTo>
                  <a:pt x="16" y="124"/>
                  <a:pt x="18" y="120"/>
                  <a:pt x="20" y="114"/>
                </a:cubicBezTo>
                <a:cubicBezTo>
                  <a:pt x="44" y="30"/>
                  <a:pt x="44" y="30"/>
                  <a:pt x="44" y="30"/>
                </a:cubicBezTo>
                <a:cubicBezTo>
                  <a:pt x="49" y="30"/>
                  <a:pt x="49" y="30"/>
                  <a:pt x="49" y="30"/>
                </a:cubicBezTo>
                <a:cubicBezTo>
                  <a:pt x="10" y="168"/>
                  <a:pt x="10" y="168"/>
                  <a:pt x="10" y="168"/>
                </a:cubicBezTo>
                <a:cubicBezTo>
                  <a:pt x="49" y="168"/>
                  <a:pt x="49" y="168"/>
                  <a:pt x="49" y="168"/>
                </a:cubicBezTo>
                <a:cubicBezTo>
                  <a:pt x="49" y="255"/>
                  <a:pt x="49" y="255"/>
                  <a:pt x="49" y="255"/>
                </a:cubicBezTo>
                <a:cubicBezTo>
                  <a:pt x="49" y="264"/>
                  <a:pt x="55" y="270"/>
                  <a:pt x="64" y="270"/>
                </a:cubicBezTo>
                <a:cubicBezTo>
                  <a:pt x="72" y="270"/>
                  <a:pt x="79" y="264"/>
                  <a:pt x="79" y="255"/>
                </a:cubicBezTo>
                <a:cubicBezTo>
                  <a:pt x="79" y="168"/>
                  <a:pt x="79" y="168"/>
                  <a:pt x="79" y="168"/>
                </a:cubicBezTo>
                <a:cubicBezTo>
                  <a:pt x="87" y="168"/>
                  <a:pt x="87" y="168"/>
                  <a:pt x="87" y="168"/>
                </a:cubicBezTo>
                <a:cubicBezTo>
                  <a:pt x="87" y="255"/>
                  <a:pt x="87" y="255"/>
                  <a:pt x="87" y="255"/>
                </a:cubicBezTo>
                <a:cubicBezTo>
                  <a:pt x="87" y="264"/>
                  <a:pt x="93" y="270"/>
                  <a:pt x="102" y="270"/>
                </a:cubicBezTo>
                <a:cubicBezTo>
                  <a:pt x="110" y="270"/>
                  <a:pt x="117" y="264"/>
                  <a:pt x="117" y="255"/>
                </a:cubicBezTo>
                <a:cubicBezTo>
                  <a:pt x="117" y="168"/>
                  <a:pt x="117" y="168"/>
                  <a:pt x="117" y="168"/>
                </a:cubicBezTo>
                <a:cubicBezTo>
                  <a:pt x="156" y="168"/>
                  <a:pt x="156" y="168"/>
                  <a:pt x="156" y="168"/>
                </a:cubicBezTo>
                <a:cubicBezTo>
                  <a:pt x="117" y="30"/>
                  <a:pt x="117" y="30"/>
                  <a:pt x="117" y="30"/>
                </a:cubicBezTo>
                <a:cubicBezTo>
                  <a:pt x="121" y="30"/>
                  <a:pt x="121" y="30"/>
                  <a:pt x="121" y="30"/>
                </a:cubicBezTo>
                <a:lnTo>
                  <a:pt x="145" y="11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Oval 317"/>
          <p:cNvSpPr>
            <a:spLocks noChangeArrowheads="1"/>
          </p:cNvSpPr>
          <p:nvPr/>
        </p:nvSpPr>
        <p:spPr bwMode="auto">
          <a:xfrm>
            <a:off x="2410139" y="2204942"/>
            <a:ext cx="296346" cy="296346"/>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318"/>
          <p:cNvSpPr>
            <a:spLocks/>
          </p:cNvSpPr>
          <p:nvPr/>
        </p:nvSpPr>
        <p:spPr bwMode="auto">
          <a:xfrm>
            <a:off x="3229187" y="2312162"/>
            <a:ext cx="314216" cy="509299"/>
          </a:xfrm>
          <a:custGeom>
            <a:avLst/>
            <a:gdLst/>
            <a:ahLst/>
            <a:cxnLst>
              <a:cxn ang="0">
                <a:pos x="46" y="36"/>
              </a:cxn>
              <a:cxn ang="0">
                <a:pos x="50" y="39"/>
              </a:cxn>
              <a:cxn ang="0">
                <a:pos x="53" y="36"/>
              </a:cxn>
              <a:cxn ang="0">
                <a:pos x="45" y="7"/>
              </a:cxn>
              <a:cxn ang="0">
                <a:pos x="38" y="0"/>
              </a:cxn>
              <a:cxn ang="0">
                <a:pos x="15" y="0"/>
              </a:cxn>
              <a:cxn ang="0">
                <a:pos x="8" y="7"/>
              </a:cxn>
              <a:cxn ang="0">
                <a:pos x="0" y="36"/>
              </a:cxn>
              <a:cxn ang="0">
                <a:pos x="4" y="40"/>
              </a:cxn>
              <a:cxn ang="0">
                <a:pos x="7" y="36"/>
              </a:cxn>
              <a:cxn ang="0">
                <a:pos x="15" y="10"/>
              </a:cxn>
              <a:cxn ang="0">
                <a:pos x="16" y="10"/>
              </a:cxn>
              <a:cxn ang="0">
                <a:pos x="4" y="53"/>
              </a:cxn>
              <a:cxn ang="0">
                <a:pos x="16" y="53"/>
              </a:cxn>
              <a:cxn ang="0">
                <a:pos x="16" y="81"/>
              </a:cxn>
              <a:cxn ang="0">
                <a:pos x="21" y="86"/>
              </a:cxn>
              <a:cxn ang="0">
                <a:pos x="25" y="81"/>
              </a:cxn>
              <a:cxn ang="0">
                <a:pos x="25" y="53"/>
              </a:cxn>
              <a:cxn ang="0">
                <a:pos x="28" y="53"/>
              </a:cxn>
              <a:cxn ang="0">
                <a:pos x="28" y="81"/>
              </a:cxn>
              <a:cxn ang="0">
                <a:pos x="33" y="86"/>
              </a:cxn>
              <a:cxn ang="0">
                <a:pos x="37" y="81"/>
              </a:cxn>
              <a:cxn ang="0">
                <a:pos x="37" y="53"/>
              </a:cxn>
              <a:cxn ang="0">
                <a:pos x="50" y="53"/>
              </a:cxn>
              <a:cxn ang="0">
                <a:pos x="37" y="10"/>
              </a:cxn>
              <a:cxn ang="0">
                <a:pos x="39" y="10"/>
              </a:cxn>
              <a:cxn ang="0">
                <a:pos x="46" y="36"/>
              </a:cxn>
            </a:cxnLst>
            <a:rect l="0" t="0" r="r" b="b"/>
            <a:pathLst>
              <a:path w="53" h="86">
                <a:moveTo>
                  <a:pt x="46" y="36"/>
                </a:moveTo>
                <a:cubicBezTo>
                  <a:pt x="47" y="38"/>
                  <a:pt x="48" y="39"/>
                  <a:pt x="50" y="39"/>
                </a:cubicBezTo>
                <a:cubicBezTo>
                  <a:pt x="51" y="39"/>
                  <a:pt x="53" y="38"/>
                  <a:pt x="53" y="36"/>
                </a:cubicBezTo>
                <a:cubicBezTo>
                  <a:pt x="45" y="7"/>
                  <a:pt x="45" y="7"/>
                  <a:pt x="45" y="7"/>
                </a:cubicBezTo>
                <a:cubicBezTo>
                  <a:pt x="44" y="3"/>
                  <a:pt x="42" y="0"/>
                  <a:pt x="38" y="0"/>
                </a:cubicBezTo>
                <a:cubicBezTo>
                  <a:pt x="15" y="0"/>
                  <a:pt x="15" y="0"/>
                  <a:pt x="15" y="0"/>
                </a:cubicBezTo>
                <a:cubicBezTo>
                  <a:pt x="11" y="0"/>
                  <a:pt x="9" y="3"/>
                  <a:pt x="8" y="7"/>
                </a:cubicBezTo>
                <a:cubicBezTo>
                  <a:pt x="0" y="36"/>
                  <a:pt x="0" y="36"/>
                  <a:pt x="0" y="36"/>
                </a:cubicBezTo>
                <a:cubicBezTo>
                  <a:pt x="0" y="38"/>
                  <a:pt x="2" y="40"/>
                  <a:pt x="4" y="40"/>
                </a:cubicBezTo>
                <a:cubicBezTo>
                  <a:pt x="5" y="40"/>
                  <a:pt x="6" y="38"/>
                  <a:pt x="7" y="36"/>
                </a:cubicBezTo>
                <a:cubicBezTo>
                  <a:pt x="15" y="10"/>
                  <a:pt x="15" y="10"/>
                  <a:pt x="15" y="10"/>
                </a:cubicBezTo>
                <a:cubicBezTo>
                  <a:pt x="16" y="10"/>
                  <a:pt x="16" y="10"/>
                  <a:pt x="16" y="10"/>
                </a:cubicBezTo>
                <a:cubicBezTo>
                  <a:pt x="4" y="53"/>
                  <a:pt x="4" y="53"/>
                  <a:pt x="4" y="53"/>
                </a:cubicBezTo>
                <a:cubicBezTo>
                  <a:pt x="16" y="53"/>
                  <a:pt x="16" y="53"/>
                  <a:pt x="16" y="53"/>
                </a:cubicBezTo>
                <a:cubicBezTo>
                  <a:pt x="16" y="81"/>
                  <a:pt x="16" y="81"/>
                  <a:pt x="16" y="81"/>
                </a:cubicBezTo>
                <a:cubicBezTo>
                  <a:pt x="16" y="84"/>
                  <a:pt x="18" y="86"/>
                  <a:pt x="21"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3" y="86"/>
                </a:cubicBezTo>
                <a:cubicBezTo>
                  <a:pt x="35" y="86"/>
                  <a:pt x="37" y="84"/>
                  <a:pt x="37" y="81"/>
                </a:cubicBezTo>
                <a:cubicBezTo>
                  <a:pt x="37" y="53"/>
                  <a:pt x="37" y="53"/>
                  <a:pt x="37" y="53"/>
                </a:cubicBezTo>
                <a:cubicBezTo>
                  <a:pt x="50" y="53"/>
                  <a:pt x="50" y="53"/>
                  <a:pt x="50" y="53"/>
                </a:cubicBezTo>
                <a:cubicBezTo>
                  <a:pt x="37" y="10"/>
                  <a:pt x="37" y="10"/>
                  <a:pt x="37" y="10"/>
                </a:cubicBezTo>
                <a:cubicBezTo>
                  <a:pt x="39" y="10"/>
                  <a:pt x="39" y="10"/>
                  <a:pt x="39" y="10"/>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Oval 319"/>
          <p:cNvSpPr>
            <a:spLocks noChangeArrowheads="1"/>
          </p:cNvSpPr>
          <p:nvPr/>
        </p:nvSpPr>
        <p:spPr bwMode="auto">
          <a:xfrm>
            <a:off x="3340875" y="219898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320"/>
          <p:cNvSpPr>
            <a:spLocks/>
          </p:cNvSpPr>
          <p:nvPr/>
        </p:nvSpPr>
        <p:spPr bwMode="auto">
          <a:xfrm>
            <a:off x="3644667" y="2312162"/>
            <a:ext cx="308260" cy="509299"/>
          </a:xfrm>
          <a:custGeom>
            <a:avLst/>
            <a:gdLst/>
            <a:ahLst/>
            <a:cxnLst>
              <a:cxn ang="0">
                <a:pos x="46" y="36"/>
              </a:cxn>
              <a:cxn ang="0">
                <a:pos x="49" y="39"/>
              </a:cxn>
              <a:cxn ang="0">
                <a:pos x="52" y="36"/>
              </a:cxn>
              <a:cxn ang="0">
                <a:pos x="45" y="7"/>
              </a:cxn>
              <a:cxn ang="0">
                <a:pos x="37" y="0"/>
              </a:cxn>
              <a:cxn ang="0">
                <a:pos x="15" y="0"/>
              </a:cxn>
              <a:cxn ang="0">
                <a:pos x="8" y="7"/>
              </a:cxn>
              <a:cxn ang="0">
                <a:pos x="0" y="36"/>
              </a:cxn>
              <a:cxn ang="0">
                <a:pos x="3" y="40"/>
              </a:cxn>
              <a:cxn ang="0">
                <a:pos x="6" y="36"/>
              </a:cxn>
              <a:cxn ang="0">
                <a:pos x="14" y="10"/>
              </a:cxn>
              <a:cxn ang="0">
                <a:pos x="16" y="10"/>
              </a:cxn>
              <a:cxn ang="0">
                <a:pos x="3" y="53"/>
              </a:cxn>
              <a:cxn ang="0">
                <a:pos x="16" y="53"/>
              </a:cxn>
              <a:cxn ang="0">
                <a:pos x="16" y="81"/>
              </a:cxn>
              <a:cxn ang="0">
                <a:pos x="20" y="86"/>
              </a:cxn>
              <a:cxn ang="0">
                <a:pos x="25" y="81"/>
              </a:cxn>
              <a:cxn ang="0">
                <a:pos x="25" y="53"/>
              </a:cxn>
              <a:cxn ang="0">
                <a:pos x="28" y="53"/>
              </a:cxn>
              <a:cxn ang="0">
                <a:pos x="28" y="81"/>
              </a:cxn>
              <a:cxn ang="0">
                <a:pos x="32" y="86"/>
              </a:cxn>
              <a:cxn ang="0">
                <a:pos x="37" y="81"/>
              </a:cxn>
              <a:cxn ang="0">
                <a:pos x="37" y="53"/>
              </a:cxn>
              <a:cxn ang="0">
                <a:pos x="50" y="53"/>
              </a:cxn>
              <a:cxn ang="0">
                <a:pos x="37" y="10"/>
              </a:cxn>
              <a:cxn ang="0">
                <a:pos x="38" y="10"/>
              </a:cxn>
              <a:cxn ang="0">
                <a:pos x="46" y="36"/>
              </a:cxn>
            </a:cxnLst>
            <a:rect l="0" t="0" r="r" b="b"/>
            <a:pathLst>
              <a:path w="52" h="86">
                <a:moveTo>
                  <a:pt x="46" y="36"/>
                </a:moveTo>
                <a:cubicBezTo>
                  <a:pt x="47" y="38"/>
                  <a:pt x="47" y="39"/>
                  <a:pt x="49" y="39"/>
                </a:cubicBezTo>
                <a:cubicBezTo>
                  <a:pt x="51" y="39"/>
                  <a:pt x="52" y="38"/>
                  <a:pt x="52" y="36"/>
                </a:cubicBezTo>
                <a:cubicBezTo>
                  <a:pt x="45" y="7"/>
                  <a:pt x="45" y="7"/>
                  <a:pt x="45" y="7"/>
                </a:cubicBezTo>
                <a:cubicBezTo>
                  <a:pt x="43" y="3"/>
                  <a:pt x="41" y="0"/>
                  <a:pt x="37" y="0"/>
                </a:cubicBezTo>
                <a:cubicBezTo>
                  <a:pt x="15" y="0"/>
                  <a:pt x="15" y="0"/>
                  <a:pt x="15" y="0"/>
                </a:cubicBezTo>
                <a:cubicBezTo>
                  <a:pt x="11" y="0"/>
                  <a:pt x="9" y="3"/>
                  <a:pt x="8" y="7"/>
                </a:cubicBezTo>
                <a:cubicBezTo>
                  <a:pt x="0" y="36"/>
                  <a:pt x="0" y="36"/>
                  <a:pt x="0" y="36"/>
                </a:cubicBezTo>
                <a:cubicBezTo>
                  <a:pt x="0" y="38"/>
                  <a:pt x="2" y="40"/>
                  <a:pt x="3" y="40"/>
                </a:cubicBezTo>
                <a:cubicBezTo>
                  <a:pt x="5" y="40"/>
                  <a:pt x="6" y="38"/>
                  <a:pt x="6" y="36"/>
                </a:cubicBezTo>
                <a:cubicBezTo>
                  <a:pt x="14" y="10"/>
                  <a:pt x="14" y="10"/>
                  <a:pt x="14" y="10"/>
                </a:cubicBezTo>
                <a:cubicBezTo>
                  <a:pt x="16" y="10"/>
                  <a:pt x="16" y="10"/>
                  <a:pt x="16" y="10"/>
                </a:cubicBezTo>
                <a:cubicBezTo>
                  <a:pt x="3" y="53"/>
                  <a:pt x="3" y="53"/>
                  <a:pt x="3" y="53"/>
                </a:cubicBezTo>
                <a:cubicBezTo>
                  <a:pt x="16" y="53"/>
                  <a:pt x="16" y="53"/>
                  <a:pt x="16" y="53"/>
                </a:cubicBezTo>
                <a:cubicBezTo>
                  <a:pt x="16" y="81"/>
                  <a:pt x="16" y="81"/>
                  <a:pt x="16" y="81"/>
                </a:cubicBezTo>
                <a:cubicBezTo>
                  <a:pt x="16" y="84"/>
                  <a:pt x="18" y="86"/>
                  <a:pt x="20"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2" y="86"/>
                </a:cubicBezTo>
                <a:cubicBezTo>
                  <a:pt x="35" y="86"/>
                  <a:pt x="37" y="84"/>
                  <a:pt x="37" y="81"/>
                </a:cubicBezTo>
                <a:cubicBezTo>
                  <a:pt x="37" y="53"/>
                  <a:pt x="37" y="53"/>
                  <a:pt x="37" y="53"/>
                </a:cubicBezTo>
                <a:cubicBezTo>
                  <a:pt x="50" y="53"/>
                  <a:pt x="50" y="53"/>
                  <a:pt x="50" y="53"/>
                </a:cubicBezTo>
                <a:cubicBezTo>
                  <a:pt x="37" y="10"/>
                  <a:pt x="37" y="10"/>
                  <a:pt x="37" y="10"/>
                </a:cubicBezTo>
                <a:cubicBezTo>
                  <a:pt x="38" y="10"/>
                  <a:pt x="38" y="10"/>
                  <a:pt x="38" y="10"/>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Oval 321"/>
          <p:cNvSpPr>
            <a:spLocks noChangeArrowheads="1"/>
          </p:cNvSpPr>
          <p:nvPr/>
        </p:nvSpPr>
        <p:spPr bwMode="auto">
          <a:xfrm>
            <a:off x="3756355" y="2198985"/>
            <a:ext cx="89351"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322"/>
          <p:cNvSpPr>
            <a:spLocks/>
          </p:cNvSpPr>
          <p:nvPr/>
        </p:nvSpPr>
        <p:spPr bwMode="auto">
          <a:xfrm>
            <a:off x="4058658" y="2312162"/>
            <a:ext cx="308260" cy="509299"/>
          </a:xfrm>
          <a:custGeom>
            <a:avLst/>
            <a:gdLst/>
            <a:ahLst/>
            <a:cxnLst>
              <a:cxn ang="0">
                <a:pos x="46" y="36"/>
              </a:cxn>
              <a:cxn ang="0">
                <a:pos x="49" y="39"/>
              </a:cxn>
              <a:cxn ang="0">
                <a:pos x="52" y="36"/>
              </a:cxn>
              <a:cxn ang="0">
                <a:pos x="44" y="7"/>
              </a:cxn>
              <a:cxn ang="0">
                <a:pos x="37" y="0"/>
              </a:cxn>
              <a:cxn ang="0">
                <a:pos x="15" y="0"/>
              </a:cxn>
              <a:cxn ang="0">
                <a:pos x="8" y="7"/>
              </a:cxn>
              <a:cxn ang="0">
                <a:pos x="0" y="36"/>
              </a:cxn>
              <a:cxn ang="0">
                <a:pos x="3" y="40"/>
              </a:cxn>
              <a:cxn ang="0">
                <a:pos x="6" y="36"/>
              </a:cxn>
              <a:cxn ang="0">
                <a:pos x="14" y="10"/>
              </a:cxn>
              <a:cxn ang="0">
                <a:pos x="15" y="10"/>
              </a:cxn>
              <a:cxn ang="0">
                <a:pos x="3" y="53"/>
              </a:cxn>
              <a:cxn ang="0">
                <a:pos x="15" y="53"/>
              </a:cxn>
              <a:cxn ang="0">
                <a:pos x="15" y="81"/>
              </a:cxn>
              <a:cxn ang="0">
                <a:pos x="20" y="86"/>
              </a:cxn>
              <a:cxn ang="0">
                <a:pos x="25" y="81"/>
              </a:cxn>
              <a:cxn ang="0">
                <a:pos x="25" y="53"/>
              </a:cxn>
              <a:cxn ang="0">
                <a:pos x="27" y="53"/>
              </a:cxn>
              <a:cxn ang="0">
                <a:pos x="27" y="81"/>
              </a:cxn>
              <a:cxn ang="0">
                <a:pos x="32" y="86"/>
              </a:cxn>
              <a:cxn ang="0">
                <a:pos x="37" y="81"/>
              </a:cxn>
              <a:cxn ang="0">
                <a:pos x="37" y="53"/>
              </a:cxn>
              <a:cxn ang="0">
                <a:pos x="49" y="53"/>
              </a:cxn>
              <a:cxn ang="0">
                <a:pos x="37" y="10"/>
              </a:cxn>
              <a:cxn ang="0">
                <a:pos x="38" y="10"/>
              </a:cxn>
              <a:cxn ang="0">
                <a:pos x="46" y="36"/>
              </a:cxn>
            </a:cxnLst>
            <a:rect l="0" t="0" r="r" b="b"/>
            <a:pathLst>
              <a:path w="52" h="86">
                <a:moveTo>
                  <a:pt x="46" y="36"/>
                </a:moveTo>
                <a:cubicBezTo>
                  <a:pt x="46" y="38"/>
                  <a:pt x="47" y="39"/>
                  <a:pt x="49" y="39"/>
                </a:cubicBezTo>
                <a:cubicBezTo>
                  <a:pt x="51" y="39"/>
                  <a:pt x="52" y="38"/>
                  <a:pt x="52" y="36"/>
                </a:cubicBezTo>
                <a:cubicBezTo>
                  <a:pt x="44" y="7"/>
                  <a:pt x="44" y="7"/>
                  <a:pt x="44" y="7"/>
                </a:cubicBezTo>
                <a:cubicBezTo>
                  <a:pt x="43" y="3"/>
                  <a:pt x="41" y="0"/>
                  <a:pt x="37" y="0"/>
                </a:cubicBezTo>
                <a:cubicBezTo>
                  <a:pt x="15" y="0"/>
                  <a:pt x="15" y="0"/>
                  <a:pt x="15" y="0"/>
                </a:cubicBezTo>
                <a:cubicBezTo>
                  <a:pt x="11" y="0"/>
                  <a:pt x="9" y="3"/>
                  <a:pt x="8" y="7"/>
                </a:cubicBezTo>
                <a:cubicBezTo>
                  <a:pt x="0" y="36"/>
                  <a:pt x="0" y="36"/>
                  <a:pt x="0" y="36"/>
                </a:cubicBezTo>
                <a:cubicBezTo>
                  <a:pt x="0" y="38"/>
                  <a:pt x="1" y="40"/>
                  <a:pt x="3" y="40"/>
                </a:cubicBezTo>
                <a:cubicBezTo>
                  <a:pt x="5" y="40"/>
                  <a:pt x="6" y="38"/>
                  <a:pt x="6" y="36"/>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3" y="86"/>
                  <a:pt x="25" y="84"/>
                  <a:pt x="25" y="81"/>
                </a:cubicBezTo>
                <a:cubicBezTo>
                  <a:pt x="25" y="53"/>
                  <a:pt x="25" y="53"/>
                  <a:pt x="25" y="53"/>
                </a:cubicBezTo>
                <a:cubicBezTo>
                  <a:pt x="27" y="53"/>
                  <a:pt x="27" y="53"/>
                  <a:pt x="27" y="53"/>
                </a:cubicBezTo>
                <a:cubicBezTo>
                  <a:pt x="27" y="81"/>
                  <a:pt x="27" y="81"/>
                  <a:pt x="27" y="81"/>
                </a:cubicBezTo>
                <a:cubicBezTo>
                  <a:pt x="27" y="84"/>
                  <a:pt x="29" y="86"/>
                  <a:pt x="32" y="86"/>
                </a:cubicBezTo>
                <a:cubicBezTo>
                  <a:pt x="35" y="86"/>
                  <a:pt x="37" y="84"/>
                  <a:pt x="37" y="81"/>
                </a:cubicBezTo>
                <a:cubicBezTo>
                  <a:pt x="37" y="53"/>
                  <a:pt x="37" y="53"/>
                  <a:pt x="37" y="53"/>
                </a:cubicBezTo>
                <a:cubicBezTo>
                  <a:pt x="49" y="53"/>
                  <a:pt x="49" y="53"/>
                  <a:pt x="49" y="53"/>
                </a:cubicBezTo>
                <a:cubicBezTo>
                  <a:pt x="37" y="10"/>
                  <a:pt x="37" y="10"/>
                  <a:pt x="37" y="10"/>
                </a:cubicBezTo>
                <a:cubicBezTo>
                  <a:pt x="38" y="10"/>
                  <a:pt x="38" y="10"/>
                  <a:pt x="38" y="10"/>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Oval 323"/>
          <p:cNvSpPr>
            <a:spLocks noChangeArrowheads="1"/>
          </p:cNvSpPr>
          <p:nvPr/>
        </p:nvSpPr>
        <p:spPr bwMode="auto">
          <a:xfrm>
            <a:off x="4165879" y="219898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324"/>
          <p:cNvSpPr>
            <a:spLocks/>
          </p:cNvSpPr>
          <p:nvPr/>
        </p:nvSpPr>
        <p:spPr bwMode="auto">
          <a:xfrm>
            <a:off x="4474139" y="2312162"/>
            <a:ext cx="308260" cy="509299"/>
          </a:xfrm>
          <a:custGeom>
            <a:avLst/>
            <a:gdLst/>
            <a:ahLst/>
            <a:cxnLst>
              <a:cxn ang="0">
                <a:pos x="45" y="36"/>
              </a:cxn>
              <a:cxn ang="0">
                <a:pos x="49" y="39"/>
              </a:cxn>
              <a:cxn ang="0">
                <a:pos x="52" y="36"/>
              </a:cxn>
              <a:cxn ang="0">
                <a:pos x="44" y="7"/>
              </a:cxn>
              <a:cxn ang="0">
                <a:pos x="37" y="0"/>
              </a:cxn>
              <a:cxn ang="0">
                <a:pos x="14" y="0"/>
              </a:cxn>
              <a:cxn ang="0">
                <a:pos x="7" y="7"/>
              </a:cxn>
              <a:cxn ang="0">
                <a:pos x="0" y="36"/>
              </a:cxn>
              <a:cxn ang="0">
                <a:pos x="3" y="40"/>
              </a:cxn>
              <a:cxn ang="0">
                <a:pos x="6" y="36"/>
              </a:cxn>
              <a:cxn ang="0">
                <a:pos x="14" y="10"/>
              </a:cxn>
              <a:cxn ang="0">
                <a:pos x="15" y="10"/>
              </a:cxn>
              <a:cxn ang="0">
                <a:pos x="3" y="53"/>
              </a:cxn>
              <a:cxn ang="0">
                <a:pos x="15" y="53"/>
              </a:cxn>
              <a:cxn ang="0">
                <a:pos x="15" y="81"/>
              </a:cxn>
              <a:cxn ang="0">
                <a:pos x="20" y="86"/>
              </a:cxn>
              <a:cxn ang="0">
                <a:pos x="24" y="81"/>
              </a:cxn>
              <a:cxn ang="0">
                <a:pos x="24" y="53"/>
              </a:cxn>
              <a:cxn ang="0">
                <a:pos x="27" y="53"/>
              </a:cxn>
              <a:cxn ang="0">
                <a:pos x="27" y="81"/>
              </a:cxn>
              <a:cxn ang="0">
                <a:pos x="32" y="86"/>
              </a:cxn>
              <a:cxn ang="0">
                <a:pos x="36" y="81"/>
              </a:cxn>
              <a:cxn ang="0">
                <a:pos x="36" y="53"/>
              </a:cxn>
              <a:cxn ang="0">
                <a:pos x="49" y="53"/>
              </a:cxn>
              <a:cxn ang="0">
                <a:pos x="36" y="10"/>
              </a:cxn>
              <a:cxn ang="0">
                <a:pos x="38" y="10"/>
              </a:cxn>
              <a:cxn ang="0">
                <a:pos x="45" y="36"/>
              </a:cxn>
            </a:cxnLst>
            <a:rect l="0" t="0" r="r" b="b"/>
            <a:pathLst>
              <a:path w="52" h="86">
                <a:moveTo>
                  <a:pt x="45" y="36"/>
                </a:moveTo>
                <a:cubicBezTo>
                  <a:pt x="46" y="38"/>
                  <a:pt x="47" y="39"/>
                  <a:pt x="49" y="39"/>
                </a:cubicBezTo>
                <a:cubicBezTo>
                  <a:pt x="50" y="39"/>
                  <a:pt x="52" y="38"/>
                  <a:pt x="52" y="36"/>
                </a:cubicBezTo>
                <a:cubicBezTo>
                  <a:pt x="44" y="7"/>
                  <a:pt x="44" y="7"/>
                  <a:pt x="44" y="7"/>
                </a:cubicBezTo>
                <a:cubicBezTo>
                  <a:pt x="43" y="3"/>
                  <a:pt x="41" y="0"/>
                  <a:pt x="37" y="0"/>
                </a:cubicBezTo>
                <a:cubicBezTo>
                  <a:pt x="14" y="0"/>
                  <a:pt x="14" y="0"/>
                  <a:pt x="14" y="0"/>
                </a:cubicBezTo>
                <a:cubicBezTo>
                  <a:pt x="10" y="0"/>
                  <a:pt x="8" y="3"/>
                  <a:pt x="7" y="7"/>
                </a:cubicBezTo>
                <a:cubicBezTo>
                  <a:pt x="0" y="36"/>
                  <a:pt x="0" y="36"/>
                  <a:pt x="0" y="36"/>
                </a:cubicBezTo>
                <a:cubicBezTo>
                  <a:pt x="0" y="38"/>
                  <a:pt x="1" y="40"/>
                  <a:pt x="3" y="40"/>
                </a:cubicBezTo>
                <a:cubicBezTo>
                  <a:pt x="4" y="40"/>
                  <a:pt x="5" y="38"/>
                  <a:pt x="6" y="36"/>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2" y="86"/>
                  <a:pt x="24" y="84"/>
                  <a:pt x="24" y="81"/>
                </a:cubicBezTo>
                <a:cubicBezTo>
                  <a:pt x="24" y="53"/>
                  <a:pt x="24" y="53"/>
                  <a:pt x="24" y="53"/>
                </a:cubicBezTo>
                <a:cubicBezTo>
                  <a:pt x="27" y="53"/>
                  <a:pt x="27" y="53"/>
                  <a:pt x="27" y="53"/>
                </a:cubicBezTo>
                <a:cubicBezTo>
                  <a:pt x="27" y="81"/>
                  <a:pt x="27" y="81"/>
                  <a:pt x="27" y="81"/>
                </a:cubicBezTo>
                <a:cubicBezTo>
                  <a:pt x="27" y="84"/>
                  <a:pt x="29" y="86"/>
                  <a:pt x="32" y="86"/>
                </a:cubicBezTo>
                <a:cubicBezTo>
                  <a:pt x="34" y="86"/>
                  <a:pt x="36" y="84"/>
                  <a:pt x="36" y="81"/>
                </a:cubicBezTo>
                <a:cubicBezTo>
                  <a:pt x="36" y="53"/>
                  <a:pt x="36" y="53"/>
                  <a:pt x="36" y="53"/>
                </a:cubicBezTo>
                <a:cubicBezTo>
                  <a:pt x="49" y="53"/>
                  <a:pt x="49" y="53"/>
                  <a:pt x="49" y="53"/>
                </a:cubicBezTo>
                <a:cubicBezTo>
                  <a:pt x="36" y="10"/>
                  <a:pt x="36" y="10"/>
                  <a:pt x="36" y="10"/>
                </a:cubicBezTo>
                <a:cubicBezTo>
                  <a:pt x="38" y="10"/>
                  <a:pt x="38" y="10"/>
                  <a:pt x="38" y="10"/>
                </a:cubicBezTo>
                <a:lnTo>
                  <a:pt x="45"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Oval 325"/>
          <p:cNvSpPr>
            <a:spLocks noChangeArrowheads="1"/>
          </p:cNvSpPr>
          <p:nvPr/>
        </p:nvSpPr>
        <p:spPr bwMode="auto">
          <a:xfrm>
            <a:off x="4581360" y="219898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326"/>
          <p:cNvSpPr>
            <a:spLocks/>
          </p:cNvSpPr>
          <p:nvPr/>
        </p:nvSpPr>
        <p:spPr bwMode="auto">
          <a:xfrm>
            <a:off x="4883663" y="2312162"/>
            <a:ext cx="308260" cy="509299"/>
          </a:xfrm>
          <a:custGeom>
            <a:avLst/>
            <a:gdLst/>
            <a:ahLst/>
            <a:cxnLst>
              <a:cxn ang="0">
                <a:pos x="46" y="36"/>
              </a:cxn>
              <a:cxn ang="0">
                <a:pos x="49" y="39"/>
              </a:cxn>
              <a:cxn ang="0">
                <a:pos x="52" y="36"/>
              </a:cxn>
              <a:cxn ang="0">
                <a:pos x="45" y="7"/>
              </a:cxn>
              <a:cxn ang="0">
                <a:pos x="37" y="0"/>
              </a:cxn>
              <a:cxn ang="0">
                <a:pos x="15" y="0"/>
              </a:cxn>
              <a:cxn ang="0">
                <a:pos x="8" y="7"/>
              </a:cxn>
              <a:cxn ang="0">
                <a:pos x="0" y="36"/>
              </a:cxn>
              <a:cxn ang="0">
                <a:pos x="3" y="40"/>
              </a:cxn>
              <a:cxn ang="0">
                <a:pos x="6" y="36"/>
              </a:cxn>
              <a:cxn ang="0">
                <a:pos x="14" y="10"/>
              </a:cxn>
              <a:cxn ang="0">
                <a:pos x="16" y="10"/>
              </a:cxn>
              <a:cxn ang="0">
                <a:pos x="3" y="53"/>
              </a:cxn>
              <a:cxn ang="0">
                <a:pos x="16" y="53"/>
              </a:cxn>
              <a:cxn ang="0">
                <a:pos x="16" y="81"/>
              </a:cxn>
              <a:cxn ang="0">
                <a:pos x="20" y="86"/>
              </a:cxn>
              <a:cxn ang="0">
                <a:pos x="25" y="81"/>
              </a:cxn>
              <a:cxn ang="0">
                <a:pos x="25" y="53"/>
              </a:cxn>
              <a:cxn ang="0">
                <a:pos x="28" y="53"/>
              </a:cxn>
              <a:cxn ang="0">
                <a:pos x="28" y="81"/>
              </a:cxn>
              <a:cxn ang="0">
                <a:pos x="32" y="86"/>
              </a:cxn>
              <a:cxn ang="0">
                <a:pos x="37" y="81"/>
              </a:cxn>
              <a:cxn ang="0">
                <a:pos x="37" y="53"/>
              </a:cxn>
              <a:cxn ang="0">
                <a:pos x="50" y="53"/>
              </a:cxn>
              <a:cxn ang="0">
                <a:pos x="37" y="10"/>
              </a:cxn>
              <a:cxn ang="0">
                <a:pos x="38" y="10"/>
              </a:cxn>
              <a:cxn ang="0">
                <a:pos x="46" y="36"/>
              </a:cxn>
            </a:cxnLst>
            <a:rect l="0" t="0" r="r" b="b"/>
            <a:pathLst>
              <a:path w="52" h="86">
                <a:moveTo>
                  <a:pt x="46" y="36"/>
                </a:moveTo>
                <a:cubicBezTo>
                  <a:pt x="47" y="38"/>
                  <a:pt x="47" y="39"/>
                  <a:pt x="49" y="39"/>
                </a:cubicBezTo>
                <a:cubicBezTo>
                  <a:pt x="51" y="39"/>
                  <a:pt x="52" y="38"/>
                  <a:pt x="52" y="36"/>
                </a:cubicBezTo>
                <a:cubicBezTo>
                  <a:pt x="45" y="7"/>
                  <a:pt x="45" y="7"/>
                  <a:pt x="45" y="7"/>
                </a:cubicBezTo>
                <a:cubicBezTo>
                  <a:pt x="43" y="3"/>
                  <a:pt x="41" y="0"/>
                  <a:pt x="37" y="0"/>
                </a:cubicBezTo>
                <a:cubicBezTo>
                  <a:pt x="15" y="0"/>
                  <a:pt x="15" y="0"/>
                  <a:pt x="15" y="0"/>
                </a:cubicBezTo>
                <a:cubicBezTo>
                  <a:pt x="11" y="0"/>
                  <a:pt x="9" y="3"/>
                  <a:pt x="8" y="7"/>
                </a:cubicBezTo>
                <a:cubicBezTo>
                  <a:pt x="0" y="36"/>
                  <a:pt x="0" y="36"/>
                  <a:pt x="0" y="36"/>
                </a:cubicBezTo>
                <a:cubicBezTo>
                  <a:pt x="0" y="38"/>
                  <a:pt x="2" y="40"/>
                  <a:pt x="3" y="40"/>
                </a:cubicBezTo>
                <a:cubicBezTo>
                  <a:pt x="5" y="40"/>
                  <a:pt x="6" y="38"/>
                  <a:pt x="6" y="36"/>
                </a:cubicBezTo>
                <a:cubicBezTo>
                  <a:pt x="14" y="10"/>
                  <a:pt x="14" y="10"/>
                  <a:pt x="14" y="10"/>
                </a:cubicBezTo>
                <a:cubicBezTo>
                  <a:pt x="16" y="10"/>
                  <a:pt x="16" y="10"/>
                  <a:pt x="16" y="10"/>
                </a:cubicBezTo>
                <a:cubicBezTo>
                  <a:pt x="3" y="53"/>
                  <a:pt x="3" y="53"/>
                  <a:pt x="3" y="53"/>
                </a:cubicBezTo>
                <a:cubicBezTo>
                  <a:pt x="16" y="53"/>
                  <a:pt x="16" y="53"/>
                  <a:pt x="16" y="53"/>
                </a:cubicBezTo>
                <a:cubicBezTo>
                  <a:pt x="16" y="81"/>
                  <a:pt x="16" y="81"/>
                  <a:pt x="16" y="81"/>
                </a:cubicBezTo>
                <a:cubicBezTo>
                  <a:pt x="16" y="84"/>
                  <a:pt x="18" y="86"/>
                  <a:pt x="20"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2" y="86"/>
                </a:cubicBezTo>
                <a:cubicBezTo>
                  <a:pt x="35" y="86"/>
                  <a:pt x="37" y="84"/>
                  <a:pt x="37" y="81"/>
                </a:cubicBezTo>
                <a:cubicBezTo>
                  <a:pt x="37" y="53"/>
                  <a:pt x="37" y="53"/>
                  <a:pt x="37" y="53"/>
                </a:cubicBezTo>
                <a:cubicBezTo>
                  <a:pt x="50" y="53"/>
                  <a:pt x="50" y="53"/>
                  <a:pt x="50" y="53"/>
                </a:cubicBezTo>
                <a:cubicBezTo>
                  <a:pt x="37" y="10"/>
                  <a:pt x="37" y="10"/>
                  <a:pt x="37" y="10"/>
                </a:cubicBezTo>
                <a:cubicBezTo>
                  <a:pt x="38" y="10"/>
                  <a:pt x="38" y="10"/>
                  <a:pt x="38" y="10"/>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Oval 327"/>
          <p:cNvSpPr>
            <a:spLocks noChangeArrowheads="1"/>
          </p:cNvSpPr>
          <p:nvPr/>
        </p:nvSpPr>
        <p:spPr bwMode="auto">
          <a:xfrm>
            <a:off x="4996840" y="2198985"/>
            <a:ext cx="87861"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328"/>
          <p:cNvSpPr>
            <a:spLocks/>
          </p:cNvSpPr>
          <p:nvPr/>
        </p:nvSpPr>
        <p:spPr bwMode="auto">
          <a:xfrm>
            <a:off x="5299143" y="2312162"/>
            <a:ext cx="308260" cy="509299"/>
          </a:xfrm>
          <a:custGeom>
            <a:avLst/>
            <a:gdLst/>
            <a:ahLst/>
            <a:cxnLst>
              <a:cxn ang="0">
                <a:pos x="46" y="36"/>
              </a:cxn>
              <a:cxn ang="0">
                <a:pos x="49" y="39"/>
              </a:cxn>
              <a:cxn ang="0">
                <a:pos x="52" y="36"/>
              </a:cxn>
              <a:cxn ang="0">
                <a:pos x="44" y="7"/>
              </a:cxn>
              <a:cxn ang="0">
                <a:pos x="37" y="0"/>
              </a:cxn>
              <a:cxn ang="0">
                <a:pos x="15" y="0"/>
              </a:cxn>
              <a:cxn ang="0">
                <a:pos x="8" y="7"/>
              </a:cxn>
              <a:cxn ang="0">
                <a:pos x="0" y="36"/>
              </a:cxn>
              <a:cxn ang="0">
                <a:pos x="3" y="40"/>
              </a:cxn>
              <a:cxn ang="0">
                <a:pos x="6" y="36"/>
              </a:cxn>
              <a:cxn ang="0">
                <a:pos x="14" y="10"/>
              </a:cxn>
              <a:cxn ang="0">
                <a:pos x="15" y="10"/>
              </a:cxn>
              <a:cxn ang="0">
                <a:pos x="3" y="53"/>
              </a:cxn>
              <a:cxn ang="0">
                <a:pos x="15" y="53"/>
              </a:cxn>
              <a:cxn ang="0">
                <a:pos x="15" y="81"/>
              </a:cxn>
              <a:cxn ang="0">
                <a:pos x="20" y="86"/>
              </a:cxn>
              <a:cxn ang="0">
                <a:pos x="25" y="81"/>
              </a:cxn>
              <a:cxn ang="0">
                <a:pos x="25" y="53"/>
              </a:cxn>
              <a:cxn ang="0">
                <a:pos x="27" y="53"/>
              </a:cxn>
              <a:cxn ang="0">
                <a:pos x="27" y="81"/>
              </a:cxn>
              <a:cxn ang="0">
                <a:pos x="32" y="86"/>
              </a:cxn>
              <a:cxn ang="0">
                <a:pos x="37" y="81"/>
              </a:cxn>
              <a:cxn ang="0">
                <a:pos x="37" y="53"/>
              </a:cxn>
              <a:cxn ang="0">
                <a:pos x="49" y="53"/>
              </a:cxn>
              <a:cxn ang="0">
                <a:pos x="37" y="10"/>
              </a:cxn>
              <a:cxn ang="0">
                <a:pos x="38" y="10"/>
              </a:cxn>
              <a:cxn ang="0">
                <a:pos x="46" y="36"/>
              </a:cxn>
            </a:cxnLst>
            <a:rect l="0" t="0" r="r" b="b"/>
            <a:pathLst>
              <a:path w="52" h="86">
                <a:moveTo>
                  <a:pt x="46" y="36"/>
                </a:moveTo>
                <a:cubicBezTo>
                  <a:pt x="46" y="38"/>
                  <a:pt x="47" y="39"/>
                  <a:pt x="49" y="39"/>
                </a:cubicBezTo>
                <a:cubicBezTo>
                  <a:pt x="51" y="39"/>
                  <a:pt x="52" y="38"/>
                  <a:pt x="52" y="36"/>
                </a:cubicBezTo>
                <a:cubicBezTo>
                  <a:pt x="44" y="7"/>
                  <a:pt x="44" y="7"/>
                  <a:pt x="44" y="7"/>
                </a:cubicBezTo>
                <a:cubicBezTo>
                  <a:pt x="43" y="3"/>
                  <a:pt x="41" y="0"/>
                  <a:pt x="37" y="0"/>
                </a:cubicBezTo>
                <a:cubicBezTo>
                  <a:pt x="15" y="0"/>
                  <a:pt x="15" y="0"/>
                  <a:pt x="15" y="0"/>
                </a:cubicBezTo>
                <a:cubicBezTo>
                  <a:pt x="11" y="0"/>
                  <a:pt x="9" y="3"/>
                  <a:pt x="8" y="7"/>
                </a:cubicBezTo>
                <a:cubicBezTo>
                  <a:pt x="0" y="36"/>
                  <a:pt x="0" y="36"/>
                  <a:pt x="0" y="36"/>
                </a:cubicBezTo>
                <a:cubicBezTo>
                  <a:pt x="0" y="38"/>
                  <a:pt x="1" y="40"/>
                  <a:pt x="3" y="40"/>
                </a:cubicBezTo>
                <a:cubicBezTo>
                  <a:pt x="5" y="40"/>
                  <a:pt x="6" y="38"/>
                  <a:pt x="6" y="36"/>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3" y="86"/>
                  <a:pt x="25" y="84"/>
                  <a:pt x="25" y="81"/>
                </a:cubicBezTo>
                <a:cubicBezTo>
                  <a:pt x="25" y="53"/>
                  <a:pt x="25" y="53"/>
                  <a:pt x="25" y="53"/>
                </a:cubicBezTo>
                <a:cubicBezTo>
                  <a:pt x="27" y="53"/>
                  <a:pt x="27" y="53"/>
                  <a:pt x="27" y="53"/>
                </a:cubicBezTo>
                <a:cubicBezTo>
                  <a:pt x="27" y="81"/>
                  <a:pt x="27" y="81"/>
                  <a:pt x="27" y="81"/>
                </a:cubicBezTo>
                <a:cubicBezTo>
                  <a:pt x="27" y="84"/>
                  <a:pt x="29" y="86"/>
                  <a:pt x="32" y="86"/>
                </a:cubicBezTo>
                <a:cubicBezTo>
                  <a:pt x="35" y="86"/>
                  <a:pt x="37" y="84"/>
                  <a:pt x="37" y="81"/>
                </a:cubicBezTo>
                <a:cubicBezTo>
                  <a:pt x="37" y="53"/>
                  <a:pt x="37" y="53"/>
                  <a:pt x="37" y="53"/>
                </a:cubicBezTo>
                <a:cubicBezTo>
                  <a:pt x="49" y="53"/>
                  <a:pt x="49" y="53"/>
                  <a:pt x="49" y="53"/>
                </a:cubicBezTo>
                <a:cubicBezTo>
                  <a:pt x="37" y="10"/>
                  <a:pt x="37" y="10"/>
                  <a:pt x="37" y="10"/>
                </a:cubicBezTo>
                <a:cubicBezTo>
                  <a:pt x="38" y="10"/>
                  <a:pt x="38" y="10"/>
                  <a:pt x="38" y="10"/>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Oval 329"/>
          <p:cNvSpPr>
            <a:spLocks noChangeArrowheads="1"/>
          </p:cNvSpPr>
          <p:nvPr/>
        </p:nvSpPr>
        <p:spPr bwMode="auto">
          <a:xfrm>
            <a:off x="5404875" y="219898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330"/>
          <p:cNvSpPr>
            <a:spLocks/>
          </p:cNvSpPr>
          <p:nvPr/>
        </p:nvSpPr>
        <p:spPr bwMode="auto">
          <a:xfrm>
            <a:off x="5714623" y="2312162"/>
            <a:ext cx="308260" cy="509299"/>
          </a:xfrm>
          <a:custGeom>
            <a:avLst/>
            <a:gdLst/>
            <a:ahLst/>
            <a:cxnLst>
              <a:cxn ang="0">
                <a:pos x="45" y="36"/>
              </a:cxn>
              <a:cxn ang="0">
                <a:pos x="49" y="39"/>
              </a:cxn>
              <a:cxn ang="0">
                <a:pos x="52" y="36"/>
              </a:cxn>
              <a:cxn ang="0">
                <a:pos x="44" y="7"/>
              </a:cxn>
              <a:cxn ang="0">
                <a:pos x="37" y="0"/>
              </a:cxn>
              <a:cxn ang="0">
                <a:pos x="14" y="0"/>
              </a:cxn>
              <a:cxn ang="0">
                <a:pos x="7" y="7"/>
              </a:cxn>
              <a:cxn ang="0">
                <a:pos x="0" y="36"/>
              </a:cxn>
              <a:cxn ang="0">
                <a:pos x="3" y="40"/>
              </a:cxn>
              <a:cxn ang="0">
                <a:pos x="6" y="36"/>
              </a:cxn>
              <a:cxn ang="0">
                <a:pos x="14" y="10"/>
              </a:cxn>
              <a:cxn ang="0">
                <a:pos x="15" y="10"/>
              </a:cxn>
              <a:cxn ang="0">
                <a:pos x="3" y="53"/>
              </a:cxn>
              <a:cxn ang="0">
                <a:pos x="15" y="53"/>
              </a:cxn>
              <a:cxn ang="0">
                <a:pos x="15" y="81"/>
              </a:cxn>
              <a:cxn ang="0">
                <a:pos x="20" y="86"/>
              </a:cxn>
              <a:cxn ang="0">
                <a:pos x="24" y="81"/>
              </a:cxn>
              <a:cxn ang="0">
                <a:pos x="24" y="53"/>
              </a:cxn>
              <a:cxn ang="0">
                <a:pos x="27" y="53"/>
              </a:cxn>
              <a:cxn ang="0">
                <a:pos x="27" y="81"/>
              </a:cxn>
              <a:cxn ang="0">
                <a:pos x="32" y="86"/>
              </a:cxn>
              <a:cxn ang="0">
                <a:pos x="36" y="81"/>
              </a:cxn>
              <a:cxn ang="0">
                <a:pos x="36" y="53"/>
              </a:cxn>
              <a:cxn ang="0">
                <a:pos x="49" y="53"/>
              </a:cxn>
              <a:cxn ang="0">
                <a:pos x="36" y="10"/>
              </a:cxn>
              <a:cxn ang="0">
                <a:pos x="38" y="10"/>
              </a:cxn>
              <a:cxn ang="0">
                <a:pos x="45" y="36"/>
              </a:cxn>
            </a:cxnLst>
            <a:rect l="0" t="0" r="r" b="b"/>
            <a:pathLst>
              <a:path w="52" h="86">
                <a:moveTo>
                  <a:pt x="45" y="36"/>
                </a:moveTo>
                <a:cubicBezTo>
                  <a:pt x="46" y="38"/>
                  <a:pt x="47" y="39"/>
                  <a:pt x="49" y="39"/>
                </a:cubicBezTo>
                <a:cubicBezTo>
                  <a:pt x="50" y="39"/>
                  <a:pt x="52" y="38"/>
                  <a:pt x="52" y="36"/>
                </a:cubicBezTo>
                <a:cubicBezTo>
                  <a:pt x="44" y="7"/>
                  <a:pt x="44" y="7"/>
                  <a:pt x="44" y="7"/>
                </a:cubicBezTo>
                <a:cubicBezTo>
                  <a:pt x="43" y="3"/>
                  <a:pt x="41" y="0"/>
                  <a:pt x="37" y="0"/>
                </a:cubicBezTo>
                <a:cubicBezTo>
                  <a:pt x="14" y="0"/>
                  <a:pt x="14" y="0"/>
                  <a:pt x="14" y="0"/>
                </a:cubicBezTo>
                <a:cubicBezTo>
                  <a:pt x="10" y="0"/>
                  <a:pt x="8" y="3"/>
                  <a:pt x="7" y="7"/>
                </a:cubicBezTo>
                <a:cubicBezTo>
                  <a:pt x="0" y="36"/>
                  <a:pt x="0" y="36"/>
                  <a:pt x="0" y="36"/>
                </a:cubicBezTo>
                <a:cubicBezTo>
                  <a:pt x="0" y="38"/>
                  <a:pt x="1" y="40"/>
                  <a:pt x="3" y="40"/>
                </a:cubicBezTo>
                <a:cubicBezTo>
                  <a:pt x="4" y="40"/>
                  <a:pt x="5" y="38"/>
                  <a:pt x="6" y="36"/>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2" y="86"/>
                  <a:pt x="24" y="84"/>
                  <a:pt x="24" y="81"/>
                </a:cubicBezTo>
                <a:cubicBezTo>
                  <a:pt x="24" y="53"/>
                  <a:pt x="24" y="53"/>
                  <a:pt x="24" y="53"/>
                </a:cubicBezTo>
                <a:cubicBezTo>
                  <a:pt x="27" y="53"/>
                  <a:pt x="27" y="53"/>
                  <a:pt x="27" y="53"/>
                </a:cubicBezTo>
                <a:cubicBezTo>
                  <a:pt x="27" y="81"/>
                  <a:pt x="27" y="81"/>
                  <a:pt x="27" y="81"/>
                </a:cubicBezTo>
                <a:cubicBezTo>
                  <a:pt x="27" y="84"/>
                  <a:pt x="29" y="86"/>
                  <a:pt x="32" y="86"/>
                </a:cubicBezTo>
                <a:cubicBezTo>
                  <a:pt x="34" y="86"/>
                  <a:pt x="36" y="84"/>
                  <a:pt x="36" y="81"/>
                </a:cubicBezTo>
                <a:cubicBezTo>
                  <a:pt x="36" y="53"/>
                  <a:pt x="36" y="53"/>
                  <a:pt x="36" y="53"/>
                </a:cubicBezTo>
                <a:cubicBezTo>
                  <a:pt x="49" y="53"/>
                  <a:pt x="49" y="53"/>
                  <a:pt x="49" y="53"/>
                </a:cubicBezTo>
                <a:cubicBezTo>
                  <a:pt x="36" y="10"/>
                  <a:pt x="36" y="10"/>
                  <a:pt x="36" y="10"/>
                </a:cubicBezTo>
                <a:cubicBezTo>
                  <a:pt x="38" y="10"/>
                  <a:pt x="38" y="10"/>
                  <a:pt x="38" y="10"/>
                </a:cubicBezTo>
                <a:lnTo>
                  <a:pt x="45"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Oval 331"/>
          <p:cNvSpPr>
            <a:spLocks noChangeArrowheads="1"/>
          </p:cNvSpPr>
          <p:nvPr/>
        </p:nvSpPr>
        <p:spPr bwMode="auto">
          <a:xfrm>
            <a:off x="5820355" y="219898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332"/>
          <p:cNvSpPr>
            <a:spLocks/>
          </p:cNvSpPr>
          <p:nvPr/>
        </p:nvSpPr>
        <p:spPr bwMode="auto">
          <a:xfrm>
            <a:off x="3229187" y="2982292"/>
            <a:ext cx="314216" cy="509299"/>
          </a:xfrm>
          <a:custGeom>
            <a:avLst/>
            <a:gdLst/>
            <a:ahLst/>
            <a:cxnLst>
              <a:cxn ang="0">
                <a:pos x="46" y="37"/>
              </a:cxn>
              <a:cxn ang="0">
                <a:pos x="50" y="40"/>
              </a:cxn>
              <a:cxn ang="0">
                <a:pos x="53" y="37"/>
              </a:cxn>
              <a:cxn ang="0">
                <a:pos x="45" y="7"/>
              </a:cxn>
              <a:cxn ang="0">
                <a:pos x="38" y="0"/>
              </a:cxn>
              <a:cxn ang="0">
                <a:pos x="15" y="0"/>
              </a:cxn>
              <a:cxn ang="0">
                <a:pos x="8" y="7"/>
              </a:cxn>
              <a:cxn ang="0">
                <a:pos x="0" y="37"/>
              </a:cxn>
              <a:cxn ang="0">
                <a:pos x="4" y="40"/>
              </a:cxn>
              <a:cxn ang="0">
                <a:pos x="7" y="37"/>
              </a:cxn>
              <a:cxn ang="0">
                <a:pos x="15" y="10"/>
              </a:cxn>
              <a:cxn ang="0">
                <a:pos x="16" y="10"/>
              </a:cxn>
              <a:cxn ang="0">
                <a:pos x="4" y="53"/>
              </a:cxn>
              <a:cxn ang="0">
                <a:pos x="16" y="53"/>
              </a:cxn>
              <a:cxn ang="0">
                <a:pos x="16" y="81"/>
              </a:cxn>
              <a:cxn ang="0">
                <a:pos x="21" y="86"/>
              </a:cxn>
              <a:cxn ang="0">
                <a:pos x="25" y="81"/>
              </a:cxn>
              <a:cxn ang="0">
                <a:pos x="25" y="53"/>
              </a:cxn>
              <a:cxn ang="0">
                <a:pos x="28" y="53"/>
              </a:cxn>
              <a:cxn ang="0">
                <a:pos x="28" y="81"/>
              </a:cxn>
              <a:cxn ang="0">
                <a:pos x="33" y="86"/>
              </a:cxn>
              <a:cxn ang="0">
                <a:pos x="37" y="81"/>
              </a:cxn>
              <a:cxn ang="0">
                <a:pos x="37" y="53"/>
              </a:cxn>
              <a:cxn ang="0">
                <a:pos x="50" y="53"/>
              </a:cxn>
              <a:cxn ang="0">
                <a:pos x="37" y="10"/>
              </a:cxn>
              <a:cxn ang="0">
                <a:pos x="39" y="10"/>
              </a:cxn>
              <a:cxn ang="0">
                <a:pos x="46" y="37"/>
              </a:cxn>
            </a:cxnLst>
            <a:rect l="0" t="0" r="r" b="b"/>
            <a:pathLst>
              <a:path w="53" h="86">
                <a:moveTo>
                  <a:pt x="46" y="37"/>
                </a:moveTo>
                <a:cubicBezTo>
                  <a:pt x="47" y="38"/>
                  <a:pt x="48" y="40"/>
                  <a:pt x="50" y="40"/>
                </a:cubicBezTo>
                <a:cubicBezTo>
                  <a:pt x="51" y="40"/>
                  <a:pt x="53" y="38"/>
                  <a:pt x="53" y="37"/>
                </a:cubicBezTo>
                <a:cubicBezTo>
                  <a:pt x="45" y="7"/>
                  <a:pt x="45" y="7"/>
                  <a:pt x="45" y="7"/>
                </a:cubicBezTo>
                <a:cubicBezTo>
                  <a:pt x="44" y="3"/>
                  <a:pt x="42" y="0"/>
                  <a:pt x="38" y="0"/>
                </a:cubicBezTo>
                <a:cubicBezTo>
                  <a:pt x="15" y="0"/>
                  <a:pt x="15" y="0"/>
                  <a:pt x="15" y="0"/>
                </a:cubicBezTo>
                <a:cubicBezTo>
                  <a:pt x="11" y="0"/>
                  <a:pt x="9" y="4"/>
                  <a:pt x="8" y="7"/>
                </a:cubicBezTo>
                <a:cubicBezTo>
                  <a:pt x="0" y="37"/>
                  <a:pt x="0" y="37"/>
                  <a:pt x="0" y="37"/>
                </a:cubicBezTo>
                <a:cubicBezTo>
                  <a:pt x="0" y="38"/>
                  <a:pt x="2" y="40"/>
                  <a:pt x="4" y="40"/>
                </a:cubicBezTo>
                <a:cubicBezTo>
                  <a:pt x="5" y="40"/>
                  <a:pt x="6" y="39"/>
                  <a:pt x="7" y="37"/>
                </a:cubicBezTo>
                <a:cubicBezTo>
                  <a:pt x="15" y="10"/>
                  <a:pt x="15" y="10"/>
                  <a:pt x="15" y="10"/>
                </a:cubicBezTo>
                <a:cubicBezTo>
                  <a:pt x="16" y="10"/>
                  <a:pt x="16" y="10"/>
                  <a:pt x="16" y="10"/>
                </a:cubicBezTo>
                <a:cubicBezTo>
                  <a:pt x="4" y="53"/>
                  <a:pt x="4" y="53"/>
                  <a:pt x="4" y="53"/>
                </a:cubicBezTo>
                <a:cubicBezTo>
                  <a:pt x="16" y="53"/>
                  <a:pt x="16" y="53"/>
                  <a:pt x="16" y="53"/>
                </a:cubicBezTo>
                <a:cubicBezTo>
                  <a:pt x="16" y="81"/>
                  <a:pt x="16" y="81"/>
                  <a:pt x="16" y="81"/>
                </a:cubicBezTo>
                <a:cubicBezTo>
                  <a:pt x="16" y="84"/>
                  <a:pt x="18" y="86"/>
                  <a:pt x="21"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3" y="86"/>
                </a:cubicBezTo>
                <a:cubicBezTo>
                  <a:pt x="35" y="86"/>
                  <a:pt x="37" y="84"/>
                  <a:pt x="37" y="81"/>
                </a:cubicBezTo>
                <a:cubicBezTo>
                  <a:pt x="37" y="53"/>
                  <a:pt x="37" y="53"/>
                  <a:pt x="37" y="53"/>
                </a:cubicBezTo>
                <a:cubicBezTo>
                  <a:pt x="50" y="53"/>
                  <a:pt x="50" y="53"/>
                  <a:pt x="50" y="53"/>
                </a:cubicBezTo>
                <a:cubicBezTo>
                  <a:pt x="37" y="10"/>
                  <a:pt x="37" y="10"/>
                  <a:pt x="37" y="10"/>
                </a:cubicBezTo>
                <a:cubicBezTo>
                  <a:pt x="39" y="10"/>
                  <a:pt x="39" y="10"/>
                  <a:pt x="39" y="10"/>
                </a:cubicBezTo>
                <a:lnTo>
                  <a:pt x="46"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Oval 333"/>
          <p:cNvSpPr>
            <a:spLocks noChangeArrowheads="1"/>
          </p:cNvSpPr>
          <p:nvPr/>
        </p:nvSpPr>
        <p:spPr bwMode="auto">
          <a:xfrm>
            <a:off x="3340875" y="286911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334"/>
          <p:cNvSpPr>
            <a:spLocks/>
          </p:cNvSpPr>
          <p:nvPr/>
        </p:nvSpPr>
        <p:spPr bwMode="auto">
          <a:xfrm>
            <a:off x="3644667" y="2982292"/>
            <a:ext cx="308260" cy="509299"/>
          </a:xfrm>
          <a:custGeom>
            <a:avLst/>
            <a:gdLst/>
            <a:ahLst/>
            <a:cxnLst>
              <a:cxn ang="0">
                <a:pos x="46" y="37"/>
              </a:cxn>
              <a:cxn ang="0">
                <a:pos x="49" y="40"/>
              </a:cxn>
              <a:cxn ang="0">
                <a:pos x="52" y="37"/>
              </a:cxn>
              <a:cxn ang="0">
                <a:pos x="45" y="7"/>
              </a:cxn>
              <a:cxn ang="0">
                <a:pos x="37" y="0"/>
              </a:cxn>
              <a:cxn ang="0">
                <a:pos x="15" y="0"/>
              </a:cxn>
              <a:cxn ang="0">
                <a:pos x="8" y="7"/>
              </a:cxn>
              <a:cxn ang="0">
                <a:pos x="0" y="37"/>
              </a:cxn>
              <a:cxn ang="0">
                <a:pos x="3" y="40"/>
              </a:cxn>
              <a:cxn ang="0">
                <a:pos x="6" y="37"/>
              </a:cxn>
              <a:cxn ang="0">
                <a:pos x="14" y="10"/>
              </a:cxn>
              <a:cxn ang="0">
                <a:pos x="16" y="10"/>
              </a:cxn>
              <a:cxn ang="0">
                <a:pos x="3" y="53"/>
              </a:cxn>
              <a:cxn ang="0">
                <a:pos x="16" y="53"/>
              </a:cxn>
              <a:cxn ang="0">
                <a:pos x="16" y="81"/>
              </a:cxn>
              <a:cxn ang="0">
                <a:pos x="20" y="86"/>
              </a:cxn>
              <a:cxn ang="0">
                <a:pos x="25" y="81"/>
              </a:cxn>
              <a:cxn ang="0">
                <a:pos x="25" y="53"/>
              </a:cxn>
              <a:cxn ang="0">
                <a:pos x="28" y="53"/>
              </a:cxn>
              <a:cxn ang="0">
                <a:pos x="28" y="81"/>
              </a:cxn>
              <a:cxn ang="0">
                <a:pos x="32" y="86"/>
              </a:cxn>
              <a:cxn ang="0">
                <a:pos x="37" y="81"/>
              </a:cxn>
              <a:cxn ang="0">
                <a:pos x="37" y="53"/>
              </a:cxn>
              <a:cxn ang="0">
                <a:pos x="50" y="53"/>
              </a:cxn>
              <a:cxn ang="0">
                <a:pos x="37" y="10"/>
              </a:cxn>
              <a:cxn ang="0">
                <a:pos x="38" y="10"/>
              </a:cxn>
              <a:cxn ang="0">
                <a:pos x="46" y="37"/>
              </a:cxn>
            </a:cxnLst>
            <a:rect l="0" t="0" r="r" b="b"/>
            <a:pathLst>
              <a:path w="52" h="86">
                <a:moveTo>
                  <a:pt x="46" y="37"/>
                </a:moveTo>
                <a:cubicBezTo>
                  <a:pt x="47" y="38"/>
                  <a:pt x="47" y="40"/>
                  <a:pt x="49" y="40"/>
                </a:cubicBezTo>
                <a:cubicBezTo>
                  <a:pt x="51" y="40"/>
                  <a:pt x="52" y="38"/>
                  <a:pt x="52" y="37"/>
                </a:cubicBezTo>
                <a:cubicBezTo>
                  <a:pt x="45" y="7"/>
                  <a:pt x="45" y="7"/>
                  <a:pt x="45" y="7"/>
                </a:cubicBezTo>
                <a:cubicBezTo>
                  <a:pt x="43" y="3"/>
                  <a:pt x="41" y="0"/>
                  <a:pt x="37" y="0"/>
                </a:cubicBezTo>
                <a:cubicBezTo>
                  <a:pt x="15" y="0"/>
                  <a:pt x="15" y="0"/>
                  <a:pt x="15" y="0"/>
                </a:cubicBezTo>
                <a:cubicBezTo>
                  <a:pt x="11" y="0"/>
                  <a:pt x="9" y="4"/>
                  <a:pt x="8" y="7"/>
                </a:cubicBezTo>
                <a:cubicBezTo>
                  <a:pt x="0" y="37"/>
                  <a:pt x="0" y="37"/>
                  <a:pt x="0" y="37"/>
                </a:cubicBezTo>
                <a:cubicBezTo>
                  <a:pt x="0" y="38"/>
                  <a:pt x="2" y="40"/>
                  <a:pt x="3" y="40"/>
                </a:cubicBezTo>
                <a:cubicBezTo>
                  <a:pt x="5" y="40"/>
                  <a:pt x="6" y="39"/>
                  <a:pt x="6" y="37"/>
                </a:cubicBezTo>
                <a:cubicBezTo>
                  <a:pt x="14" y="10"/>
                  <a:pt x="14" y="10"/>
                  <a:pt x="14" y="10"/>
                </a:cubicBezTo>
                <a:cubicBezTo>
                  <a:pt x="16" y="10"/>
                  <a:pt x="16" y="10"/>
                  <a:pt x="16" y="10"/>
                </a:cubicBezTo>
                <a:cubicBezTo>
                  <a:pt x="3" y="53"/>
                  <a:pt x="3" y="53"/>
                  <a:pt x="3" y="53"/>
                </a:cubicBezTo>
                <a:cubicBezTo>
                  <a:pt x="16" y="53"/>
                  <a:pt x="16" y="53"/>
                  <a:pt x="16" y="53"/>
                </a:cubicBezTo>
                <a:cubicBezTo>
                  <a:pt x="16" y="81"/>
                  <a:pt x="16" y="81"/>
                  <a:pt x="16" y="81"/>
                </a:cubicBezTo>
                <a:cubicBezTo>
                  <a:pt x="16" y="84"/>
                  <a:pt x="18" y="86"/>
                  <a:pt x="20"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2" y="86"/>
                </a:cubicBezTo>
                <a:cubicBezTo>
                  <a:pt x="35" y="86"/>
                  <a:pt x="37" y="84"/>
                  <a:pt x="37" y="81"/>
                </a:cubicBezTo>
                <a:cubicBezTo>
                  <a:pt x="37" y="53"/>
                  <a:pt x="37" y="53"/>
                  <a:pt x="37" y="53"/>
                </a:cubicBezTo>
                <a:cubicBezTo>
                  <a:pt x="50" y="53"/>
                  <a:pt x="50" y="53"/>
                  <a:pt x="50" y="53"/>
                </a:cubicBezTo>
                <a:cubicBezTo>
                  <a:pt x="37" y="10"/>
                  <a:pt x="37" y="10"/>
                  <a:pt x="37" y="10"/>
                </a:cubicBezTo>
                <a:cubicBezTo>
                  <a:pt x="38" y="10"/>
                  <a:pt x="38" y="10"/>
                  <a:pt x="38" y="10"/>
                </a:cubicBezTo>
                <a:lnTo>
                  <a:pt x="46"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Oval 335"/>
          <p:cNvSpPr>
            <a:spLocks noChangeArrowheads="1"/>
          </p:cNvSpPr>
          <p:nvPr/>
        </p:nvSpPr>
        <p:spPr bwMode="auto">
          <a:xfrm>
            <a:off x="3756355" y="2869115"/>
            <a:ext cx="89351"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336"/>
          <p:cNvSpPr>
            <a:spLocks/>
          </p:cNvSpPr>
          <p:nvPr/>
        </p:nvSpPr>
        <p:spPr bwMode="auto">
          <a:xfrm>
            <a:off x="4058658" y="2982292"/>
            <a:ext cx="308260" cy="509299"/>
          </a:xfrm>
          <a:custGeom>
            <a:avLst/>
            <a:gdLst/>
            <a:ahLst/>
            <a:cxnLst>
              <a:cxn ang="0">
                <a:pos x="46" y="37"/>
              </a:cxn>
              <a:cxn ang="0">
                <a:pos x="49" y="40"/>
              </a:cxn>
              <a:cxn ang="0">
                <a:pos x="52" y="37"/>
              </a:cxn>
              <a:cxn ang="0">
                <a:pos x="44" y="7"/>
              </a:cxn>
              <a:cxn ang="0">
                <a:pos x="37" y="0"/>
              </a:cxn>
              <a:cxn ang="0">
                <a:pos x="15" y="0"/>
              </a:cxn>
              <a:cxn ang="0">
                <a:pos x="8" y="7"/>
              </a:cxn>
              <a:cxn ang="0">
                <a:pos x="0" y="37"/>
              </a:cxn>
              <a:cxn ang="0">
                <a:pos x="3" y="40"/>
              </a:cxn>
              <a:cxn ang="0">
                <a:pos x="6" y="37"/>
              </a:cxn>
              <a:cxn ang="0">
                <a:pos x="14" y="10"/>
              </a:cxn>
              <a:cxn ang="0">
                <a:pos x="15" y="10"/>
              </a:cxn>
              <a:cxn ang="0">
                <a:pos x="3" y="53"/>
              </a:cxn>
              <a:cxn ang="0">
                <a:pos x="15" y="53"/>
              </a:cxn>
              <a:cxn ang="0">
                <a:pos x="15" y="81"/>
              </a:cxn>
              <a:cxn ang="0">
                <a:pos x="20" y="86"/>
              </a:cxn>
              <a:cxn ang="0">
                <a:pos x="25" y="81"/>
              </a:cxn>
              <a:cxn ang="0">
                <a:pos x="25" y="53"/>
              </a:cxn>
              <a:cxn ang="0">
                <a:pos x="27" y="53"/>
              </a:cxn>
              <a:cxn ang="0">
                <a:pos x="27" y="81"/>
              </a:cxn>
              <a:cxn ang="0">
                <a:pos x="32" y="86"/>
              </a:cxn>
              <a:cxn ang="0">
                <a:pos x="37" y="81"/>
              </a:cxn>
              <a:cxn ang="0">
                <a:pos x="37" y="53"/>
              </a:cxn>
              <a:cxn ang="0">
                <a:pos x="49" y="53"/>
              </a:cxn>
              <a:cxn ang="0">
                <a:pos x="37" y="10"/>
              </a:cxn>
              <a:cxn ang="0">
                <a:pos x="38" y="10"/>
              </a:cxn>
              <a:cxn ang="0">
                <a:pos x="46" y="37"/>
              </a:cxn>
            </a:cxnLst>
            <a:rect l="0" t="0" r="r" b="b"/>
            <a:pathLst>
              <a:path w="52" h="86">
                <a:moveTo>
                  <a:pt x="46" y="37"/>
                </a:moveTo>
                <a:cubicBezTo>
                  <a:pt x="46" y="38"/>
                  <a:pt x="47" y="40"/>
                  <a:pt x="49" y="40"/>
                </a:cubicBezTo>
                <a:cubicBezTo>
                  <a:pt x="51" y="40"/>
                  <a:pt x="52" y="38"/>
                  <a:pt x="52" y="37"/>
                </a:cubicBezTo>
                <a:cubicBezTo>
                  <a:pt x="44" y="7"/>
                  <a:pt x="44" y="7"/>
                  <a:pt x="44" y="7"/>
                </a:cubicBezTo>
                <a:cubicBezTo>
                  <a:pt x="43" y="3"/>
                  <a:pt x="41" y="0"/>
                  <a:pt x="37" y="0"/>
                </a:cubicBezTo>
                <a:cubicBezTo>
                  <a:pt x="15" y="0"/>
                  <a:pt x="15" y="0"/>
                  <a:pt x="15" y="0"/>
                </a:cubicBezTo>
                <a:cubicBezTo>
                  <a:pt x="11" y="0"/>
                  <a:pt x="9" y="4"/>
                  <a:pt x="8" y="7"/>
                </a:cubicBezTo>
                <a:cubicBezTo>
                  <a:pt x="0" y="37"/>
                  <a:pt x="0" y="37"/>
                  <a:pt x="0" y="37"/>
                </a:cubicBezTo>
                <a:cubicBezTo>
                  <a:pt x="0" y="38"/>
                  <a:pt x="1" y="40"/>
                  <a:pt x="3" y="40"/>
                </a:cubicBezTo>
                <a:cubicBezTo>
                  <a:pt x="5" y="40"/>
                  <a:pt x="6" y="39"/>
                  <a:pt x="6" y="37"/>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3" y="86"/>
                  <a:pt x="25" y="84"/>
                  <a:pt x="25" y="81"/>
                </a:cubicBezTo>
                <a:cubicBezTo>
                  <a:pt x="25" y="53"/>
                  <a:pt x="25" y="53"/>
                  <a:pt x="25" y="53"/>
                </a:cubicBezTo>
                <a:cubicBezTo>
                  <a:pt x="27" y="53"/>
                  <a:pt x="27" y="53"/>
                  <a:pt x="27" y="53"/>
                </a:cubicBezTo>
                <a:cubicBezTo>
                  <a:pt x="27" y="81"/>
                  <a:pt x="27" y="81"/>
                  <a:pt x="27" y="81"/>
                </a:cubicBezTo>
                <a:cubicBezTo>
                  <a:pt x="27" y="84"/>
                  <a:pt x="29" y="86"/>
                  <a:pt x="32" y="86"/>
                </a:cubicBezTo>
                <a:cubicBezTo>
                  <a:pt x="35" y="86"/>
                  <a:pt x="37" y="84"/>
                  <a:pt x="37" y="81"/>
                </a:cubicBezTo>
                <a:cubicBezTo>
                  <a:pt x="37" y="53"/>
                  <a:pt x="37" y="53"/>
                  <a:pt x="37" y="53"/>
                </a:cubicBezTo>
                <a:cubicBezTo>
                  <a:pt x="49" y="53"/>
                  <a:pt x="49" y="53"/>
                  <a:pt x="49" y="53"/>
                </a:cubicBezTo>
                <a:cubicBezTo>
                  <a:pt x="37" y="10"/>
                  <a:pt x="37" y="10"/>
                  <a:pt x="37" y="10"/>
                </a:cubicBezTo>
                <a:cubicBezTo>
                  <a:pt x="38" y="10"/>
                  <a:pt x="38" y="10"/>
                  <a:pt x="38" y="10"/>
                </a:cubicBezTo>
                <a:lnTo>
                  <a:pt x="46"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Oval 337"/>
          <p:cNvSpPr>
            <a:spLocks noChangeArrowheads="1"/>
          </p:cNvSpPr>
          <p:nvPr/>
        </p:nvSpPr>
        <p:spPr bwMode="auto">
          <a:xfrm>
            <a:off x="4165879" y="286911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338"/>
          <p:cNvSpPr>
            <a:spLocks/>
          </p:cNvSpPr>
          <p:nvPr/>
        </p:nvSpPr>
        <p:spPr bwMode="auto">
          <a:xfrm>
            <a:off x="4474139" y="2982292"/>
            <a:ext cx="308260" cy="509299"/>
          </a:xfrm>
          <a:custGeom>
            <a:avLst/>
            <a:gdLst/>
            <a:ahLst/>
            <a:cxnLst>
              <a:cxn ang="0">
                <a:pos x="45" y="37"/>
              </a:cxn>
              <a:cxn ang="0">
                <a:pos x="49" y="40"/>
              </a:cxn>
              <a:cxn ang="0">
                <a:pos x="52" y="37"/>
              </a:cxn>
              <a:cxn ang="0">
                <a:pos x="44" y="7"/>
              </a:cxn>
              <a:cxn ang="0">
                <a:pos x="37" y="0"/>
              </a:cxn>
              <a:cxn ang="0">
                <a:pos x="14" y="0"/>
              </a:cxn>
              <a:cxn ang="0">
                <a:pos x="7" y="7"/>
              </a:cxn>
              <a:cxn ang="0">
                <a:pos x="0" y="37"/>
              </a:cxn>
              <a:cxn ang="0">
                <a:pos x="3" y="40"/>
              </a:cxn>
              <a:cxn ang="0">
                <a:pos x="6" y="37"/>
              </a:cxn>
              <a:cxn ang="0">
                <a:pos x="14" y="10"/>
              </a:cxn>
              <a:cxn ang="0">
                <a:pos x="15" y="10"/>
              </a:cxn>
              <a:cxn ang="0">
                <a:pos x="3" y="53"/>
              </a:cxn>
              <a:cxn ang="0">
                <a:pos x="15" y="53"/>
              </a:cxn>
              <a:cxn ang="0">
                <a:pos x="15" y="81"/>
              </a:cxn>
              <a:cxn ang="0">
                <a:pos x="20" y="86"/>
              </a:cxn>
              <a:cxn ang="0">
                <a:pos x="24" y="81"/>
              </a:cxn>
              <a:cxn ang="0">
                <a:pos x="24" y="53"/>
              </a:cxn>
              <a:cxn ang="0">
                <a:pos x="27" y="53"/>
              </a:cxn>
              <a:cxn ang="0">
                <a:pos x="27" y="81"/>
              </a:cxn>
              <a:cxn ang="0">
                <a:pos x="32" y="86"/>
              </a:cxn>
              <a:cxn ang="0">
                <a:pos x="36" y="81"/>
              </a:cxn>
              <a:cxn ang="0">
                <a:pos x="36" y="53"/>
              </a:cxn>
              <a:cxn ang="0">
                <a:pos x="49" y="53"/>
              </a:cxn>
              <a:cxn ang="0">
                <a:pos x="36" y="10"/>
              </a:cxn>
              <a:cxn ang="0">
                <a:pos x="38" y="10"/>
              </a:cxn>
              <a:cxn ang="0">
                <a:pos x="45" y="37"/>
              </a:cxn>
            </a:cxnLst>
            <a:rect l="0" t="0" r="r" b="b"/>
            <a:pathLst>
              <a:path w="52" h="86">
                <a:moveTo>
                  <a:pt x="45" y="37"/>
                </a:moveTo>
                <a:cubicBezTo>
                  <a:pt x="46" y="38"/>
                  <a:pt x="47" y="40"/>
                  <a:pt x="49" y="40"/>
                </a:cubicBezTo>
                <a:cubicBezTo>
                  <a:pt x="50" y="40"/>
                  <a:pt x="52" y="38"/>
                  <a:pt x="52" y="37"/>
                </a:cubicBezTo>
                <a:cubicBezTo>
                  <a:pt x="44" y="7"/>
                  <a:pt x="44" y="7"/>
                  <a:pt x="44" y="7"/>
                </a:cubicBezTo>
                <a:cubicBezTo>
                  <a:pt x="43" y="3"/>
                  <a:pt x="41" y="0"/>
                  <a:pt x="37" y="0"/>
                </a:cubicBezTo>
                <a:cubicBezTo>
                  <a:pt x="14" y="0"/>
                  <a:pt x="14" y="0"/>
                  <a:pt x="14" y="0"/>
                </a:cubicBezTo>
                <a:cubicBezTo>
                  <a:pt x="10" y="0"/>
                  <a:pt x="8" y="4"/>
                  <a:pt x="7" y="7"/>
                </a:cubicBezTo>
                <a:cubicBezTo>
                  <a:pt x="0" y="37"/>
                  <a:pt x="0" y="37"/>
                  <a:pt x="0" y="37"/>
                </a:cubicBezTo>
                <a:cubicBezTo>
                  <a:pt x="0" y="38"/>
                  <a:pt x="1" y="40"/>
                  <a:pt x="3" y="40"/>
                </a:cubicBezTo>
                <a:cubicBezTo>
                  <a:pt x="4" y="40"/>
                  <a:pt x="5" y="39"/>
                  <a:pt x="6" y="37"/>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2" y="86"/>
                  <a:pt x="24" y="84"/>
                  <a:pt x="24" y="81"/>
                </a:cubicBezTo>
                <a:cubicBezTo>
                  <a:pt x="24" y="53"/>
                  <a:pt x="24" y="53"/>
                  <a:pt x="24" y="53"/>
                </a:cubicBezTo>
                <a:cubicBezTo>
                  <a:pt x="27" y="53"/>
                  <a:pt x="27" y="53"/>
                  <a:pt x="27" y="53"/>
                </a:cubicBezTo>
                <a:cubicBezTo>
                  <a:pt x="27" y="81"/>
                  <a:pt x="27" y="81"/>
                  <a:pt x="27" y="81"/>
                </a:cubicBezTo>
                <a:cubicBezTo>
                  <a:pt x="27" y="84"/>
                  <a:pt x="29" y="86"/>
                  <a:pt x="32" y="86"/>
                </a:cubicBezTo>
                <a:cubicBezTo>
                  <a:pt x="34" y="86"/>
                  <a:pt x="36" y="84"/>
                  <a:pt x="36" y="81"/>
                </a:cubicBezTo>
                <a:cubicBezTo>
                  <a:pt x="36" y="53"/>
                  <a:pt x="36" y="53"/>
                  <a:pt x="36" y="53"/>
                </a:cubicBezTo>
                <a:cubicBezTo>
                  <a:pt x="49" y="53"/>
                  <a:pt x="49" y="53"/>
                  <a:pt x="49" y="53"/>
                </a:cubicBezTo>
                <a:cubicBezTo>
                  <a:pt x="36" y="10"/>
                  <a:pt x="36" y="10"/>
                  <a:pt x="36" y="10"/>
                </a:cubicBezTo>
                <a:cubicBezTo>
                  <a:pt x="38" y="10"/>
                  <a:pt x="38" y="10"/>
                  <a:pt x="38" y="10"/>
                </a:cubicBezTo>
                <a:lnTo>
                  <a:pt x="45"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Oval 339"/>
          <p:cNvSpPr>
            <a:spLocks noChangeArrowheads="1"/>
          </p:cNvSpPr>
          <p:nvPr/>
        </p:nvSpPr>
        <p:spPr bwMode="auto">
          <a:xfrm>
            <a:off x="4581360" y="286911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340"/>
          <p:cNvSpPr>
            <a:spLocks/>
          </p:cNvSpPr>
          <p:nvPr/>
        </p:nvSpPr>
        <p:spPr bwMode="auto">
          <a:xfrm>
            <a:off x="4883663" y="2982292"/>
            <a:ext cx="308260" cy="509299"/>
          </a:xfrm>
          <a:custGeom>
            <a:avLst/>
            <a:gdLst/>
            <a:ahLst/>
            <a:cxnLst>
              <a:cxn ang="0">
                <a:pos x="46" y="37"/>
              </a:cxn>
              <a:cxn ang="0">
                <a:pos x="49" y="40"/>
              </a:cxn>
              <a:cxn ang="0">
                <a:pos x="52" y="37"/>
              </a:cxn>
              <a:cxn ang="0">
                <a:pos x="45" y="7"/>
              </a:cxn>
              <a:cxn ang="0">
                <a:pos x="37" y="0"/>
              </a:cxn>
              <a:cxn ang="0">
                <a:pos x="15" y="0"/>
              </a:cxn>
              <a:cxn ang="0">
                <a:pos x="8" y="7"/>
              </a:cxn>
              <a:cxn ang="0">
                <a:pos x="0" y="37"/>
              </a:cxn>
              <a:cxn ang="0">
                <a:pos x="3" y="40"/>
              </a:cxn>
              <a:cxn ang="0">
                <a:pos x="6" y="37"/>
              </a:cxn>
              <a:cxn ang="0">
                <a:pos x="14" y="10"/>
              </a:cxn>
              <a:cxn ang="0">
                <a:pos x="16" y="10"/>
              </a:cxn>
              <a:cxn ang="0">
                <a:pos x="3" y="53"/>
              </a:cxn>
              <a:cxn ang="0">
                <a:pos x="16" y="53"/>
              </a:cxn>
              <a:cxn ang="0">
                <a:pos x="16" y="81"/>
              </a:cxn>
              <a:cxn ang="0">
                <a:pos x="20" y="86"/>
              </a:cxn>
              <a:cxn ang="0">
                <a:pos x="25" y="81"/>
              </a:cxn>
              <a:cxn ang="0">
                <a:pos x="25" y="53"/>
              </a:cxn>
              <a:cxn ang="0">
                <a:pos x="28" y="53"/>
              </a:cxn>
              <a:cxn ang="0">
                <a:pos x="28" y="81"/>
              </a:cxn>
              <a:cxn ang="0">
                <a:pos x="32" y="86"/>
              </a:cxn>
              <a:cxn ang="0">
                <a:pos x="37" y="81"/>
              </a:cxn>
              <a:cxn ang="0">
                <a:pos x="37" y="53"/>
              </a:cxn>
              <a:cxn ang="0">
                <a:pos x="50" y="53"/>
              </a:cxn>
              <a:cxn ang="0">
                <a:pos x="37" y="10"/>
              </a:cxn>
              <a:cxn ang="0">
                <a:pos x="38" y="10"/>
              </a:cxn>
              <a:cxn ang="0">
                <a:pos x="46" y="37"/>
              </a:cxn>
            </a:cxnLst>
            <a:rect l="0" t="0" r="r" b="b"/>
            <a:pathLst>
              <a:path w="52" h="86">
                <a:moveTo>
                  <a:pt x="46" y="37"/>
                </a:moveTo>
                <a:cubicBezTo>
                  <a:pt x="47" y="38"/>
                  <a:pt x="47" y="40"/>
                  <a:pt x="49" y="40"/>
                </a:cubicBezTo>
                <a:cubicBezTo>
                  <a:pt x="51" y="40"/>
                  <a:pt x="52" y="38"/>
                  <a:pt x="52" y="37"/>
                </a:cubicBezTo>
                <a:cubicBezTo>
                  <a:pt x="45" y="7"/>
                  <a:pt x="45" y="7"/>
                  <a:pt x="45" y="7"/>
                </a:cubicBezTo>
                <a:cubicBezTo>
                  <a:pt x="43" y="3"/>
                  <a:pt x="41" y="0"/>
                  <a:pt x="37" y="0"/>
                </a:cubicBezTo>
                <a:cubicBezTo>
                  <a:pt x="15" y="0"/>
                  <a:pt x="15" y="0"/>
                  <a:pt x="15" y="0"/>
                </a:cubicBezTo>
                <a:cubicBezTo>
                  <a:pt x="11" y="0"/>
                  <a:pt x="9" y="4"/>
                  <a:pt x="8" y="7"/>
                </a:cubicBezTo>
                <a:cubicBezTo>
                  <a:pt x="0" y="37"/>
                  <a:pt x="0" y="37"/>
                  <a:pt x="0" y="37"/>
                </a:cubicBezTo>
                <a:cubicBezTo>
                  <a:pt x="0" y="38"/>
                  <a:pt x="2" y="40"/>
                  <a:pt x="3" y="40"/>
                </a:cubicBezTo>
                <a:cubicBezTo>
                  <a:pt x="5" y="40"/>
                  <a:pt x="6" y="39"/>
                  <a:pt x="6" y="37"/>
                </a:cubicBezTo>
                <a:cubicBezTo>
                  <a:pt x="14" y="10"/>
                  <a:pt x="14" y="10"/>
                  <a:pt x="14" y="10"/>
                </a:cubicBezTo>
                <a:cubicBezTo>
                  <a:pt x="16" y="10"/>
                  <a:pt x="16" y="10"/>
                  <a:pt x="16" y="10"/>
                </a:cubicBezTo>
                <a:cubicBezTo>
                  <a:pt x="3" y="53"/>
                  <a:pt x="3" y="53"/>
                  <a:pt x="3" y="53"/>
                </a:cubicBezTo>
                <a:cubicBezTo>
                  <a:pt x="16" y="53"/>
                  <a:pt x="16" y="53"/>
                  <a:pt x="16" y="53"/>
                </a:cubicBezTo>
                <a:cubicBezTo>
                  <a:pt x="16" y="81"/>
                  <a:pt x="16" y="81"/>
                  <a:pt x="16" y="81"/>
                </a:cubicBezTo>
                <a:cubicBezTo>
                  <a:pt x="16" y="84"/>
                  <a:pt x="18" y="86"/>
                  <a:pt x="20" y="86"/>
                </a:cubicBezTo>
                <a:cubicBezTo>
                  <a:pt x="23" y="86"/>
                  <a:pt x="25" y="84"/>
                  <a:pt x="25" y="81"/>
                </a:cubicBezTo>
                <a:cubicBezTo>
                  <a:pt x="25" y="53"/>
                  <a:pt x="25" y="53"/>
                  <a:pt x="25" y="53"/>
                </a:cubicBezTo>
                <a:cubicBezTo>
                  <a:pt x="28" y="53"/>
                  <a:pt x="28" y="53"/>
                  <a:pt x="28" y="53"/>
                </a:cubicBezTo>
                <a:cubicBezTo>
                  <a:pt x="28" y="81"/>
                  <a:pt x="28" y="81"/>
                  <a:pt x="28" y="81"/>
                </a:cubicBezTo>
                <a:cubicBezTo>
                  <a:pt x="28" y="84"/>
                  <a:pt x="30" y="86"/>
                  <a:pt x="32" y="86"/>
                </a:cubicBezTo>
                <a:cubicBezTo>
                  <a:pt x="35" y="86"/>
                  <a:pt x="37" y="84"/>
                  <a:pt x="37" y="81"/>
                </a:cubicBezTo>
                <a:cubicBezTo>
                  <a:pt x="37" y="53"/>
                  <a:pt x="37" y="53"/>
                  <a:pt x="37" y="53"/>
                </a:cubicBezTo>
                <a:cubicBezTo>
                  <a:pt x="50" y="53"/>
                  <a:pt x="50" y="53"/>
                  <a:pt x="50" y="53"/>
                </a:cubicBezTo>
                <a:cubicBezTo>
                  <a:pt x="37" y="10"/>
                  <a:pt x="37" y="10"/>
                  <a:pt x="37" y="10"/>
                </a:cubicBezTo>
                <a:cubicBezTo>
                  <a:pt x="38" y="10"/>
                  <a:pt x="38" y="10"/>
                  <a:pt x="38" y="10"/>
                </a:cubicBezTo>
                <a:lnTo>
                  <a:pt x="46"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Oval 341"/>
          <p:cNvSpPr>
            <a:spLocks noChangeArrowheads="1"/>
          </p:cNvSpPr>
          <p:nvPr/>
        </p:nvSpPr>
        <p:spPr bwMode="auto">
          <a:xfrm>
            <a:off x="4996840" y="2869115"/>
            <a:ext cx="87861"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342"/>
          <p:cNvSpPr>
            <a:spLocks/>
          </p:cNvSpPr>
          <p:nvPr/>
        </p:nvSpPr>
        <p:spPr bwMode="auto">
          <a:xfrm>
            <a:off x="5299143" y="2982292"/>
            <a:ext cx="308260" cy="509299"/>
          </a:xfrm>
          <a:custGeom>
            <a:avLst/>
            <a:gdLst/>
            <a:ahLst/>
            <a:cxnLst>
              <a:cxn ang="0">
                <a:pos x="46" y="37"/>
              </a:cxn>
              <a:cxn ang="0">
                <a:pos x="49" y="40"/>
              </a:cxn>
              <a:cxn ang="0">
                <a:pos x="52" y="37"/>
              </a:cxn>
              <a:cxn ang="0">
                <a:pos x="44" y="7"/>
              </a:cxn>
              <a:cxn ang="0">
                <a:pos x="37" y="0"/>
              </a:cxn>
              <a:cxn ang="0">
                <a:pos x="15" y="0"/>
              </a:cxn>
              <a:cxn ang="0">
                <a:pos x="8" y="7"/>
              </a:cxn>
              <a:cxn ang="0">
                <a:pos x="0" y="37"/>
              </a:cxn>
              <a:cxn ang="0">
                <a:pos x="3" y="40"/>
              </a:cxn>
              <a:cxn ang="0">
                <a:pos x="6" y="37"/>
              </a:cxn>
              <a:cxn ang="0">
                <a:pos x="14" y="10"/>
              </a:cxn>
              <a:cxn ang="0">
                <a:pos x="15" y="10"/>
              </a:cxn>
              <a:cxn ang="0">
                <a:pos x="3" y="53"/>
              </a:cxn>
              <a:cxn ang="0">
                <a:pos x="15" y="53"/>
              </a:cxn>
              <a:cxn ang="0">
                <a:pos x="15" y="81"/>
              </a:cxn>
              <a:cxn ang="0">
                <a:pos x="20" y="86"/>
              </a:cxn>
              <a:cxn ang="0">
                <a:pos x="25" y="81"/>
              </a:cxn>
              <a:cxn ang="0">
                <a:pos x="25" y="53"/>
              </a:cxn>
              <a:cxn ang="0">
                <a:pos x="27" y="53"/>
              </a:cxn>
              <a:cxn ang="0">
                <a:pos x="27" y="81"/>
              </a:cxn>
              <a:cxn ang="0">
                <a:pos x="32" y="86"/>
              </a:cxn>
              <a:cxn ang="0">
                <a:pos x="37" y="81"/>
              </a:cxn>
              <a:cxn ang="0">
                <a:pos x="37" y="53"/>
              </a:cxn>
              <a:cxn ang="0">
                <a:pos x="49" y="53"/>
              </a:cxn>
              <a:cxn ang="0">
                <a:pos x="37" y="10"/>
              </a:cxn>
              <a:cxn ang="0">
                <a:pos x="38" y="10"/>
              </a:cxn>
              <a:cxn ang="0">
                <a:pos x="46" y="37"/>
              </a:cxn>
            </a:cxnLst>
            <a:rect l="0" t="0" r="r" b="b"/>
            <a:pathLst>
              <a:path w="52" h="86">
                <a:moveTo>
                  <a:pt x="46" y="37"/>
                </a:moveTo>
                <a:cubicBezTo>
                  <a:pt x="46" y="38"/>
                  <a:pt x="47" y="40"/>
                  <a:pt x="49" y="40"/>
                </a:cubicBezTo>
                <a:cubicBezTo>
                  <a:pt x="51" y="40"/>
                  <a:pt x="52" y="38"/>
                  <a:pt x="52" y="37"/>
                </a:cubicBezTo>
                <a:cubicBezTo>
                  <a:pt x="44" y="7"/>
                  <a:pt x="44" y="7"/>
                  <a:pt x="44" y="7"/>
                </a:cubicBezTo>
                <a:cubicBezTo>
                  <a:pt x="43" y="3"/>
                  <a:pt x="41" y="0"/>
                  <a:pt x="37" y="0"/>
                </a:cubicBezTo>
                <a:cubicBezTo>
                  <a:pt x="15" y="0"/>
                  <a:pt x="15" y="0"/>
                  <a:pt x="15" y="0"/>
                </a:cubicBezTo>
                <a:cubicBezTo>
                  <a:pt x="11" y="0"/>
                  <a:pt x="9" y="4"/>
                  <a:pt x="8" y="7"/>
                </a:cubicBezTo>
                <a:cubicBezTo>
                  <a:pt x="0" y="37"/>
                  <a:pt x="0" y="37"/>
                  <a:pt x="0" y="37"/>
                </a:cubicBezTo>
                <a:cubicBezTo>
                  <a:pt x="0" y="38"/>
                  <a:pt x="1" y="40"/>
                  <a:pt x="3" y="40"/>
                </a:cubicBezTo>
                <a:cubicBezTo>
                  <a:pt x="5" y="40"/>
                  <a:pt x="6" y="39"/>
                  <a:pt x="6" y="37"/>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3" y="86"/>
                  <a:pt x="25" y="84"/>
                  <a:pt x="25" y="81"/>
                </a:cubicBezTo>
                <a:cubicBezTo>
                  <a:pt x="25" y="53"/>
                  <a:pt x="25" y="53"/>
                  <a:pt x="25" y="53"/>
                </a:cubicBezTo>
                <a:cubicBezTo>
                  <a:pt x="27" y="53"/>
                  <a:pt x="27" y="53"/>
                  <a:pt x="27" y="53"/>
                </a:cubicBezTo>
                <a:cubicBezTo>
                  <a:pt x="27" y="81"/>
                  <a:pt x="27" y="81"/>
                  <a:pt x="27" y="81"/>
                </a:cubicBezTo>
                <a:cubicBezTo>
                  <a:pt x="27" y="84"/>
                  <a:pt x="29" y="86"/>
                  <a:pt x="32" y="86"/>
                </a:cubicBezTo>
                <a:cubicBezTo>
                  <a:pt x="35" y="86"/>
                  <a:pt x="37" y="84"/>
                  <a:pt x="37" y="81"/>
                </a:cubicBezTo>
                <a:cubicBezTo>
                  <a:pt x="37" y="53"/>
                  <a:pt x="37" y="53"/>
                  <a:pt x="37" y="53"/>
                </a:cubicBezTo>
                <a:cubicBezTo>
                  <a:pt x="49" y="53"/>
                  <a:pt x="49" y="53"/>
                  <a:pt x="49" y="53"/>
                </a:cubicBezTo>
                <a:cubicBezTo>
                  <a:pt x="37" y="10"/>
                  <a:pt x="37" y="10"/>
                  <a:pt x="37" y="10"/>
                </a:cubicBezTo>
                <a:cubicBezTo>
                  <a:pt x="38" y="10"/>
                  <a:pt x="38" y="10"/>
                  <a:pt x="38" y="10"/>
                </a:cubicBezTo>
                <a:lnTo>
                  <a:pt x="46"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Oval 343"/>
          <p:cNvSpPr>
            <a:spLocks noChangeArrowheads="1"/>
          </p:cNvSpPr>
          <p:nvPr/>
        </p:nvSpPr>
        <p:spPr bwMode="auto">
          <a:xfrm>
            <a:off x="5404875" y="286911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44"/>
          <p:cNvSpPr>
            <a:spLocks/>
          </p:cNvSpPr>
          <p:nvPr/>
        </p:nvSpPr>
        <p:spPr bwMode="auto">
          <a:xfrm>
            <a:off x="5714623" y="2982292"/>
            <a:ext cx="308260" cy="509299"/>
          </a:xfrm>
          <a:custGeom>
            <a:avLst/>
            <a:gdLst/>
            <a:ahLst/>
            <a:cxnLst>
              <a:cxn ang="0">
                <a:pos x="45" y="37"/>
              </a:cxn>
              <a:cxn ang="0">
                <a:pos x="49" y="40"/>
              </a:cxn>
              <a:cxn ang="0">
                <a:pos x="52" y="37"/>
              </a:cxn>
              <a:cxn ang="0">
                <a:pos x="44" y="7"/>
              </a:cxn>
              <a:cxn ang="0">
                <a:pos x="37" y="0"/>
              </a:cxn>
              <a:cxn ang="0">
                <a:pos x="14" y="0"/>
              </a:cxn>
              <a:cxn ang="0">
                <a:pos x="7" y="7"/>
              </a:cxn>
              <a:cxn ang="0">
                <a:pos x="0" y="37"/>
              </a:cxn>
              <a:cxn ang="0">
                <a:pos x="3" y="40"/>
              </a:cxn>
              <a:cxn ang="0">
                <a:pos x="6" y="37"/>
              </a:cxn>
              <a:cxn ang="0">
                <a:pos x="14" y="10"/>
              </a:cxn>
              <a:cxn ang="0">
                <a:pos x="15" y="10"/>
              </a:cxn>
              <a:cxn ang="0">
                <a:pos x="3" y="53"/>
              </a:cxn>
              <a:cxn ang="0">
                <a:pos x="15" y="53"/>
              </a:cxn>
              <a:cxn ang="0">
                <a:pos x="15" y="81"/>
              </a:cxn>
              <a:cxn ang="0">
                <a:pos x="20" y="86"/>
              </a:cxn>
              <a:cxn ang="0">
                <a:pos x="24" y="81"/>
              </a:cxn>
              <a:cxn ang="0">
                <a:pos x="24" y="53"/>
              </a:cxn>
              <a:cxn ang="0">
                <a:pos x="27" y="53"/>
              </a:cxn>
              <a:cxn ang="0">
                <a:pos x="27" y="81"/>
              </a:cxn>
              <a:cxn ang="0">
                <a:pos x="32" y="86"/>
              </a:cxn>
              <a:cxn ang="0">
                <a:pos x="36" y="81"/>
              </a:cxn>
              <a:cxn ang="0">
                <a:pos x="36" y="53"/>
              </a:cxn>
              <a:cxn ang="0">
                <a:pos x="49" y="53"/>
              </a:cxn>
              <a:cxn ang="0">
                <a:pos x="36" y="10"/>
              </a:cxn>
              <a:cxn ang="0">
                <a:pos x="38" y="10"/>
              </a:cxn>
              <a:cxn ang="0">
                <a:pos x="45" y="37"/>
              </a:cxn>
            </a:cxnLst>
            <a:rect l="0" t="0" r="r" b="b"/>
            <a:pathLst>
              <a:path w="52" h="86">
                <a:moveTo>
                  <a:pt x="45" y="37"/>
                </a:moveTo>
                <a:cubicBezTo>
                  <a:pt x="46" y="38"/>
                  <a:pt x="47" y="40"/>
                  <a:pt x="49" y="40"/>
                </a:cubicBezTo>
                <a:cubicBezTo>
                  <a:pt x="50" y="40"/>
                  <a:pt x="52" y="38"/>
                  <a:pt x="52" y="37"/>
                </a:cubicBezTo>
                <a:cubicBezTo>
                  <a:pt x="44" y="7"/>
                  <a:pt x="44" y="7"/>
                  <a:pt x="44" y="7"/>
                </a:cubicBezTo>
                <a:cubicBezTo>
                  <a:pt x="43" y="3"/>
                  <a:pt x="41" y="0"/>
                  <a:pt x="37" y="0"/>
                </a:cubicBezTo>
                <a:cubicBezTo>
                  <a:pt x="14" y="0"/>
                  <a:pt x="14" y="0"/>
                  <a:pt x="14" y="0"/>
                </a:cubicBezTo>
                <a:cubicBezTo>
                  <a:pt x="10" y="0"/>
                  <a:pt x="8" y="4"/>
                  <a:pt x="7" y="7"/>
                </a:cubicBezTo>
                <a:cubicBezTo>
                  <a:pt x="0" y="37"/>
                  <a:pt x="0" y="37"/>
                  <a:pt x="0" y="37"/>
                </a:cubicBezTo>
                <a:cubicBezTo>
                  <a:pt x="0" y="38"/>
                  <a:pt x="1" y="40"/>
                  <a:pt x="3" y="40"/>
                </a:cubicBezTo>
                <a:cubicBezTo>
                  <a:pt x="4" y="40"/>
                  <a:pt x="5" y="39"/>
                  <a:pt x="6" y="37"/>
                </a:cubicBezTo>
                <a:cubicBezTo>
                  <a:pt x="14" y="10"/>
                  <a:pt x="14" y="10"/>
                  <a:pt x="14" y="10"/>
                </a:cubicBezTo>
                <a:cubicBezTo>
                  <a:pt x="15" y="10"/>
                  <a:pt x="15" y="10"/>
                  <a:pt x="15" y="10"/>
                </a:cubicBezTo>
                <a:cubicBezTo>
                  <a:pt x="3" y="53"/>
                  <a:pt x="3" y="53"/>
                  <a:pt x="3" y="53"/>
                </a:cubicBezTo>
                <a:cubicBezTo>
                  <a:pt x="15" y="53"/>
                  <a:pt x="15" y="53"/>
                  <a:pt x="15" y="53"/>
                </a:cubicBezTo>
                <a:cubicBezTo>
                  <a:pt x="15" y="81"/>
                  <a:pt x="15" y="81"/>
                  <a:pt x="15" y="81"/>
                </a:cubicBezTo>
                <a:cubicBezTo>
                  <a:pt x="15" y="84"/>
                  <a:pt x="17" y="86"/>
                  <a:pt x="20" y="86"/>
                </a:cubicBezTo>
                <a:cubicBezTo>
                  <a:pt x="22" y="86"/>
                  <a:pt x="24" y="84"/>
                  <a:pt x="24" y="81"/>
                </a:cubicBezTo>
                <a:cubicBezTo>
                  <a:pt x="24" y="53"/>
                  <a:pt x="24" y="53"/>
                  <a:pt x="24" y="53"/>
                </a:cubicBezTo>
                <a:cubicBezTo>
                  <a:pt x="27" y="53"/>
                  <a:pt x="27" y="53"/>
                  <a:pt x="27" y="53"/>
                </a:cubicBezTo>
                <a:cubicBezTo>
                  <a:pt x="27" y="81"/>
                  <a:pt x="27" y="81"/>
                  <a:pt x="27" y="81"/>
                </a:cubicBezTo>
                <a:cubicBezTo>
                  <a:pt x="27" y="84"/>
                  <a:pt x="29" y="86"/>
                  <a:pt x="32" y="86"/>
                </a:cubicBezTo>
                <a:cubicBezTo>
                  <a:pt x="34" y="86"/>
                  <a:pt x="36" y="84"/>
                  <a:pt x="36" y="81"/>
                </a:cubicBezTo>
                <a:cubicBezTo>
                  <a:pt x="36" y="53"/>
                  <a:pt x="36" y="53"/>
                  <a:pt x="36" y="53"/>
                </a:cubicBezTo>
                <a:cubicBezTo>
                  <a:pt x="49" y="53"/>
                  <a:pt x="49" y="53"/>
                  <a:pt x="49" y="53"/>
                </a:cubicBezTo>
                <a:cubicBezTo>
                  <a:pt x="36" y="10"/>
                  <a:pt x="36" y="10"/>
                  <a:pt x="36" y="10"/>
                </a:cubicBezTo>
                <a:cubicBezTo>
                  <a:pt x="38" y="10"/>
                  <a:pt x="38" y="10"/>
                  <a:pt x="38" y="10"/>
                </a:cubicBezTo>
                <a:lnTo>
                  <a:pt x="45" y="37"/>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Oval 345"/>
          <p:cNvSpPr>
            <a:spLocks noChangeArrowheads="1"/>
          </p:cNvSpPr>
          <p:nvPr/>
        </p:nvSpPr>
        <p:spPr bwMode="auto">
          <a:xfrm>
            <a:off x="5820355" y="2869115"/>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346"/>
          <p:cNvSpPr>
            <a:spLocks/>
          </p:cNvSpPr>
          <p:nvPr/>
        </p:nvSpPr>
        <p:spPr bwMode="auto">
          <a:xfrm>
            <a:off x="3229187" y="3658379"/>
            <a:ext cx="314216" cy="504831"/>
          </a:xfrm>
          <a:custGeom>
            <a:avLst/>
            <a:gdLst/>
            <a:ahLst/>
            <a:cxnLst>
              <a:cxn ang="0">
                <a:pos x="46" y="36"/>
              </a:cxn>
              <a:cxn ang="0">
                <a:pos x="50" y="39"/>
              </a:cxn>
              <a:cxn ang="0">
                <a:pos x="53" y="36"/>
              </a:cxn>
              <a:cxn ang="0">
                <a:pos x="45" y="7"/>
              </a:cxn>
              <a:cxn ang="0">
                <a:pos x="38" y="0"/>
              </a:cxn>
              <a:cxn ang="0">
                <a:pos x="15" y="0"/>
              </a:cxn>
              <a:cxn ang="0">
                <a:pos x="8" y="7"/>
              </a:cxn>
              <a:cxn ang="0">
                <a:pos x="0" y="36"/>
              </a:cxn>
              <a:cxn ang="0">
                <a:pos x="4" y="39"/>
              </a:cxn>
              <a:cxn ang="0">
                <a:pos x="7" y="36"/>
              </a:cxn>
              <a:cxn ang="0">
                <a:pos x="15" y="9"/>
              </a:cxn>
              <a:cxn ang="0">
                <a:pos x="16" y="9"/>
              </a:cxn>
              <a:cxn ang="0">
                <a:pos x="4" y="53"/>
              </a:cxn>
              <a:cxn ang="0">
                <a:pos x="16" y="53"/>
              </a:cxn>
              <a:cxn ang="0">
                <a:pos x="16" y="81"/>
              </a:cxn>
              <a:cxn ang="0">
                <a:pos x="21" y="85"/>
              </a:cxn>
              <a:cxn ang="0">
                <a:pos x="25" y="81"/>
              </a:cxn>
              <a:cxn ang="0">
                <a:pos x="25" y="53"/>
              </a:cxn>
              <a:cxn ang="0">
                <a:pos x="28" y="53"/>
              </a:cxn>
              <a:cxn ang="0">
                <a:pos x="28" y="81"/>
              </a:cxn>
              <a:cxn ang="0">
                <a:pos x="33" y="85"/>
              </a:cxn>
              <a:cxn ang="0">
                <a:pos x="37" y="81"/>
              </a:cxn>
              <a:cxn ang="0">
                <a:pos x="37" y="53"/>
              </a:cxn>
              <a:cxn ang="0">
                <a:pos x="50" y="53"/>
              </a:cxn>
              <a:cxn ang="0">
                <a:pos x="37" y="9"/>
              </a:cxn>
              <a:cxn ang="0">
                <a:pos x="39" y="9"/>
              </a:cxn>
              <a:cxn ang="0">
                <a:pos x="46" y="36"/>
              </a:cxn>
            </a:cxnLst>
            <a:rect l="0" t="0" r="r" b="b"/>
            <a:pathLst>
              <a:path w="53" h="85">
                <a:moveTo>
                  <a:pt x="46" y="36"/>
                </a:moveTo>
                <a:cubicBezTo>
                  <a:pt x="47" y="37"/>
                  <a:pt x="48" y="39"/>
                  <a:pt x="50" y="39"/>
                </a:cubicBezTo>
                <a:cubicBezTo>
                  <a:pt x="51" y="39"/>
                  <a:pt x="53" y="38"/>
                  <a:pt x="53" y="36"/>
                </a:cubicBezTo>
                <a:cubicBezTo>
                  <a:pt x="45" y="7"/>
                  <a:pt x="45" y="7"/>
                  <a:pt x="45" y="7"/>
                </a:cubicBezTo>
                <a:cubicBezTo>
                  <a:pt x="44" y="3"/>
                  <a:pt x="42" y="0"/>
                  <a:pt x="38" y="0"/>
                </a:cubicBezTo>
                <a:cubicBezTo>
                  <a:pt x="15" y="0"/>
                  <a:pt x="15" y="0"/>
                  <a:pt x="15" y="0"/>
                </a:cubicBezTo>
                <a:cubicBezTo>
                  <a:pt x="11" y="0"/>
                  <a:pt x="9" y="3"/>
                  <a:pt x="8" y="7"/>
                </a:cubicBezTo>
                <a:cubicBezTo>
                  <a:pt x="0" y="36"/>
                  <a:pt x="0" y="36"/>
                  <a:pt x="0" y="36"/>
                </a:cubicBezTo>
                <a:cubicBezTo>
                  <a:pt x="0" y="38"/>
                  <a:pt x="2" y="39"/>
                  <a:pt x="4" y="39"/>
                </a:cubicBezTo>
                <a:cubicBezTo>
                  <a:pt x="5" y="39"/>
                  <a:pt x="6" y="38"/>
                  <a:pt x="7" y="36"/>
                </a:cubicBezTo>
                <a:cubicBezTo>
                  <a:pt x="15" y="9"/>
                  <a:pt x="15" y="9"/>
                  <a:pt x="15" y="9"/>
                </a:cubicBezTo>
                <a:cubicBezTo>
                  <a:pt x="16" y="9"/>
                  <a:pt x="16" y="9"/>
                  <a:pt x="16" y="9"/>
                </a:cubicBezTo>
                <a:cubicBezTo>
                  <a:pt x="4" y="53"/>
                  <a:pt x="4" y="53"/>
                  <a:pt x="4" y="53"/>
                </a:cubicBezTo>
                <a:cubicBezTo>
                  <a:pt x="16" y="53"/>
                  <a:pt x="16" y="53"/>
                  <a:pt x="16" y="53"/>
                </a:cubicBezTo>
                <a:cubicBezTo>
                  <a:pt x="16" y="81"/>
                  <a:pt x="16" y="81"/>
                  <a:pt x="16" y="81"/>
                </a:cubicBezTo>
                <a:cubicBezTo>
                  <a:pt x="16" y="83"/>
                  <a:pt x="18" y="85"/>
                  <a:pt x="21" y="85"/>
                </a:cubicBezTo>
                <a:cubicBezTo>
                  <a:pt x="23" y="85"/>
                  <a:pt x="25" y="83"/>
                  <a:pt x="25" y="81"/>
                </a:cubicBezTo>
                <a:cubicBezTo>
                  <a:pt x="25" y="53"/>
                  <a:pt x="25" y="53"/>
                  <a:pt x="25" y="53"/>
                </a:cubicBezTo>
                <a:cubicBezTo>
                  <a:pt x="28" y="53"/>
                  <a:pt x="28" y="53"/>
                  <a:pt x="28" y="53"/>
                </a:cubicBezTo>
                <a:cubicBezTo>
                  <a:pt x="28" y="81"/>
                  <a:pt x="28" y="81"/>
                  <a:pt x="28" y="81"/>
                </a:cubicBezTo>
                <a:cubicBezTo>
                  <a:pt x="28" y="83"/>
                  <a:pt x="30" y="85"/>
                  <a:pt x="33" y="85"/>
                </a:cubicBezTo>
                <a:cubicBezTo>
                  <a:pt x="35" y="85"/>
                  <a:pt x="37" y="83"/>
                  <a:pt x="37" y="81"/>
                </a:cubicBezTo>
                <a:cubicBezTo>
                  <a:pt x="37" y="53"/>
                  <a:pt x="37" y="53"/>
                  <a:pt x="37" y="53"/>
                </a:cubicBezTo>
                <a:cubicBezTo>
                  <a:pt x="50" y="53"/>
                  <a:pt x="50" y="53"/>
                  <a:pt x="50" y="53"/>
                </a:cubicBezTo>
                <a:cubicBezTo>
                  <a:pt x="37" y="9"/>
                  <a:pt x="37" y="9"/>
                  <a:pt x="37" y="9"/>
                </a:cubicBezTo>
                <a:cubicBezTo>
                  <a:pt x="39" y="9"/>
                  <a:pt x="39" y="9"/>
                  <a:pt x="39" y="9"/>
                </a:cubicBezTo>
                <a:lnTo>
                  <a:pt x="46" y="36"/>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Oval 347"/>
          <p:cNvSpPr>
            <a:spLocks noChangeArrowheads="1"/>
          </p:cNvSpPr>
          <p:nvPr/>
        </p:nvSpPr>
        <p:spPr bwMode="auto">
          <a:xfrm>
            <a:off x="3340875" y="3545201"/>
            <a:ext cx="95307" cy="95307"/>
          </a:xfrm>
          <a:prstGeom prst="ellipse">
            <a:avLst/>
          </a:pr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348"/>
          <p:cNvSpPr>
            <a:spLocks/>
          </p:cNvSpPr>
          <p:nvPr/>
        </p:nvSpPr>
        <p:spPr bwMode="auto">
          <a:xfrm>
            <a:off x="3644667" y="3658379"/>
            <a:ext cx="308260" cy="504831"/>
          </a:xfrm>
          <a:custGeom>
            <a:avLst/>
            <a:gdLst/>
            <a:ahLst/>
            <a:cxnLst>
              <a:cxn ang="0">
                <a:pos x="46" y="36"/>
              </a:cxn>
              <a:cxn ang="0">
                <a:pos x="49" y="39"/>
              </a:cxn>
              <a:cxn ang="0">
                <a:pos x="52" y="36"/>
              </a:cxn>
              <a:cxn ang="0">
                <a:pos x="45" y="7"/>
              </a:cxn>
              <a:cxn ang="0">
                <a:pos x="37" y="0"/>
              </a:cxn>
              <a:cxn ang="0">
                <a:pos x="15" y="0"/>
              </a:cxn>
              <a:cxn ang="0">
                <a:pos x="8" y="7"/>
              </a:cxn>
              <a:cxn ang="0">
                <a:pos x="0" y="36"/>
              </a:cxn>
              <a:cxn ang="0">
                <a:pos x="3" y="39"/>
              </a:cxn>
              <a:cxn ang="0">
                <a:pos x="6" y="36"/>
              </a:cxn>
              <a:cxn ang="0">
                <a:pos x="14" y="9"/>
              </a:cxn>
              <a:cxn ang="0">
                <a:pos x="16" y="9"/>
              </a:cxn>
              <a:cxn ang="0">
                <a:pos x="3" y="53"/>
              </a:cxn>
              <a:cxn ang="0">
                <a:pos x="16" y="53"/>
              </a:cxn>
              <a:cxn ang="0">
                <a:pos x="16" y="81"/>
              </a:cxn>
              <a:cxn ang="0">
                <a:pos x="20" y="85"/>
              </a:cxn>
              <a:cxn ang="0">
                <a:pos x="25" y="81"/>
              </a:cxn>
              <a:cxn ang="0">
                <a:pos x="25" y="53"/>
              </a:cxn>
              <a:cxn ang="0">
                <a:pos x="28" y="53"/>
              </a:cxn>
              <a:cxn ang="0">
                <a:pos x="28" y="81"/>
              </a:cxn>
              <a:cxn ang="0">
                <a:pos x="32" y="85"/>
              </a:cxn>
              <a:cxn ang="0">
                <a:pos x="37" y="81"/>
              </a:cxn>
              <a:cxn ang="0">
                <a:pos x="37" y="53"/>
              </a:cxn>
              <a:cxn ang="0">
                <a:pos x="50" y="53"/>
              </a:cxn>
              <a:cxn ang="0">
                <a:pos x="37" y="9"/>
              </a:cxn>
              <a:cxn ang="0">
                <a:pos x="38" y="9"/>
              </a:cxn>
              <a:cxn ang="0">
                <a:pos x="46" y="36"/>
              </a:cxn>
            </a:cxnLst>
            <a:rect l="0" t="0" r="r" b="b"/>
            <a:pathLst>
              <a:path w="52" h="85">
                <a:moveTo>
                  <a:pt x="46" y="36"/>
                </a:moveTo>
                <a:cubicBezTo>
                  <a:pt x="47" y="37"/>
                  <a:pt x="47" y="39"/>
                  <a:pt x="49" y="39"/>
                </a:cubicBezTo>
                <a:cubicBezTo>
                  <a:pt x="51" y="39"/>
                  <a:pt x="52" y="38"/>
                  <a:pt x="52" y="36"/>
                </a:cubicBezTo>
                <a:cubicBezTo>
                  <a:pt x="45" y="7"/>
                  <a:pt x="45" y="7"/>
                  <a:pt x="45" y="7"/>
                </a:cubicBezTo>
                <a:cubicBezTo>
                  <a:pt x="43" y="3"/>
                  <a:pt x="41" y="0"/>
                  <a:pt x="37" y="0"/>
                </a:cubicBezTo>
                <a:cubicBezTo>
                  <a:pt x="15" y="0"/>
                  <a:pt x="15" y="0"/>
                  <a:pt x="15" y="0"/>
                </a:cubicBezTo>
                <a:cubicBezTo>
                  <a:pt x="11" y="0"/>
                  <a:pt x="9" y="3"/>
                  <a:pt x="8" y="7"/>
                </a:cubicBezTo>
                <a:cubicBezTo>
                  <a:pt x="0" y="36"/>
                  <a:pt x="0" y="36"/>
                  <a:pt x="0" y="36"/>
                </a:cubicBezTo>
                <a:cubicBezTo>
                  <a:pt x="0" y="38"/>
                  <a:pt x="2" y="39"/>
                  <a:pt x="3" y="39"/>
                </a:cubicBezTo>
                <a:cubicBezTo>
                  <a:pt x="5" y="39"/>
                  <a:pt x="6" y="38"/>
                  <a:pt x="6" y="36"/>
                </a:cubicBezTo>
                <a:cubicBezTo>
                  <a:pt x="14" y="9"/>
                  <a:pt x="14" y="9"/>
                  <a:pt x="14" y="9"/>
                </a:cubicBezTo>
                <a:cubicBezTo>
                  <a:pt x="16" y="9"/>
                  <a:pt x="16" y="9"/>
                  <a:pt x="16" y="9"/>
                </a:cubicBezTo>
                <a:cubicBezTo>
                  <a:pt x="3" y="53"/>
                  <a:pt x="3" y="53"/>
                  <a:pt x="3" y="53"/>
                </a:cubicBezTo>
                <a:cubicBezTo>
                  <a:pt x="16" y="53"/>
                  <a:pt x="16" y="53"/>
                  <a:pt x="16" y="53"/>
                </a:cubicBezTo>
                <a:cubicBezTo>
                  <a:pt x="16" y="81"/>
                  <a:pt x="16" y="81"/>
                  <a:pt x="16" y="81"/>
                </a:cubicBezTo>
                <a:cubicBezTo>
                  <a:pt x="16" y="83"/>
                  <a:pt x="18" y="85"/>
                  <a:pt x="20" y="85"/>
                </a:cubicBezTo>
                <a:cubicBezTo>
                  <a:pt x="23" y="85"/>
                  <a:pt x="25" y="83"/>
                  <a:pt x="25" y="81"/>
                </a:cubicBezTo>
                <a:cubicBezTo>
                  <a:pt x="25" y="53"/>
                  <a:pt x="25" y="53"/>
                  <a:pt x="25" y="53"/>
                </a:cubicBezTo>
                <a:cubicBezTo>
                  <a:pt x="28" y="53"/>
                  <a:pt x="28" y="53"/>
                  <a:pt x="28" y="53"/>
                </a:cubicBezTo>
                <a:cubicBezTo>
                  <a:pt x="28" y="81"/>
                  <a:pt x="28" y="81"/>
                  <a:pt x="28" y="81"/>
                </a:cubicBezTo>
                <a:cubicBezTo>
                  <a:pt x="28" y="83"/>
                  <a:pt x="30" y="85"/>
                  <a:pt x="32" y="85"/>
                </a:cubicBezTo>
                <a:cubicBezTo>
                  <a:pt x="35" y="85"/>
                  <a:pt x="37" y="83"/>
                  <a:pt x="37" y="81"/>
                </a:cubicBezTo>
                <a:cubicBezTo>
                  <a:pt x="37" y="53"/>
                  <a:pt x="37" y="53"/>
                  <a:pt x="37" y="53"/>
                </a:cubicBezTo>
                <a:cubicBezTo>
                  <a:pt x="50" y="53"/>
                  <a:pt x="50" y="53"/>
                  <a:pt x="50" y="53"/>
                </a:cubicBezTo>
                <a:cubicBezTo>
                  <a:pt x="37" y="9"/>
                  <a:pt x="37" y="9"/>
                  <a:pt x="37" y="9"/>
                </a:cubicBezTo>
                <a:cubicBezTo>
                  <a:pt x="38" y="9"/>
                  <a:pt x="38" y="9"/>
                  <a:pt x="38" y="9"/>
                </a:cubicBezTo>
                <a:lnTo>
                  <a:pt x="46"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Oval 349"/>
          <p:cNvSpPr>
            <a:spLocks noChangeArrowheads="1"/>
          </p:cNvSpPr>
          <p:nvPr/>
        </p:nvSpPr>
        <p:spPr bwMode="auto">
          <a:xfrm>
            <a:off x="3756355" y="3545201"/>
            <a:ext cx="89351"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350"/>
          <p:cNvSpPr>
            <a:spLocks/>
          </p:cNvSpPr>
          <p:nvPr/>
        </p:nvSpPr>
        <p:spPr bwMode="auto">
          <a:xfrm>
            <a:off x="4058658" y="3658379"/>
            <a:ext cx="308260" cy="504831"/>
          </a:xfrm>
          <a:custGeom>
            <a:avLst/>
            <a:gdLst/>
            <a:ahLst/>
            <a:cxnLst>
              <a:cxn ang="0">
                <a:pos x="46" y="36"/>
              </a:cxn>
              <a:cxn ang="0">
                <a:pos x="49" y="39"/>
              </a:cxn>
              <a:cxn ang="0">
                <a:pos x="52" y="36"/>
              </a:cxn>
              <a:cxn ang="0">
                <a:pos x="44" y="7"/>
              </a:cxn>
              <a:cxn ang="0">
                <a:pos x="37" y="0"/>
              </a:cxn>
              <a:cxn ang="0">
                <a:pos x="15" y="0"/>
              </a:cxn>
              <a:cxn ang="0">
                <a:pos x="8" y="7"/>
              </a:cxn>
              <a:cxn ang="0">
                <a:pos x="0" y="36"/>
              </a:cxn>
              <a:cxn ang="0">
                <a:pos x="3" y="39"/>
              </a:cxn>
              <a:cxn ang="0">
                <a:pos x="6" y="36"/>
              </a:cxn>
              <a:cxn ang="0">
                <a:pos x="14" y="9"/>
              </a:cxn>
              <a:cxn ang="0">
                <a:pos x="15" y="9"/>
              </a:cxn>
              <a:cxn ang="0">
                <a:pos x="3" y="53"/>
              </a:cxn>
              <a:cxn ang="0">
                <a:pos x="15" y="53"/>
              </a:cxn>
              <a:cxn ang="0">
                <a:pos x="15" y="81"/>
              </a:cxn>
              <a:cxn ang="0">
                <a:pos x="20" y="85"/>
              </a:cxn>
              <a:cxn ang="0">
                <a:pos x="25" y="81"/>
              </a:cxn>
              <a:cxn ang="0">
                <a:pos x="25" y="53"/>
              </a:cxn>
              <a:cxn ang="0">
                <a:pos x="27" y="53"/>
              </a:cxn>
              <a:cxn ang="0">
                <a:pos x="27" y="81"/>
              </a:cxn>
              <a:cxn ang="0">
                <a:pos x="32" y="85"/>
              </a:cxn>
              <a:cxn ang="0">
                <a:pos x="37" y="81"/>
              </a:cxn>
              <a:cxn ang="0">
                <a:pos x="37" y="53"/>
              </a:cxn>
              <a:cxn ang="0">
                <a:pos x="49" y="53"/>
              </a:cxn>
              <a:cxn ang="0">
                <a:pos x="37" y="9"/>
              </a:cxn>
              <a:cxn ang="0">
                <a:pos x="38" y="9"/>
              </a:cxn>
              <a:cxn ang="0">
                <a:pos x="46" y="36"/>
              </a:cxn>
            </a:cxnLst>
            <a:rect l="0" t="0" r="r" b="b"/>
            <a:pathLst>
              <a:path w="52" h="85">
                <a:moveTo>
                  <a:pt x="46" y="36"/>
                </a:moveTo>
                <a:cubicBezTo>
                  <a:pt x="46" y="37"/>
                  <a:pt x="47" y="39"/>
                  <a:pt x="49" y="39"/>
                </a:cubicBezTo>
                <a:cubicBezTo>
                  <a:pt x="51" y="39"/>
                  <a:pt x="52" y="38"/>
                  <a:pt x="52" y="36"/>
                </a:cubicBezTo>
                <a:cubicBezTo>
                  <a:pt x="44" y="7"/>
                  <a:pt x="44" y="7"/>
                  <a:pt x="44" y="7"/>
                </a:cubicBezTo>
                <a:cubicBezTo>
                  <a:pt x="43" y="3"/>
                  <a:pt x="41" y="0"/>
                  <a:pt x="37" y="0"/>
                </a:cubicBezTo>
                <a:cubicBezTo>
                  <a:pt x="15" y="0"/>
                  <a:pt x="15" y="0"/>
                  <a:pt x="15" y="0"/>
                </a:cubicBezTo>
                <a:cubicBezTo>
                  <a:pt x="11" y="0"/>
                  <a:pt x="9" y="3"/>
                  <a:pt x="8" y="7"/>
                </a:cubicBezTo>
                <a:cubicBezTo>
                  <a:pt x="0" y="36"/>
                  <a:pt x="0" y="36"/>
                  <a:pt x="0" y="36"/>
                </a:cubicBezTo>
                <a:cubicBezTo>
                  <a:pt x="0" y="38"/>
                  <a:pt x="1" y="39"/>
                  <a:pt x="3" y="39"/>
                </a:cubicBezTo>
                <a:cubicBezTo>
                  <a:pt x="5" y="39"/>
                  <a:pt x="6" y="38"/>
                  <a:pt x="6" y="36"/>
                </a:cubicBezTo>
                <a:cubicBezTo>
                  <a:pt x="14" y="9"/>
                  <a:pt x="14" y="9"/>
                  <a:pt x="14" y="9"/>
                </a:cubicBezTo>
                <a:cubicBezTo>
                  <a:pt x="15" y="9"/>
                  <a:pt x="15" y="9"/>
                  <a:pt x="15" y="9"/>
                </a:cubicBezTo>
                <a:cubicBezTo>
                  <a:pt x="3" y="53"/>
                  <a:pt x="3" y="53"/>
                  <a:pt x="3" y="53"/>
                </a:cubicBezTo>
                <a:cubicBezTo>
                  <a:pt x="15" y="53"/>
                  <a:pt x="15" y="53"/>
                  <a:pt x="15" y="53"/>
                </a:cubicBezTo>
                <a:cubicBezTo>
                  <a:pt x="15" y="81"/>
                  <a:pt x="15" y="81"/>
                  <a:pt x="15" y="81"/>
                </a:cubicBezTo>
                <a:cubicBezTo>
                  <a:pt x="15" y="83"/>
                  <a:pt x="17" y="85"/>
                  <a:pt x="20" y="85"/>
                </a:cubicBezTo>
                <a:cubicBezTo>
                  <a:pt x="23" y="85"/>
                  <a:pt x="25" y="83"/>
                  <a:pt x="25" y="81"/>
                </a:cubicBezTo>
                <a:cubicBezTo>
                  <a:pt x="25" y="53"/>
                  <a:pt x="25" y="53"/>
                  <a:pt x="25" y="53"/>
                </a:cubicBezTo>
                <a:cubicBezTo>
                  <a:pt x="27" y="53"/>
                  <a:pt x="27" y="53"/>
                  <a:pt x="27" y="53"/>
                </a:cubicBezTo>
                <a:cubicBezTo>
                  <a:pt x="27" y="81"/>
                  <a:pt x="27" y="81"/>
                  <a:pt x="27" y="81"/>
                </a:cubicBezTo>
                <a:cubicBezTo>
                  <a:pt x="27" y="83"/>
                  <a:pt x="29" y="85"/>
                  <a:pt x="32" y="85"/>
                </a:cubicBezTo>
                <a:cubicBezTo>
                  <a:pt x="35" y="85"/>
                  <a:pt x="37" y="83"/>
                  <a:pt x="37" y="81"/>
                </a:cubicBezTo>
                <a:cubicBezTo>
                  <a:pt x="37" y="53"/>
                  <a:pt x="37" y="53"/>
                  <a:pt x="37" y="53"/>
                </a:cubicBezTo>
                <a:cubicBezTo>
                  <a:pt x="49" y="53"/>
                  <a:pt x="49" y="53"/>
                  <a:pt x="49" y="53"/>
                </a:cubicBezTo>
                <a:cubicBezTo>
                  <a:pt x="37" y="9"/>
                  <a:pt x="37" y="9"/>
                  <a:pt x="37" y="9"/>
                </a:cubicBezTo>
                <a:cubicBezTo>
                  <a:pt x="38" y="9"/>
                  <a:pt x="38" y="9"/>
                  <a:pt x="38" y="9"/>
                </a:cubicBezTo>
                <a:lnTo>
                  <a:pt x="46"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Oval 351"/>
          <p:cNvSpPr>
            <a:spLocks noChangeArrowheads="1"/>
          </p:cNvSpPr>
          <p:nvPr/>
        </p:nvSpPr>
        <p:spPr bwMode="auto">
          <a:xfrm>
            <a:off x="4165879" y="3545201"/>
            <a:ext cx="95307"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352"/>
          <p:cNvSpPr>
            <a:spLocks/>
          </p:cNvSpPr>
          <p:nvPr/>
        </p:nvSpPr>
        <p:spPr bwMode="auto">
          <a:xfrm>
            <a:off x="4474139" y="3658379"/>
            <a:ext cx="308260" cy="504831"/>
          </a:xfrm>
          <a:custGeom>
            <a:avLst/>
            <a:gdLst/>
            <a:ahLst/>
            <a:cxnLst>
              <a:cxn ang="0">
                <a:pos x="45" y="36"/>
              </a:cxn>
              <a:cxn ang="0">
                <a:pos x="49" y="39"/>
              </a:cxn>
              <a:cxn ang="0">
                <a:pos x="52" y="36"/>
              </a:cxn>
              <a:cxn ang="0">
                <a:pos x="44" y="7"/>
              </a:cxn>
              <a:cxn ang="0">
                <a:pos x="37" y="0"/>
              </a:cxn>
              <a:cxn ang="0">
                <a:pos x="14" y="0"/>
              </a:cxn>
              <a:cxn ang="0">
                <a:pos x="7" y="7"/>
              </a:cxn>
              <a:cxn ang="0">
                <a:pos x="0" y="36"/>
              </a:cxn>
              <a:cxn ang="0">
                <a:pos x="3" y="39"/>
              </a:cxn>
              <a:cxn ang="0">
                <a:pos x="6" y="36"/>
              </a:cxn>
              <a:cxn ang="0">
                <a:pos x="14" y="9"/>
              </a:cxn>
              <a:cxn ang="0">
                <a:pos x="15" y="9"/>
              </a:cxn>
              <a:cxn ang="0">
                <a:pos x="3" y="53"/>
              </a:cxn>
              <a:cxn ang="0">
                <a:pos x="15" y="53"/>
              </a:cxn>
              <a:cxn ang="0">
                <a:pos x="15" y="81"/>
              </a:cxn>
              <a:cxn ang="0">
                <a:pos x="20" y="85"/>
              </a:cxn>
              <a:cxn ang="0">
                <a:pos x="24" y="81"/>
              </a:cxn>
              <a:cxn ang="0">
                <a:pos x="24" y="53"/>
              </a:cxn>
              <a:cxn ang="0">
                <a:pos x="27" y="53"/>
              </a:cxn>
              <a:cxn ang="0">
                <a:pos x="27" y="81"/>
              </a:cxn>
              <a:cxn ang="0">
                <a:pos x="32" y="85"/>
              </a:cxn>
              <a:cxn ang="0">
                <a:pos x="36" y="81"/>
              </a:cxn>
              <a:cxn ang="0">
                <a:pos x="36" y="53"/>
              </a:cxn>
              <a:cxn ang="0">
                <a:pos x="49" y="53"/>
              </a:cxn>
              <a:cxn ang="0">
                <a:pos x="36" y="9"/>
              </a:cxn>
              <a:cxn ang="0">
                <a:pos x="38" y="9"/>
              </a:cxn>
              <a:cxn ang="0">
                <a:pos x="45" y="36"/>
              </a:cxn>
            </a:cxnLst>
            <a:rect l="0" t="0" r="r" b="b"/>
            <a:pathLst>
              <a:path w="52" h="85">
                <a:moveTo>
                  <a:pt x="45" y="36"/>
                </a:moveTo>
                <a:cubicBezTo>
                  <a:pt x="46" y="37"/>
                  <a:pt x="47" y="39"/>
                  <a:pt x="49" y="39"/>
                </a:cubicBezTo>
                <a:cubicBezTo>
                  <a:pt x="50" y="39"/>
                  <a:pt x="52" y="38"/>
                  <a:pt x="52" y="36"/>
                </a:cubicBezTo>
                <a:cubicBezTo>
                  <a:pt x="44" y="7"/>
                  <a:pt x="44" y="7"/>
                  <a:pt x="44" y="7"/>
                </a:cubicBezTo>
                <a:cubicBezTo>
                  <a:pt x="43" y="3"/>
                  <a:pt x="41" y="0"/>
                  <a:pt x="37" y="0"/>
                </a:cubicBezTo>
                <a:cubicBezTo>
                  <a:pt x="14" y="0"/>
                  <a:pt x="14" y="0"/>
                  <a:pt x="14" y="0"/>
                </a:cubicBezTo>
                <a:cubicBezTo>
                  <a:pt x="10" y="0"/>
                  <a:pt x="8" y="3"/>
                  <a:pt x="7" y="7"/>
                </a:cubicBezTo>
                <a:cubicBezTo>
                  <a:pt x="0" y="36"/>
                  <a:pt x="0" y="36"/>
                  <a:pt x="0" y="36"/>
                </a:cubicBezTo>
                <a:cubicBezTo>
                  <a:pt x="0" y="38"/>
                  <a:pt x="1" y="39"/>
                  <a:pt x="3" y="39"/>
                </a:cubicBezTo>
                <a:cubicBezTo>
                  <a:pt x="4" y="39"/>
                  <a:pt x="5" y="38"/>
                  <a:pt x="6" y="36"/>
                </a:cubicBezTo>
                <a:cubicBezTo>
                  <a:pt x="14" y="9"/>
                  <a:pt x="14" y="9"/>
                  <a:pt x="14" y="9"/>
                </a:cubicBezTo>
                <a:cubicBezTo>
                  <a:pt x="15" y="9"/>
                  <a:pt x="15" y="9"/>
                  <a:pt x="15" y="9"/>
                </a:cubicBezTo>
                <a:cubicBezTo>
                  <a:pt x="3" y="53"/>
                  <a:pt x="3" y="53"/>
                  <a:pt x="3" y="53"/>
                </a:cubicBezTo>
                <a:cubicBezTo>
                  <a:pt x="15" y="53"/>
                  <a:pt x="15" y="53"/>
                  <a:pt x="15" y="53"/>
                </a:cubicBezTo>
                <a:cubicBezTo>
                  <a:pt x="15" y="81"/>
                  <a:pt x="15" y="81"/>
                  <a:pt x="15" y="81"/>
                </a:cubicBezTo>
                <a:cubicBezTo>
                  <a:pt x="15" y="83"/>
                  <a:pt x="17" y="85"/>
                  <a:pt x="20" y="85"/>
                </a:cubicBezTo>
                <a:cubicBezTo>
                  <a:pt x="22" y="85"/>
                  <a:pt x="24" y="83"/>
                  <a:pt x="24" y="81"/>
                </a:cubicBezTo>
                <a:cubicBezTo>
                  <a:pt x="24" y="53"/>
                  <a:pt x="24" y="53"/>
                  <a:pt x="24" y="53"/>
                </a:cubicBezTo>
                <a:cubicBezTo>
                  <a:pt x="27" y="53"/>
                  <a:pt x="27" y="53"/>
                  <a:pt x="27" y="53"/>
                </a:cubicBezTo>
                <a:cubicBezTo>
                  <a:pt x="27" y="81"/>
                  <a:pt x="27" y="81"/>
                  <a:pt x="27" y="81"/>
                </a:cubicBezTo>
                <a:cubicBezTo>
                  <a:pt x="27" y="83"/>
                  <a:pt x="29" y="85"/>
                  <a:pt x="32" y="85"/>
                </a:cubicBezTo>
                <a:cubicBezTo>
                  <a:pt x="34" y="85"/>
                  <a:pt x="36" y="83"/>
                  <a:pt x="36" y="81"/>
                </a:cubicBezTo>
                <a:cubicBezTo>
                  <a:pt x="36" y="53"/>
                  <a:pt x="36" y="53"/>
                  <a:pt x="36" y="53"/>
                </a:cubicBezTo>
                <a:cubicBezTo>
                  <a:pt x="49" y="53"/>
                  <a:pt x="49" y="53"/>
                  <a:pt x="49" y="53"/>
                </a:cubicBezTo>
                <a:cubicBezTo>
                  <a:pt x="36" y="9"/>
                  <a:pt x="36" y="9"/>
                  <a:pt x="36" y="9"/>
                </a:cubicBezTo>
                <a:cubicBezTo>
                  <a:pt x="38" y="9"/>
                  <a:pt x="38" y="9"/>
                  <a:pt x="38" y="9"/>
                </a:cubicBezTo>
                <a:lnTo>
                  <a:pt x="45"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Oval 353"/>
          <p:cNvSpPr>
            <a:spLocks noChangeArrowheads="1"/>
          </p:cNvSpPr>
          <p:nvPr/>
        </p:nvSpPr>
        <p:spPr bwMode="auto">
          <a:xfrm>
            <a:off x="4581360" y="3545201"/>
            <a:ext cx="95307"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354"/>
          <p:cNvSpPr>
            <a:spLocks/>
          </p:cNvSpPr>
          <p:nvPr/>
        </p:nvSpPr>
        <p:spPr bwMode="auto">
          <a:xfrm>
            <a:off x="4883663" y="3658379"/>
            <a:ext cx="308260" cy="504831"/>
          </a:xfrm>
          <a:custGeom>
            <a:avLst/>
            <a:gdLst/>
            <a:ahLst/>
            <a:cxnLst>
              <a:cxn ang="0">
                <a:pos x="46" y="36"/>
              </a:cxn>
              <a:cxn ang="0">
                <a:pos x="49" y="39"/>
              </a:cxn>
              <a:cxn ang="0">
                <a:pos x="52" y="36"/>
              </a:cxn>
              <a:cxn ang="0">
                <a:pos x="45" y="7"/>
              </a:cxn>
              <a:cxn ang="0">
                <a:pos x="37" y="0"/>
              </a:cxn>
              <a:cxn ang="0">
                <a:pos x="15" y="0"/>
              </a:cxn>
              <a:cxn ang="0">
                <a:pos x="8" y="7"/>
              </a:cxn>
              <a:cxn ang="0">
                <a:pos x="0" y="36"/>
              </a:cxn>
              <a:cxn ang="0">
                <a:pos x="3" y="39"/>
              </a:cxn>
              <a:cxn ang="0">
                <a:pos x="6" y="36"/>
              </a:cxn>
              <a:cxn ang="0">
                <a:pos x="14" y="9"/>
              </a:cxn>
              <a:cxn ang="0">
                <a:pos x="16" y="9"/>
              </a:cxn>
              <a:cxn ang="0">
                <a:pos x="3" y="53"/>
              </a:cxn>
              <a:cxn ang="0">
                <a:pos x="16" y="53"/>
              </a:cxn>
              <a:cxn ang="0">
                <a:pos x="16" y="81"/>
              </a:cxn>
              <a:cxn ang="0">
                <a:pos x="20" y="85"/>
              </a:cxn>
              <a:cxn ang="0">
                <a:pos x="25" y="81"/>
              </a:cxn>
              <a:cxn ang="0">
                <a:pos x="25" y="53"/>
              </a:cxn>
              <a:cxn ang="0">
                <a:pos x="28" y="53"/>
              </a:cxn>
              <a:cxn ang="0">
                <a:pos x="28" y="81"/>
              </a:cxn>
              <a:cxn ang="0">
                <a:pos x="32" y="85"/>
              </a:cxn>
              <a:cxn ang="0">
                <a:pos x="37" y="81"/>
              </a:cxn>
              <a:cxn ang="0">
                <a:pos x="37" y="53"/>
              </a:cxn>
              <a:cxn ang="0">
                <a:pos x="50" y="53"/>
              </a:cxn>
              <a:cxn ang="0">
                <a:pos x="37" y="9"/>
              </a:cxn>
              <a:cxn ang="0">
                <a:pos x="38" y="9"/>
              </a:cxn>
              <a:cxn ang="0">
                <a:pos x="46" y="36"/>
              </a:cxn>
            </a:cxnLst>
            <a:rect l="0" t="0" r="r" b="b"/>
            <a:pathLst>
              <a:path w="52" h="85">
                <a:moveTo>
                  <a:pt x="46" y="36"/>
                </a:moveTo>
                <a:cubicBezTo>
                  <a:pt x="47" y="37"/>
                  <a:pt x="47" y="39"/>
                  <a:pt x="49" y="39"/>
                </a:cubicBezTo>
                <a:cubicBezTo>
                  <a:pt x="51" y="39"/>
                  <a:pt x="52" y="38"/>
                  <a:pt x="52" y="36"/>
                </a:cubicBezTo>
                <a:cubicBezTo>
                  <a:pt x="45" y="7"/>
                  <a:pt x="45" y="7"/>
                  <a:pt x="45" y="7"/>
                </a:cubicBezTo>
                <a:cubicBezTo>
                  <a:pt x="43" y="3"/>
                  <a:pt x="41" y="0"/>
                  <a:pt x="37" y="0"/>
                </a:cubicBezTo>
                <a:cubicBezTo>
                  <a:pt x="15" y="0"/>
                  <a:pt x="15" y="0"/>
                  <a:pt x="15" y="0"/>
                </a:cubicBezTo>
                <a:cubicBezTo>
                  <a:pt x="11" y="0"/>
                  <a:pt x="9" y="3"/>
                  <a:pt x="8" y="7"/>
                </a:cubicBezTo>
                <a:cubicBezTo>
                  <a:pt x="0" y="36"/>
                  <a:pt x="0" y="36"/>
                  <a:pt x="0" y="36"/>
                </a:cubicBezTo>
                <a:cubicBezTo>
                  <a:pt x="0" y="38"/>
                  <a:pt x="2" y="39"/>
                  <a:pt x="3" y="39"/>
                </a:cubicBezTo>
                <a:cubicBezTo>
                  <a:pt x="5" y="39"/>
                  <a:pt x="6" y="38"/>
                  <a:pt x="6" y="36"/>
                </a:cubicBezTo>
                <a:cubicBezTo>
                  <a:pt x="14" y="9"/>
                  <a:pt x="14" y="9"/>
                  <a:pt x="14" y="9"/>
                </a:cubicBezTo>
                <a:cubicBezTo>
                  <a:pt x="16" y="9"/>
                  <a:pt x="16" y="9"/>
                  <a:pt x="16" y="9"/>
                </a:cubicBezTo>
                <a:cubicBezTo>
                  <a:pt x="3" y="53"/>
                  <a:pt x="3" y="53"/>
                  <a:pt x="3" y="53"/>
                </a:cubicBezTo>
                <a:cubicBezTo>
                  <a:pt x="16" y="53"/>
                  <a:pt x="16" y="53"/>
                  <a:pt x="16" y="53"/>
                </a:cubicBezTo>
                <a:cubicBezTo>
                  <a:pt x="16" y="81"/>
                  <a:pt x="16" y="81"/>
                  <a:pt x="16" y="81"/>
                </a:cubicBezTo>
                <a:cubicBezTo>
                  <a:pt x="16" y="83"/>
                  <a:pt x="18" y="85"/>
                  <a:pt x="20" y="85"/>
                </a:cubicBezTo>
                <a:cubicBezTo>
                  <a:pt x="23" y="85"/>
                  <a:pt x="25" y="83"/>
                  <a:pt x="25" y="81"/>
                </a:cubicBezTo>
                <a:cubicBezTo>
                  <a:pt x="25" y="53"/>
                  <a:pt x="25" y="53"/>
                  <a:pt x="25" y="53"/>
                </a:cubicBezTo>
                <a:cubicBezTo>
                  <a:pt x="28" y="53"/>
                  <a:pt x="28" y="53"/>
                  <a:pt x="28" y="53"/>
                </a:cubicBezTo>
                <a:cubicBezTo>
                  <a:pt x="28" y="81"/>
                  <a:pt x="28" y="81"/>
                  <a:pt x="28" y="81"/>
                </a:cubicBezTo>
                <a:cubicBezTo>
                  <a:pt x="28" y="83"/>
                  <a:pt x="30" y="85"/>
                  <a:pt x="32" y="85"/>
                </a:cubicBezTo>
                <a:cubicBezTo>
                  <a:pt x="35" y="85"/>
                  <a:pt x="37" y="83"/>
                  <a:pt x="37" y="81"/>
                </a:cubicBezTo>
                <a:cubicBezTo>
                  <a:pt x="37" y="53"/>
                  <a:pt x="37" y="53"/>
                  <a:pt x="37" y="53"/>
                </a:cubicBezTo>
                <a:cubicBezTo>
                  <a:pt x="50" y="53"/>
                  <a:pt x="50" y="53"/>
                  <a:pt x="50" y="53"/>
                </a:cubicBezTo>
                <a:cubicBezTo>
                  <a:pt x="37" y="9"/>
                  <a:pt x="37" y="9"/>
                  <a:pt x="37" y="9"/>
                </a:cubicBezTo>
                <a:cubicBezTo>
                  <a:pt x="38" y="9"/>
                  <a:pt x="38" y="9"/>
                  <a:pt x="38" y="9"/>
                </a:cubicBezTo>
                <a:lnTo>
                  <a:pt x="46"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 name="Oval 355"/>
          <p:cNvSpPr>
            <a:spLocks noChangeArrowheads="1"/>
          </p:cNvSpPr>
          <p:nvPr/>
        </p:nvSpPr>
        <p:spPr bwMode="auto">
          <a:xfrm>
            <a:off x="4996840" y="3545201"/>
            <a:ext cx="87861"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356"/>
          <p:cNvSpPr>
            <a:spLocks/>
          </p:cNvSpPr>
          <p:nvPr/>
        </p:nvSpPr>
        <p:spPr bwMode="auto">
          <a:xfrm>
            <a:off x="5299143" y="3658379"/>
            <a:ext cx="308260" cy="504831"/>
          </a:xfrm>
          <a:custGeom>
            <a:avLst/>
            <a:gdLst/>
            <a:ahLst/>
            <a:cxnLst>
              <a:cxn ang="0">
                <a:pos x="46" y="36"/>
              </a:cxn>
              <a:cxn ang="0">
                <a:pos x="49" y="39"/>
              </a:cxn>
              <a:cxn ang="0">
                <a:pos x="52" y="36"/>
              </a:cxn>
              <a:cxn ang="0">
                <a:pos x="44" y="7"/>
              </a:cxn>
              <a:cxn ang="0">
                <a:pos x="37" y="0"/>
              </a:cxn>
              <a:cxn ang="0">
                <a:pos x="15" y="0"/>
              </a:cxn>
              <a:cxn ang="0">
                <a:pos x="8" y="7"/>
              </a:cxn>
              <a:cxn ang="0">
                <a:pos x="0" y="36"/>
              </a:cxn>
              <a:cxn ang="0">
                <a:pos x="3" y="39"/>
              </a:cxn>
              <a:cxn ang="0">
                <a:pos x="6" y="36"/>
              </a:cxn>
              <a:cxn ang="0">
                <a:pos x="14" y="9"/>
              </a:cxn>
              <a:cxn ang="0">
                <a:pos x="15" y="9"/>
              </a:cxn>
              <a:cxn ang="0">
                <a:pos x="3" y="53"/>
              </a:cxn>
              <a:cxn ang="0">
                <a:pos x="15" y="53"/>
              </a:cxn>
              <a:cxn ang="0">
                <a:pos x="15" y="81"/>
              </a:cxn>
              <a:cxn ang="0">
                <a:pos x="20" y="85"/>
              </a:cxn>
              <a:cxn ang="0">
                <a:pos x="25" y="81"/>
              </a:cxn>
              <a:cxn ang="0">
                <a:pos x="25" y="53"/>
              </a:cxn>
              <a:cxn ang="0">
                <a:pos x="27" y="53"/>
              </a:cxn>
              <a:cxn ang="0">
                <a:pos x="27" y="81"/>
              </a:cxn>
              <a:cxn ang="0">
                <a:pos x="32" y="85"/>
              </a:cxn>
              <a:cxn ang="0">
                <a:pos x="37" y="81"/>
              </a:cxn>
              <a:cxn ang="0">
                <a:pos x="37" y="53"/>
              </a:cxn>
              <a:cxn ang="0">
                <a:pos x="49" y="53"/>
              </a:cxn>
              <a:cxn ang="0">
                <a:pos x="37" y="9"/>
              </a:cxn>
              <a:cxn ang="0">
                <a:pos x="38" y="9"/>
              </a:cxn>
              <a:cxn ang="0">
                <a:pos x="46" y="36"/>
              </a:cxn>
            </a:cxnLst>
            <a:rect l="0" t="0" r="r" b="b"/>
            <a:pathLst>
              <a:path w="52" h="85">
                <a:moveTo>
                  <a:pt x="46" y="36"/>
                </a:moveTo>
                <a:cubicBezTo>
                  <a:pt x="46" y="37"/>
                  <a:pt x="47" y="39"/>
                  <a:pt x="49" y="39"/>
                </a:cubicBezTo>
                <a:cubicBezTo>
                  <a:pt x="51" y="39"/>
                  <a:pt x="52" y="38"/>
                  <a:pt x="52" y="36"/>
                </a:cubicBezTo>
                <a:cubicBezTo>
                  <a:pt x="44" y="7"/>
                  <a:pt x="44" y="7"/>
                  <a:pt x="44" y="7"/>
                </a:cubicBezTo>
                <a:cubicBezTo>
                  <a:pt x="43" y="3"/>
                  <a:pt x="41" y="0"/>
                  <a:pt x="37" y="0"/>
                </a:cubicBezTo>
                <a:cubicBezTo>
                  <a:pt x="15" y="0"/>
                  <a:pt x="15" y="0"/>
                  <a:pt x="15" y="0"/>
                </a:cubicBezTo>
                <a:cubicBezTo>
                  <a:pt x="11" y="0"/>
                  <a:pt x="9" y="3"/>
                  <a:pt x="8" y="7"/>
                </a:cubicBezTo>
                <a:cubicBezTo>
                  <a:pt x="0" y="36"/>
                  <a:pt x="0" y="36"/>
                  <a:pt x="0" y="36"/>
                </a:cubicBezTo>
                <a:cubicBezTo>
                  <a:pt x="0" y="38"/>
                  <a:pt x="1" y="39"/>
                  <a:pt x="3" y="39"/>
                </a:cubicBezTo>
                <a:cubicBezTo>
                  <a:pt x="5" y="39"/>
                  <a:pt x="6" y="38"/>
                  <a:pt x="6" y="36"/>
                </a:cubicBezTo>
                <a:cubicBezTo>
                  <a:pt x="14" y="9"/>
                  <a:pt x="14" y="9"/>
                  <a:pt x="14" y="9"/>
                </a:cubicBezTo>
                <a:cubicBezTo>
                  <a:pt x="15" y="9"/>
                  <a:pt x="15" y="9"/>
                  <a:pt x="15" y="9"/>
                </a:cubicBezTo>
                <a:cubicBezTo>
                  <a:pt x="3" y="53"/>
                  <a:pt x="3" y="53"/>
                  <a:pt x="3" y="53"/>
                </a:cubicBezTo>
                <a:cubicBezTo>
                  <a:pt x="15" y="53"/>
                  <a:pt x="15" y="53"/>
                  <a:pt x="15" y="53"/>
                </a:cubicBezTo>
                <a:cubicBezTo>
                  <a:pt x="15" y="81"/>
                  <a:pt x="15" y="81"/>
                  <a:pt x="15" y="81"/>
                </a:cubicBezTo>
                <a:cubicBezTo>
                  <a:pt x="15" y="83"/>
                  <a:pt x="17" y="85"/>
                  <a:pt x="20" y="85"/>
                </a:cubicBezTo>
                <a:cubicBezTo>
                  <a:pt x="23" y="85"/>
                  <a:pt x="25" y="83"/>
                  <a:pt x="25" y="81"/>
                </a:cubicBezTo>
                <a:cubicBezTo>
                  <a:pt x="25" y="53"/>
                  <a:pt x="25" y="53"/>
                  <a:pt x="25" y="53"/>
                </a:cubicBezTo>
                <a:cubicBezTo>
                  <a:pt x="27" y="53"/>
                  <a:pt x="27" y="53"/>
                  <a:pt x="27" y="53"/>
                </a:cubicBezTo>
                <a:cubicBezTo>
                  <a:pt x="27" y="81"/>
                  <a:pt x="27" y="81"/>
                  <a:pt x="27" y="81"/>
                </a:cubicBezTo>
                <a:cubicBezTo>
                  <a:pt x="27" y="83"/>
                  <a:pt x="29" y="85"/>
                  <a:pt x="32" y="85"/>
                </a:cubicBezTo>
                <a:cubicBezTo>
                  <a:pt x="35" y="85"/>
                  <a:pt x="37" y="83"/>
                  <a:pt x="37" y="81"/>
                </a:cubicBezTo>
                <a:cubicBezTo>
                  <a:pt x="37" y="53"/>
                  <a:pt x="37" y="53"/>
                  <a:pt x="37" y="53"/>
                </a:cubicBezTo>
                <a:cubicBezTo>
                  <a:pt x="49" y="53"/>
                  <a:pt x="49" y="53"/>
                  <a:pt x="49" y="53"/>
                </a:cubicBezTo>
                <a:cubicBezTo>
                  <a:pt x="37" y="9"/>
                  <a:pt x="37" y="9"/>
                  <a:pt x="37" y="9"/>
                </a:cubicBezTo>
                <a:cubicBezTo>
                  <a:pt x="38" y="9"/>
                  <a:pt x="38" y="9"/>
                  <a:pt x="38" y="9"/>
                </a:cubicBezTo>
                <a:lnTo>
                  <a:pt x="46"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Oval 357"/>
          <p:cNvSpPr>
            <a:spLocks noChangeArrowheads="1"/>
          </p:cNvSpPr>
          <p:nvPr/>
        </p:nvSpPr>
        <p:spPr bwMode="auto">
          <a:xfrm>
            <a:off x="5404875" y="3545201"/>
            <a:ext cx="95307"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358"/>
          <p:cNvSpPr>
            <a:spLocks/>
          </p:cNvSpPr>
          <p:nvPr/>
        </p:nvSpPr>
        <p:spPr bwMode="auto">
          <a:xfrm>
            <a:off x="5714623" y="3658379"/>
            <a:ext cx="308260" cy="504831"/>
          </a:xfrm>
          <a:custGeom>
            <a:avLst/>
            <a:gdLst/>
            <a:ahLst/>
            <a:cxnLst>
              <a:cxn ang="0">
                <a:pos x="45" y="36"/>
              </a:cxn>
              <a:cxn ang="0">
                <a:pos x="49" y="39"/>
              </a:cxn>
              <a:cxn ang="0">
                <a:pos x="52" y="36"/>
              </a:cxn>
              <a:cxn ang="0">
                <a:pos x="44" y="7"/>
              </a:cxn>
              <a:cxn ang="0">
                <a:pos x="37" y="0"/>
              </a:cxn>
              <a:cxn ang="0">
                <a:pos x="14" y="0"/>
              </a:cxn>
              <a:cxn ang="0">
                <a:pos x="7" y="7"/>
              </a:cxn>
              <a:cxn ang="0">
                <a:pos x="0" y="36"/>
              </a:cxn>
              <a:cxn ang="0">
                <a:pos x="3" y="39"/>
              </a:cxn>
              <a:cxn ang="0">
                <a:pos x="6" y="36"/>
              </a:cxn>
              <a:cxn ang="0">
                <a:pos x="14" y="9"/>
              </a:cxn>
              <a:cxn ang="0">
                <a:pos x="15" y="9"/>
              </a:cxn>
              <a:cxn ang="0">
                <a:pos x="3" y="53"/>
              </a:cxn>
              <a:cxn ang="0">
                <a:pos x="15" y="53"/>
              </a:cxn>
              <a:cxn ang="0">
                <a:pos x="15" y="81"/>
              </a:cxn>
              <a:cxn ang="0">
                <a:pos x="20" y="85"/>
              </a:cxn>
              <a:cxn ang="0">
                <a:pos x="24" y="81"/>
              </a:cxn>
              <a:cxn ang="0">
                <a:pos x="24" y="53"/>
              </a:cxn>
              <a:cxn ang="0">
                <a:pos x="27" y="53"/>
              </a:cxn>
              <a:cxn ang="0">
                <a:pos x="27" y="81"/>
              </a:cxn>
              <a:cxn ang="0">
                <a:pos x="32" y="85"/>
              </a:cxn>
              <a:cxn ang="0">
                <a:pos x="36" y="81"/>
              </a:cxn>
              <a:cxn ang="0">
                <a:pos x="36" y="53"/>
              </a:cxn>
              <a:cxn ang="0">
                <a:pos x="49" y="53"/>
              </a:cxn>
              <a:cxn ang="0">
                <a:pos x="36" y="9"/>
              </a:cxn>
              <a:cxn ang="0">
                <a:pos x="38" y="9"/>
              </a:cxn>
              <a:cxn ang="0">
                <a:pos x="45" y="36"/>
              </a:cxn>
            </a:cxnLst>
            <a:rect l="0" t="0" r="r" b="b"/>
            <a:pathLst>
              <a:path w="52" h="85">
                <a:moveTo>
                  <a:pt x="45" y="36"/>
                </a:moveTo>
                <a:cubicBezTo>
                  <a:pt x="46" y="37"/>
                  <a:pt x="47" y="39"/>
                  <a:pt x="49" y="39"/>
                </a:cubicBezTo>
                <a:cubicBezTo>
                  <a:pt x="50" y="39"/>
                  <a:pt x="52" y="38"/>
                  <a:pt x="52" y="36"/>
                </a:cubicBezTo>
                <a:cubicBezTo>
                  <a:pt x="44" y="7"/>
                  <a:pt x="44" y="7"/>
                  <a:pt x="44" y="7"/>
                </a:cubicBezTo>
                <a:cubicBezTo>
                  <a:pt x="43" y="3"/>
                  <a:pt x="41" y="0"/>
                  <a:pt x="37" y="0"/>
                </a:cubicBezTo>
                <a:cubicBezTo>
                  <a:pt x="14" y="0"/>
                  <a:pt x="14" y="0"/>
                  <a:pt x="14" y="0"/>
                </a:cubicBezTo>
                <a:cubicBezTo>
                  <a:pt x="10" y="0"/>
                  <a:pt x="8" y="3"/>
                  <a:pt x="7" y="7"/>
                </a:cubicBezTo>
                <a:cubicBezTo>
                  <a:pt x="0" y="36"/>
                  <a:pt x="0" y="36"/>
                  <a:pt x="0" y="36"/>
                </a:cubicBezTo>
                <a:cubicBezTo>
                  <a:pt x="0" y="38"/>
                  <a:pt x="1" y="39"/>
                  <a:pt x="3" y="39"/>
                </a:cubicBezTo>
                <a:cubicBezTo>
                  <a:pt x="4" y="39"/>
                  <a:pt x="5" y="38"/>
                  <a:pt x="6" y="36"/>
                </a:cubicBezTo>
                <a:cubicBezTo>
                  <a:pt x="14" y="9"/>
                  <a:pt x="14" y="9"/>
                  <a:pt x="14" y="9"/>
                </a:cubicBezTo>
                <a:cubicBezTo>
                  <a:pt x="15" y="9"/>
                  <a:pt x="15" y="9"/>
                  <a:pt x="15" y="9"/>
                </a:cubicBezTo>
                <a:cubicBezTo>
                  <a:pt x="3" y="53"/>
                  <a:pt x="3" y="53"/>
                  <a:pt x="3" y="53"/>
                </a:cubicBezTo>
                <a:cubicBezTo>
                  <a:pt x="15" y="53"/>
                  <a:pt x="15" y="53"/>
                  <a:pt x="15" y="53"/>
                </a:cubicBezTo>
                <a:cubicBezTo>
                  <a:pt x="15" y="81"/>
                  <a:pt x="15" y="81"/>
                  <a:pt x="15" y="81"/>
                </a:cubicBezTo>
                <a:cubicBezTo>
                  <a:pt x="15" y="83"/>
                  <a:pt x="17" y="85"/>
                  <a:pt x="20" y="85"/>
                </a:cubicBezTo>
                <a:cubicBezTo>
                  <a:pt x="22" y="85"/>
                  <a:pt x="24" y="83"/>
                  <a:pt x="24" y="81"/>
                </a:cubicBezTo>
                <a:cubicBezTo>
                  <a:pt x="24" y="53"/>
                  <a:pt x="24" y="53"/>
                  <a:pt x="24" y="53"/>
                </a:cubicBezTo>
                <a:cubicBezTo>
                  <a:pt x="27" y="53"/>
                  <a:pt x="27" y="53"/>
                  <a:pt x="27" y="53"/>
                </a:cubicBezTo>
                <a:cubicBezTo>
                  <a:pt x="27" y="81"/>
                  <a:pt x="27" y="81"/>
                  <a:pt x="27" y="81"/>
                </a:cubicBezTo>
                <a:cubicBezTo>
                  <a:pt x="27" y="83"/>
                  <a:pt x="29" y="85"/>
                  <a:pt x="32" y="85"/>
                </a:cubicBezTo>
                <a:cubicBezTo>
                  <a:pt x="34" y="85"/>
                  <a:pt x="36" y="83"/>
                  <a:pt x="36" y="81"/>
                </a:cubicBezTo>
                <a:cubicBezTo>
                  <a:pt x="36" y="53"/>
                  <a:pt x="36" y="53"/>
                  <a:pt x="36" y="53"/>
                </a:cubicBezTo>
                <a:cubicBezTo>
                  <a:pt x="49" y="53"/>
                  <a:pt x="49" y="53"/>
                  <a:pt x="49" y="53"/>
                </a:cubicBezTo>
                <a:cubicBezTo>
                  <a:pt x="36" y="9"/>
                  <a:pt x="36" y="9"/>
                  <a:pt x="36" y="9"/>
                </a:cubicBezTo>
                <a:cubicBezTo>
                  <a:pt x="38" y="9"/>
                  <a:pt x="38" y="9"/>
                  <a:pt x="38" y="9"/>
                </a:cubicBezTo>
                <a:lnTo>
                  <a:pt x="45" y="3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Oval 359"/>
          <p:cNvSpPr>
            <a:spLocks noChangeArrowheads="1"/>
          </p:cNvSpPr>
          <p:nvPr/>
        </p:nvSpPr>
        <p:spPr bwMode="auto">
          <a:xfrm>
            <a:off x="5820355" y="3545201"/>
            <a:ext cx="95307" cy="95307"/>
          </a:xfrm>
          <a:prstGeom prst="ellipse">
            <a:avLst/>
          </a:pr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46"/>
          <p:cNvSpPr>
            <a:spLocks/>
          </p:cNvSpPr>
          <p:nvPr/>
        </p:nvSpPr>
        <p:spPr bwMode="auto">
          <a:xfrm>
            <a:off x="1030577" y="2050908"/>
            <a:ext cx="1065212" cy="803155"/>
          </a:xfrm>
          <a:custGeom>
            <a:avLst/>
            <a:gdLst/>
            <a:ahLst/>
            <a:cxnLst>
              <a:cxn ang="0">
                <a:pos x="330" y="102"/>
              </a:cxn>
              <a:cxn ang="0">
                <a:pos x="330" y="0"/>
              </a:cxn>
              <a:cxn ang="0">
                <a:pos x="0" y="0"/>
              </a:cxn>
              <a:cxn ang="0">
                <a:pos x="0" y="331"/>
              </a:cxn>
              <a:cxn ang="0">
                <a:pos x="330" y="331"/>
              </a:cxn>
              <a:cxn ang="0">
                <a:pos x="330" y="230"/>
              </a:cxn>
              <a:cxn ang="0">
                <a:pos x="439" y="166"/>
              </a:cxn>
              <a:cxn ang="0">
                <a:pos x="330" y="102"/>
              </a:cxn>
            </a:cxnLst>
            <a:rect l="0" t="0" r="r" b="b"/>
            <a:pathLst>
              <a:path w="439" h="331">
                <a:moveTo>
                  <a:pt x="330" y="102"/>
                </a:moveTo>
                <a:lnTo>
                  <a:pt x="330" y="0"/>
                </a:lnTo>
                <a:lnTo>
                  <a:pt x="0" y="0"/>
                </a:lnTo>
                <a:lnTo>
                  <a:pt x="0" y="331"/>
                </a:lnTo>
                <a:lnTo>
                  <a:pt x="330" y="331"/>
                </a:lnTo>
                <a:lnTo>
                  <a:pt x="330" y="230"/>
                </a:lnTo>
                <a:lnTo>
                  <a:pt x="439" y="166"/>
                </a:lnTo>
                <a:lnTo>
                  <a:pt x="330" y="102"/>
                </a:lnTo>
                <a:close/>
              </a:path>
            </a:pathLst>
          </a:custGeom>
          <a:solidFill>
            <a:srgbClr val="333C4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Rectangle 47"/>
          <p:cNvSpPr>
            <a:spLocks noChangeArrowheads="1"/>
          </p:cNvSpPr>
          <p:nvPr/>
        </p:nvSpPr>
        <p:spPr bwMode="auto">
          <a:xfrm>
            <a:off x="1134372" y="2285854"/>
            <a:ext cx="5831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9F9FB"/>
                </a:solidFill>
                <a:effectLst/>
                <a:latin typeface="+mj-lt"/>
                <a:cs typeface="Arial" pitchFamily="34" charset="0"/>
              </a:rPr>
              <a:t>70%</a:t>
            </a:r>
            <a:endParaRPr kumimoji="0" lang="en-US" sz="2000" b="0" i="0" u="none" strike="noStrike" cap="none" normalizeH="0" baseline="0" dirty="0">
              <a:ln>
                <a:noFill/>
              </a:ln>
              <a:solidFill>
                <a:schemeClr val="tx1"/>
              </a:solidFill>
              <a:effectLst/>
              <a:latin typeface="+mj-lt"/>
              <a:cs typeface="Arial" pitchFamily="34" charset="0"/>
            </a:endParaRPr>
          </a:p>
        </p:txBody>
      </p:sp>
      <p:sp>
        <p:nvSpPr>
          <p:cNvPr id="554" name="Subtitle 2"/>
          <p:cNvSpPr txBox="1">
            <a:spLocks/>
          </p:cNvSpPr>
          <p:nvPr/>
        </p:nvSpPr>
        <p:spPr>
          <a:xfrm>
            <a:off x="1944977" y="4267199"/>
            <a:ext cx="3962400" cy="773135"/>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1">
              <a:buNone/>
            </a:pPr>
            <a:r>
              <a:rPr lang="ar-EG" sz="11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1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557" name="Subtitle 2"/>
          <p:cNvSpPr txBox="1">
            <a:spLocks/>
          </p:cNvSpPr>
          <p:nvPr/>
        </p:nvSpPr>
        <p:spPr>
          <a:xfrm>
            <a:off x="6323013" y="4267199"/>
            <a:ext cx="3962400" cy="773135"/>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Low" rtl="1">
              <a:buNone/>
            </a:pPr>
            <a:r>
              <a:rPr lang="ar-EG" sz="11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1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558" name="Subtitle 2"/>
          <p:cNvSpPr txBox="1">
            <a:spLocks/>
          </p:cNvSpPr>
          <p:nvPr/>
        </p:nvSpPr>
        <p:spPr>
          <a:xfrm>
            <a:off x="2208212" y="5763490"/>
            <a:ext cx="1447800" cy="56111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ar-EG" sz="1100" dirty="0">
                <a:solidFill>
                  <a:schemeClr val="bg1"/>
                </a:solidFill>
                <a:latin typeface="Helvetica Neue W23 for SKY Reg" panose="020B0604020202020204" pitchFamily="34" charset="-78"/>
                <a:cs typeface="Helvetica Neue W23 for SKY Reg" panose="020B0604020202020204" pitchFamily="34" charset="-78"/>
              </a:rPr>
              <a:t>استبدل هذا النص</a:t>
            </a:r>
            <a:endParaRPr lang="en-US" sz="11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559" name="Subtitle 2"/>
          <p:cNvSpPr txBox="1">
            <a:spLocks/>
          </p:cNvSpPr>
          <p:nvPr/>
        </p:nvSpPr>
        <p:spPr>
          <a:xfrm>
            <a:off x="4314103" y="5763490"/>
            <a:ext cx="1447800" cy="56111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ar-EG" sz="1100" dirty="0">
                <a:solidFill>
                  <a:schemeClr val="bg1"/>
                </a:solidFill>
                <a:latin typeface="Helvetica Neue W23 for SKY Reg" panose="020B0604020202020204" pitchFamily="34" charset="-78"/>
                <a:cs typeface="Helvetica Neue W23 for SKY Reg" panose="020B0604020202020204" pitchFamily="34" charset="-78"/>
              </a:rPr>
              <a:t>استبدل هذا النص</a:t>
            </a:r>
            <a:endParaRPr lang="en-US" sz="11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560" name="Subtitle 2"/>
          <p:cNvSpPr txBox="1">
            <a:spLocks/>
          </p:cNvSpPr>
          <p:nvPr/>
        </p:nvSpPr>
        <p:spPr>
          <a:xfrm>
            <a:off x="6419994" y="5763490"/>
            <a:ext cx="1447800" cy="56111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ar-EG" sz="1100" dirty="0">
                <a:solidFill>
                  <a:schemeClr val="bg1"/>
                </a:solidFill>
                <a:latin typeface="Helvetica Neue W23 for SKY Reg" panose="020B0604020202020204" pitchFamily="34" charset="-78"/>
                <a:cs typeface="Helvetica Neue W23 for SKY Reg" panose="020B0604020202020204" pitchFamily="34" charset="-78"/>
              </a:rPr>
              <a:t>استبدل هذا النص</a:t>
            </a:r>
            <a:endParaRPr lang="en-US" sz="11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563" name="Subtitle 2"/>
          <p:cNvSpPr txBox="1">
            <a:spLocks/>
          </p:cNvSpPr>
          <p:nvPr/>
        </p:nvSpPr>
        <p:spPr>
          <a:xfrm>
            <a:off x="8525885" y="5763490"/>
            <a:ext cx="1447800" cy="56111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None/>
            </a:pPr>
            <a:r>
              <a:rPr lang="ar-EG" sz="1200" dirty="0">
                <a:solidFill>
                  <a:schemeClr val="bg1"/>
                </a:solidFill>
                <a:latin typeface="Helvetica Neue W23 for SKY Reg" panose="020B0604020202020204" pitchFamily="34" charset="-78"/>
                <a:cs typeface="Helvetica Neue W23 for SKY Reg" panose="020B0604020202020204" pitchFamily="34" charset="-78"/>
              </a:rPr>
              <a:t>استبدل هذا النص</a:t>
            </a:r>
            <a:endParaRPr lang="en-US" sz="12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94" name="Rectangle 64">
            <a:extLst>
              <a:ext uri="{FF2B5EF4-FFF2-40B4-BE49-F238E27FC236}">
                <a16:creationId xmlns:a16="http://schemas.microsoft.com/office/drawing/2014/main" id="{8EE90945-4E90-4FFF-A739-BADA3FDB8432}"/>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65">
            <a:extLst>
              <a:ext uri="{FF2B5EF4-FFF2-40B4-BE49-F238E27FC236}">
                <a16:creationId xmlns:a16="http://schemas.microsoft.com/office/drawing/2014/main" id="{2C8F5706-E355-4775-82C1-3ECC38D71209}"/>
              </a:ext>
            </a:extLst>
          </p:cNvPr>
          <p:cNvSpPr txBox="1"/>
          <p:nvPr/>
        </p:nvSpPr>
        <p:spPr>
          <a:xfrm flipH="1">
            <a:off x="8323956" y="728514"/>
            <a:ext cx="3054041"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تحليل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الرسم البياني</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6" name="Rectangle 66">
            <a:extLst>
              <a:ext uri="{FF2B5EF4-FFF2-40B4-BE49-F238E27FC236}">
                <a16:creationId xmlns:a16="http://schemas.microsoft.com/office/drawing/2014/main" id="{5E4ADC81-9A76-4809-92E5-9FE127821C59}"/>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97" name="Freeform 360">
            <a:extLst>
              <a:ext uri="{FF2B5EF4-FFF2-40B4-BE49-F238E27FC236}">
                <a16:creationId xmlns:a16="http://schemas.microsoft.com/office/drawing/2014/main" id="{6D2DAF42-4CCF-4F4D-83B9-A394FD7D5C81}"/>
              </a:ext>
            </a:extLst>
          </p:cNvPr>
          <p:cNvSpPr>
            <a:spLocks noEditPoints="1"/>
          </p:cNvSpPr>
          <p:nvPr/>
        </p:nvSpPr>
        <p:spPr bwMode="auto">
          <a:xfrm>
            <a:off x="6591749" y="2193028"/>
            <a:ext cx="212952" cy="616519"/>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2" y="16"/>
                  <a:pt x="26" y="13"/>
                  <a:pt x="26" y="8"/>
                </a:cubicBezTo>
                <a:cubicBezTo>
                  <a:pt x="26" y="4"/>
                  <a:pt x="22" y="0"/>
                  <a:pt x="18" y="0"/>
                </a:cubicBezTo>
                <a:cubicBezTo>
                  <a:pt x="14" y="0"/>
                  <a:pt x="10" y="4"/>
                  <a:pt x="10" y="8"/>
                </a:cubicBezTo>
                <a:cubicBezTo>
                  <a:pt x="10"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1" y="104"/>
                  <a:pt x="24" y="104"/>
                </a:cubicBezTo>
                <a:cubicBezTo>
                  <a:pt x="26"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361">
            <a:extLst>
              <a:ext uri="{FF2B5EF4-FFF2-40B4-BE49-F238E27FC236}">
                <a16:creationId xmlns:a16="http://schemas.microsoft.com/office/drawing/2014/main" id="{C83527E4-6AF3-47CD-81D7-C0B302349FC4}"/>
              </a:ext>
            </a:extLst>
          </p:cNvPr>
          <p:cNvSpPr>
            <a:spLocks noEditPoints="1"/>
          </p:cNvSpPr>
          <p:nvPr/>
        </p:nvSpPr>
        <p:spPr bwMode="auto">
          <a:xfrm>
            <a:off x="6977446" y="2193028"/>
            <a:ext cx="212952" cy="616519"/>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0" y="4"/>
                  <a:pt x="10" y="8"/>
                </a:cubicBezTo>
                <a:cubicBezTo>
                  <a:pt x="10"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1"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362">
            <a:extLst>
              <a:ext uri="{FF2B5EF4-FFF2-40B4-BE49-F238E27FC236}">
                <a16:creationId xmlns:a16="http://schemas.microsoft.com/office/drawing/2014/main" id="{886816AA-6BCA-4FB8-B07A-BEC740A6FBC8}"/>
              </a:ext>
            </a:extLst>
          </p:cNvPr>
          <p:cNvSpPr>
            <a:spLocks noEditPoints="1"/>
          </p:cNvSpPr>
          <p:nvPr/>
        </p:nvSpPr>
        <p:spPr bwMode="auto">
          <a:xfrm>
            <a:off x="7363143" y="2193028"/>
            <a:ext cx="212952" cy="616519"/>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1" y="4"/>
                  <a:pt x="11" y="8"/>
                </a:cubicBezTo>
                <a:cubicBezTo>
                  <a:pt x="11"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63">
            <a:extLst>
              <a:ext uri="{FF2B5EF4-FFF2-40B4-BE49-F238E27FC236}">
                <a16:creationId xmlns:a16="http://schemas.microsoft.com/office/drawing/2014/main" id="{1B00572B-7B28-46DE-BA20-F3C35C6C415C}"/>
              </a:ext>
            </a:extLst>
          </p:cNvPr>
          <p:cNvSpPr>
            <a:spLocks noEditPoints="1"/>
          </p:cNvSpPr>
          <p:nvPr/>
        </p:nvSpPr>
        <p:spPr bwMode="auto">
          <a:xfrm>
            <a:off x="7748839" y="2193028"/>
            <a:ext cx="212952" cy="616519"/>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1" y="4"/>
                  <a:pt x="11" y="8"/>
                </a:cubicBezTo>
                <a:cubicBezTo>
                  <a:pt x="11"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64">
            <a:extLst>
              <a:ext uri="{FF2B5EF4-FFF2-40B4-BE49-F238E27FC236}">
                <a16:creationId xmlns:a16="http://schemas.microsoft.com/office/drawing/2014/main" id="{8290C5BA-62A8-43BA-B0E9-9B81A68A36D6}"/>
              </a:ext>
            </a:extLst>
          </p:cNvPr>
          <p:cNvSpPr>
            <a:spLocks noEditPoints="1"/>
          </p:cNvSpPr>
          <p:nvPr/>
        </p:nvSpPr>
        <p:spPr bwMode="auto">
          <a:xfrm>
            <a:off x="8134536" y="2193028"/>
            <a:ext cx="218909" cy="616519"/>
          </a:xfrm>
          <a:custGeom>
            <a:avLst/>
            <a:gdLst/>
            <a:ahLst/>
            <a:cxnLst>
              <a:cxn ang="0">
                <a:pos x="19" y="16"/>
              </a:cxn>
              <a:cxn ang="0">
                <a:pos x="26" y="8"/>
              </a:cxn>
              <a:cxn ang="0">
                <a:pos x="19" y="0"/>
              </a:cxn>
              <a:cxn ang="0">
                <a:pos x="11" y="8"/>
              </a:cxn>
              <a:cxn ang="0">
                <a:pos x="19" y="16"/>
              </a:cxn>
              <a:cxn ang="0">
                <a:pos x="37"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3" y="58"/>
              </a:cxn>
              <a:cxn ang="0">
                <a:pos x="37" y="55"/>
              </a:cxn>
              <a:cxn ang="0">
                <a:pos x="37" y="26"/>
              </a:cxn>
            </a:cxnLst>
            <a:rect l="0" t="0" r="r" b="b"/>
            <a:pathLst>
              <a:path w="37" h="104">
                <a:moveTo>
                  <a:pt x="19" y="16"/>
                </a:moveTo>
                <a:cubicBezTo>
                  <a:pt x="23" y="16"/>
                  <a:pt x="26" y="13"/>
                  <a:pt x="26" y="8"/>
                </a:cubicBezTo>
                <a:cubicBezTo>
                  <a:pt x="26" y="4"/>
                  <a:pt x="23" y="0"/>
                  <a:pt x="19" y="0"/>
                </a:cubicBezTo>
                <a:cubicBezTo>
                  <a:pt x="14" y="0"/>
                  <a:pt x="11" y="4"/>
                  <a:pt x="11" y="8"/>
                </a:cubicBezTo>
                <a:cubicBezTo>
                  <a:pt x="11" y="13"/>
                  <a:pt x="14" y="16"/>
                  <a:pt x="19" y="16"/>
                </a:cubicBezTo>
                <a:close/>
                <a:moveTo>
                  <a:pt x="37" y="26"/>
                </a:moveTo>
                <a:cubicBezTo>
                  <a:pt x="37" y="22"/>
                  <a:pt x="33" y="19"/>
                  <a:pt x="29" y="19"/>
                </a:cubicBezTo>
                <a:cubicBezTo>
                  <a:pt x="7" y="19"/>
                  <a:pt x="7" y="19"/>
                  <a:pt x="7" y="19"/>
                </a:cubicBezTo>
                <a:cubicBezTo>
                  <a:pt x="3" y="19"/>
                  <a:pt x="0" y="22"/>
                  <a:pt x="0" y="26"/>
                </a:cubicBezTo>
                <a:cubicBezTo>
                  <a:pt x="0" y="55"/>
                  <a:pt x="0" y="55"/>
                  <a:pt x="0" y="55"/>
                </a:cubicBezTo>
                <a:cubicBezTo>
                  <a:pt x="0" y="57"/>
                  <a:pt x="2"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65">
            <a:extLst>
              <a:ext uri="{FF2B5EF4-FFF2-40B4-BE49-F238E27FC236}">
                <a16:creationId xmlns:a16="http://schemas.microsoft.com/office/drawing/2014/main" id="{5F29BFC1-C00D-43F3-ADF9-B6E5FC9B9E74}"/>
              </a:ext>
            </a:extLst>
          </p:cNvPr>
          <p:cNvSpPr>
            <a:spLocks noEditPoints="1"/>
          </p:cNvSpPr>
          <p:nvPr/>
        </p:nvSpPr>
        <p:spPr bwMode="auto">
          <a:xfrm>
            <a:off x="8520233" y="2193028"/>
            <a:ext cx="218909" cy="616519"/>
          </a:xfrm>
          <a:custGeom>
            <a:avLst/>
            <a:gdLst/>
            <a:ahLst/>
            <a:cxnLst>
              <a:cxn ang="0">
                <a:pos x="19" y="16"/>
              </a:cxn>
              <a:cxn ang="0">
                <a:pos x="27" y="8"/>
              </a:cxn>
              <a:cxn ang="0">
                <a:pos x="19" y="0"/>
              </a:cxn>
              <a:cxn ang="0">
                <a:pos x="11" y="8"/>
              </a:cxn>
              <a:cxn ang="0">
                <a:pos x="19" y="16"/>
              </a:cxn>
              <a:cxn ang="0">
                <a:pos x="37" y="26"/>
              </a:cxn>
              <a:cxn ang="0">
                <a:pos x="30" y="19"/>
              </a:cxn>
              <a:cxn ang="0">
                <a:pos x="7" y="19"/>
              </a:cxn>
              <a:cxn ang="0">
                <a:pos x="0" y="26"/>
              </a:cxn>
              <a:cxn ang="0">
                <a:pos x="0" y="55"/>
              </a:cxn>
              <a:cxn ang="0">
                <a:pos x="3" y="58"/>
              </a:cxn>
              <a:cxn ang="0">
                <a:pos x="7" y="55"/>
              </a:cxn>
              <a:cxn ang="0">
                <a:pos x="7" y="29"/>
              </a:cxn>
              <a:cxn ang="0">
                <a:pos x="8" y="29"/>
              </a:cxn>
              <a:cxn ang="0">
                <a:pos x="8" y="99"/>
              </a:cxn>
              <a:cxn ang="0">
                <a:pos x="13"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4" y="58"/>
              </a:cxn>
              <a:cxn ang="0">
                <a:pos x="37" y="55"/>
              </a:cxn>
              <a:cxn ang="0">
                <a:pos x="37" y="26"/>
              </a:cxn>
            </a:cxnLst>
            <a:rect l="0" t="0" r="r" b="b"/>
            <a:pathLst>
              <a:path w="37" h="104">
                <a:moveTo>
                  <a:pt x="19" y="16"/>
                </a:moveTo>
                <a:cubicBezTo>
                  <a:pt x="23" y="16"/>
                  <a:pt x="27" y="13"/>
                  <a:pt x="27" y="8"/>
                </a:cubicBezTo>
                <a:cubicBezTo>
                  <a:pt x="27" y="4"/>
                  <a:pt x="23" y="0"/>
                  <a:pt x="19" y="0"/>
                </a:cubicBezTo>
                <a:cubicBezTo>
                  <a:pt x="14" y="0"/>
                  <a:pt x="11" y="4"/>
                  <a:pt x="11" y="8"/>
                </a:cubicBezTo>
                <a:cubicBezTo>
                  <a:pt x="11" y="13"/>
                  <a:pt x="14" y="16"/>
                  <a:pt x="19" y="16"/>
                </a:cubicBezTo>
                <a:close/>
                <a:moveTo>
                  <a:pt x="37" y="26"/>
                </a:moveTo>
                <a:cubicBezTo>
                  <a:pt x="37" y="22"/>
                  <a:pt x="33" y="19"/>
                  <a:pt x="30" y="19"/>
                </a:cubicBezTo>
                <a:cubicBezTo>
                  <a:pt x="7" y="19"/>
                  <a:pt x="7" y="19"/>
                  <a:pt x="7" y="19"/>
                </a:cubicBezTo>
                <a:cubicBezTo>
                  <a:pt x="4" y="19"/>
                  <a:pt x="0" y="22"/>
                  <a:pt x="0" y="26"/>
                </a:cubicBezTo>
                <a:cubicBezTo>
                  <a:pt x="0" y="55"/>
                  <a:pt x="0" y="55"/>
                  <a:pt x="0" y="55"/>
                </a:cubicBezTo>
                <a:cubicBezTo>
                  <a:pt x="0" y="57"/>
                  <a:pt x="2" y="58"/>
                  <a:pt x="3"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4"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66">
            <a:extLst>
              <a:ext uri="{FF2B5EF4-FFF2-40B4-BE49-F238E27FC236}">
                <a16:creationId xmlns:a16="http://schemas.microsoft.com/office/drawing/2014/main" id="{292DD00C-A2C5-499F-A453-1BB08D1C273A}"/>
              </a:ext>
            </a:extLst>
          </p:cNvPr>
          <p:cNvSpPr>
            <a:spLocks noEditPoints="1"/>
          </p:cNvSpPr>
          <p:nvPr/>
        </p:nvSpPr>
        <p:spPr bwMode="auto">
          <a:xfrm>
            <a:off x="8904441" y="2193028"/>
            <a:ext cx="220398" cy="616519"/>
          </a:xfrm>
          <a:custGeom>
            <a:avLst/>
            <a:gdLst/>
            <a:ahLst/>
            <a:cxnLst>
              <a:cxn ang="0">
                <a:pos x="19" y="16"/>
              </a:cxn>
              <a:cxn ang="0">
                <a:pos x="27" y="8"/>
              </a:cxn>
              <a:cxn ang="0">
                <a:pos x="19" y="0"/>
              </a:cxn>
              <a:cxn ang="0">
                <a:pos x="11" y="8"/>
              </a:cxn>
              <a:cxn ang="0">
                <a:pos x="19" y="16"/>
              </a:cxn>
              <a:cxn ang="0">
                <a:pos x="37" y="26"/>
              </a:cxn>
              <a:cxn ang="0">
                <a:pos x="30" y="19"/>
              </a:cxn>
              <a:cxn ang="0">
                <a:pos x="8" y="19"/>
              </a:cxn>
              <a:cxn ang="0">
                <a:pos x="0" y="26"/>
              </a:cxn>
              <a:cxn ang="0">
                <a:pos x="0" y="55"/>
              </a:cxn>
              <a:cxn ang="0">
                <a:pos x="4" y="58"/>
              </a:cxn>
              <a:cxn ang="0">
                <a:pos x="7" y="55"/>
              </a:cxn>
              <a:cxn ang="0">
                <a:pos x="7" y="29"/>
              </a:cxn>
              <a:cxn ang="0">
                <a:pos x="8" y="29"/>
              </a:cxn>
              <a:cxn ang="0">
                <a:pos x="8" y="99"/>
              </a:cxn>
              <a:cxn ang="0">
                <a:pos x="13" y="104"/>
              </a:cxn>
              <a:cxn ang="0">
                <a:pos x="17" y="99"/>
              </a:cxn>
              <a:cxn ang="0">
                <a:pos x="17" y="61"/>
              </a:cxn>
              <a:cxn ang="0">
                <a:pos x="20" y="61"/>
              </a:cxn>
              <a:cxn ang="0">
                <a:pos x="20" y="99"/>
              </a:cxn>
              <a:cxn ang="0">
                <a:pos x="25" y="104"/>
              </a:cxn>
              <a:cxn ang="0">
                <a:pos x="29" y="99"/>
              </a:cxn>
              <a:cxn ang="0">
                <a:pos x="29" y="29"/>
              </a:cxn>
              <a:cxn ang="0">
                <a:pos x="31" y="29"/>
              </a:cxn>
              <a:cxn ang="0">
                <a:pos x="31" y="55"/>
              </a:cxn>
              <a:cxn ang="0">
                <a:pos x="34" y="58"/>
              </a:cxn>
              <a:cxn ang="0">
                <a:pos x="37" y="55"/>
              </a:cxn>
              <a:cxn ang="0">
                <a:pos x="37" y="26"/>
              </a:cxn>
            </a:cxnLst>
            <a:rect l="0" t="0" r="r" b="b"/>
            <a:pathLst>
              <a:path w="37" h="104">
                <a:moveTo>
                  <a:pt x="19" y="16"/>
                </a:moveTo>
                <a:cubicBezTo>
                  <a:pt x="23" y="16"/>
                  <a:pt x="27" y="13"/>
                  <a:pt x="27" y="8"/>
                </a:cubicBezTo>
                <a:cubicBezTo>
                  <a:pt x="27" y="4"/>
                  <a:pt x="23" y="0"/>
                  <a:pt x="19" y="0"/>
                </a:cubicBezTo>
                <a:cubicBezTo>
                  <a:pt x="15" y="0"/>
                  <a:pt x="11" y="4"/>
                  <a:pt x="11" y="8"/>
                </a:cubicBezTo>
                <a:cubicBezTo>
                  <a:pt x="11" y="13"/>
                  <a:pt x="15" y="16"/>
                  <a:pt x="19" y="16"/>
                </a:cubicBezTo>
                <a:close/>
                <a:moveTo>
                  <a:pt x="37" y="26"/>
                </a:moveTo>
                <a:cubicBezTo>
                  <a:pt x="37" y="22"/>
                  <a:pt x="34" y="19"/>
                  <a:pt x="30" y="19"/>
                </a:cubicBezTo>
                <a:cubicBezTo>
                  <a:pt x="8" y="19"/>
                  <a:pt x="8" y="19"/>
                  <a:pt x="8" y="19"/>
                </a:cubicBezTo>
                <a:cubicBezTo>
                  <a:pt x="4" y="19"/>
                  <a:pt x="0" y="22"/>
                  <a:pt x="0" y="26"/>
                </a:cubicBezTo>
                <a:cubicBezTo>
                  <a:pt x="0" y="55"/>
                  <a:pt x="0" y="55"/>
                  <a:pt x="0" y="55"/>
                </a:cubicBezTo>
                <a:cubicBezTo>
                  <a:pt x="0" y="57"/>
                  <a:pt x="2" y="58"/>
                  <a:pt x="4"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5" y="104"/>
                </a:cubicBezTo>
                <a:cubicBezTo>
                  <a:pt x="27" y="104"/>
                  <a:pt x="29" y="102"/>
                  <a:pt x="29" y="99"/>
                </a:cubicBezTo>
                <a:cubicBezTo>
                  <a:pt x="29" y="29"/>
                  <a:pt x="29" y="29"/>
                  <a:pt x="29" y="29"/>
                </a:cubicBezTo>
                <a:cubicBezTo>
                  <a:pt x="31" y="29"/>
                  <a:pt x="31" y="29"/>
                  <a:pt x="31" y="29"/>
                </a:cubicBezTo>
                <a:cubicBezTo>
                  <a:pt x="31" y="55"/>
                  <a:pt x="31" y="55"/>
                  <a:pt x="31" y="55"/>
                </a:cubicBezTo>
                <a:cubicBezTo>
                  <a:pt x="31" y="57"/>
                  <a:pt x="32" y="58"/>
                  <a:pt x="34"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67">
            <a:extLst>
              <a:ext uri="{FF2B5EF4-FFF2-40B4-BE49-F238E27FC236}">
                <a16:creationId xmlns:a16="http://schemas.microsoft.com/office/drawing/2014/main" id="{D3CBDF0F-C153-4949-8EF8-74440F199F76}"/>
              </a:ext>
            </a:extLst>
          </p:cNvPr>
          <p:cNvSpPr>
            <a:spLocks noEditPoints="1"/>
          </p:cNvSpPr>
          <p:nvPr/>
        </p:nvSpPr>
        <p:spPr bwMode="auto">
          <a:xfrm>
            <a:off x="6591749" y="2875071"/>
            <a:ext cx="212952" cy="616519"/>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0"/>
              </a:cxn>
              <a:cxn ang="0">
                <a:pos x="19" y="60"/>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2" y="16"/>
                  <a:pt x="26" y="12"/>
                  <a:pt x="26" y="8"/>
                </a:cubicBezTo>
                <a:cubicBezTo>
                  <a:pt x="26" y="4"/>
                  <a:pt x="22" y="0"/>
                  <a:pt x="18" y="0"/>
                </a:cubicBezTo>
                <a:cubicBezTo>
                  <a:pt x="14" y="0"/>
                  <a:pt x="10" y="4"/>
                  <a:pt x="10" y="8"/>
                </a:cubicBezTo>
                <a:cubicBezTo>
                  <a:pt x="10" y="12"/>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0"/>
                  <a:pt x="17" y="60"/>
                  <a:pt x="17" y="60"/>
                </a:cubicBezTo>
                <a:cubicBezTo>
                  <a:pt x="19" y="60"/>
                  <a:pt x="19" y="60"/>
                  <a:pt x="19" y="60"/>
                </a:cubicBezTo>
                <a:cubicBezTo>
                  <a:pt x="19" y="99"/>
                  <a:pt x="19" y="99"/>
                  <a:pt x="19" y="99"/>
                </a:cubicBezTo>
                <a:cubicBezTo>
                  <a:pt x="19" y="102"/>
                  <a:pt x="21" y="104"/>
                  <a:pt x="24" y="104"/>
                </a:cubicBezTo>
                <a:cubicBezTo>
                  <a:pt x="26"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68">
            <a:extLst>
              <a:ext uri="{FF2B5EF4-FFF2-40B4-BE49-F238E27FC236}">
                <a16:creationId xmlns:a16="http://schemas.microsoft.com/office/drawing/2014/main" id="{6A9E1C38-4F5A-415F-8D14-A8630715442B}"/>
              </a:ext>
            </a:extLst>
          </p:cNvPr>
          <p:cNvSpPr>
            <a:spLocks noEditPoints="1"/>
          </p:cNvSpPr>
          <p:nvPr/>
        </p:nvSpPr>
        <p:spPr bwMode="auto">
          <a:xfrm>
            <a:off x="6977446" y="2875071"/>
            <a:ext cx="212952" cy="616519"/>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0"/>
              </a:cxn>
              <a:cxn ang="0">
                <a:pos x="19" y="60"/>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2"/>
                  <a:pt x="26" y="8"/>
                </a:cubicBezTo>
                <a:cubicBezTo>
                  <a:pt x="26" y="4"/>
                  <a:pt x="23" y="0"/>
                  <a:pt x="18" y="0"/>
                </a:cubicBezTo>
                <a:cubicBezTo>
                  <a:pt x="14" y="0"/>
                  <a:pt x="10" y="4"/>
                  <a:pt x="10" y="8"/>
                </a:cubicBezTo>
                <a:cubicBezTo>
                  <a:pt x="10" y="12"/>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0"/>
                  <a:pt x="17" y="60"/>
                  <a:pt x="17" y="60"/>
                </a:cubicBezTo>
                <a:cubicBezTo>
                  <a:pt x="19" y="60"/>
                  <a:pt x="19" y="60"/>
                  <a:pt x="19" y="60"/>
                </a:cubicBezTo>
                <a:cubicBezTo>
                  <a:pt x="19" y="99"/>
                  <a:pt x="19" y="99"/>
                  <a:pt x="19" y="99"/>
                </a:cubicBezTo>
                <a:cubicBezTo>
                  <a:pt x="19" y="102"/>
                  <a:pt x="21"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9">
            <a:extLst>
              <a:ext uri="{FF2B5EF4-FFF2-40B4-BE49-F238E27FC236}">
                <a16:creationId xmlns:a16="http://schemas.microsoft.com/office/drawing/2014/main" id="{976ADBB7-4BDB-45CC-B717-B7D747A66682}"/>
              </a:ext>
            </a:extLst>
          </p:cNvPr>
          <p:cNvSpPr>
            <a:spLocks noEditPoints="1"/>
          </p:cNvSpPr>
          <p:nvPr/>
        </p:nvSpPr>
        <p:spPr bwMode="auto">
          <a:xfrm>
            <a:off x="7363143" y="2875071"/>
            <a:ext cx="212952" cy="616519"/>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0"/>
              </a:cxn>
              <a:cxn ang="0">
                <a:pos x="19" y="60"/>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2"/>
                  <a:pt x="26" y="8"/>
                </a:cubicBezTo>
                <a:cubicBezTo>
                  <a:pt x="26" y="4"/>
                  <a:pt x="23" y="0"/>
                  <a:pt x="18" y="0"/>
                </a:cubicBezTo>
                <a:cubicBezTo>
                  <a:pt x="14" y="0"/>
                  <a:pt x="11" y="4"/>
                  <a:pt x="11" y="8"/>
                </a:cubicBezTo>
                <a:cubicBezTo>
                  <a:pt x="11" y="12"/>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0"/>
                  <a:pt x="17" y="60"/>
                  <a:pt x="17" y="60"/>
                </a:cubicBezTo>
                <a:cubicBezTo>
                  <a:pt x="19" y="60"/>
                  <a:pt x="19" y="60"/>
                  <a:pt x="19" y="60"/>
                </a:cubicBezTo>
                <a:cubicBezTo>
                  <a:pt x="19" y="99"/>
                  <a:pt x="19" y="99"/>
                  <a:pt x="19" y="99"/>
                </a:cubicBezTo>
                <a:cubicBezTo>
                  <a:pt x="19"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70">
            <a:extLst>
              <a:ext uri="{FF2B5EF4-FFF2-40B4-BE49-F238E27FC236}">
                <a16:creationId xmlns:a16="http://schemas.microsoft.com/office/drawing/2014/main" id="{EC362D5D-256A-4715-853F-5FCE35404685}"/>
              </a:ext>
            </a:extLst>
          </p:cNvPr>
          <p:cNvSpPr>
            <a:spLocks noEditPoints="1"/>
          </p:cNvSpPr>
          <p:nvPr/>
        </p:nvSpPr>
        <p:spPr bwMode="auto">
          <a:xfrm>
            <a:off x="7748839" y="2875071"/>
            <a:ext cx="212952" cy="616519"/>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0"/>
              </a:cxn>
              <a:cxn ang="0">
                <a:pos x="20" y="60"/>
              </a:cxn>
              <a:cxn ang="0">
                <a:pos x="20"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2"/>
                  <a:pt x="26" y="8"/>
                </a:cubicBezTo>
                <a:cubicBezTo>
                  <a:pt x="26" y="4"/>
                  <a:pt x="23" y="0"/>
                  <a:pt x="18" y="0"/>
                </a:cubicBezTo>
                <a:cubicBezTo>
                  <a:pt x="14" y="0"/>
                  <a:pt x="11" y="4"/>
                  <a:pt x="11" y="8"/>
                </a:cubicBezTo>
                <a:cubicBezTo>
                  <a:pt x="11" y="12"/>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0"/>
                  <a:pt x="17" y="60"/>
                  <a:pt x="17" y="60"/>
                </a:cubicBezTo>
                <a:cubicBezTo>
                  <a:pt x="20" y="60"/>
                  <a:pt x="20" y="60"/>
                  <a:pt x="20" y="60"/>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71">
            <a:extLst>
              <a:ext uri="{FF2B5EF4-FFF2-40B4-BE49-F238E27FC236}">
                <a16:creationId xmlns:a16="http://schemas.microsoft.com/office/drawing/2014/main" id="{787BCA7E-DA11-4DC5-850E-4FF98FBF585F}"/>
              </a:ext>
            </a:extLst>
          </p:cNvPr>
          <p:cNvSpPr>
            <a:spLocks noEditPoints="1"/>
          </p:cNvSpPr>
          <p:nvPr/>
        </p:nvSpPr>
        <p:spPr bwMode="auto">
          <a:xfrm>
            <a:off x="8134536" y="2875071"/>
            <a:ext cx="218909" cy="616519"/>
          </a:xfrm>
          <a:custGeom>
            <a:avLst/>
            <a:gdLst/>
            <a:ahLst/>
            <a:cxnLst>
              <a:cxn ang="0">
                <a:pos x="19" y="16"/>
              </a:cxn>
              <a:cxn ang="0">
                <a:pos x="26" y="8"/>
              </a:cxn>
              <a:cxn ang="0">
                <a:pos x="19" y="0"/>
              </a:cxn>
              <a:cxn ang="0">
                <a:pos x="11" y="8"/>
              </a:cxn>
              <a:cxn ang="0">
                <a:pos x="19" y="16"/>
              </a:cxn>
              <a:cxn ang="0">
                <a:pos x="37"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0"/>
              </a:cxn>
              <a:cxn ang="0">
                <a:pos x="20" y="60"/>
              </a:cxn>
              <a:cxn ang="0">
                <a:pos x="20" y="99"/>
              </a:cxn>
              <a:cxn ang="0">
                <a:pos x="24" y="104"/>
              </a:cxn>
              <a:cxn ang="0">
                <a:pos x="29" y="99"/>
              </a:cxn>
              <a:cxn ang="0">
                <a:pos x="29" y="29"/>
              </a:cxn>
              <a:cxn ang="0">
                <a:pos x="30" y="29"/>
              </a:cxn>
              <a:cxn ang="0">
                <a:pos x="30" y="55"/>
              </a:cxn>
              <a:cxn ang="0">
                <a:pos x="33" y="58"/>
              </a:cxn>
              <a:cxn ang="0">
                <a:pos x="37" y="55"/>
              </a:cxn>
              <a:cxn ang="0">
                <a:pos x="37" y="26"/>
              </a:cxn>
            </a:cxnLst>
            <a:rect l="0" t="0" r="r" b="b"/>
            <a:pathLst>
              <a:path w="37" h="104">
                <a:moveTo>
                  <a:pt x="19" y="16"/>
                </a:moveTo>
                <a:cubicBezTo>
                  <a:pt x="23" y="16"/>
                  <a:pt x="26" y="12"/>
                  <a:pt x="26" y="8"/>
                </a:cubicBezTo>
                <a:cubicBezTo>
                  <a:pt x="26" y="4"/>
                  <a:pt x="23" y="0"/>
                  <a:pt x="19" y="0"/>
                </a:cubicBezTo>
                <a:cubicBezTo>
                  <a:pt x="14" y="0"/>
                  <a:pt x="11" y="4"/>
                  <a:pt x="11" y="8"/>
                </a:cubicBezTo>
                <a:cubicBezTo>
                  <a:pt x="11" y="12"/>
                  <a:pt x="14" y="16"/>
                  <a:pt x="19" y="16"/>
                </a:cubicBezTo>
                <a:close/>
                <a:moveTo>
                  <a:pt x="37" y="26"/>
                </a:moveTo>
                <a:cubicBezTo>
                  <a:pt x="37" y="22"/>
                  <a:pt x="33" y="19"/>
                  <a:pt x="29" y="19"/>
                </a:cubicBezTo>
                <a:cubicBezTo>
                  <a:pt x="7" y="19"/>
                  <a:pt x="7" y="19"/>
                  <a:pt x="7" y="19"/>
                </a:cubicBezTo>
                <a:cubicBezTo>
                  <a:pt x="3" y="19"/>
                  <a:pt x="0" y="22"/>
                  <a:pt x="0" y="26"/>
                </a:cubicBezTo>
                <a:cubicBezTo>
                  <a:pt x="0" y="55"/>
                  <a:pt x="0" y="55"/>
                  <a:pt x="0" y="55"/>
                </a:cubicBezTo>
                <a:cubicBezTo>
                  <a:pt x="0" y="57"/>
                  <a:pt x="2"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0"/>
                  <a:pt x="17" y="60"/>
                  <a:pt x="17" y="60"/>
                </a:cubicBezTo>
                <a:cubicBezTo>
                  <a:pt x="20" y="60"/>
                  <a:pt x="20" y="60"/>
                  <a:pt x="20" y="60"/>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72">
            <a:extLst>
              <a:ext uri="{FF2B5EF4-FFF2-40B4-BE49-F238E27FC236}">
                <a16:creationId xmlns:a16="http://schemas.microsoft.com/office/drawing/2014/main" id="{6DD53F22-1861-4DB9-A743-F1AD892B7A90}"/>
              </a:ext>
            </a:extLst>
          </p:cNvPr>
          <p:cNvSpPr>
            <a:spLocks noEditPoints="1"/>
          </p:cNvSpPr>
          <p:nvPr/>
        </p:nvSpPr>
        <p:spPr bwMode="auto">
          <a:xfrm>
            <a:off x="8520233" y="2875071"/>
            <a:ext cx="218909" cy="616519"/>
          </a:xfrm>
          <a:custGeom>
            <a:avLst/>
            <a:gdLst/>
            <a:ahLst/>
            <a:cxnLst>
              <a:cxn ang="0">
                <a:pos x="19" y="16"/>
              </a:cxn>
              <a:cxn ang="0">
                <a:pos x="27" y="8"/>
              </a:cxn>
              <a:cxn ang="0">
                <a:pos x="19" y="0"/>
              </a:cxn>
              <a:cxn ang="0">
                <a:pos x="11" y="8"/>
              </a:cxn>
              <a:cxn ang="0">
                <a:pos x="19" y="16"/>
              </a:cxn>
              <a:cxn ang="0">
                <a:pos x="37" y="26"/>
              </a:cxn>
              <a:cxn ang="0">
                <a:pos x="30" y="19"/>
              </a:cxn>
              <a:cxn ang="0">
                <a:pos x="7" y="19"/>
              </a:cxn>
              <a:cxn ang="0">
                <a:pos x="0" y="26"/>
              </a:cxn>
              <a:cxn ang="0">
                <a:pos x="0" y="55"/>
              </a:cxn>
              <a:cxn ang="0">
                <a:pos x="3" y="58"/>
              </a:cxn>
              <a:cxn ang="0">
                <a:pos x="7" y="55"/>
              </a:cxn>
              <a:cxn ang="0">
                <a:pos x="7" y="29"/>
              </a:cxn>
              <a:cxn ang="0">
                <a:pos x="8" y="29"/>
              </a:cxn>
              <a:cxn ang="0">
                <a:pos x="8" y="99"/>
              </a:cxn>
              <a:cxn ang="0">
                <a:pos x="13" y="104"/>
              </a:cxn>
              <a:cxn ang="0">
                <a:pos x="17" y="99"/>
              </a:cxn>
              <a:cxn ang="0">
                <a:pos x="17" y="60"/>
              </a:cxn>
              <a:cxn ang="0">
                <a:pos x="20" y="60"/>
              </a:cxn>
              <a:cxn ang="0">
                <a:pos x="20" y="99"/>
              </a:cxn>
              <a:cxn ang="0">
                <a:pos x="24" y="104"/>
              </a:cxn>
              <a:cxn ang="0">
                <a:pos x="29" y="99"/>
              </a:cxn>
              <a:cxn ang="0">
                <a:pos x="29" y="29"/>
              </a:cxn>
              <a:cxn ang="0">
                <a:pos x="30" y="29"/>
              </a:cxn>
              <a:cxn ang="0">
                <a:pos x="30" y="55"/>
              </a:cxn>
              <a:cxn ang="0">
                <a:pos x="34" y="58"/>
              </a:cxn>
              <a:cxn ang="0">
                <a:pos x="37" y="55"/>
              </a:cxn>
              <a:cxn ang="0">
                <a:pos x="37" y="26"/>
              </a:cxn>
            </a:cxnLst>
            <a:rect l="0" t="0" r="r" b="b"/>
            <a:pathLst>
              <a:path w="37" h="104">
                <a:moveTo>
                  <a:pt x="19" y="16"/>
                </a:moveTo>
                <a:cubicBezTo>
                  <a:pt x="23" y="16"/>
                  <a:pt x="27" y="12"/>
                  <a:pt x="27" y="8"/>
                </a:cubicBezTo>
                <a:cubicBezTo>
                  <a:pt x="27" y="4"/>
                  <a:pt x="23" y="0"/>
                  <a:pt x="19" y="0"/>
                </a:cubicBezTo>
                <a:cubicBezTo>
                  <a:pt x="14" y="0"/>
                  <a:pt x="11" y="4"/>
                  <a:pt x="11" y="8"/>
                </a:cubicBezTo>
                <a:cubicBezTo>
                  <a:pt x="11" y="12"/>
                  <a:pt x="14" y="16"/>
                  <a:pt x="19" y="16"/>
                </a:cubicBezTo>
                <a:close/>
                <a:moveTo>
                  <a:pt x="37" y="26"/>
                </a:moveTo>
                <a:cubicBezTo>
                  <a:pt x="37" y="22"/>
                  <a:pt x="33" y="19"/>
                  <a:pt x="30" y="19"/>
                </a:cubicBezTo>
                <a:cubicBezTo>
                  <a:pt x="7" y="19"/>
                  <a:pt x="7" y="19"/>
                  <a:pt x="7" y="19"/>
                </a:cubicBezTo>
                <a:cubicBezTo>
                  <a:pt x="4" y="19"/>
                  <a:pt x="0" y="22"/>
                  <a:pt x="0" y="26"/>
                </a:cubicBezTo>
                <a:cubicBezTo>
                  <a:pt x="0" y="55"/>
                  <a:pt x="0" y="55"/>
                  <a:pt x="0" y="55"/>
                </a:cubicBezTo>
                <a:cubicBezTo>
                  <a:pt x="0" y="57"/>
                  <a:pt x="2" y="58"/>
                  <a:pt x="3"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0"/>
                  <a:pt x="17" y="60"/>
                  <a:pt x="17" y="60"/>
                </a:cubicBezTo>
                <a:cubicBezTo>
                  <a:pt x="20" y="60"/>
                  <a:pt x="20" y="60"/>
                  <a:pt x="20" y="60"/>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4"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73">
            <a:extLst>
              <a:ext uri="{FF2B5EF4-FFF2-40B4-BE49-F238E27FC236}">
                <a16:creationId xmlns:a16="http://schemas.microsoft.com/office/drawing/2014/main" id="{E89DA381-0BEA-4E28-9CC9-0F82459DE585}"/>
              </a:ext>
            </a:extLst>
          </p:cNvPr>
          <p:cNvSpPr>
            <a:spLocks noEditPoints="1"/>
          </p:cNvSpPr>
          <p:nvPr/>
        </p:nvSpPr>
        <p:spPr bwMode="auto">
          <a:xfrm>
            <a:off x="8904441" y="2875071"/>
            <a:ext cx="220398" cy="616519"/>
          </a:xfrm>
          <a:custGeom>
            <a:avLst/>
            <a:gdLst/>
            <a:ahLst/>
            <a:cxnLst>
              <a:cxn ang="0">
                <a:pos x="19" y="16"/>
              </a:cxn>
              <a:cxn ang="0">
                <a:pos x="27" y="8"/>
              </a:cxn>
              <a:cxn ang="0">
                <a:pos x="19" y="0"/>
              </a:cxn>
              <a:cxn ang="0">
                <a:pos x="11" y="8"/>
              </a:cxn>
              <a:cxn ang="0">
                <a:pos x="19" y="16"/>
              </a:cxn>
              <a:cxn ang="0">
                <a:pos x="37" y="26"/>
              </a:cxn>
              <a:cxn ang="0">
                <a:pos x="30" y="19"/>
              </a:cxn>
              <a:cxn ang="0">
                <a:pos x="8" y="19"/>
              </a:cxn>
              <a:cxn ang="0">
                <a:pos x="0" y="26"/>
              </a:cxn>
              <a:cxn ang="0">
                <a:pos x="0" y="55"/>
              </a:cxn>
              <a:cxn ang="0">
                <a:pos x="4" y="58"/>
              </a:cxn>
              <a:cxn ang="0">
                <a:pos x="7" y="55"/>
              </a:cxn>
              <a:cxn ang="0">
                <a:pos x="7" y="29"/>
              </a:cxn>
              <a:cxn ang="0">
                <a:pos x="8" y="29"/>
              </a:cxn>
              <a:cxn ang="0">
                <a:pos x="8" y="99"/>
              </a:cxn>
              <a:cxn ang="0">
                <a:pos x="13" y="104"/>
              </a:cxn>
              <a:cxn ang="0">
                <a:pos x="17" y="99"/>
              </a:cxn>
              <a:cxn ang="0">
                <a:pos x="17" y="60"/>
              </a:cxn>
              <a:cxn ang="0">
                <a:pos x="20" y="60"/>
              </a:cxn>
              <a:cxn ang="0">
                <a:pos x="20" y="99"/>
              </a:cxn>
              <a:cxn ang="0">
                <a:pos x="25" y="104"/>
              </a:cxn>
              <a:cxn ang="0">
                <a:pos x="29" y="99"/>
              </a:cxn>
              <a:cxn ang="0">
                <a:pos x="29" y="29"/>
              </a:cxn>
              <a:cxn ang="0">
                <a:pos x="31" y="29"/>
              </a:cxn>
              <a:cxn ang="0">
                <a:pos x="31" y="55"/>
              </a:cxn>
              <a:cxn ang="0">
                <a:pos x="34" y="58"/>
              </a:cxn>
              <a:cxn ang="0">
                <a:pos x="37" y="55"/>
              </a:cxn>
              <a:cxn ang="0">
                <a:pos x="37" y="26"/>
              </a:cxn>
            </a:cxnLst>
            <a:rect l="0" t="0" r="r" b="b"/>
            <a:pathLst>
              <a:path w="37" h="104">
                <a:moveTo>
                  <a:pt x="19" y="16"/>
                </a:moveTo>
                <a:cubicBezTo>
                  <a:pt x="23" y="16"/>
                  <a:pt x="27" y="12"/>
                  <a:pt x="27" y="8"/>
                </a:cubicBezTo>
                <a:cubicBezTo>
                  <a:pt x="27" y="4"/>
                  <a:pt x="23" y="0"/>
                  <a:pt x="19" y="0"/>
                </a:cubicBezTo>
                <a:cubicBezTo>
                  <a:pt x="15" y="0"/>
                  <a:pt x="11" y="4"/>
                  <a:pt x="11" y="8"/>
                </a:cubicBezTo>
                <a:cubicBezTo>
                  <a:pt x="11" y="12"/>
                  <a:pt x="15" y="16"/>
                  <a:pt x="19" y="16"/>
                </a:cubicBezTo>
                <a:close/>
                <a:moveTo>
                  <a:pt x="37" y="26"/>
                </a:moveTo>
                <a:cubicBezTo>
                  <a:pt x="37" y="22"/>
                  <a:pt x="34" y="19"/>
                  <a:pt x="30" y="19"/>
                </a:cubicBezTo>
                <a:cubicBezTo>
                  <a:pt x="8" y="19"/>
                  <a:pt x="8" y="19"/>
                  <a:pt x="8" y="19"/>
                </a:cubicBezTo>
                <a:cubicBezTo>
                  <a:pt x="4" y="19"/>
                  <a:pt x="0" y="22"/>
                  <a:pt x="0" y="26"/>
                </a:cubicBezTo>
                <a:cubicBezTo>
                  <a:pt x="0" y="55"/>
                  <a:pt x="0" y="55"/>
                  <a:pt x="0" y="55"/>
                </a:cubicBezTo>
                <a:cubicBezTo>
                  <a:pt x="0" y="57"/>
                  <a:pt x="2" y="58"/>
                  <a:pt x="4"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0"/>
                  <a:pt x="17" y="60"/>
                  <a:pt x="17" y="60"/>
                </a:cubicBezTo>
                <a:cubicBezTo>
                  <a:pt x="20" y="60"/>
                  <a:pt x="20" y="60"/>
                  <a:pt x="20" y="60"/>
                </a:cubicBezTo>
                <a:cubicBezTo>
                  <a:pt x="20" y="99"/>
                  <a:pt x="20" y="99"/>
                  <a:pt x="20" y="99"/>
                </a:cubicBezTo>
                <a:cubicBezTo>
                  <a:pt x="20" y="102"/>
                  <a:pt x="22" y="104"/>
                  <a:pt x="25" y="104"/>
                </a:cubicBezTo>
                <a:cubicBezTo>
                  <a:pt x="27" y="104"/>
                  <a:pt x="29" y="102"/>
                  <a:pt x="29" y="99"/>
                </a:cubicBezTo>
                <a:cubicBezTo>
                  <a:pt x="29" y="29"/>
                  <a:pt x="29" y="29"/>
                  <a:pt x="29" y="29"/>
                </a:cubicBezTo>
                <a:cubicBezTo>
                  <a:pt x="31" y="29"/>
                  <a:pt x="31" y="29"/>
                  <a:pt x="31" y="29"/>
                </a:cubicBezTo>
                <a:cubicBezTo>
                  <a:pt x="31" y="55"/>
                  <a:pt x="31" y="55"/>
                  <a:pt x="31" y="55"/>
                </a:cubicBezTo>
                <a:cubicBezTo>
                  <a:pt x="31" y="57"/>
                  <a:pt x="32" y="58"/>
                  <a:pt x="34" y="58"/>
                </a:cubicBezTo>
                <a:cubicBezTo>
                  <a:pt x="35" y="58"/>
                  <a:pt x="37" y="57"/>
                  <a:pt x="37" y="55"/>
                </a:cubicBezTo>
                <a:lnTo>
                  <a:pt x="37"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74">
            <a:extLst>
              <a:ext uri="{FF2B5EF4-FFF2-40B4-BE49-F238E27FC236}">
                <a16:creationId xmlns:a16="http://schemas.microsoft.com/office/drawing/2014/main" id="{DF005957-8DFC-449E-97E5-4C7D5FA54481}"/>
              </a:ext>
            </a:extLst>
          </p:cNvPr>
          <p:cNvSpPr>
            <a:spLocks noEditPoints="1"/>
          </p:cNvSpPr>
          <p:nvPr/>
        </p:nvSpPr>
        <p:spPr bwMode="auto">
          <a:xfrm>
            <a:off x="6591749" y="3545201"/>
            <a:ext cx="212952" cy="618008"/>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2" y="16"/>
                  <a:pt x="26" y="13"/>
                  <a:pt x="26" y="8"/>
                </a:cubicBezTo>
                <a:cubicBezTo>
                  <a:pt x="26" y="4"/>
                  <a:pt x="22" y="0"/>
                  <a:pt x="18" y="0"/>
                </a:cubicBezTo>
                <a:cubicBezTo>
                  <a:pt x="14" y="0"/>
                  <a:pt x="10" y="4"/>
                  <a:pt x="10" y="8"/>
                </a:cubicBezTo>
                <a:cubicBezTo>
                  <a:pt x="10"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1" y="104"/>
                  <a:pt x="24" y="104"/>
                </a:cubicBezTo>
                <a:cubicBezTo>
                  <a:pt x="26"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75">
            <a:extLst>
              <a:ext uri="{FF2B5EF4-FFF2-40B4-BE49-F238E27FC236}">
                <a16:creationId xmlns:a16="http://schemas.microsoft.com/office/drawing/2014/main" id="{12965362-7589-47DF-BAC8-DA00AE3D7A71}"/>
              </a:ext>
            </a:extLst>
          </p:cNvPr>
          <p:cNvSpPr>
            <a:spLocks noEditPoints="1"/>
          </p:cNvSpPr>
          <p:nvPr/>
        </p:nvSpPr>
        <p:spPr bwMode="auto">
          <a:xfrm>
            <a:off x="6977446" y="3545201"/>
            <a:ext cx="212952" cy="618008"/>
          </a:xfrm>
          <a:custGeom>
            <a:avLst/>
            <a:gdLst/>
            <a:ahLst/>
            <a:cxnLst>
              <a:cxn ang="0">
                <a:pos x="18" y="16"/>
              </a:cxn>
              <a:cxn ang="0">
                <a:pos x="26" y="8"/>
              </a:cxn>
              <a:cxn ang="0">
                <a:pos x="18" y="0"/>
              </a:cxn>
              <a:cxn ang="0">
                <a:pos x="10" y="8"/>
              </a:cxn>
              <a:cxn ang="0">
                <a:pos x="18" y="16"/>
              </a:cxn>
              <a:cxn ang="0">
                <a:pos x="36" y="26"/>
              </a:cxn>
              <a:cxn ang="0">
                <a:pos x="29" y="19"/>
              </a:cxn>
              <a:cxn ang="0">
                <a:pos x="7" y="19"/>
              </a:cxn>
              <a:cxn ang="0">
                <a:pos x="0" y="26"/>
              </a:cxn>
              <a:cxn ang="0">
                <a:pos x="0" y="55"/>
              </a:cxn>
              <a:cxn ang="0">
                <a:pos x="3" y="58"/>
              </a:cxn>
              <a:cxn ang="0">
                <a:pos x="6" y="55"/>
              </a:cxn>
              <a:cxn ang="0">
                <a:pos x="6" y="29"/>
              </a:cxn>
              <a:cxn ang="0">
                <a:pos x="7" y="29"/>
              </a:cxn>
              <a:cxn ang="0">
                <a:pos x="7"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0" y="4"/>
                  <a:pt x="10" y="8"/>
                </a:cubicBezTo>
                <a:cubicBezTo>
                  <a:pt x="10"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7" y="29"/>
                  <a:pt x="7" y="29"/>
                  <a:pt x="7" y="29"/>
                </a:cubicBezTo>
                <a:cubicBezTo>
                  <a:pt x="7" y="99"/>
                  <a:pt x="7" y="99"/>
                  <a:pt x="7" y="99"/>
                </a:cubicBezTo>
                <a:cubicBezTo>
                  <a:pt x="7" y="102"/>
                  <a:pt x="9"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1"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76">
            <a:extLst>
              <a:ext uri="{FF2B5EF4-FFF2-40B4-BE49-F238E27FC236}">
                <a16:creationId xmlns:a16="http://schemas.microsoft.com/office/drawing/2014/main" id="{EA760614-529E-47BF-9954-1FC73C0A8D35}"/>
              </a:ext>
            </a:extLst>
          </p:cNvPr>
          <p:cNvSpPr>
            <a:spLocks noEditPoints="1"/>
          </p:cNvSpPr>
          <p:nvPr/>
        </p:nvSpPr>
        <p:spPr bwMode="auto">
          <a:xfrm>
            <a:off x="7363143" y="3545201"/>
            <a:ext cx="212952" cy="618008"/>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19" y="61"/>
              </a:cxn>
              <a:cxn ang="0">
                <a:pos x="19"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1" y="4"/>
                  <a:pt x="11" y="8"/>
                </a:cubicBezTo>
                <a:cubicBezTo>
                  <a:pt x="11"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19" y="61"/>
                  <a:pt x="19" y="61"/>
                  <a:pt x="19" y="61"/>
                </a:cubicBezTo>
                <a:cubicBezTo>
                  <a:pt x="19" y="99"/>
                  <a:pt x="19" y="99"/>
                  <a:pt x="19" y="99"/>
                </a:cubicBezTo>
                <a:cubicBezTo>
                  <a:pt x="19"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1"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77">
            <a:extLst>
              <a:ext uri="{FF2B5EF4-FFF2-40B4-BE49-F238E27FC236}">
                <a16:creationId xmlns:a16="http://schemas.microsoft.com/office/drawing/2014/main" id="{42740A7F-88B8-4216-8642-B3B862AC3361}"/>
              </a:ext>
            </a:extLst>
          </p:cNvPr>
          <p:cNvSpPr>
            <a:spLocks noEditPoints="1"/>
          </p:cNvSpPr>
          <p:nvPr/>
        </p:nvSpPr>
        <p:spPr bwMode="auto">
          <a:xfrm>
            <a:off x="7748839" y="3545201"/>
            <a:ext cx="212952" cy="618008"/>
          </a:xfrm>
          <a:custGeom>
            <a:avLst/>
            <a:gdLst/>
            <a:ahLst/>
            <a:cxnLst>
              <a:cxn ang="0">
                <a:pos x="18" y="16"/>
              </a:cxn>
              <a:cxn ang="0">
                <a:pos x="26" y="8"/>
              </a:cxn>
              <a:cxn ang="0">
                <a:pos x="18" y="0"/>
              </a:cxn>
              <a:cxn ang="0">
                <a:pos x="11" y="8"/>
              </a:cxn>
              <a:cxn ang="0">
                <a:pos x="18" y="16"/>
              </a:cxn>
              <a:cxn ang="0">
                <a:pos x="36"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3" y="58"/>
              </a:cxn>
              <a:cxn ang="0">
                <a:pos x="36" y="55"/>
              </a:cxn>
              <a:cxn ang="0">
                <a:pos x="36" y="26"/>
              </a:cxn>
            </a:cxnLst>
            <a:rect l="0" t="0" r="r" b="b"/>
            <a:pathLst>
              <a:path w="36" h="104">
                <a:moveTo>
                  <a:pt x="18" y="16"/>
                </a:moveTo>
                <a:cubicBezTo>
                  <a:pt x="23" y="16"/>
                  <a:pt x="26" y="13"/>
                  <a:pt x="26" y="8"/>
                </a:cubicBezTo>
                <a:cubicBezTo>
                  <a:pt x="26" y="4"/>
                  <a:pt x="23" y="0"/>
                  <a:pt x="18" y="0"/>
                </a:cubicBezTo>
                <a:cubicBezTo>
                  <a:pt x="14" y="0"/>
                  <a:pt x="11" y="4"/>
                  <a:pt x="11" y="8"/>
                </a:cubicBezTo>
                <a:cubicBezTo>
                  <a:pt x="11" y="13"/>
                  <a:pt x="14" y="16"/>
                  <a:pt x="18" y="16"/>
                </a:cubicBezTo>
                <a:close/>
                <a:moveTo>
                  <a:pt x="36" y="26"/>
                </a:moveTo>
                <a:cubicBezTo>
                  <a:pt x="36" y="22"/>
                  <a:pt x="33" y="19"/>
                  <a:pt x="29" y="19"/>
                </a:cubicBezTo>
                <a:cubicBezTo>
                  <a:pt x="7" y="19"/>
                  <a:pt x="7" y="19"/>
                  <a:pt x="7" y="19"/>
                </a:cubicBezTo>
                <a:cubicBezTo>
                  <a:pt x="3" y="19"/>
                  <a:pt x="0" y="22"/>
                  <a:pt x="0" y="26"/>
                </a:cubicBezTo>
                <a:cubicBezTo>
                  <a:pt x="0" y="55"/>
                  <a:pt x="0" y="55"/>
                  <a:pt x="0" y="55"/>
                </a:cubicBezTo>
                <a:cubicBezTo>
                  <a:pt x="0" y="57"/>
                  <a:pt x="1"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6" y="57"/>
                  <a:pt x="36" y="55"/>
                </a:cubicBezTo>
                <a:lnTo>
                  <a:pt x="36" y="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78">
            <a:extLst>
              <a:ext uri="{FF2B5EF4-FFF2-40B4-BE49-F238E27FC236}">
                <a16:creationId xmlns:a16="http://schemas.microsoft.com/office/drawing/2014/main" id="{057AD6FC-633B-433A-A044-EDE02F6C54B1}"/>
              </a:ext>
            </a:extLst>
          </p:cNvPr>
          <p:cNvSpPr>
            <a:spLocks noEditPoints="1"/>
          </p:cNvSpPr>
          <p:nvPr/>
        </p:nvSpPr>
        <p:spPr bwMode="auto">
          <a:xfrm>
            <a:off x="8134536" y="3545201"/>
            <a:ext cx="218909" cy="618008"/>
          </a:xfrm>
          <a:custGeom>
            <a:avLst/>
            <a:gdLst/>
            <a:ahLst/>
            <a:cxnLst>
              <a:cxn ang="0">
                <a:pos x="19" y="16"/>
              </a:cxn>
              <a:cxn ang="0">
                <a:pos x="26" y="8"/>
              </a:cxn>
              <a:cxn ang="0">
                <a:pos x="19" y="0"/>
              </a:cxn>
              <a:cxn ang="0">
                <a:pos x="11" y="8"/>
              </a:cxn>
              <a:cxn ang="0">
                <a:pos x="19" y="16"/>
              </a:cxn>
              <a:cxn ang="0">
                <a:pos x="37" y="26"/>
              </a:cxn>
              <a:cxn ang="0">
                <a:pos x="29" y="19"/>
              </a:cxn>
              <a:cxn ang="0">
                <a:pos x="7" y="19"/>
              </a:cxn>
              <a:cxn ang="0">
                <a:pos x="0" y="26"/>
              </a:cxn>
              <a:cxn ang="0">
                <a:pos x="0" y="55"/>
              </a:cxn>
              <a:cxn ang="0">
                <a:pos x="3" y="58"/>
              </a:cxn>
              <a:cxn ang="0">
                <a:pos x="6" y="55"/>
              </a:cxn>
              <a:cxn ang="0">
                <a:pos x="6" y="29"/>
              </a:cxn>
              <a:cxn ang="0">
                <a:pos x="8" y="29"/>
              </a:cxn>
              <a:cxn ang="0">
                <a:pos x="8" y="99"/>
              </a:cxn>
              <a:cxn ang="0">
                <a:pos x="12"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3" y="58"/>
              </a:cxn>
              <a:cxn ang="0">
                <a:pos x="37" y="55"/>
              </a:cxn>
              <a:cxn ang="0">
                <a:pos x="37" y="26"/>
              </a:cxn>
            </a:cxnLst>
            <a:rect l="0" t="0" r="r" b="b"/>
            <a:pathLst>
              <a:path w="37" h="104">
                <a:moveTo>
                  <a:pt x="19" y="16"/>
                </a:moveTo>
                <a:cubicBezTo>
                  <a:pt x="23" y="16"/>
                  <a:pt x="26" y="13"/>
                  <a:pt x="26" y="8"/>
                </a:cubicBezTo>
                <a:cubicBezTo>
                  <a:pt x="26" y="4"/>
                  <a:pt x="23" y="0"/>
                  <a:pt x="19" y="0"/>
                </a:cubicBezTo>
                <a:cubicBezTo>
                  <a:pt x="14" y="0"/>
                  <a:pt x="11" y="4"/>
                  <a:pt x="11" y="8"/>
                </a:cubicBezTo>
                <a:cubicBezTo>
                  <a:pt x="11" y="13"/>
                  <a:pt x="14" y="16"/>
                  <a:pt x="19" y="16"/>
                </a:cubicBezTo>
                <a:close/>
                <a:moveTo>
                  <a:pt x="37" y="26"/>
                </a:moveTo>
                <a:cubicBezTo>
                  <a:pt x="37" y="22"/>
                  <a:pt x="33" y="19"/>
                  <a:pt x="29" y="19"/>
                </a:cubicBezTo>
                <a:cubicBezTo>
                  <a:pt x="7" y="19"/>
                  <a:pt x="7" y="19"/>
                  <a:pt x="7" y="19"/>
                </a:cubicBezTo>
                <a:cubicBezTo>
                  <a:pt x="3" y="19"/>
                  <a:pt x="0" y="22"/>
                  <a:pt x="0" y="26"/>
                </a:cubicBezTo>
                <a:cubicBezTo>
                  <a:pt x="0" y="55"/>
                  <a:pt x="0" y="55"/>
                  <a:pt x="0" y="55"/>
                </a:cubicBezTo>
                <a:cubicBezTo>
                  <a:pt x="0" y="57"/>
                  <a:pt x="2" y="58"/>
                  <a:pt x="3" y="58"/>
                </a:cubicBezTo>
                <a:cubicBezTo>
                  <a:pt x="5" y="58"/>
                  <a:pt x="6" y="57"/>
                  <a:pt x="6" y="55"/>
                </a:cubicBezTo>
                <a:cubicBezTo>
                  <a:pt x="6" y="29"/>
                  <a:pt x="6" y="29"/>
                  <a:pt x="6" y="29"/>
                </a:cubicBezTo>
                <a:cubicBezTo>
                  <a:pt x="8" y="29"/>
                  <a:pt x="8" y="29"/>
                  <a:pt x="8" y="29"/>
                </a:cubicBezTo>
                <a:cubicBezTo>
                  <a:pt x="8" y="99"/>
                  <a:pt x="8" y="99"/>
                  <a:pt x="8" y="99"/>
                </a:cubicBezTo>
                <a:cubicBezTo>
                  <a:pt x="8" y="102"/>
                  <a:pt x="10" y="104"/>
                  <a:pt x="12"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3" y="58"/>
                </a:cubicBezTo>
                <a:cubicBezTo>
                  <a:pt x="35" y="58"/>
                  <a:pt x="37" y="57"/>
                  <a:pt x="37" y="55"/>
                </a:cubicBezTo>
                <a:lnTo>
                  <a:pt x="37" y="2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79">
            <a:extLst>
              <a:ext uri="{FF2B5EF4-FFF2-40B4-BE49-F238E27FC236}">
                <a16:creationId xmlns:a16="http://schemas.microsoft.com/office/drawing/2014/main" id="{397A439E-1205-4F87-84E4-1541AA257EC2}"/>
              </a:ext>
            </a:extLst>
          </p:cNvPr>
          <p:cNvSpPr>
            <a:spLocks noEditPoints="1"/>
          </p:cNvSpPr>
          <p:nvPr/>
        </p:nvSpPr>
        <p:spPr bwMode="auto">
          <a:xfrm>
            <a:off x="8520233" y="3545201"/>
            <a:ext cx="218909" cy="618008"/>
          </a:xfrm>
          <a:custGeom>
            <a:avLst/>
            <a:gdLst/>
            <a:ahLst/>
            <a:cxnLst>
              <a:cxn ang="0">
                <a:pos x="19" y="16"/>
              </a:cxn>
              <a:cxn ang="0">
                <a:pos x="27" y="8"/>
              </a:cxn>
              <a:cxn ang="0">
                <a:pos x="19" y="0"/>
              </a:cxn>
              <a:cxn ang="0">
                <a:pos x="11" y="8"/>
              </a:cxn>
              <a:cxn ang="0">
                <a:pos x="19" y="16"/>
              </a:cxn>
              <a:cxn ang="0">
                <a:pos x="37" y="26"/>
              </a:cxn>
              <a:cxn ang="0">
                <a:pos x="30" y="19"/>
              </a:cxn>
              <a:cxn ang="0">
                <a:pos x="7" y="19"/>
              </a:cxn>
              <a:cxn ang="0">
                <a:pos x="0" y="26"/>
              </a:cxn>
              <a:cxn ang="0">
                <a:pos x="0" y="55"/>
              </a:cxn>
              <a:cxn ang="0">
                <a:pos x="3" y="58"/>
              </a:cxn>
              <a:cxn ang="0">
                <a:pos x="7" y="55"/>
              </a:cxn>
              <a:cxn ang="0">
                <a:pos x="7" y="29"/>
              </a:cxn>
              <a:cxn ang="0">
                <a:pos x="8" y="29"/>
              </a:cxn>
              <a:cxn ang="0">
                <a:pos x="8" y="99"/>
              </a:cxn>
              <a:cxn ang="0">
                <a:pos x="13" y="104"/>
              </a:cxn>
              <a:cxn ang="0">
                <a:pos x="17" y="99"/>
              </a:cxn>
              <a:cxn ang="0">
                <a:pos x="17" y="61"/>
              </a:cxn>
              <a:cxn ang="0">
                <a:pos x="20" y="61"/>
              </a:cxn>
              <a:cxn ang="0">
                <a:pos x="20" y="99"/>
              </a:cxn>
              <a:cxn ang="0">
                <a:pos x="24" y="104"/>
              </a:cxn>
              <a:cxn ang="0">
                <a:pos x="29" y="99"/>
              </a:cxn>
              <a:cxn ang="0">
                <a:pos x="29" y="29"/>
              </a:cxn>
              <a:cxn ang="0">
                <a:pos x="30" y="29"/>
              </a:cxn>
              <a:cxn ang="0">
                <a:pos x="30" y="55"/>
              </a:cxn>
              <a:cxn ang="0">
                <a:pos x="34" y="58"/>
              </a:cxn>
              <a:cxn ang="0">
                <a:pos x="37" y="55"/>
              </a:cxn>
              <a:cxn ang="0">
                <a:pos x="37" y="26"/>
              </a:cxn>
            </a:cxnLst>
            <a:rect l="0" t="0" r="r" b="b"/>
            <a:pathLst>
              <a:path w="37" h="104">
                <a:moveTo>
                  <a:pt x="19" y="16"/>
                </a:moveTo>
                <a:cubicBezTo>
                  <a:pt x="23" y="16"/>
                  <a:pt x="27" y="13"/>
                  <a:pt x="27" y="8"/>
                </a:cubicBezTo>
                <a:cubicBezTo>
                  <a:pt x="27" y="4"/>
                  <a:pt x="23" y="0"/>
                  <a:pt x="19" y="0"/>
                </a:cubicBezTo>
                <a:cubicBezTo>
                  <a:pt x="14" y="0"/>
                  <a:pt x="11" y="4"/>
                  <a:pt x="11" y="8"/>
                </a:cubicBezTo>
                <a:cubicBezTo>
                  <a:pt x="11" y="13"/>
                  <a:pt x="14" y="16"/>
                  <a:pt x="19" y="16"/>
                </a:cubicBezTo>
                <a:close/>
                <a:moveTo>
                  <a:pt x="37" y="26"/>
                </a:moveTo>
                <a:cubicBezTo>
                  <a:pt x="37" y="22"/>
                  <a:pt x="33" y="19"/>
                  <a:pt x="30" y="19"/>
                </a:cubicBezTo>
                <a:cubicBezTo>
                  <a:pt x="7" y="19"/>
                  <a:pt x="7" y="19"/>
                  <a:pt x="7" y="19"/>
                </a:cubicBezTo>
                <a:cubicBezTo>
                  <a:pt x="4" y="19"/>
                  <a:pt x="0" y="22"/>
                  <a:pt x="0" y="26"/>
                </a:cubicBezTo>
                <a:cubicBezTo>
                  <a:pt x="0" y="55"/>
                  <a:pt x="0" y="55"/>
                  <a:pt x="0" y="55"/>
                </a:cubicBezTo>
                <a:cubicBezTo>
                  <a:pt x="0" y="57"/>
                  <a:pt x="2" y="58"/>
                  <a:pt x="3"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4" y="104"/>
                </a:cubicBezTo>
                <a:cubicBezTo>
                  <a:pt x="27" y="104"/>
                  <a:pt x="29" y="102"/>
                  <a:pt x="29" y="99"/>
                </a:cubicBezTo>
                <a:cubicBezTo>
                  <a:pt x="29" y="29"/>
                  <a:pt x="29" y="29"/>
                  <a:pt x="29" y="29"/>
                </a:cubicBezTo>
                <a:cubicBezTo>
                  <a:pt x="30" y="29"/>
                  <a:pt x="30" y="29"/>
                  <a:pt x="30" y="29"/>
                </a:cubicBezTo>
                <a:cubicBezTo>
                  <a:pt x="30" y="55"/>
                  <a:pt x="30" y="55"/>
                  <a:pt x="30" y="55"/>
                </a:cubicBezTo>
                <a:cubicBezTo>
                  <a:pt x="30" y="57"/>
                  <a:pt x="32" y="58"/>
                  <a:pt x="34" y="58"/>
                </a:cubicBezTo>
                <a:cubicBezTo>
                  <a:pt x="35" y="58"/>
                  <a:pt x="37" y="57"/>
                  <a:pt x="37" y="55"/>
                </a:cubicBezTo>
                <a:lnTo>
                  <a:pt x="37" y="2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80">
            <a:extLst>
              <a:ext uri="{FF2B5EF4-FFF2-40B4-BE49-F238E27FC236}">
                <a16:creationId xmlns:a16="http://schemas.microsoft.com/office/drawing/2014/main" id="{C1D82272-CEEC-436B-BD96-56979EFAD948}"/>
              </a:ext>
            </a:extLst>
          </p:cNvPr>
          <p:cNvSpPr>
            <a:spLocks noEditPoints="1"/>
          </p:cNvSpPr>
          <p:nvPr/>
        </p:nvSpPr>
        <p:spPr bwMode="auto">
          <a:xfrm>
            <a:off x="8904441" y="3545201"/>
            <a:ext cx="220398" cy="618008"/>
          </a:xfrm>
          <a:custGeom>
            <a:avLst/>
            <a:gdLst/>
            <a:ahLst/>
            <a:cxnLst>
              <a:cxn ang="0">
                <a:pos x="19" y="16"/>
              </a:cxn>
              <a:cxn ang="0">
                <a:pos x="27" y="8"/>
              </a:cxn>
              <a:cxn ang="0">
                <a:pos x="19" y="0"/>
              </a:cxn>
              <a:cxn ang="0">
                <a:pos x="11" y="8"/>
              </a:cxn>
              <a:cxn ang="0">
                <a:pos x="19" y="16"/>
              </a:cxn>
              <a:cxn ang="0">
                <a:pos x="37" y="26"/>
              </a:cxn>
              <a:cxn ang="0">
                <a:pos x="30" y="19"/>
              </a:cxn>
              <a:cxn ang="0">
                <a:pos x="8" y="19"/>
              </a:cxn>
              <a:cxn ang="0">
                <a:pos x="0" y="26"/>
              </a:cxn>
              <a:cxn ang="0">
                <a:pos x="0" y="55"/>
              </a:cxn>
              <a:cxn ang="0">
                <a:pos x="4" y="58"/>
              </a:cxn>
              <a:cxn ang="0">
                <a:pos x="7" y="55"/>
              </a:cxn>
              <a:cxn ang="0">
                <a:pos x="7" y="29"/>
              </a:cxn>
              <a:cxn ang="0">
                <a:pos x="8" y="29"/>
              </a:cxn>
              <a:cxn ang="0">
                <a:pos x="8" y="99"/>
              </a:cxn>
              <a:cxn ang="0">
                <a:pos x="13" y="104"/>
              </a:cxn>
              <a:cxn ang="0">
                <a:pos x="17" y="99"/>
              </a:cxn>
              <a:cxn ang="0">
                <a:pos x="17" y="61"/>
              </a:cxn>
              <a:cxn ang="0">
                <a:pos x="20" y="61"/>
              </a:cxn>
              <a:cxn ang="0">
                <a:pos x="20" y="99"/>
              </a:cxn>
              <a:cxn ang="0">
                <a:pos x="25" y="104"/>
              </a:cxn>
              <a:cxn ang="0">
                <a:pos x="29" y="99"/>
              </a:cxn>
              <a:cxn ang="0">
                <a:pos x="29" y="29"/>
              </a:cxn>
              <a:cxn ang="0">
                <a:pos x="31" y="29"/>
              </a:cxn>
              <a:cxn ang="0">
                <a:pos x="31" y="55"/>
              </a:cxn>
              <a:cxn ang="0">
                <a:pos x="34" y="58"/>
              </a:cxn>
              <a:cxn ang="0">
                <a:pos x="37" y="55"/>
              </a:cxn>
              <a:cxn ang="0">
                <a:pos x="37" y="26"/>
              </a:cxn>
            </a:cxnLst>
            <a:rect l="0" t="0" r="r" b="b"/>
            <a:pathLst>
              <a:path w="37" h="104">
                <a:moveTo>
                  <a:pt x="19" y="16"/>
                </a:moveTo>
                <a:cubicBezTo>
                  <a:pt x="23" y="16"/>
                  <a:pt x="27" y="13"/>
                  <a:pt x="27" y="8"/>
                </a:cubicBezTo>
                <a:cubicBezTo>
                  <a:pt x="27" y="4"/>
                  <a:pt x="23" y="0"/>
                  <a:pt x="19" y="0"/>
                </a:cubicBezTo>
                <a:cubicBezTo>
                  <a:pt x="15" y="0"/>
                  <a:pt x="11" y="4"/>
                  <a:pt x="11" y="8"/>
                </a:cubicBezTo>
                <a:cubicBezTo>
                  <a:pt x="11" y="13"/>
                  <a:pt x="15" y="16"/>
                  <a:pt x="19" y="16"/>
                </a:cubicBezTo>
                <a:close/>
                <a:moveTo>
                  <a:pt x="37" y="26"/>
                </a:moveTo>
                <a:cubicBezTo>
                  <a:pt x="37" y="22"/>
                  <a:pt x="34" y="19"/>
                  <a:pt x="30" y="19"/>
                </a:cubicBezTo>
                <a:cubicBezTo>
                  <a:pt x="8" y="19"/>
                  <a:pt x="8" y="19"/>
                  <a:pt x="8" y="19"/>
                </a:cubicBezTo>
                <a:cubicBezTo>
                  <a:pt x="4" y="19"/>
                  <a:pt x="0" y="22"/>
                  <a:pt x="0" y="26"/>
                </a:cubicBezTo>
                <a:cubicBezTo>
                  <a:pt x="0" y="55"/>
                  <a:pt x="0" y="55"/>
                  <a:pt x="0" y="55"/>
                </a:cubicBezTo>
                <a:cubicBezTo>
                  <a:pt x="0" y="57"/>
                  <a:pt x="2" y="58"/>
                  <a:pt x="4" y="58"/>
                </a:cubicBezTo>
                <a:cubicBezTo>
                  <a:pt x="5" y="58"/>
                  <a:pt x="7" y="57"/>
                  <a:pt x="7" y="55"/>
                </a:cubicBezTo>
                <a:cubicBezTo>
                  <a:pt x="7" y="29"/>
                  <a:pt x="7" y="29"/>
                  <a:pt x="7" y="29"/>
                </a:cubicBezTo>
                <a:cubicBezTo>
                  <a:pt x="8" y="29"/>
                  <a:pt x="8" y="29"/>
                  <a:pt x="8" y="29"/>
                </a:cubicBezTo>
                <a:cubicBezTo>
                  <a:pt x="8" y="99"/>
                  <a:pt x="8" y="99"/>
                  <a:pt x="8" y="99"/>
                </a:cubicBezTo>
                <a:cubicBezTo>
                  <a:pt x="8" y="102"/>
                  <a:pt x="10" y="104"/>
                  <a:pt x="13" y="104"/>
                </a:cubicBezTo>
                <a:cubicBezTo>
                  <a:pt x="15" y="104"/>
                  <a:pt x="17" y="102"/>
                  <a:pt x="17" y="99"/>
                </a:cubicBezTo>
                <a:cubicBezTo>
                  <a:pt x="17" y="61"/>
                  <a:pt x="17" y="61"/>
                  <a:pt x="17" y="61"/>
                </a:cubicBezTo>
                <a:cubicBezTo>
                  <a:pt x="20" y="61"/>
                  <a:pt x="20" y="61"/>
                  <a:pt x="20" y="61"/>
                </a:cubicBezTo>
                <a:cubicBezTo>
                  <a:pt x="20" y="99"/>
                  <a:pt x="20" y="99"/>
                  <a:pt x="20" y="99"/>
                </a:cubicBezTo>
                <a:cubicBezTo>
                  <a:pt x="20" y="102"/>
                  <a:pt x="22" y="104"/>
                  <a:pt x="25" y="104"/>
                </a:cubicBezTo>
                <a:cubicBezTo>
                  <a:pt x="27" y="104"/>
                  <a:pt x="29" y="102"/>
                  <a:pt x="29" y="99"/>
                </a:cubicBezTo>
                <a:cubicBezTo>
                  <a:pt x="29" y="29"/>
                  <a:pt x="29" y="29"/>
                  <a:pt x="29" y="29"/>
                </a:cubicBezTo>
                <a:cubicBezTo>
                  <a:pt x="31" y="29"/>
                  <a:pt x="31" y="29"/>
                  <a:pt x="31" y="29"/>
                </a:cubicBezTo>
                <a:cubicBezTo>
                  <a:pt x="31" y="55"/>
                  <a:pt x="31" y="55"/>
                  <a:pt x="31" y="55"/>
                </a:cubicBezTo>
                <a:cubicBezTo>
                  <a:pt x="31" y="57"/>
                  <a:pt x="32" y="58"/>
                  <a:pt x="34" y="58"/>
                </a:cubicBezTo>
                <a:cubicBezTo>
                  <a:pt x="35" y="58"/>
                  <a:pt x="37" y="57"/>
                  <a:pt x="37" y="55"/>
                </a:cubicBezTo>
                <a:lnTo>
                  <a:pt x="37" y="2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81">
            <a:extLst>
              <a:ext uri="{FF2B5EF4-FFF2-40B4-BE49-F238E27FC236}">
                <a16:creationId xmlns:a16="http://schemas.microsoft.com/office/drawing/2014/main" id="{2AFAAE21-7520-40D1-883B-DE94F0F7A7B7}"/>
              </a:ext>
            </a:extLst>
          </p:cNvPr>
          <p:cNvSpPr>
            <a:spLocks noEditPoints="1"/>
          </p:cNvSpPr>
          <p:nvPr/>
        </p:nvSpPr>
        <p:spPr bwMode="auto">
          <a:xfrm>
            <a:off x="9439055" y="2193028"/>
            <a:ext cx="693957" cy="1970181"/>
          </a:xfrm>
          <a:custGeom>
            <a:avLst/>
            <a:gdLst/>
            <a:ahLst/>
            <a:cxnLst>
              <a:cxn ang="0">
                <a:pos x="59" y="50"/>
              </a:cxn>
              <a:cxn ang="0">
                <a:pos x="85" y="25"/>
              </a:cxn>
              <a:cxn ang="0">
                <a:pos x="59" y="0"/>
              </a:cxn>
              <a:cxn ang="0">
                <a:pos x="34" y="25"/>
              </a:cxn>
              <a:cxn ang="0">
                <a:pos x="59" y="50"/>
              </a:cxn>
              <a:cxn ang="0">
                <a:pos x="117" y="82"/>
              </a:cxn>
              <a:cxn ang="0">
                <a:pos x="94" y="59"/>
              </a:cxn>
              <a:cxn ang="0">
                <a:pos x="23" y="59"/>
              </a:cxn>
              <a:cxn ang="0">
                <a:pos x="0" y="82"/>
              </a:cxn>
              <a:cxn ang="0">
                <a:pos x="0" y="175"/>
              </a:cxn>
              <a:cxn ang="0">
                <a:pos x="10" y="185"/>
              </a:cxn>
              <a:cxn ang="0">
                <a:pos x="20" y="175"/>
              </a:cxn>
              <a:cxn ang="0">
                <a:pos x="20" y="90"/>
              </a:cxn>
              <a:cxn ang="0">
                <a:pos x="25" y="90"/>
              </a:cxn>
              <a:cxn ang="0">
                <a:pos x="25" y="317"/>
              </a:cxn>
              <a:cxn ang="0">
                <a:pos x="40" y="332"/>
              </a:cxn>
              <a:cxn ang="0">
                <a:pos x="55" y="317"/>
              </a:cxn>
              <a:cxn ang="0">
                <a:pos x="55" y="193"/>
              </a:cxn>
              <a:cxn ang="0">
                <a:pos x="63" y="193"/>
              </a:cxn>
              <a:cxn ang="0">
                <a:pos x="63" y="317"/>
              </a:cxn>
              <a:cxn ang="0">
                <a:pos x="78" y="332"/>
              </a:cxn>
              <a:cxn ang="0">
                <a:pos x="93" y="317"/>
              </a:cxn>
              <a:cxn ang="0">
                <a:pos x="93" y="90"/>
              </a:cxn>
              <a:cxn ang="0">
                <a:pos x="97" y="90"/>
              </a:cxn>
              <a:cxn ang="0">
                <a:pos x="97" y="175"/>
              </a:cxn>
              <a:cxn ang="0">
                <a:pos x="107" y="185"/>
              </a:cxn>
              <a:cxn ang="0">
                <a:pos x="117" y="175"/>
              </a:cxn>
              <a:cxn ang="0">
                <a:pos x="117" y="82"/>
              </a:cxn>
            </a:cxnLst>
            <a:rect l="0" t="0" r="r" b="b"/>
            <a:pathLst>
              <a:path w="117" h="332">
                <a:moveTo>
                  <a:pt x="59" y="50"/>
                </a:moveTo>
                <a:cubicBezTo>
                  <a:pt x="73" y="50"/>
                  <a:pt x="85" y="39"/>
                  <a:pt x="85" y="25"/>
                </a:cubicBezTo>
                <a:cubicBezTo>
                  <a:pt x="85" y="11"/>
                  <a:pt x="73" y="0"/>
                  <a:pt x="59" y="0"/>
                </a:cubicBezTo>
                <a:cubicBezTo>
                  <a:pt x="45" y="0"/>
                  <a:pt x="34" y="11"/>
                  <a:pt x="34" y="25"/>
                </a:cubicBezTo>
                <a:cubicBezTo>
                  <a:pt x="34" y="39"/>
                  <a:pt x="45" y="50"/>
                  <a:pt x="59" y="50"/>
                </a:cubicBezTo>
                <a:close/>
                <a:moveTo>
                  <a:pt x="117" y="82"/>
                </a:moveTo>
                <a:cubicBezTo>
                  <a:pt x="117" y="70"/>
                  <a:pt x="107" y="59"/>
                  <a:pt x="94" y="59"/>
                </a:cubicBezTo>
                <a:cubicBezTo>
                  <a:pt x="23" y="59"/>
                  <a:pt x="23" y="59"/>
                  <a:pt x="23" y="59"/>
                </a:cubicBezTo>
                <a:cubicBezTo>
                  <a:pt x="10" y="59"/>
                  <a:pt x="0" y="70"/>
                  <a:pt x="0" y="82"/>
                </a:cubicBezTo>
                <a:cubicBezTo>
                  <a:pt x="0" y="175"/>
                  <a:pt x="0" y="175"/>
                  <a:pt x="0" y="175"/>
                </a:cubicBezTo>
                <a:cubicBezTo>
                  <a:pt x="0" y="181"/>
                  <a:pt x="5" y="185"/>
                  <a:pt x="10" y="185"/>
                </a:cubicBezTo>
                <a:cubicBezTo>
                  <a:pt x="16" y="185"/>
                  <a:pt x="20" y="181"/>
                  <a:pt x="20" y="175"/>
                </a:cubicBezTo>
                <a:cubicBezTo>
                  <a:pt x="20" y="90"/>
                  <a:pt x="20" y="90"/>
                  <a:pt x="20" y="90"/>
                </a:cubicBezTo>
                <a:cubicBezTo>
                  <a:pt x="25" y="90"/>
                  <a:pt x="25" y="90"/>
                  <a:pt x="25" y="90"/>
                </a:cubicBezTo>
                <a:cubicBezTo>
                  <a:pt x="25" y="317"/>
                  <a:pt x="25" y="317"/>
                  <a:pt x="25" y="317"/>
                </a:cubicBezTo>
                <a:cubicBezTo>
                  <a:pt x="25" y="325"/>
                  <a:pt x="31" y="332"/>
                  <a:pt x="40" y="332"/>
                </a:cubicBezTo>
                <a:cubicBezTo>
                  <a:pt x="48" y="332"/>
                  <a:pt x="55" y="325"/>
                  <a:pt x="55" y="317"/>
                </a:cubicBezTo>
                <a:cubicBezTo>
                  <a:pt x="55" y="193"/>
                  <a:pt x="55" y="193"/>
                  <a:pt x="55" y="193"/>
                </a:cubicBezTo>
                <a:cubicBezTo>
                  <a:pt x="63" y="193"/>
                  <a:pt x="63" y="193"/>
                  <a:pt x="63" y="193"/>
                </a:cubicBezTo>
                <a:cubicBezTo>
                  <a:pt x="63" y="317"/>
                  <a:pt x="63" y="317"/>
                  <a:pt x="63" y="317"/>
                </a:cubicBezTo>
                <a:cubicBezTo>
                  <a:pt x="63" y="325"/>
                  <a:pt x="70" y="332"/>
                  <a:pt x="78" y="332"/>
                </a:cubicBezTo>
                <a:cubicBezTo>
                  <a:pt x="86" y="332"/>
                  <a:pt x="93" y="325"/>
                  <a:pt x="93" y="317"/>
                </a:cubicBezTo>
                <a:cubicBezTo>
                  <a:pt x="93" y="90"/>
                  <a:pt x="93" y="90"/>
                  <a:pt x="93" y="90"/>
                </a:cubicBezTo>
                <a:cubicBezTo>
                  <a:pt x="97" y="90"/>
                  <a:pt x="97" y="90"/>
                  <a:pt x="97" y="90"/>
                </a:cubicBezTo>
                <a:cubicBezTo>
                  <a:pt x="97" y="175"/>
                  <a:pt x="97" y="175"/>
                  <a:pt x="97" y="175"/>
                </a:cubicBezTo>
                <a:cubicBezTo>
                  <a:pt x="97" y="180"/>
                  <a:pt x="101" y="185"/>
                  <a:pt x="107" y="185"/>
                </a:cubicBezTo>
                <a:cubicBezTo>
                  <a:pt x="112" y="185"/>
                  <a:pt x="117" y="180"/>
                  <a:pt x="117" y="175"/>
                </a:cubicBezTo>
                <a:lnTo>
                  <a:pt x="117" y="8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6">
            <a:extLst>
              <a:ext uri="{FF2B5EF4-FFF2-40B4-BE49-F238E27FC236}">
                <a16:creationId xmlns:a16="http://schemas.microsoft.com/office/drawing/2014/main" id="{7B387440-29B0-4A81-A2D4-E61F122183E2}"/>
              </a:ext>
            </a:extLst>
          </p:cNvPr>
          <p:cNvSpPr>
            <a:spLocks/>
          </p:cNvSpPr>
          <p:nvPr/>
        </p:nvSpPr>
        <p:spPr bwMode="auto">
          <a:xfrm rot="10800000">
            <a:off x="10209212" y="2050908"/>
            <a:ext cx="1065212" cy="803155"/>
          </a:xfrm>
          <a:custGeom>
            <a:avLst/>
            <a:gdLst/>
            <a:ahLst/>
            <a:cxnLst>
              <a:cxn ang="0">
                <a:pos x="330" y="102"/>
              </a:cxn>
              <a:cxn ang="0">
                <a:pos x="330" y="0"/>
              </a:cxn>
              <a:cxn ang="0">
                <a:pos x="0" y="0"/>
              </a:cxn>
              <a:cxn ang="0">
                <a:pos x="0" y="331"/>
              </a:cxn>
              <a:cxn ang="0">
                <a:pos x="330" y="331"/>
              </a:cxn>
              <a:cxn ang="0">
                <a:pos x="330" y="230"/>
              </a:cxn>
              <a:cxn ang="0">
                <a:pos x="439" y="166"/>
              </a:cxn>
              <a:cxn ang="0">
                <a:pos x="330" y="102"/>
              </a:cxn>
            </a:cxnLst>
            <a:rect l="0" t="0" r="r" b="b"/>
            <a:pathLst>
              <a:path w="439" h="331">
                <a:moveTo>
                  <a:pt x="330" y="102"/>
                </a:moveTo>
                <a:lnTo>
                  <a:pt x="330" y="0"/>
                </a:lnTo>
                <a:lnTo>
                  <a:pt x="0" y="0"/>
                </a:lnTo>
                <a:lnTo>
                  <a:pt x="0" y="331"/>
                </a:lnTo>
                <a:lnTo>
                  <a:pt x="330" y="331"/>
                </a:lnTo>
                <a:lnTo>
                  <a:pt x="330" y="230"/>
                </a:lnTo>
                <a:lnTo>
                  <a:pt x="439" y="166"/>
                </a:lnTo>
                <a:lnTo>
                  <a:pt x="330" y="10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Rectangle 47">
            <a:extLst>
              <a:ext uri="{FF2B5EF4-FFF2-40B4-BE49-F238E27FC236}">
                <a16:creationId xmlns:a16="http://schemas.microsoft.com/office/drawing/2014/main" id="{6BA61ECA-C752-491A-AEBC-2E5FA419C6B8}"/>
              </a:ext>
            </a:extLst>
          </p:cNvPr>
          <p:cNvSpPr>
            <a:spLocks noChangeArrowheads="1"/>
          </p:cNvSpPr>
          <p:nvPr/>
        </p:nvSpPr>
        <p:spPr bwMode="auto">
          <a:xfrm>
            <a:off x="10569432" y="2285854"/>
            <a:ext cx="58313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9F9FB"/>
                </a:solidFill>
                <a:effectLst/>
                <a:latin typeface="+mj-lt"/>
                <a:cs typeface="Arial" pitchFamily="34" charset="0"/>
              </a:rPr>
              <a:t>80%</a:t>
            </a:r>
            <a:endParaRPr kumimoji="0" lang="en-US" sz="2000" b="0" i="0" u="none" strike="noStrike" cap="none" normalizeH="0" baseline="0" dirty="0">
              <a:ln>
                <a:noFill/>
              </a:ln>
              <a:solidFill>
                <a:schemeClr val="tx1"/>
              </a:solidFill>
              <a:effectLst/>
              <a:latin typeface="+mj-lt"/>
              <a:cs typeface="Arial"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dissolve">
                                      <p:cBhvr>
                                        <p:cTn id="7" dur="500"/>
                                        <p:tgtEl>
                                          <p:spTgt spid="55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57"/>
                                        </p:tgtEl>
                                        <p:attrNameLst>
                                          <p:attrName>style.visibility</p:attrName>
                                        </p:attrNameLst>
                                      </p:cBhvr>
                                      <p:to>
                                        <p:strVal val="visible"/>
                                      </p:to>
                                    </p:set>
                                    <p:animEffect transition="in" filter="dissolve">
                                      <p:cBhvr>
                                        <p:cTn id="11" dur="500"/>
                                        <p:tgtEl>
                                          <p:spTgt spid="55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58"/>
                                        </p:tgtEl>
                                        <p:attrNameLst>
                                          <p:attrName>style.visibility</p:attrName>
                                        </p:attrNameLst>
                                      </p:cBhvr>
                                      <p:to>
                                        <p:strVal val="visible"/>
                                      </p:to>
                                    </p:set>
                                    <p:animEffect transition="in" filter="dissolve">
                                      <p:cBhvr>
                                        <p:cTn id="15" dur="500"/>
                                        <p:tgtEl>
                                          <p:spTgt spid="55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59"/>
                                        </p:tgtEl>
                                        <p:attrNameLst>
                                          <p:attrName>style.visibility</p:attrName>
                                        </p:attrNameLst>
                                      </p:cBhvr>
                                      <p:to>
                                        <p:strVal val="visible"/>
                                      </p:to>
                                    </p:set>
                                    <p:animEffect transition="in" filter="dissolve">
                                      <p:cBhvr>
                                        <p:cTn id="19" dur="500"/>
                                        <p:tgtEl>
                                          <p:spTgt spid="55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0"/>
                                        </p:tgtEl>
                                        <p:attrNameLst>
                                          <p:attrName>style.visibility</p:attrName>
                                        </p:attrNameLst>
                                      </p:cBhvr>
                                      <p:to>
                                        <p:strVal val="visible"/>
                                      </p:to>
                                    </p:set>
                                    <p:animEffect transition="in" filter="dissolve">
                                      <p:cBhvr>
                                        <p:cTn id="23" dur="500"/>
                                        <p:tgtEl>
                                          <p:spTgt spid="56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63"/>
                                        </p:tgtEl>
                                        <p:attrNameLst>
                                          <p:attrName>style.visibility</p:attrName>
                                        </p:attrNameLst>
                                      </p:cBhvr>
                                      <p:to>
                                        <p:strVal val="visible"/>
                                      </p:to>
                                    </p:set>
                                    <p:animEffect transition="in" filter="dissolve">
                                      <p:cBhvr>
                                        <p:cTn id="2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p:bldP spid="557" grpId="0"/>
      <p:bldP spid="558" grpId="0"/>
      <p:bldP spid="559" grpId="0"/>
      <p:bldP spid="560" grpId="0"/>
      <p:bldP spid="5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731809531"/>
              </p:ext>
            </p:extLst>
          </p:nvPr>
        </p:nvGraphicFramePr>
        <p:xfrm>
          <a:off x="989012" y="2209800"/>
          <a:ext cx="8836197" cy="4191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4" name="Group 279"/>
          <p:cNvGrpSpPr/>
          <p:nvPr/>
        </p:nvGrpSpPr>
        <p:grpSpPr>
          <a:xfrm>
            <a:off x="3343745" y="4314579"/>
            <a:ext cx="602325" cy="602322"/>
            <a:chOff x="846989" y="1401020"/>
            <a:chExt cx="877416" cy="877416"/>
          </a:xfrm>
          <a:effectLst/>
        </p:grpSpPr>
        <p:sp>
          <p:nvSpPr>
            <p:cNvPr id="25" name="Teardrop 24"/>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26" name="Oval 25"/>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90%</a:t>
              </a:r>
            </a:p>
          </p:txBody>
        </p:sp>
      </p:grpSp>
      <p:grpSp>
        <p:nvGrpSpPr>
          <p:cNvPr id="27" name="Group 279"/>
          <p:cNvGrpSpPr/>
          <p:nvPr/>
        </p:nvGrpSpPr>
        <p:grpSpPr>
          <a:xfrm>
            <a:off x="5196593" y="3726780"/>
            <a:ext cx="602325" cy="602322"/>
            <a:chOff x="846989" y="1401020"/>
            <a:chExt cx="877416" cy="877416"/>
          </a:xfrm>
          <a:effectLst/>
        </p:grpSpPr>
        <p:sp>
          <p:nvSpPr>
            <p:cNvPr id="28" name="Teardrop 27"/>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29" name="Oval 2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80%</a:t>
              </a:r>
            </a:p>
          </p:txBody>
        </p:sp>
      </p:grpSp>
      <p:grpSp>
        <p:nvGrpSpPr>
          <p:cNvPr id="30" name="Group 279"/>
          <p:cNvGrpSpPr/>
          <p:nvPr/>
        </p:nvGrpSpPr>
        <p:grpSpPr>
          <a:xfrm>
            <a:off x="7051184" y="3283879"/>
            <a:ext cx="602325" cy="602322"/>
            <a:chOff x="846989" y="1401020"/>
            <a:chExt cx="877416" cy="877416"/>
          </a:xfrm>
          <a:effectLst/>
        </p:grpSpPr>
        <p:sp>
          <p:nvSpPr>
            <p:cNvPr id="31" name="Teardrop 30"/>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32" name="Oval 3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grpSp>
        <p:nvGrpSpPr>
          <p:cNvPr id="33" name="Group 279"/>
          <p:cNvGrpSpPr/>
          <p:nvPr/>
        </p:nvGrpSpPr>
        <p:grpSpPr>
          <a:xfrm>
            <a:off x="8899034" y="2226604"/>
            <a:ext cx="602325" cy="602321"/>
            <a:chOff x="846989" y="1401020"/>
            <a:chExt cx="877416" cy="877416"/>
          </a:xfrm>
          <a:effectLst/>
        </p:grpSpPr>
        <p:sp>
          <p:nvSpPr>
            <p:cNvPr id="34" name="Teardrop 33"/>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35" name="Oval 3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lumMod val="75000"/>
                      <a:lumOff val="25000"/>
                    </a:schemeClr>
                  </a:solidFill>
                </a:rPr>
                <a:t>70%</a:t>
              </a:r>
            </a:p>
          </p:txBody>
        </p:sp>
      </p:grpSp>
      <p:sp>
        <p:nvSpPr>
          <p:cNvPr id="38" name="Freeform 134"/>
          <p:cNvSpPr>
            <a:spLocks noEditPoints="1"/>
          </p:cNvSpPr>
          <p:nvPr/>
        </p:nvSpPr>
        <p:spPr bwMode="auto">
          <a:xfrm>
            <a:off x="10990833" y="3886200"/>
            <a:ext cx="318524" cy="303780"/>
          </a:xfrm>
          <a:custGeom>
            <a:avLst/>
            <a:gdLst/>
            <a:ahLst/>
            <a:cxnLst>
              <a:cxn ang="0">
                <a:pos x="64" y="57"/>
              </a:cxn>
              <a:cxn ang="0">
                <a:pos x="60" y="61"/>
              </a:cxn>
              <a:cxn ang="0">
                <a:pos x="4" y="61"/>
              </a:cxn>
              <a:cxn ang="0">
                <a:pos x="0" y="57"/>
              </a:cxn>
              <a:cxn ang="0">
                <a:pos x="0" y="45"/>
              </a:cxn>
              <a:cxn ang="0">
                <a:pos x="4" y="41"/>
              </a:cxn>
              <a:cxn ang="0">
                <a:pos x="20" y="41"/>
              </a:cxn>
              <a:cxn ang="0">
                <a:pos x="27" y="46"/>
              </a:cxn>
              <a:cxn ang="0">
                <a:pos x="37" y="46"/>
              </a:cxn>
              <a:cxn ang="0">
                <a:pos x="44" y="41"/>
              </a:cxn>
              <a:cxn ang="0">
                <a:pos x="60" y="41"/>
              </a:cxn>
              <a:cxn ang="0">
                <a:pos x="64" y="45"/>
              </a:cxn>
              <a:cxn ang="0">
                <a:pos x="64" y="57"/>
              </a:cxn>
              <a:cxn ang="0">
                <a:pos x="49" y="22"/>
              </a:cxn>
              <a:cxn ang="0">
                <a:pos x="39" y="22"/>
              </a:cxn>
              <a:cxn ang="0">
                <a:pos x="39" y="39"/>
              </a:cxn>
              <a:cxn ang="0">
                <a:pos x="37" y="41"/>
              </a:cxn>
              <a:cxn ang="0">
                <a:pos x="27" y="41"/>
              </a:cxn>
              <a:cxn ang="0">
                <a:pos x="25" y="39"/>
              </a:cxn>
              <a:cxn ang="0">
                <a:pos x="25" y="22"/>
              </a:cxn>
              <a:cxn ang="0">
                <a:pos x="15" y="22"/>
              </a:cxn>
              <a:cxn ang="0">
                <a:pos x="13" y="20"/>
              </a:cxn>
              <a:cxn ang="0">
                <a:pos x="13" y="18"/>
              </a:cxn>
              <a:cxn ang="0">
                <a:pos x="30" y="1"/>
              </a:cxn>
              <a:cxn ang="0">
                <a:pos x="32" y="0"/>
              </a:cxn>
              <a:cxn ang="0">
                <a:pos x="34" y="1"/>
              </a:cxn>
              <a:cxn ang="0">
                <a:pos x="51" y="18"/>
              </a:cxn>
              <a:cxn ang="0">
                <a:pos x="51" y="20"/>
              </a:cxn>
              <a:cxn ang="0">
                <a:pos x="49" y="22"/>
              </a:cxn>
              <a:cxn ang="0">
                <a:pos x="47" y="51"/>
              </a:cxn>
              <a:cxn ang="0">
                <a:pos x="44" y="54"/>
              </a:cxn>
              <a:cxn ang="0">
                <a:pos x="47" y="56"/>
              </a:cxn>
              <a:cxn ang="0">
                <a:pos x="49" y="54"/>
              </a:cxn>
              <a:cxn ang="0">
                <a:pos x="47" y="51"/>
              </a:cxn>
              <a:cxn ang="0">
                <a:pos x="56" y="51"/>
              </a:cxn>
              <a:cxn ang="0">
                <a:pos x="54" y="54"/>
              </a:cxn>
              <a:cxn ang="0">
                <a:pos x="56" y="56"/>
              </a:cxn>
              <a:cxn ang="0">
                <a:pos x="59" y="54"/>
              </a:cxn>
              <a:cxn ang="0">
                <a:pos x="56" y="51"/>
              </a:cxn>
            </a:cxnLst>
            <a:rect l="0" t="0" r="r" b="b"/>
            <a:pathLst>
              <a:path w="64" h="61">
                <a:moveTo>
                  <a:pt x="64" y="57"/>
                </a:moveTo>
                <a:cubicBezTo>
                  <a:pt x="64" y="59"/>
                  <a:pt x="62" y="61"/>
                  <a:pt x="60" y="61"/>
                </a:cubicBezTo>
                <a:cubicBezTo>
                  <a:pt x="4" y="61"/>
                  <a:pt x="4" y="61"/>
                  <a:pt x="4" y="61"/>
                </a:cubicBezTo>
                <a:cubicBezTo>
                  <a:pt x="2" y="61"/>
                  <a:pt x="0" y="59"/>
                  <a:pt x="0" y="57"/>
                </a:cubicBezTo>
                <a:cubicBezTo>
                  <a:pt x="0" y="45"/>
                  <a:pt x="0" y="45"/>
                  <a:pt x="0" y="45"/>
                </a:cubicBezTo>
                <a:cubicBezTo>
                  <a:pt x="0" y="43"/>
                  <a:pt x="2" y="41"/>
                  <a:pt x="4" y="41"/>
                </a:cubicBezTo>
                <a:cubicBezTo>
                  <a:pt x="20" y="41"/>
                  <a:pt x="20" y="41"/>
                  <a:pt x="20" y="41"/>
                </a:cubicBezTo>
                <a:cubicBezTo>
                  <a:pt x="21" y="44"/>
                  <a:pt x="24" y="46"/>
                  <a:pt x="27" y="46"/>
                </a:cubicBezTo>
                <a:cubicBezTo>
                  <a:pt x="37" y="46"/>
                  <a:pt x="37" y="46"/>
                  <a:pt x="37" y="46"/>
                </a:cubicBezTo>
                <a:cubicBezTo>
                  <a:pt x="40" y="46"/>
                  <a:pt x="43" y="44"/>
                  <a:pt x="44" y="41"/>
                </a:cubicBezTo>
                <a:cubicBezTo>
                  <a:pt x="60" y="41"/>
                  <a:pt x="60" y="41"/>
                  <a:pt x="60" y="41"/>
                </a:cubicBezTo>
                <a:cubicBezTo>
                  <a:pt x="62" y="41"/>
                  <a:pt x="64" y="43"/>
                  <a:pt x="64" y="45"/>
                </a:cubicBezTo>
                <a:lnTo>
                  <a:pt x="64" y="57"/>
                </a:lnTo>
                <a:close/>
                <a:moveTo>
                  <a:pt x="49" y="22"/>
                </a:moveTo>
                <a:cubicBezTo>
                  <a:pt x="39" y="22"/>
                  <a:pt x="39" y="22"/>
                  <a:pt x="39" y="22"/>
                </a:cubicBezTo>
                <a:cubicBezTo>
                  <a:pt x="39" y="39"/>
                  <a:pt x="39" y="39"/>
                  <a:pt x="39" y="39"/>
                </a:cubicBezTo>
                <a:cubicBezTo>
                  <a:pt x="39" y="40"/>
                  <a:pt x="38" y="41"/>
                  <a:pt x="37" y="41"/>
                </a:cubicBezTo>
                <a:cubicBezTo>
                  <a:pt x="27" y="41"/>
                  <a:pt x="27" y="41"/>
                  <a:pt x="27" y="41"/>
                </a:cubicBezTo>
                <a:cubicBezTo>
                  <a:pt x="26" y="41"/>
                  <a:pt x="25" y="40"/>
                  <a:pt x="25" y="39"/>
                </a:cubicBezTo>
                <a:cubicBezTo>
                  <a:pt x="25" y="22"/>
                  <a:pt x="25" y="22"/>
                  <a:pt x="25" y="22"/>
                </a:cubicBezTo>
                <a:cubicBezTo>
                  <a:pt x="15" y="22"/>
                  <a:pt x="15" y="22"/>
                  <a:pt x="15" y="22"/>
                </a:cubicBezTo>
                <a:cubicBezTo>
                  <a:pt x="14" y="22"/>
                  <a:pt x="13" y="21"/>
                  <a:pt x="13" y="20"/>
                </a:cubicBezTo>
                <a:cubicBezTo>
                  <a:pt x="12" y="20"/>
                  <a:pt x="13" y="19"/>
                  <a:pt x="13" y="18"/>
                </a:cubicBezTo>
                <a:cubicBezTo>
                  <a:pt x="30" y="1"/>
                  <a:pt x="30" y="1"/>
                  <a:pt x="30" y="1"/>
                </a:cubicBezTo>
                <a:cubicBezTo>
                  <a:pt x="31" y="0"/>
                  <a:pt x="31" y="0"/>
                  <a:pt x="32" y="0"/>
                </a:cubicBezTo>
                <a:cubicBezTo>
                  <a:pt x="33" y="0"/>
                  <a:pt x="33" y="0"/>
                  <a:pt x="34" y="1"/>
                </a:cubicBezTo>
                <a:cubicBezTo>
                  <a:pt x="51" y="18"/>
                  <a:pt x="51" y="18"/>
                  <a:pt x="51" y="18"/>
                </a:cubicBezTo>
                <a:cubicBezTo>
                  <a:pt x="51" y="19"/>
                  <a:pt x="52" y="20"/>
                  <a:pt x="51" y="20"/>
                </a:cubicBezTo>
                <a:cubicBezTo>
                  <a:pt x="51" y="21"/>
                  <a:pt x="50" y="22"/>
                  <a:pt x="49" y="22"/>
                </a:cubicBezTo>
                <a:close/>
                <a:moveTo>
                  <a:pt x="47" y="51"/>
                </a:moveTo>
                <a:cubicBezTo>
                  <a:pt x="45" y="51"/>
                  <a:pt x="44" y="52"/>
                  <a:pt x="44" y="54"/>
                </a:cubicBezTo>
                <a:cubicBezTo>
                  <a:pt x="44" y="55"/>
                  <a:pt x="45" y="56"/>
                  <a:pt x="47" y="56"/>
                </a:cubicBezTo>
                <a:cubicBezTo>
                  <a:pt x="48" y="56"/>
                  <a:pt x="49" y="55"/>
                  <a:pt x="49" y="54"/>
                </a:cubicBezTo>
                <a:cubicBezTo>
                  <a:pt x="49" y="52"/>
                  <a:pt x="48" y="51"/>
                  <a:pt x="47" y="51"/>
                </a:cubicBezTo>
                <a:close/>
                <a:moveTo>
                  <a:pt x="56" y="51"/>
                </a:moveTo>
                <a:cubicBezTo>
                  <a:pt x="55" y="51"/>
                  <a:pt x="54" y="52"/>
                  <a:pt x="54" y="54"/>
                </a:cubicBezTo>
                <a:cubicBezTo>
                  <a:pt x="54" y="55"/>
                  <a:pt x="55" y="56"/>
                  <a:pt x="56" y="56"/>
                </a:cubicBezTo>
                <a:cubicBezTo>
                  <a:pt x="58" y="56"/>
                  <a:pt x="59" y="55"/>
                  <a:pt x="59" y="54"/>
                </a:cubicBezTo>
                <a:cubicBezTo>
                  <a:pt x="59" y="52"/>
                  <a:pt x="58" y="51"/>
                  <a:pt x="56" y="51"/>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noEditPoints="1"/>
          </p:cNvSpPr>
          <p:nvPr/>
        </p:nvSpPr>
        <p:spPr bwMode="auto">
          <a:xfrm>
            <a:off x="10982819" y="4648200"/>
            <a:ext cx="339695" cy="254771"/>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noEditPoints="1"/>
          </p:cNvSpPr>
          <p:nvPr/>
        </p:nvSpPr>
        <p:spPr bwMode="auto">
          <a:xfrm>
            <a:off x="10986086" y="5410200"/>
            <a:ext cx="338301" cy="269260"/>
          </a:xfrm>
          <a:custGeom>
            <a:avLst/>
            <a:gdLst/>
            <a:ahLst/>
            <a:cxnLst>
              <a:cxn ang="0">
                <a:pos x="63" y="53"/>
              </a:cxn>
              <a:cxn ang="0">
                <a:pos x="61" y="54"/>
              </a:cxn>
              <a:cxn ang="0">
                <a:pos x="8" y="54"/>
              </a:cxn>
              <a:cxn ang="0">
                <a:pos x="6" y="53"/>
              </a:cxn>
              <a:cxn ang="0">
                <a:pos x="0" y="34"/>
              </a:cxn>
              <a:cxn ang="0">
                <a:pos x="34" y="0"/>
              </a:cxn>
              <a:cxn ang="0">
                <a:pos x="68" y="34"/>
              </a:cxn>
              <a:cxn ang="0">
                <a:pos x="63" y="53"/>
              </a:cxn>
              <a:cxn ang="0">
                <a:pos x="10" y="30"/>
              </a:cxn>
              <a:cxn ang="0">
                <a:pos x="5" y="34"/>
              </a:cxn>
              <a:cxn ang="0">
                <a:pos x="10" y="39"/>
              </a:cxn>
              <a:cxn ang="0">
                <a:pos x="15" y="34"/>
              </a:cxn>
              <a:cxn ang="0">
                <a:pos x="10" y="30"/>
              </a:cxn>
              <a:cxn ang="0">
                <a:pos x="17" y="13"/>
              </a:cxn>
              <a:cxn ang="0">
                <a:pos x="13" y="17"/>
              </a:cxn>
              <a:cxn ang="0">
                <a:pos x="17" y="22"/>
              </a:cxn>
              <a:cxn ang="0">
                <a:pos x="22" y="17"/>
              </a:cxn>
              <a:cxn ang="0">
                <a:pos x="17" y="13"/>
              </a:cxn>
              <a:cxn ang="0">
                <a:pos x="42" y="21"/>
              </a:cxn>
              <a:cxn ang="0">
                <a:pos x="41" y="18"/>
              </a:cxn>
              <a:cxn ang="0">
                <a:pos x="38" y="20"/>
              </a:cxn>
              <a:cxn ang="0">
                <a:pos x="34" y="34"/>
              </a:cxn>
              <a:cxn ang="0">
                <a:pos x="27" y="40"/>
              </a:cxn>
              <a:cxn ang="0">
                <a:pos x="33" y="49"/>
              </a:cxn>
              <a:cxn ang="0">
                <a:pos x="42" y="44"/>
              </a:cxn>
              <a:cxn ang="0">
                <a:pos x="39" y="36"/>
              </a:cxn>
              <a:cxn ang="0">
                <a:pos x="42" y="21"/>
              </a:cxn>
              <a:cxn ang="0">
                <a:pos x="34" y="5"/>
              </a:cxn>
              <a:cxn ang="0">
                <a:pos x="30" y="10"/>
              </a:cxn>
              <a:cxn ang="0">
                <a:pos x="34" y="15"/>
              </a:cxn>
              <a:cxn ang="0">
                <a:pos x="39" y="10"/>
              </a:cxn>
              <a:cxn ang="0">
                <a:pos x="34" y="5"/>
              </a:cxn>
              <a:cxn ang="0">
                <a:pos x="51" y="13"/>
              </a:cxn>
              <a:cxn ang="0">
                <a:pos x="47" y="17"/>
              </a:cxn>
              <a:cxn ang="0">
                <a:pos x="51" y="22"/>
              </a:cxn>
              <a:cxn ang="0">
                <a:pos x="56" y="17"/>
              </a:cxn>
              <a:cxn ang="0">
                <a:pos x="51" y="13"/>
              </a:cxn>
              <a:cxn ang="0">
                <a:pos x="59" y="30"/>
              </a:cxn>
              <a:cxn ang="0">
                <a:pos x="54" y="34"/>
              </a:cxn>
              <a:cxn ang="0">
                <a:pos x="59" y="39"/>
              </a:cxn>
              <a:cxn ang="0">
                <a:pos x="64" y="34"/>
              </a:cxn>
              <a:cxn ang="0">
                <a:pos x="59" y="30"/>
              </a:cxn>
            </a:cxnLst>
            <a:rect l="0" t="0" r="r" b="b"/>
            <a:pathLst>
              <a:path w="68" h="54">
                <a:moveTo>
                  <a:pt x="63" y="53"/>
                </a:moveTo>
                <a:cubicBezTo>
                  <a:pt x="63" y="53"/>
                  <a:pt x="62" y="54"/>
                  <a:pt x="61" y="54"/>
                </a:cubicBezTo>
                <a:cubicBezTo>
                  <a:pt x="8" y="54"/>
                  <a:pt x="8" y="54"/>
                  <a:pt x="8" y="54"/>
                </a:cubicBezTo>
                <a:cubicBezTo>
                  <a:pt x="7" y="54"/>
                  <a:pt x="6" y="53"/>
                  <a:pt x="6" y="53"/>
                </a:cubicBezTo>
                <a:cubicBezTo>
                  <a:pt x="2" y="47"/>
                  <a:pt x="0" y="41"/>
                  <a:pt x="0" y="34"/>
                </a:cubicBezTo>
                <a:cubicBezTo>
                  <a:pt x="0" y="16"/>
                  <a:pt x="16" y="0"/>
                  <a:pt x="34" y="0"/>
                </a:cubicBezTo>
                <a:cubicBezTo>
                  <a:pt x="53" y="0"/>
                  <a:pt x="68" y="16"/>
                  <a:pt x="68" y="34"/>
                </a:cubicBezTo>
                <a:cubicBezTo>
                  <a:pt x="68" y="41"/>
                  <a:pt x="67" y="47"/>
                  <a:pt x="63" y="53"/>
                </a:cubicBezTo>
                <a:close/>
                <a:moveTo>
                  <a:pt x="10" y="30"/>
                </a:moveTo>
                <a:cubicBezTo>
                  <a:pt x="7" y="30"/>
                  <a:pt x="5" y="32"/>
                  <a:pt x="5" y="34"/>
                </a:cubicBezTo>
                <a:cubicBezTo>
                  <a:pt x="5" y="37"/>
                  <a:pt x="7" y="39"/>
                  <a:pt x="10" y="39"/>
                </a:cubicBezTo>
                <a:cubicBezTo>
                  <a:pt x="13" y="39"/>
                  <a:pt x="15" y="37"/>
                  <a:pt x="15" y="34"/>
                </a:cubicBezTo>
                <a:cubicBezTo>
                  <a:pt x="15" y="32"/>
                  <a:pt x="13" y="30"/>
                  <a:pt x="10" y="30"/>
                </a:cubicBezTo>
                <a:close/>
                <a:moveTo>
                  <a:pt x="17" y="13"/>
                </a:moveTo>
                <a:cubicBezTo>
                  <a:pt x="15" y="13"/>
                  <a:pt x="13" y="15"/>
                  <a:pt x="13" y="17"/>
                </a:cubicBezTo>
                <a:cubicBezTo>
                  <a:pt x="13" y="20"/>
                  <a:pt x="15" y="22"/>
                  <a:pt x="17" y="22"/>
                </a:cubicBezTo>
                <a:cubicBezTo>
                  <a:pt x="20" y="22"/>
                  <a:pt x="22" y="20"/>
                  <a:pt x="22" y="17"/>
                </a:cubicBezTo>
                <a:cubicBezTo>
                  <a:pt x="22" y="15"/>
                  <a:pt x="20" y="13"/>
                  <a:pt x="17" y="13"/>
                </a:cubicBezTo>
                <a:close/>
                <a:moveTo>
                  <a:pt x="42" y="21"/>
                </a:moveTo>
                <a:cubicBezTo>
                  <a:pt x="43" y="20"/>
                  <a:pt x="42" y="19"/>
                  <a:pt x="41" y="18"/>
                </a:cubicBezTo>
                <a:cubicBezTo>
                  <a:pt x="39" y="18"/>
                  <a:pt x="38" y="19"/>
                  <a:pt x="38" y="20"/>
                </a:cubicBezTo>
                <a:cubicBezTo>
                  <a:pt x="34" y="34"/>
                  <a:pt x="34" y="34"/>
                  <a:pt x="34" y="34"/>
                </a:cubicBezTo>
                <a:cubicBezTo>
                  <a:pt x="31" y="35"/>
                  <a:pt x="28" y="37"/>
                  <a:pt x="27" y="40"/>
                </a:cubicBezTo>
                <a:cubicBezTo>
                  <a:pt x="26" y="44"/>
                  <a:pt x="29" y="48"/>
                  <a:pt x="33" y="49"/>
                </a:cubicBezTo>
                <a:cubicBezTo>
                  <a:pt x="37" y="50"/>
                  <a:pt x="40" y="47"/>
                  <a:pt x="42" y="44"/>
                </a:cubicBezTo>
                <a:cubicBezTo>
                  <a:pt x="42" y="40"/>
                  <a:pt x="41" y="37"/>
                  <a:pt x="39" y="36"/>
                </a:cubicBezTo>
                <a:lnTo>
                  <a:pt x="42" y="21"/>
                </a:lnTo>
                <a:close/>
                <a:moveTo>
                  <a:pt x="34" y="5"/>
                </a:moveTo>
                <a:cubicBezTo>
                  <a:pt x="32" y="5"/>
                  <a:pt x="30" y="7"/>
                  <a:pt x="30" y="10"/>
                </a:cubicBezTo>
                <a:cubicBezTo>
                  <a:pt x="30" y="13"/>
                  <a:pt x="32" y="15"/>
                  <a:pt x="34" y="15"/>
                </a:cubicBezTo>
                <a:cubicBezTo>
                  <a:pt x="37" y="15"/>
                  <a:pt x="39" y="13"/>
                  <a:pt x="39" y="10"/>
                </a:cubicBezTo>
                <a:cubicBezTo>
                  <a:pt x="39" y="7"/>
                  <a:pt x="37" y="5"/>
                  <a:pt x="34" y="5"/>
                </a:cubicBezTo>
                <a:close/>
                <a:moveTo>
                  <a:pt x="51" y="13"/>
                </a:moveTo>
                <a:cubicBezTo>
                  <a:pt x="49" y="13"/>
                  <a:pt x="47" y="15"/>
                  <a:pt x="47" y="17"/>
                </a:cubicBezTo>
                <a:cubicBezTo>
                  <a:pt x="47" y="20"/>
                  <a:pt x="49" y="22"/>
                  <a:pt x="51" y="22"/>
                </a:cubicBezTo>
                <a:cubicBezTo>
                  <a:pt x="54" y="22"/>
                  <a:pt x="56" y="20"/>
                  <a:pt x="56" y="17"/>
                </a:cubicBezTo>
                <a:cubicBezTo>
                  <a:pt x="56" y="15"/>
                  <a:pt x="54" y="13"/>
                  <a:pt x="51" y="13"/>
                </a:cubicBezTo>
                <a:close/>
                <a:moveTo>
                  <a:pt x="59" y="30"/>
                </a:moveTo>
                <a:cubicBezTo>
                  <a:pt x="56" y="30"/>
                  <a:pt x="54" y="32"/>
                  <a:pt x="54" y="34"/>
                </a:cubicBezTo>
                <a:cubicBezTo>
                  <a:pt x="54" y="37"/>
                  <a:pt x="56" y="39"/>
                  <a:pt x="59" y="39"/>
                </a:cubicBezTo>
                <a:cubicBezTo>
                  <a:pt x="61" y="39"/>
                  <a:pt x="64" y="37"/>
                  <a:pt x="64" y="34"/>
                </a:cubicBezTo>
                <a:cubicBezTo>
                  <a:pt x="64" y="32"/>
                  <a:pt x="61" y="30"/>
                  <a:pt x="59" y="30"/>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0577261" y="3514513"/>
            <a:ext cx="1155952" cy="267682"/>
          </a:xfrm>
          <a:prstGeom prst="rect">
            <a:avLst/>
          </a:prstGeom>
          <a:noFill/>
        </p:spPr>
        <p:txBody>
          <a:bodyPr wrap="none" lIns="0" tIns="0" rIns="0" bIns="0" rtlCol="0" anchor="t">
            <a:normAutofit/>
          </a:bodyPr>
          <a:lstStyle/>
          <a:p>
            <a:pPr algn="ctr" rtl="1"/>
            <a:r>
              <a:rPr lang="ar-EG" sz="1400" b="1" dirty="0">
                <a:solidFill>
                  <a:schemeClr val="bg1">
                    <a:lumMod val="85000"/>
                  </a:schemeClr>
                </a:solidFill>
                <a:latin typeface="Helvetica Neue W23 for SKY Reg" panose="020B0604020202020204" pitchFamily="34" charset="-78"/>
                <a:cs typeface="Helvetica Neue W23 for SKY Reg" panose="020B0604020202020204" pitchFamily="34" charset="-78"/>
              </a:rPr>
              <a:t>الكلمة الأولى 1</a:t>
            </a:r>
            <a:endParaRPr lang="en-US" sz="1400" b="1"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47" name="Freeform 70"/>
          <p:cNvSpPr>
            <a:spLocks noEditPoints="1"/>
          </p:cNvSpPr>
          <p:nvPr/>
        </p:nvSpPr>
        <p:spPr bwMode="auto">
          <a:xfrm>
            <a:off x="10995974" y="3124200"/>
            <a:ext cx="318524" cy="303356"/>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rgbClr val="F053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4">
            <a:extLst>
              <a:ext uri="{FF2B5EF4-FFF2-40B4-BE49-F238E27FC236}">
                <a16:creationId xmlns:a16="http://schemas.microsoft.com/office/drawing/2014/main" id="{651322C4-9EEF-4E4E-90AE-B1F4A7440DBA}"/>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65">
            <a:extLst>
              <a:ext uri="{FF2B5EF4-FFF2-40B4-BE49-F238E27FC236}">
                <a16:creationId xmlns:a16="http://schemas.microsoft.com/office/drawing/2014/main" id="{60E8373A-6A37-438E-84C5-642D0E48EAF4}"/>
              </a:ext>
            </a:extLst>
          </p:cNvPr>
          <p:cNvSpPr txBox="1"/>
          <p:nvPr/>
        </p:nvSpPr>
        <p:spPr>
          <a:xfrm flipH="1">
            <a:off x="8323956" y="728514"/>
            <a:ext cx="3054041"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تحليل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الرسم البياني</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2" name="Rectangle 66">
            <a:extLst>
              <a:ext uri="{FF2B5EF4-FFF2-40B4-BE49-F238E27FC236}">
                <a16:creationId xmlns:a16="http://schemas.microsoft.com/office/drawing/2014/main" id="{BEA8160B-B573-401B-8B34-DA2211FE2944}"/>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45" name="TextBox 45">
            <a:extLst>
              <a:ext uri="{FF2B5EF4-FFF2-40B4-BE49-F238E27FC236}">
                <a16:creationId xmlns:a16="http://schemas.microsoft.com/office/drawing/2014/main" id="{87457F9F-ED6E-4E50-8C3E-173DAC7BD20F}"/>
              </a:ext>
            </a:extLst>
          </p:cNvPr>
          <p:cNvSpPr txBox="1"/>
          <p:nvPr/>
        </p:nvSpPr>
        <p:spPr>
          <a:xfrm>
            <a:off x="10577261" y="4306979"/>
            <a:ext cx="1155952" cy="267682"/>
          </a:xfrm>
          <a:prstGeom prst="rect">
            <a:avLst/>
          </a:prstGeom>
          <a:noFill/>
        </p:spPr>
        <p:txBody>
          <a:bodyPr wrap="none" lIns="0" tIns="0" rIns="0" bIns="0" rtlCol="0" anchor="t">
            <a:normAutofit/>
          </a:bodyPr>
          <a:lstStyle/>
          <a:p>
            <a:pPr algn="ctr" rtl="1"/>
            <a:r>
              <a:rPr lang="ar-EG" sz="1400" b="1" dirty="0">
                <a:solidFill>
                  <a:schemeClr val="bg1">
                    <a:lumMod val="85000"/>
                  </a:schemeClr>
                </a:solidFill>
                <a:latin typeface="Helvetica Neue W23 for SKY Reg" panose="020B0604020202020204" pitchFamily="34" charset="-78"/>
                <a:cs typeface="Helvetica Neue W23 for SKY Reg" panose="020B0604020202020204" pitchFamily="34" charset="-78"/>
              </a:rPr>
              <a:t>الكلمة الثانية 2</a:t>
            </a:r>
            <a:endParaRPr lang="en-US" sz="1400" b="1"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51" name="TextBox 45">
            <a:extLst>
              <a:ext uri="{FF2B5EF4-FFF2-40B4-BE49-F238E27FC236}">
                <a16:creationId xmlns:a16="http://schemas.microsoft.com/office/drawing/2014/main" id="{B829CB05-AF16-4EA0-8B82-E708FEB52B82}"/>
              </a:ext>
            </a:extLst>
          </p:cNvPr>
          <p:cNvSpPr txBox="1"/>
          <p:nvPr/>
        </p:nvSpPr>
        <p:spPr>
          <a:xfrm>
            <a:off x="10577261" y="5095738"/>
            <a:ext cx="1155952" cy="267682"/>
          </a:xfrm>
          <a:prstGeom prst="rect">
            <a:avLst/>
          </a:prstGeom>
          <a:noFill/>
        </p:spPr>
        <p:txBody>
          <a:bodyPr wrap="none" lIns="0" tIns="0" rIns="0" bIns="0" rtlCol="0" anchor="t">
            <a:normAutofit/>
          </a:bodyPr>
          <a:lstStyle/>
          <a:p>
            <a:pPr algn="ctr" rtl="1"/>
            <a:r>
              <a:rPr lang="ar-EG" sz="1400" b="1" dirty="0">
                <a:solidFill>
                  <a:schemeClr val="bg1">
                    <a:lumMod val="85000"/>
                  </a:schemeClr>
                </a:solidFill>
                <a:latin typeface="Helvetica Neue W23 for SKY Reg" panose="020B0604020202020204" pitchFamily="34" charset="-78"/>
                <a:cs typeface="Helvetica Neue W23 for SKY Reg" panose="020B0604020202020204" pitchFamily="34" charset="-78"/>
              </a:rPr>
              <a:t>الكلمة الثالثة 3</a:t>
            </a:r>
            <a:endParaRPr lang="en-US" sz="1400" b="1"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52" name="TextBox 45">
            <a:extLst>
              <a:ext uri="{FF2B5EF4-FFF2-40B4-BE49-F238E27FC236}">
                <a16:creationId xmlns:a16="http://schemas.microsoft.com/office/drawing/2014/main" id="{395DEDB7-24A0-467C-8F0E-2CDA3C73E9B3}"/>
              </a:ext>
            </a:extLst>
          </p:cNvPr>
          <p:cNvSpPr txBox="1"/>
          <p:nvPr/>
        </p:nvSpPr>
        <p:spPr>
          <a:xfrm>
            <a:off x="10577261" y="5763010"/>
            <a:ext cx="1155952" cy="267682"/>
          </a:xfrm>
          <a:prstGeom prst="rect">
            <a:avLst/>
          </a:prstGeom>
          <a:noFill/>
        </p:spPr>
        <p:txBody>
          <a:bodyPr wrap="none" lIns="0" tIns="0" rIns="0" bIns="0" rtlCol="0" anchor="t">
            <a:normAutofit/>
          </a:bodyPr>
          <a:lstStyle/>
          <a:p>
            <a:pPr algn="ctr" rtl="1"/>
            <a:r>
              <a:rPr lang="ar-EG" sz="1400" b="1" dirty="0">
                <a:solidFill>
                  <a:schemeClr val="bg1">
                    <a:lumMod val="85000"/>
                  </a:schemeClr>
                </a:solidFill>
                <a:latin typeface="Helvetica Neue W23 for SKY Reg" panose="020B0604020202020204" pitchFamily="34" charset="-78"/>
                <a:cs typeface="Helvetica Neue W23 for SKY Reg" panose="020B0604020202020204" pitchFamily="34" charset="-78"/>
              </a:rPr>
              <a:t>الكلمة الرابعة 4</a:t>
            </a:r>
            <a:endParaRPr lang="en-US" sz="1400" b="1"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graphicEl>
                                              <a:chart seriesIdx="-3" categoryIdx="-3" bldStep="gridLegend"/>
                                            </p:graphicEl>
                                          </p:spTgt>
                                        </p:tgtEl>
                                        <p:attrNameLst>
                                          <p:attrName>style.visibility</p:attrName>
                                        </p:attrNameLst>
                                      </p:cBhvr>
                                      <p:to>
                                        <p:strVal val="visible"/>
                                      </p:to>
                                    </p:set>
                                    <p:animEffect transition="in" filter="fade">
                                      <p:cBhvr>
                                        <p:cTn id="7" dur="1000"/>
                                        <p:tgtEl>
                                          <p:spTgt spid="23">
                                            <p:graphicEl>
                                              <a:chart seriesIdx="-3" categoryIdx="-3" bldStep="gridLegend"/>
                                            </p:graphicEl>
                                          </p:spTgt>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23">
                                            <p:graphicEl>
                                              <a:chart seriesIdx="0" categoryIdx="-4" bldStep="series"/>
                                            </p:graphicEl>
                                          </p:spTgt>
                                        </p:tgtEl>
                                        <p:attrNameLst>
                                          <p:attrName>style.visibility</p:attrName>
                                        </p:attrNameLst>
                                      </p:cBhvr>
                                      <p:to>
                                        <p:strVal val="visible"/>
                                      </p:to>
                                    </p:set>
                                    <p:animEffect transition="in" filter="strips(upRight)">
                                      <p:cBhvr>
                                        <p:cTn id="11" dur="500"/>
                                        <p:tgtEl>
                                          <p:spTgt spid="23">
                                            <p:graphicEl>
                                              <a:chart seriesIdx="0" categoryIdx="-4" bldStep="series"/>
                                            </p:graphicEl>
                                          </p:spTgt>
                                        </p:tgtEl>
                                      </p:cBhvr>
                                    </p:animEffect>
                                  </p:childTnLst>
                                </p:cTn>
                              </p:par>
                            </p:childTnLst>
                          </p:cTn>
                        </p:par>
                        <p:par>
                          <p:cTn id="12" fill="hold">
                            <p:stCondLst>
                              <p:cond delay="1500"/>
                            </p:stCondLst>
                            <p:childTnLst>
                              <p:par>
                                <p:cTn id="13" presetID="18" presetClass="entr" presetSubtype="3" fill="hold" grpId="0" nodeType="afterEffect">
                                  <p:stCondLst>
                                    <p:cond delay="0"/>
                                  </p:stCondLst>
                                  <p:childTnLst>
                                    <p:set>
                                      <p:cBhvr>
                                        <p:cTn id="14" dur="1" fill="hold">
                                          <p:stCondLst>
                                            <p:cond delay="0"/>
                                          </p:stCondLst>
                                        </p:cTn>
                                        <p:tgtEl>
                                          <p:spTgt spid="23">
                                            <p:graphicEl>
                                              <a:chart seriesIdx="1" categoryIdx="-4" bldStep="series"/>
                                            </p:graphicEl>
                                          </p:spTgt>
                                        </p:tgtEl>
                                        <p:attrNameLst>
                                          <p:attrName>style.visibility</p:attrName>
                                        </p:attrNameLst>
                                      </p:cBhvr>
                                      <p:to>
                                        <p:strVal val="visible"/>
                                      </p:to>
                                    </p:set>
                                    <p:animEffect transition="in" filter="strips(upRight)">
                                      <p:cBhvr>
                                        <p:cTn id="15" dur="500"/>
                                        <p:tgtEl>
                                          <p:spTgt spid="23">
                                            <p:graphicEl>
                                              <a:chart seriesIdx="1" categoryIdx="-4" bldStep="series"/>
                                            </p:graphicEl>
                                          </p:spTgt>
                                        </p:tgtEl>
                                      </p:cBhvr>
                                    </p:animEffect>
                                  </p:childTnLst>
                                </p:cTn>
                              </p:par>
                            </p:childTnLst>
                          </p:cTn>
                        </p:par>
                        <p:par>
                          <p:cTn id="16" fill="hold">
                            <p:stCondLst>
                              <p:cond delay="2000"/>
                            </p:stCondLst>
                            <p:childTnLst>
                              <p:par>
                                <p:cTn id="17" presetID="18" presetClass="entr" presetSubtype="3" fill="hold" grpId="0" nodeType="afterEffect">
                                  <p:stCondLst>
                                    <p:cond delay="0"/>
                                  </p:stCondLst>
                                  <p:childTnLst>
                                    <p:set>
                                      <p:cBhvr>
                                        <p:cTn id="18" dur="1" fill="hold">
                                          <p:stCondLst>
                                            <p:cond delay="0"/>
                                          </p:stCondLst>
                                        </p:cTn>
                                        <p:tgtEl>
                                          <p:spTgt spid="23">
                                            <p:graphicEl>
                                              <a:chart seriesIdx="2" categoryIdx="-4" bldStep="series"/>
                                            </p:graphicEl>
                                          </p:spTgt>
                                        </p:tgtEl>
                                        <p:attrNameLst>
                                          <p:attrName>style.visibility</p:attrName>
                                        </p:attrNameLst>
                                      </p:cBhvr>
                                      <p:to>
                                        <p:strVal val="visible"/>
                                      </p:to>
                                    </p:set>
                                    <p:animEffect transition="in" filter="strips(upRight)">
                                      <p:cBhvr>
                                        <p:cTn id="19" dur="500"/>
                                        <p:tgtEl>
                                          <p:spTgt spid="23">
                                            <p:graphicEl>
                                              <a:chart seriesIdx="2" categoryIdx="-4" bldStep="series"/>
                                            </p:graphicEl>
                                          </p:spTgt>
                                        </p:tgtEl>
                                      </p:cBhvr>
                                    </p:animEffect>
                                  </p:childTnLst>
                                </p:cTn>
                              </p:par>
                            </p:childTnLst>
                          </p:cTn>
                        </p:par>
                        <p:par>
                          <p:cTn id="20" fill="hold">
                            <p:stCondLst>
                              <p:cond delay="2500"/>
                            </p:stCondLst>
                            <p:childTnLst>
                              <p:par>
                                <p:cTn id="21" presetID="18" presetClass="entr" presetSubtype="3" fill="hold" grpId="0" nodeType="afterEffect">
                                  <p:stCondLst>
                                    <p:cond delay="0"/>
                                  </p:stCondLst>
                                  <p:childTnLst>
                                    <p:set>
                                      <p:cBhvr>
                                        <p:cTn id="22" dur="1" fill="hold">
                                          <p:stCondLst>
                                            <p:cond delay="0"/>
                                          </p:stCondLst>
                                        </p:cTn>
                                        <p:tgtEl>
                                          <p:spTgt spid="23">
                                            <p:graphicEl>
                                              <a:chart seriesIdx="3" categoryIdx="-4" bldStep="series"/>
                                            </p:graphicEl>
                                          </p:spTgt>
                                        </p:tgtEl>
                                        <p:attrNameLst>
                                          <p:attrName>style.visibility</p:attrName>
                                        </p:attrNameLst>
                                      </p:cBhvr>
                                      <p:to>
                                        <p:strVal val="visible"/>
                                      </p:to>
                                    </p:set>
                                    <p:animEffect transition="in" filter="strips(upRight)">
                                      <p:cBhvr>
                                        <p:cTn id="23" dur="500"/>
                                        <p:tgtEl>
                                          <p:spTgt spid="23">
                                            <p:graphicEl>
                                              <a:chart seriesIdx="3" categoryIdx="-4" bldStep="series"/>
                                            </p:graphicEl>
                                          </p:spTgt>
                                        </p:tgtEl>
                                      </p:cBhvr>
                                    </p:animEffect>
                                  </p:childTnLst>
                                </p:cTn>
                              </p:par>
                            </p:childTnLst>
                          </p:cTn>
                        </p:par>
                        <p:par>
                          <p:cTn id="24" fill="hold">
                            <p:stCondLst>
                              <p:cond delay="3000"/>
                            </p:stCondLst>
                            <p:childTnLst>
                              <p:par>
                                <p:cTn id="25" presetID="2" presetClass="entr" presetSubtype="1" accel="50000" decel="5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1" accel="50000" decel="5000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 presetClass="entr" presetSubtype="1" accel="50000" decel="500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0-#ppt_h/2"/>
                                          </p:val>
                                        </p:tav>
                                        <p:tav tm="100000">
                                          <p:val>
                                            <p:strVal val="#ppt_y"/>
                                          </p:val>
                                        </p:tav>
                                      </p:tavLst>
                                    </p:anim>
                                  </p:childTnLst>
                                </p:cTn>
                              </p:par>
                            </p:childTnLst>
                          </p:cTn>
                        </p:par>
                        <p:par>
                          <p:cTn id="39" fill="hold">
                            <p:stCondLst>
                              <p:cond delay="4500"/>
                            </p:stCondLst>
                            <p:childTnLst>
                              <p:par>
                                <p:cTn id="40" presetID="2" presetClass="entr" presetSubtype="1" accel="50000" decel="5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Box 379"/>
          <p:cNvSpPr txBox="1"/>
          <p:nvPr/>
        </p:nvSpPr>
        <p:spPr>
          <a:xfrm>
            <a:off x="1410267" y="5417403"/>
            <a:ext cx="9271000" cy="830997"/>
          </a:xfrm>
          <a:prstGeom prst="rect">
            <a:avLst/>
          </a:prstGeom>
          <a:noFill/>
        </p:spPr>
        <p:txBody>
          <a:bodyPr wrap="square" rtlCol="0">
            <a:spAutoFit/>
          </a:bodyPr>
          <a:lstStyle/>
          <a:p>
            <a:pPr algn="ctr" rtl="1"/>
            <a:r>
              <a:rPr lang="ar-EG" sz="1200" dirty="0">
                <a:solidFill>
                  <a:schemeClr val="bg1">
                    <a:lumMod val="6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grpSp>
        <p:nvGrpSpPr>
          <p:cNvPr id="2" name="مجموعة 1">
            <a:extLst>
              <a:ext uri="{FF2B5EF4-FFF2-40B4-BE49-F238E27FC236}">
                <a16:creationId xmlns:a16="http://schemas.microsoft.com/office/drawing/2014/main" id="{15598A98-DA2A-467C-9706-527656252D84}"/>
              </a:ext>
            </a:extLst>
          </p:cNvPr>
          <p:cNvGrpSpPr/>
          <p:nvPr/>
        </p:nvGrpSpPr>
        <p:grpSpPr>
          <a:xfrm flipH="1">
            <a:off x="1587162" y="1798218"/>
            <a:ext cx="8538037" cy="3450601"/>
            <a:chOff x="1587162" y="1798218"/>
            <a:chExt cx="8538037" cy="3450601"/>
          </a:xfrm>
        </p:grpSpPr>
        <p:sp>
          <p:nvSpPr>
            <p:cNvPr id="345" name="Right Triangle 344"/>
            <p:cNvSpPr/>
            <p:nvPr/>
          </p:nvSpPr>
          <p:spPr>
            <a:xfrm>
              <a:off x="9069944" y="2297467"/>
              <a:ext cx="711200" cy="2643414"/>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46" name="Right Triangle 345"/>
            <p:cNvSpPr/>
            <p:nvPr/>
          </p:nvSpPr>
          <p:spPr>
            <a:xfrm flipH="1">
              <a:off x="8358744" y="2297467"/>
              <a:ext cx="711200" cy="264341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47" name="Isosceles Triangle 346"/>
            <p:cNvSpPr/>
            <p:nvPr/>
          </p:nvSpPr>
          <p:spPr>
            <a:xfrm>
              <a:off x="7678500" y="4578931"/>
              <a:ext cx="1391444" cy="361950"/>
            </a:xfrm>
            <a:prstGeom prst="triangle">
              <a:avLst>
                <a:gd name="adj" fmla="val 5453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48" name="Right Triangle 347"/>
            <p:cNvSpPr/>
            <p:nvPr/>
          </p:nvSpPr>
          <p:spPr>
            <a:xfrm>
              <a:off x="7860382" y="2794581"/>
              <a:ext cx="711200" cy="21463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49" name="Right Triangle 348"/>
            <p:cNvSpPr/>
            <p:nvPr/>
          </p:nvSpPr>
          <p:spPr>
            <a:xfrm flipH="1">
              <a:off x="7149182" y="2794581"/>
              <a:ext cx="711200" cy="214630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0" name="Isosceles Triangle 349"/>
            <p:cNvSpPr/>
            <p:nvPr/>
          </p:nvSpPr>
          <p:spPr>
            <a:xfrm>
              <a:off x="6468938" y="4578931"/>
              <a:ext cx="1391444" cy="361950"/>
            </a:xfrm>
            <a:prstGeom prst="triangle">
              <a:avLst>
                <a:gd name="adj" fmla="val 5773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1" name="Right Triangle 350"/>
            <p:cNvSpPr/>
            <p:nvPr/>
          </p:nvSpPr>
          <p:spPr>
            <a:xfrm>
              <a:off x="6607292" y="3188281"/>
              <a:ext cx="711200" cy="1752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2" name="Right Triangle 351"/>
            <p:cNvSpPr/>
            <p:nvPr/>
          </p:nvSpPr>
          <p:spPr>
            <a:xfrm flipH="1">
              <a:off x="5896092" y="3188281"/>
              <a:ext cx="711200" cy="17526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3" name="Isosceles Triangle 352"/>
            <p:cNvSpPr/>
            <p:nvPr/>
          </p:nvSpPr>
          <p:spPr>
            <a:xfrm>
              <a:off x="5215848" y="4578931"/>
              <a:ext cx="1391444" cy="361950"/>
            </a:xfrm>
            <a:prstGeom prst="triangle">
              <a:avLst>
                <a:gd name="adj" fmla="val 5567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4" name="Right Triangle 353"/>
            <p:cNvSpPr/>
            <p:nvPr/>
          </p:nvSpPr>
          <p:spPr>
            <a:xfrm>
              <a:off x="5397730" y="2573237"/>
              <a:ext cx="711200" cy="236764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5" name="Right Triangle 354"/>
            <p:cNvSpPr/>
            <p:nvPr/>
          </p:nvSpPr>
          <p:spPr>
            <a:xfrm flipH="1">
              <a:off x="4686530" y="2573237"/>
              <a:ext cx="711200" cy="236764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6" name="Isosceles Triangle 355"/>
            <p:cNvSpPr/>
            <p:nvPr/>
          </p:nvSpPr>
          <p:spPr>
            <a:xfrm>
              <a:off x="4006286" y="4578931"/>
              <a:ext cx="1391444" cy="361950"/>
            </a:xfrm>
            <a:prstGeom prst="triangle">
              <a:avLst>
                <a:gd name="adj" fmla="val 5567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7" name="Right Triangle 356"/>
            <p:cNvSpPr/>
            <p:nvPr/>
          </p:nvSpPr>
          <p:spPr>
            <a:xfrm>
              <a:off x="4188168" y="3188281"/>
              <a:ext cx="711200" cy="17526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8" name="Right Triangle 357"/>
            <p:cNvSpPr/>
            <p:nvPr/>
          </p:nvSpPr>
          <p:spPr>
            <a:xfrm flipH="1">
              <a:off x="3476968" y="3188281"/>
              <a:ext cx="711200" cy="17526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59" name="Isosceles Triangle 358"/>
            <p:cNvSpPr/>
            <p:nvPr/>
          </p:nvSpPr>
          <p:spPr>
            <a:xfrm>
              <a:off x="2796724" y="4578931"/>
              <a:ext cx="1391444" cy="361950"/>
            </a:xfrm>
            <a:prstGeom prst="triangle">
              <a:avLst>
                <a:gd name="adj" fmla="val 5944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60" name="Right Triangle 359"/>
            <p:cNvSpPr/>
            <p:nvPr/>
          </p:nvSpPr>
          <p:spPr>
            <a:xfrm>
              <a:off x="2978606" y="3658181"/>
              <a:ext cx="711200" cy="12827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61" name="Right Triangle 360"/>
            <p:cNvSpPr/>
            <p:nvPr/>
          </p:nvSpPr>
          <p:spPr>
            <a:xfrm flipH="1">
              <a:off x="2267406" y="3658181"/>
              <a:ext cx="711200" cy="12827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62" name="Isosceles Triangle 361"/>
            <p:cNvSpPr/>
            <p:nvPr/>
          </p:nvSpPr>
          <p:spPr>
            <a:xfrm>
              <a:off x="1587162" y="4578931"/>
              <a:ext cx="1391444" cy="361950"/>
            </a:xfrm>
            <a:prstGeom prst="triangle">
              <a:avLst>
                <a:gd name="adj" fmla="val 632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63" name="Rectangular Callout 362"/>
            <p:cNvSpPr/>
            <p:nvPr/>
          </p:nvSpPr>
          <p:spPr>
            <a:xfrm>
              <a:off x="2765768" y="3188281"/>
              <a:ext cx="731225" cy="354965"/>
            </a:xfrm>
            <a:prstGeom prst="wedgeRectCallout">
              <a:avLst>
                <a:gd name="adj1" fmla="val -20833"/>
                <a:gd name="adj2" fmla="val 788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40%</a:t>
              </a:r>
            </a:p>
          </p:txBody>
        </p:sp>
        <p:sp>
          <p:nvSpPr>
            <p:cNvPr id="364" name="Rectangular Callout 363"/>
            <p:cNvSpPr/>
            <p:nvPr/>
          </p:nvSpPr>
          <p:spPr>
            <a:xfrm>
              <a:off x="3975330" y="2690708"/>
              <a:ext cx="731225" cy="354965"/>
            </a:xfrm>
            <a:prstGeom prst="wedgeRectCallout">
              <a:avLst>
                <a:gd name="adj1" fmla="val -20833"/>
                <a:gd name="adj2" fmla="val 78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60%</a:t>
              </a:r>
            </a:p>
          </p:txBody>
        </p:sp>
        <p:sp>
          <p:nvSpPr>
            <p:cNvPr id="365" name="Rectangular Callout 364"/>
            <p:cNvSpPr/>
            <p:nvPr/>
          </p:nvSpPr>
          <p:spPr>
            <a:xfrm>
              <a:off x="5177640" y="2092584"/>
              <a:ext cx="731225" cy="354965"/>
            </a:xfrm>
            <a:prstGeom prst="wedgeRectCallout">
              <a:avLst>
                <a:gd name="adj1" fmla="val -20833"/>
                <a:gd name="adj2" fmla="val 78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76%</a:t>
              </a:r>
            </a:p>
          </p:txBody>
        </p:sp>
        <p:sp>
          <p:nvSpPr>
            <p:cNvPr id="366" name="Rectangular Callout 365"/>
            <p:cNvSpPr/>
            <p:nvPr/>
          </p:nvSpPr>
          <p:spPr>
            <a:xfrm>
              <a:off x="6390873" y="2681363"/>
              <a:ext cx="731225" cy="354965"/>
            </a:xfrm>
            <a:prstGeom prst="wedgeRectCallout">
              <a:avLst>
                <a:gd name="adj1" fmla="val -20833"/>
                <a:gd name="adj2" fmla="val 78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62%</a:t>
              </a:r>
            </a:p>
          </p:txBody>
        </p:sp>
        <p:sp>
          <p:nvSpPr>
            <p:cNvPr id="367" name="Rectangular Callout 366"/>
            <p:cNvSpPr/>
            <p:nvPr/>
          </p:nvSpPr>
          <p:spPr>
            <a:xfrm>
              <a:off x="7647544" y="2287663"/>
              <a:ext cx="731225" cy="354965"/>
            </a:xfrm>
            <a:prstGeom prst="wedgeRectCallout">
              <a:avLst>
                <a:gd name="adj1" fmla="val -20833"/>
                <a:gd name="adj2" fmla="val 788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73%</a:t>
              </a:r>
            </a:p>
          </p:txBody>
        </p:sp>
        <p:sp>
          <p:nvSpPr>
            <p:cNvPr id="368" name="Rectangular Callout 367"/>
            <p:cNvSpPr/>
            <p:nvPr/>
          </p:nvSpPr>
          <p:spPr>
            <a:xfrm>
              <a:off x="8857219" y="1798218"/>
              <a:ext cx="731225" cy="354965"/>
            </a:xfrm>
            <a:prstGeom prst="wedgeRectCallout">
              <a:avLst>
                <a:gd name="adj1" fmla="val -20833"/>
                <a:gd name="adj2" fmla="val 788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id-ID" sz="1600" dirty="0"/>
                <a:t>85%</a:t>
              </a:r>
            </a:p>
          </p:txBody>
        </p:sp>
        <p:sp>
          <p:nvSpPr>
            <p:cNvPr id="369" name="Rectangle 368"/>
            <p:cNvSpPr/>
            <p:nvPr/>
          </p:nvSpPr>
          <p:spPr>
            <a:xfrm>
              <a:off x="1669358" y="5039311"/>
              <a:ext cx="165100" cy="165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70" name="TextBox 369"/>
            <p:cNvSpPr txBox="1"/>
            <p:nvPr/>
          </p:nvSpPr>
          <p:spPr>
            <a:xfrm>
              <a:off x="1834458"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sp>
          <p:nvSpPr>
            <p:cNvPr id="371" name="Rectangle 370"/>
            <p:cNvSpPr/>
            <p:nvPr/>
          </p:nvSpPr>
          <p:spPr>
            <a:xfrm>
              <a:off x="3061922" y="5039311"/>
              <a:ext cx="165100" cy="165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72" name="TextBox 371"/>
            <p:cNvSpPr txBox="1"/>
            <p:nvPr/>
          </p:nvSpPr>
          <p:spPr>
            <a:xfrm>
              <a:off x="3227022"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sp>
          <p:nvSpPr>
            <p:cNvPr id="373" name="Rectangle 372"/>
            <p:cNvSpPr/>
            <p:nvPr/>
          </p:nvSpPr>
          <p:spPr>
            <a:xfrm>
              <a:off x="4510046" y="5039311"/>
              <a:ext cx="165100" cy="16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74" name="TextBox 373"/>
            <p:cNvSpPr txBox="1"/>
            <p:nvPr/>
          </p:nvSpPr>
          <p:spPr>
            <a:xfrm>
              <a:off x="4675146"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sp>
          <p:nvSpPr>
            <p:cNvPr id="375" name="Rectangle 374"/>
            <p:cNvSpPr/>
            <p:nvPr/>
          </p:nvSpPr>
          <p:spPr>
            <a:xfrm>
              <a:off x="5902610" y="5039311"/>
              <a:ext cx="165100" cy="165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76" name="TextBox 375"/>
            <p:cNvSpPr txBox="1"/>
            <p:nvPr/>
          </p:nvSpPr>
          <p:spPr>
            <a:xfrm>
              <a:off x="6067710"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sp>
          <p:nvSpPr>
            <p:cNvPr id="377" name="Rectangle 376"/>
            <p:cNvSpPr/>
            <p:nvPr/>
          </p:nvSpPr>
          <p:spPr>
            <a:xfrm>
              <a:off x="7512280" y="5039311"/>
              <a:ext cx="165100" cy="165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378" name="TextBox 377"/>
            <p:cNvSpPr txBox="1"/>
            <p:nvPr/>
          </p:nvSpPr>
          <p:spPr>
            <a:xfrm>
              <a:off x="7677380"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sp>
          <p:nvSpPr>
            <p:cNvPr id="379" name="Rectangle 378"/>
            <p:cNvSpPr/>
            <p:nvPr/>
          </p:nvSpPr>
          <p:spPr>
            <a:xfrm>
              <a:off x="8904844" y="5039311"/>
              <a:ext cx="165100" cy="165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41" name="TextBox 40"/>
            <p:cNvSpPr txBox="1"/>
            <p:nvPr/>
          </p:nvSpPr>
          <p:spPr>
            <a:xfrm>
              <a:off x="9062835" y="4994903"/>
              <a:ext cx="1062364" cy="253916"/>
            </a:xfrm>
            <a:prstGeom prst="rect">
              <a:avLst/>
            </a:prstGeom>
            <a:noFill/>
          </p:spPr>
          <p:txBody>
            <a:bodyPr wrap="square" rtlCol="0">
              <a:spAutoFit/>
            </a:bodyPr>
            <a:lstStyle/>
            <a:p>
              <a:pPr algn="r" rtl="1"/>
              <a:r>
                <a:rPr lang="id-ID" sz="1050" dirty="0">
                  <a:solidFill>
                    <a:schemeClr val="tx1">
                      <a:lumMod val="50000"/>
                      <a:lumOff val="50000"/>
                    </a:schemeClr>
                  </a:solidFill>
                </a:rPr>
                <a:t>Lorem ipsum</a:t>
              </a:r>
            </a:p>
          </p:txBody>
        </p:sp>
      </p:grpSp>
      <p:sp>
        <p:nvSpPr>
          <p:cNvPr id="45" name="Rectangle 64">
            <a:extLst>
              <a:ext uri="{FF2B5EF4-FFF2-40B4-BE49-F238E27FC236}">
                <a16:creationId xmlns:a16="http://schemas.microsoft.com/office/drawing/2014/main" id="{5E9476A3-2912-45EC-A3DB-B8E169B9908D}"/>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65">
            <a:extLst>
              <a:ext uri="{FF2B5EF4-FFF2-40B4-BE49-F238E27FC236}">
                <a16:creationId xmlns:a16="http://schemas.microsoft.com/office/drawing/2014/main" id="{31319DCF-6158-430D-A726-8752D018B82B}"/>
              </a:ext>
            </a:extLst>
          </p:cNvPr>
          <p:cNvSpPr txBox="1"/>
          <p:nvPr/>
        </p:nvSpPr>
        <p:spPr>
          <a:xfrm flipH="1">
            <a:off x="8323956" y="728514"/>
            <a:ext cx="3054041"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تحليل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الرسم البياني</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7" name="Rectangle 66">
            <a:extLst>
              <a:ext uri="{FF2B5EF4-FFF2-40B4-BE49-F238E27FC236}">
                <a16:creationId xmlns:a16="http://schemas.microsoft.com/office/drawing/2014/main" id="{AFEEC746-BE98-4D1D-AFAC-93C07DAB833C}"/>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422710" y="4114800"/>
            <a:ext cx="547253" cy="492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a:p>
        </p:txBody>
      </p:sp>
      <p:sp>
        <p:nvSpPr>
          <p:cNvPr id="32" name="Rectangle 31"/>
          <p:cNvSpPr/>
          <p:nvPr/>
        </p:nvSpPr>
        <p:spPr>
          <a:xfrm>
            <a:off x="4436500" y="4157992"/>
            <a:ext cx="506010" cy="441518"/>
          </a:xfrm>
          <a:prstGeom prst="rect">
            <a:avLst/>
          </a:prstGeom>
        </p:spPr>
        <p:txBody>
          <a:bodyPr wrap="none" lIns="117208" tIns="58604" rIns="117208" bIns="58604">
            <a:spAutoFit/>
          </a:bodyPr>
          <a:lstStyle/>
          <a:p>
            <a:r>
              <a:rPr lang="en-US" sz="2100" dirty="0">
                <a:solidFill>
                  <a:schemeClr val="tx1">
                    <a:lumMod val="85000"/>
                    <a:lumOff val="15000"/>
                  </a:schemeClr>
                </a:solidFill>
                <a:latin typeface="et-line" panose="02000503000000000000" pitchFamily="2" charset="2"/>
              </a:rPr>
              <a:t></a:t>
            </a:r>
            <a:endParaRPr lang="en-US" sz="2100" dirty="0">
              <a:solidFill>
                <a:schemeClr val="tx1">
                  <a:lumMod val="85000"/>
                  <a:lumOff val="15000"/>
                </a:schemeClr>
              </a:solidFill>
            </a:endParaRPr>
          </a:p>
        </p:txBody>
      </p:sp>
      <p:sp>
        <p:nvSpPr>
          <p:cNvPr id="33" name="Oval 32"/>
          <p:cNvSpPr/>
          <p:nvPr/>
        </p:nvSpPr>
        <p:spPr>
          <a:xfrm>
            <a:off x="4422710" y="4706113"/>
            <a:ext cx="547253" cy="492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a:p>
        </p:txBody>
      </p:sp>
      <p:sp>
        <p:nvSpPr>
          <p:cNvPr id="34" name="Rectangle 33"/>
          <p:cNvSpPr/>
          <p:nvPr/>
        </p:nvSpPr>
        <p:spPr>
          <a:xfrm>
            <a:off x="4439674" y="4760464"/>
            <a:ext cx="506010" cy="441518"/>
          </a:xfrm>
          <a:prstGeom prst="rect">
            <a:avLst/>
          </a:prstGeom>
        </p:spPr>
        <p:txBody>
          <a:bodyPr wrap="none" lIns="117208" tIns="58604" rIns="117208" bIns="58604">
            <a:spAutoFit/>
          </a:bodyPr>
          <a:lstStyle/>
          <a:p>
            <a:r>
              <a:rPr lang="en-US" sz="2100" dirty="0">
                <a:solidFill>
                  <a:schemeClr val="tx1">
                    <a:lumMod val="85000"/>
                    <a:lumOff val="15000"/>
                  </a:schemeClr>
                </a:solidFill>
                <a:latin typeface="et-line" panose="02000503000000000000" pitchFamily="2" charset="2"/>
              </a:rPr>
              <a:t></a:t>
            </a:r>
            <a:endParaRPr lang="en-US" sz="2100" dirty="0">
              <a:solidFill>
                <a:schemeClr val="tx1">
                  <a:lumMod val="85000"/>
                  <a:lumOff val="15000"/>
                </a:schemeClr>
              </a:solidFill>
            </a:endParaRPr>
          </a:p>
        </p:txBody>
      </p:sp>
      <p:sp>
        <p:nvSpPr>
          <p:cNvPr id="35" name="Oval 34"/>
          <p:cNvSpPr/>
          <p:nvPr/>
        </p:nvSpPr>
        <p:spPr>
          <a:xfrm>
            <a:off x="4422710" y="5297607"/>
            <a:ext cx="547253" cy="4926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a:p>
        </p:txBody>
      </p:sp>
      <p:sp>
        <p:nvSpPr>
          <p:cNvPr id="36" name="Rectangle 35"/>
          <p:cNvSpPr/>
          <p:nvPr/>
        </p:nvSpPr>
        <p:spPr>
          <a:xfrm>
            <a:off x="4439674" y="5351959"/>
            <a:ext cx="506010" cy="441518"/>
          </a:xfrm>
          <a:prstGeom prst="rect">
            <a:avLst/>
          </a:prstGeom>
        </p:spPr>
        <p:txBody>
          <a:bodyPr wrap="none" lIns="117208" tIns="58604" rIns="117208" bIns="58604">
            <a:spAutoFit/>
          </a:bodyPr>
          <a:lstStyle/>
          <a:p>
            <a:r>
              <a:rPr lang="en-US" sz="2100" dirty="0">
                <a:solidFill>
                  <a:schemeClr val="tx1">
                    <a:lumMod val="85000"/>
                    <a:lumOff val="15000"/>
                  </a:schemeClr>
                </a:solidFill>
                <a:latin typeface="et-line" panose="02000503000000000000" pitchFamily="2" charset="2"/>
              </a:rPr>
              <a:t></a:t>
            </a:r>
            <a:endParaRPr lang="en-US" sz="2100" dirty="0">
              <a:solidFill>
                <a:schemeClr val="tx1">
                  <a:lumMod val="85000"/>
                  <a:lumOff val="15000"/>
                </a:schemeClr>
              </a:solidFill>
            </a:endParaRPr>
          </a:p>
        </p:txBody>
      </p:sp>
      <p:sp>
        <p:nvSpPr>
          <p:cNvPr id="38" name="TextBox 37"/>
          <p:cNvSpPr txBox="1"/>
          <p:nvPr/>
        </p:nvSpPr>
        <p:spPr>
          <a:xfrm>
            <a:off x="5020687" y="4168463"/>
            <a:ext cx="1984068" cy="307777"/>
          </a:xfrm>
          <a:prstGeom prst="rect">
            <a:avLst/>
          </a:prstGeom>
          <a:noFill/>
        </p:spPr>
        <p:txBody>
          <a:bodyPr wrap="none" rtlCol="0">
            <a:spAutoFit/>
          </a:bodyPr>
          <a:lstStyle/>
          <a:p>
            <a:r>
              <a:rPr lang="en-US" sz="14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www.yourwebsite.com</a:t>
            </a:r>
          </a:p>
        </p:txBody>
      </p:sp>
      <p:sp>
        <p:nvSpPr>
          <p:cNvPr id="39" name="TextBox 38"/>
          <p:cNvSpPr txBox="1"/>
          <p:nvPr/>
        </p:nvSpPr>
        <p:spPr>
          <a:xfrm>
            <a:off x="5020687" y="4777983"/>
            <a:ext cx="2902589" cy="307777"/>
          </a:xfrm>
          <a:prstGeom prst="rect">
            <a:avLst/>
          </a:prstGeom>
          <a:noFill/>
        </p:spPr>
        <p:txBody>
          <a:bodyPr wrap="none" rtlCol="0">
            <a:spAutoFit/>
          </a:bodyPr>
          <a:lstStyle/>
          <a:p>
            <a:r>
              <a:rPr lang="en-US" sz="14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www.facebook.com/yourfacebook</a:t>
            </a:r>
          </a:p>
        </p:txBody>
      </p:sp>
      <p:sp>
        <p:nvSpPr>
          <p:cNvPr id="40" name="TextBox 39"/>
          <p:cNvSpPr txBox="1"/>
          <p:nvPr/>
        </p:nvSpPr>
        <p:spPr>
          <a:xfrm>
            <a:off x="5020688" y="5369478"/>
            <a:ext cx="1228221" cy="307777"/>
          </a:xfrm>
          <a:prstGeom prst="rect">
            <a:avLst/>
          </a:prstGeom>
          <a:noFill/>
        </p:spPr>
        <p:txBody>
          <a:bodyPr wrap="none" rtlCol="0">
            <a:spAutoFit/>
          </a:bodyPr>
          <a:lstStyle/>
          <a:p>
            <a:r>
              <a:rPr lang="en-US" sz="14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400" dirty="0" err="1">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rPr>
              <a:t>yourtwitter</a:t>
            </a:r>
            <a:endParaRPr lang="en-US" sz="1400" dirty="0">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418012" y="2551386"/>
            <a:ext cx="6629400" cy="1411014"/>
          </a:xfrm>
          <a:prstGeom prst="rect">
            <a:avLst/>
          </a:prstGeom>
        </p:spPr>
        <p:txBody>
          <a:bodyPr wrap="square" lIns="117208" tIns="58604" rIns="117208" bIns="58604">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20" name="Rectangle 64">
            <a:extLst>
              <a:ext uri="{FF2B5EF4-FFF2-40B4-BE49-F238E27FC236}">
                <a16:creationId xmlns:a16="http://schemas.microsoft.com/office/drawing/2014/main" id="{EC6F394E-9023-4FD8-8BC4-CD599B2AC7EA}"/>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65">
            <a:extLst>
              <a:ext uri="{FF2B5EF4-FFF2-40B4-BE49-F238E27FC236}">
                <a16:creationId xmlns:a16="http://schemas.microsoft.com/office/drawing/2014/main" id="{9F278A56-4AE7-48E3-86DB-11E846FA4CDF}"/>
              </a:ext>
            </a:extLst>
          </p:cNvPr>
          <p:cNvSpPr txBox="1"/>
          <p:nvPr/>
        </p:nvSpPr>
        <p:spPr>
          <a:xfrm flipH="1">
            <a:off x="9726583" y="728514"/>
            <a:ext cx="1651414"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الاتصال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بنا</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2" name="Rectangle 66">
            <a:extLst>
              <a:ext uri="{FF2B5EF4-FFF2-40B4-BE49-F238E27FC236}">
                <a16:creationId xmlns:a16="http://schemas.microsoft.com/office/drawing/2014/main" id="{8319DCB8-1511-4FAF-914C-91DF9C7190FC}"/>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B506F96F-6EA0-4BC3-9313-87408832832C}"/>
              </a:ext>
            </a:extLst>
          </p:cNvPr>
          <p:cNvSpPr>
            <a:spLocks noGrp="1"/>
          </p:cNvSpPr>
          <p:nvPr>
            <p:ph type="pic" sz="quarter" idx="10"/>
          </p:nvPr>
        </p:nvSpPr>
        <p:spPr/>
      </p:sp>
    </p:spTree>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92015" y="1447800"/>
            <a:ext cx="4697597" cy="4581113"/>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 rtl="1"/>
            <a:endParaRPr lang="en-US" sz="1200" dirty="0">
              <a:solidFill>
                <a:schemeClr val="bg1">
                  <a:lumMod val="85000"/>
                </a:schemeClr>
              </a:solidFill>
              <a:latin typeface="Open Sans Light" pitchFamily="34" charset="0"/>
              <a:ea typeface="Open Sans Light" pitchFamily="34" charset="0"/>
              <a:cs typeface="Open Sans Light" pitchFamily="34" charset="0"/>
            </a:endParaRP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 rtl="1"/>
            <a:endParaRPr lang="en-US" sz="1200" dirty="0">
              <a:solidFill>
                <a:schemeClr val="bg1">
                  <a:lumMod val="85000"/>
                </a:schemeClr>
              </a:solidFill>
              <a:latin typeface="Open Sans Light" pitchFamily="34" charset="0"/>
              <a:ea typeface="Open Sans Light" pitchFamily="34" charset="0"/>
              <a:cs typeface="Open Sans Light" pitchFamily="34" charset="0"/>
            </a:endParaRPr>
          </a:p>
          <a:p>
            <a:pPr algn="just"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p:txBody>
      </p:sp>
      <p:sp>
        <p:nvSpPr>
          <p:cNvPr id="13" name="TextBox 12"/>
          <p:cNvSpPr txBox="1"/>
          <p:nvPr/>
        </p:nvSpPr>
        <p:spPr>
          <a:xfrm>
            <a:off x="6426015" y="1447800"/>
            <a:ext cx="4697597" cy="4427224"/>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marL="166688" indent="179388" algn="justLow" rtl="1">
              <a:buFont typeface="Arial" pitchFamily="34" charset="0"/>
              <a:buChar char="•"/>
            </a:pPr>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استبدل هذا النص بنص آخر.</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marL="166688" indent="179388" algn="justLow" rtl="1">
              <a:buFont typeface="Arial" pitchFamily="34" charset="0"/>
              <a:buChar char="•"/>
            </a:pPr>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استبدل هذا النص بنص آخر.</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marL="166688" indent="179388" algn="justLow" rtl="1">
              <a:buFont typeface="Arial" pitchFamily="34" charset="0"/>
              <a:buChar char="•"/>
            </a:pPr>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استبدل هذا النص بنص آخر.</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marL="166688" indent="179388" algn="justLow" rtl="1">
              <a:buFont typeface="Arial" pitchFamily="34" charset="0"/>
              <a:buChar char="•"/>
            </a:pPr>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استبدل هذا النص بنص آخر.</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marL="166688" indent="179388" algn="justLow" rtl="1"/>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cxnSp>
        <p:nvCxnSpPr>
          <p:cNvPr id="11" name="Straight Connector 10"/>
          <p:cNvCxnSpPr/>
          <p:nvPr/>
        </p:nvCxnSpPr>
        <p:spPr>
          <a:xfrm rot="5400000">
            <a:off x="3642157" y="3962400"/>
            <a:ext cx="487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5400000">
            <a:off x="9951292" y="183034"/>
            <a:ext cx="45720" cy="196828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597200" y="735297"/>
            <a:ext cx="2441695"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أشكال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للنصوص</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cSld>
  <p:clrMapOvr>
    <a:masterClrMapping/>
  </p:clrMapOvr>
  <p:transition spd="slow">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عنصر نائب للصورة 11">
            <a:extLst>
              <a:ext uri="{FF2B5EF4-FFF2-40B4-BE49-F238E27FC236}">
                <a16:creationId xmlns:a16="http://schemas.microsoft.com/office/drawing/2014/main" id="{2177E388-99E9-47C7-83FB-13663B77842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p:pic>
      <p:sp>
        <p:nvSpPr>
          <p:cNvPr id="13" name="مستطيل 12">
            <a:extLst>
              <a:ext uri="{FF2B5EF4-FFF2-40B4-BE49-F238E27FC236}">
                <a16:creationId xmlns:a16="http://schemas.microsoft.com/office/drawing/2014/main" id="{D0A085E3-0B7A-479A-9A88-E21CF851A74C}"/>
              </a:ext>
            </a:extLst>
          </p:cNvPr>
          <p:cNvSpPr/>
          <p:nvPr/>
        </p:nvSpPr>
        <p:spPr>
          <a:xfrm>
            <a:off x="-8515" y="0"/>
            <a:ext cx="12197340" cy="6853238"/>
          </a:xfrm>
          <a:prstGeom prst="rect">
            <a:avLst/>
          </a:prstGeom>
          <a:solidFill>
            <a:schemeClr val="tx1">
              <a:lumMod val="85000"/>
              <a:lumOff val="1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675069" y="502923"/>
            <a:ext cx="2798304" cy="1072460"/>
          </a:xfrm>
          <a:prstGeom prst="rect">
            <a:avLst/>
          </a:prstGeom>
          <a:noFill/>
        </p:spPr>
        <p:txBody>
          <a:bodyPr wrap="none" lIns="117208" tIns="58604" rIns="117208" bIns="58604" rtlCol="0">
            <a:spAutoFit/>
          </a:bodyPr>
          <a:lstStyle/>
          <a:p>
            <a:pPr algn="r"/>
            <a:r>
              <a:rPr lang="ar-EG" sz="3100" dirty="0">
                <a:solidFill>
                  <a:schemeClr val="bg1"/>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شكرًا للمتابعة</a:t>
            </a:r>
          </a:p>
          <a:p>
            <a:pPr algn="r"/>
            <a:r>
              <a:rPr lang="ar-EG" sz="3100" dirty="0">
                <a:solidFill>
                  <a:schemeClr val="bg1"/>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rPr>
              <a:t>ولكم جزيل الشكر</a:t>
            </a:r>
            <a:endParaRPr lang="en-US" sz="4100" dirty="0">
              <a:solidFill>
                <a:schemeClr val="bg1"/>
              </a:solidFill>
              <a:latin typeface="Helvetica Neue W23 for SKY Reg" panose="020B0604020202020204" pitchFamily="34" charset="-78"/>
              <a:ea typeface="Open Sans Extrabold" panose="020B0906030804020204" pitchFamily="34" charset="0"/>
              <a:cs typeface="Helvetica Neue W23 for SKY Reg" panose="020B0604020202020204" pitchFamily="34" charset="-78"/>
            </a:endParaRPr>
          </a:p>
        </p:txBody>
      </p:sp>
      <p:sp>
        <p:nvSpPr>
          <p:cNvPr id="5" name="TextBox 4"/>
          <p:cNvSpPr txBox="1"/>
          <p:nvPr/>
        </p:nvSpPr>
        <p:spPr>
          <a:xfrm>
            <a:off x="8657954" y="2057400"/>
            <a:ext cx="2708023" cy="1085733"/>
          </a:xfrm>
          <a:prstGeom prst="rect">
            <a:avLst/>
          </a:prstGeom>
          <a:noFill/>
        </p:spPr>
        <p:txBody>
          <a:bodyPr wrap="none" lIns="117208" tIns="58604" rIns="117208" bIns="58604" rtlCol="0">
            <a:spAutoFit/>
          </a:bodyPr>
          <a:lstStyle/>
          <a:p>
            <a:pPr lvl="0" algn="r" latinLnBrk="1">
              <a:lnSpc>
                <a:spcPct val="95000"/>
              </a:lnSpc>
              <a:spcBef>
                <a:spcPct val="0"/>
              </a:spcBef>
              <a:spcAft>
                <a:spcPct val="0"/>
              </a:spcAft>
            </a:pPr>
            <a:r>
              <a:rPr lang="ar-EG" altLang="ko-KR" sz="13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rPr>
              <a:t>معلومات الاتصال</a:t>
            </a:r>
            <a:endParaRPr lang="en-US" altLang="ko-KR" sz="13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endParaRPr>
          </a:p>
          <a:p>
            <a:pPr lvl="0" algn="r" latinLnBrk="1">
              <a:lnSpc>
                <a:spcPct val="95000"/>
              </a:lnSpc>
              <a:spcBef>
                <a:spcPct val="0"/>
              </a:spcBef>
              <a:spcAft>
                <a:spcPct val="0"/>
              </a:spcAft>
            </a:pPr>
            <a:endParaRPr lang="en-US" altLang="ko-KR" sz="14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endParaRPr>
          </a:p>
          <a:p>
            <a:pPr lvl="0" latinLnBrk="1">
              <a:lnSpc>
                <a:spcPct val="95000"/>
              </a:lnSpc>
              <a:spcBef>
                <a:spcPct val="0"/>
              </a:spcBef>
              <a:spcAft>
                <a:spcPct val="0"/>
              </a:spcAft>
            </a:pPr>
            <a:r>
              <a:rPr lang="en-US" altLang="ko-KR" sz="13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rPr>
              <a:t>Tel: 123-456-7890</a:t>
            </a:r>
          </a:p>
          <a:p>
            <a:pPr lvl="0" latinLnBrk="1">
              <a:lnSpc>
                <a:spcPct val="95000"/>
              </a:lnSpc>
              <a:spcBef>
                <a:spcPct val="0"/>
              </a:spcBef>
              <a:spcAft>
                <a:spcPct val="0"/>
              </a:spcAft>
            </a:pPr>
            <a:r>
              <a:rPr lang="en-US" altLang="ko-KR" sz="13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rPr>
              <a:t>Site: www.yourwebsite.com</a:t>
            </a:r>
          </a:p>
          <a:p>
            <a:pPr lvl="0" latinLnBrk="1">
              <a:lnSpc>
                <a:spcPct val="95000"/>
              </a:lnSpc>
              <a:spcBef>
                <a:spcPct val="0"/>
              </a:spcBef>
              <a:spcAft>
                <a:spcPct val="0"/>
              </a:spcAft>
            </a:pPr>
            <a:r>
              <a:rPr lang="en-US" altLang="ko-KR" sz="1300" dirty="0">
                <a:solidFill>
                  <a:schemeClr val="bg1"/>
                </a:solidFill>
                <a:latin typeface="Helvetica Neue W23 for SKY Reg" panose="020B0604020202020204" pitchFamily="34" charset="-78"/>
                <a:ea typeface="Roboto Light" panose="02000000000000000000" pitchFamily="2" charset="0"/>
                <a:cs typeface="Helvetica Neue W23 for SKY Reg" panose="020B0604020202020204" pitchFamily="34" charset="-78"/>
              </a:rPr>
              <a:t>E-Webmail: your@email.com</a:t>
            </a:r>
          </a:p>
        </p:txBody>
      </p:sp>
    </p:spTree>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19288" y="2209800"/>
            <a:ext cx="3021197" cy="3780894"/>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a:t>
            </a:r>
            <a:endPar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0" name="TextBox 9"/>
          <p:cNvSpPr txBox="1"/>
          <p:nvPr/>
        </p:nvSpPr>
        <p:spPr>
          <a:xfrm>
            <a:off x="9257409" y="1676400"/>
            <a:ext cx="1665841" cy="369332"/>
          </a:xfrm>
          <a:prstGeom prst="rect">
            <a:avLst/>
          </a:prstGeom>
          <a:noFill/>
        </p:spPr>
        <p:txBody>
          <a:bodyPr wrap="none" rtlCol="0">
            <a:spAutoFit/>
          </a:bodyPr>
          <a:lstStyle/>
          <a:p>
            <a:pPr algn="r" rtl="1"/>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أكتب العنوان هنا</a:t>
            </a:r>
            <a:endParaRPr lang="en-US" sz="18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5" name="Rectangle 14"/>
          <p:cNvSpPr/>
          <p:nvPr/>
        </p:nvSpPr>
        <p:spPr>
          <a:xfrm>
            <a:off x="3130429" y="2008910"/>
            <a:ext cx="77724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94066" y="2008910"/>
            <a:ext cx="77724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6475" y="2008910"/>
            <a:ext cx="77724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5400000">
            <a:off x="2360612" y="4191000"/>
            <a:ext cx="3962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810394" y="4191000"/>
            <a:ext cx="3962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76B9CD63-8152-4054-8E8B-38906CC61300}"/>
              </a:ext>
            </a:extLst>
          </p:cNvPr>
          <p:cNvSpPr/>
          <p:nvPr/>
        </p:nvSpPr>
        <p:spPr>
          <a:xfrm rot="5400000">
            <a:off x="9951292" y="183034"/>
            <a:ext cx="45720" cy="196828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3">
            <a:extLst>
              <a:ext uri="{FF2B5EF4-FFF2-40B4-BE49-F238E27FC236}">
                <a16:creationId xmlns:a16="http://schemas.microsoft.com/office/drawing/2014/main" id="{900C4825-2BB9-4982-B6EC-F5E2F7964747}"/>
              </a:ext>
            </a:extLst>
          </p:cNvPr>
          <p:cNvSpPr txBox="1"/>
          <p:nvPr/>
        </p:nvSpPr>
        <p:spPr>
          <a:xfrm>
            <a:off x="8597200" y="735297"/>
            <a:ext cx="2441695"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أشكال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للنصوص</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0" name="TextBox 9">
            <a:extLst>
              <a:ext uri="{FF2B5EF4-FFF2-40B4-BE49-F238E27FC236}">
                <a16:creationId xmlns:a16="http://schemas.microsoft.com/office/drawing/2014/main" id="{66120361-A912-4BD5-8D97-07E9F702281A}"/>
              </a:ext>
            </a:extLst>
          </p:cNvPr>
          <p:cNvSpPr txBox="1"/>
          <p:nvPr/>
        </p:nvSpPr>
        <p:spPr>
          <a:xfrm>
            <a:off x="5779917" y="1676400"/>
            <a:ext cx="1665841" cy="369332"/>
          </a:xfrm>
          <a:prstGeom prst="rect">
            <a:avLst/>
          </a:prstGeom>
          <a:noFill/>
        </p:spPr>
        <p:txBody>
          <a:bodyPr wrap="none" rtlCol="0">
            <a:spAutoFit/>
          </a:bodyPr>
          <a:lstStyle/>
          <a:p>
            <a:pPr algn="r" rtl="1"/>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أكتب العنوان هنا</a:t>
            </a:r>
            <a:endParaRPr lang="en-US" sz="18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21" name="TextBox 9">
            <a:extLst>
              <a:ext uri="{FF2B5EF4-FFF2-40B4-BE49-F238E27FC236}">
                <a16:creationId xmlns:a16="http://schemas.microsoft.com/office/drawing/2014/main" id="{0C27BCD7-5F78-4EBA-AE92-C9A06FDDD4E6}"/>
              </a:ext>
            </a:extLst>
          </p:cNvPr>
          <p:cNvSpPr txBox="1"/>
          <p:nvPr/>
        </p:nvSpPr>
        <p:spPr>
          <a:xfrm>
            <a:off x="2345032" y="1676400"/>
            <a:ext cx="1665841" cy="369332"/>
          </a:xfrm>
          <a:prstGeom prst="rect">
            <a:avLst/>
          </a:prstGeom>
          <a:noFill/>
        </p:spPr>
        <p:txBody>
          <a:bodyPr wrap="none" rtlCol="0">
            <a:spAutoFit/>
          </a:bodyPr>
          <a:lstStyle/>
          <a:p>
            <a:pPr algn="r" rtl="1"/>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أكتب العنوان هنا</a:t>
            </a:r>
            <a:endParaRPr lang="en-US" sz="18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28" name="TextBox 8">
            <a:extLst>
              <a:ext uri="{FF2B5EF4-FFF2-40B4-BE49-F238E27FC236}">
                <a16:creationId xmlns:a16="http://schemas.microsoft.com/office/drawing/2014/main" id="{7D13834F-A5B1-4BC3-B542-ADF4FA69858B}"/>
              </a:ext>
            </a:extLst>
          </p:cNvPr>
          <p:cNvSpPr txBox="1"/>
          <p:nvPr/>
        </p:nvSpPr>
        <p:spPr>
          <a:xfrm>
            <a:off x="4569506" y="2209800"/>
            <a:ext cx="3021197" cy="3780894"/>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a:t>
            </a:r>
            <a:endPar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30" name="TextBox 8">
            <a:extLst>
              <a:ext uri="{FF2B5EF4-FFF2-40B4-BE49-F238E27FC236}">
                <a16:creationId xmlns:a16="http://schemas.microsoft.com/office/drawing/2014/main" id="{63BEA184-7E8A-4135-A33E-AC005D70744C}"/>
              </a:ext>
            </a:extLst>
          </p:cNvPr>
          <p:cNvSpPr txBox="1"/>
          <p:nvPr/>
        </p:nvSpPr>
        <p:spPr>
          <a:xfrm>
            <a:off x="1092922" y="2209800"/>
            <a:ext cx="3021197" cy="3780894"/>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a:t>
            </a:r>
            <a:endPar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Tree>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311080" y="1996966"/>
            <a:ext cx="5688198" cy="980127"/>
          </a:xfrm>
          <a:prstGeom prst="rect">
            <a:avLst/>
          </a:prstGeom>
          <a:noFill/>
        </p:spPr>
        <p:txBody>
          <a:bodyPr wrap="square" lIns="117208" tIns="58604" rIns="117208" bIns="58604" numCol="1" spcCol="586039" rtlCol="0">
            <a:spAutoFit/>
          </a:bodyPr>
          <a:lstStyle/>
          <a:p>
            <a:pPr algn="justLow" rtl="1"/>
            <a:r>
              <a:rPr lang="ar-EG"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endParaRPr lang="en-US" sz="14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7" name="TextBox 16"/>
          <p:cNvSpPr txBox="1"/>
          <p:nvPr/>
        </p:nvSpPr>
        <p:spPr>
          <a:xfrm>
            <a:off x="1311080" y="3405481"/>
            <a:ext cx="5688000" cy="3442339"/>
          </a:xfrm>
          <a:prstGeom prst="rect">
            <a:avLst/>
          </a:prstGeom>
          <a:noFill/>
        </p:spPr>
        <p:txBody>
          <a:bodyPr wrap="square" lIns="117208" tIns="58604" rIns="117208" bIns="58604" numCol="2" spcCol="410227" rtlCol="0">
            <a:spAutoFit/>
          </a:bodyPr>
          <a:lstStyle/>
          <a:p>
            <a:pPr algn="justLow" rtl="1"/>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endParaRPr lang="en-US"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endPar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a:p>
            <a:pPr algn="justLow" rtl="1"/>
            <a:r>
              <a:rPr lang="ar-EG"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rPr>
              <a:t> إذا كنت تحتاج إلى عدد أكبر من الفقرات يتيح لك مولد النص العربي زيادة عدد الفقرات كما تريد، النص لن يبدو مقسما ولا يحوي أخطاء لغوية</a:t>
            </a:r>
            <a:endParaRPr lang="en-US" sz="1200" dirty="0">
              <a:solidFill>
                <a:schemeClr val="bg1">
                  <a:lumMod val="85000"/>
                </a:schemeClr>
              </a:solidFill>
              <a:latin typeface="Helvetica Neue W23 for SKY Reg" panose="020B0604020202020204" pitchFamily="34" charset="-78"/>
              <a:ea typeface="Open Sans Light" pitchFamily="34" charset="0"/>
              <a:cs typeface="Helvetica Neue W23 for SKY Reg" panose="020B0604020202020204" pitchFamily="34" charset="-78"/>
            </a:endParaRPr>
          </a:p>
        </p:txBody>
      </p:sp>
      <p:sp>
        <p:nvSpPr>
          <p:cNvPr id="13" name="TextBox 12"/>
          <p:cNvSpPr txBox="1"/>
          <p:nvPr/>
        </p:nvSpPr>
        <p:spPr>
          <a:xfrm>
            <a:off x="8933041" y="1981200"/>
            <a:ext cx="1665841" cy="369332"/>
          </a:xfrm>
          <a:prstGeom prst="rect">
            <a:avLst/>
          </a:prstGeom>
          <a:noFill/>
        </p:spPr>
        <p:txBody>
          <a:bodyPr wrap="none" rtlCol="0">
            <a:spAutoFit/>
          </a:bodyPr>
          <a:lstStyle/>
          <a:p>
            <a:pPr algn="r" rtl="1"/>
            <a:r>
              <a:rPr lang="ar-EG" sz="1800" dirty="0">
                <a:solidFill>
                  <a:schemeClr val="bg1">
                    <a:lumMod val="85000"/>
                  </a:schemeClr>
                </a:solidFill>
                <a:latin typeface="Helvetica Neue W23 for SKY Reg" panose="020B0604020202020204" pitchFamily="34" charset="-78"/>
                <a:cs typeface="Helvetica Neue W23 for SKY Reg" panose="020B0604020202020204" pitchFamily="34" charset="-78"/>
              </a:rPr>
              <a:t>أكتب العنوان هنا</a:t>
            </a:r>
            <a:endParaRPr lang="en-US" sz="1800" dirty="0">
              <a:solidFill>
                <a:schemeClr val="bg1">
                  <a:lumMod val="85000"/>
                </a:schemeClr>
              </a:solidFill>
              <a:latin typeface="Helvetica Neue W23 for SKY Reg" panose="020B0604020202020204" pitchFamily="34" charset="-78"/>
              <a:cs typeface="Helvetica Neue W23 for SKY Reg" panose="020B0604020202020204" pitchFamily="34" charset="-78"/>
            </a:endParaRPr>
          </a:p>
        </p:txBody>
      </p:sp>
      <p:sp>
        <p:nvSpPr>
          <p:cNvPr id="14" name="Rectangle 13"/>
          <p:cNvSpPr/>
          <p:nvPr/>
        </p:nvSpPr>
        <p:spPr>
          <a:xfrm>
            <a:off x="9723535" y="2313710"/>
            <a:ext cx="777240"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5180012" y="4260270"/>
            <a:ext cx="426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7" idx="0"/>
          </p:cNvCxnSpPr>
          <p:nvPr/>
        </p:nvCxnSpPr>
        <p:spPr>
          <a:xfrm flipH="1">
            <a:off x="4152850" y="3405482"/>
            <a:ext cx="2230" cy="2988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664DE93-8C2F-4026-BDCF-C8AD2FA50EEE}"/>
              </a:ext>
            </a:extLst>
          </p:cNvPr>
          <p:cNvSpPr/>
          <p:nvPr/>
        </p:nvSpPr>
        <p:spPr>
          <a:xfrm rot="5400000">
            <a:off x="9951292" y="183034"/>
            <a:ext cx="45720" cy="196828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3">
            <a:extLst>
              <a:ext uri="{FF2B5EF4-FFF2-40B4-BE49-F238E27FC236}">
                <a16:creationId xmlns:a16="http://schemas.microsoft.com/office/drawing/2014/main" id="{ABF2C798-30F8-4492-AF0E-5744F88795E9}"/>
              </a:ext>
            </a:extLst>
          </p:cNvPr>
          <p:cNvSpPr txBox="1"/>
          <p:nvPr/>
        </p:nvSpPr>
        <p:spPr>
          <a:xfrm>
            <a:off x="8597200" y="735297"/>
            <a:ext cx="2441695"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أشكال</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للنصوص</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3" name="عنصر نائب للصورة 2">
            <a:extLst>
              <a:ext uri="{FF2B5EF4-FFF2-40B4-BE49-F238E27FC236}">
                <a16:creationId xmlns:a16="http://schemas.microsoft.com/office/drawing/2014/main" id="{032FE6D6-88ED-4FA8-AA96-A04BE915077D}"/>
              </a:ext>
            </a:extLst>
          </p:cNvPr>
          <p:cNvSpPr>
            <a:spLocks noGrp="1"/>
          </p:cNvSpPr>
          <p:nvPr>
            <p:ph type="pic" sz="quarter" idx="22"/>
          </p:nvPr>
        </p:nvSpPr>
        <p:spPr/>
      </p:sp>
    </p:spTree>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1653953" y="3292883"/>
            <a:ext cx="5188378" cy="2955517"/>
          </a:xfrm>
        </p:spPr>
        <p:txBody>
          <a:bodyPr>
            <a:noAutofit/>
          </a:bodyPr>
          <a:lstStyle/>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rtl="1"/>
            <a:r>
              <a:rPr lang="ar-EG" sz="1400" dirty="0">
                <a:solidFill>
                  <a:schemeClr val="bg1">
                    <a:lumMod val="85000"/>
                  </a:schemeClr>
                </a:solidFill>
                <a:latin typeface="Helvetica Neue W23 for SKY Reg" panose="020B0604020202020204" pitchFamily="34" charset="-78"/>
                <a:cs typeface="Helvetica Neue W23 for SKY Reg" panose="020B0604020202020204" pitchFamily="34" charset="-78"/>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300" dirty="0">
              <a:solidFill>
                <a:schemeClr val="bg1">
                  <a:lumMod val="85000"/>
                </a:schemeClr>
              </a:solidFill>
            </a:endParaRPr>
          </a:p>
        </p:txBody>
      </p:sp>
      <p:sp>
        <p:nvSpPr>
          <p:cNvPr id="13" name="TextBox 12"/>
          <p:cNvSpPr txBox="1"/>
          <p:nvPr/>
        </p:nvSpPr>
        <p:spPr>
          <a:xfrm>
            <a:off x="4481956" y="2812475"/>
            <a:ext cx="2262158" cy="323165"/>
          </a:xfrm>
          <a:prstGeom prst="rect">
            <a:avLst/>
          </a:prstGeom>
          <a:noFill/>
        </p:spPr>
        <p:txBody>
          <a:bodyPr wrap="none" rtlCol="0">
            <a:spAutoFit/>
          </a:bodyPr>
          <a:lstStyle/>
          <a:p>
            <a:pPr algn="r" rtl="1"/>
            <a:r>
              <a:rPr lang="ar-EG" sz="1500" dirty="0">
                <a:solidFill>
                  <a:schemeClr val="bg1">
                    <a:lumMod val="85000"/>
                  </a:schemeClr>
                </a:solidFill>
                <a:latin typeface="Helvetica Neue W23 for SKY Bd" panose="020B0804020202020204" pitchFamily="34" charset="-78"/>
                <a:cs typeface="Helvetica Neue W23 for SKY Bd" panose="020B0804020202020204" pitchFamily="34" charset="-78"/>
              </a:rPr>
              <a:t>ضع اسم العمل الخاص بك</a:t>
            </a:r>
            <a:endParaRPr lang="en-US" sz="1500" dirty="0">
              <a:solidFill>
                <a:schemeClr val="bg1">
                  <a:lumMod val="85000"/>
                </a:schemeClr>
              </a:solidFill>
              <a:latin typeface="Helvetica Neue W23 for SKY Bd" panose="020B0804020202020204" pitchFamily="34" charset="-78"/>
              <a:cs typeface="Helvetica Neue W23 for SKY Bd" panose="020B0804020202020204" pitchFamily="34" charset="-78"/>
            </a:endParaRPr>
          </a:p>
        </p:txBody>
      </p:sp>
      <p:sp>
        <p:nvSpPr>
          <p:cNvPr id="14" name="Rectangle 13"/>
          <p:cNvSpPr/>
          <p:nvPr/>
        </p:nvSpPr>
        <p:spPr>
          <a:xfrm>
            <a:off x="5332412" y="3103420"/>
            <a:ext cx="1336965" cy="45719"/>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0" name="Rectangle 64">
            <a:extLst>
              <a:ext uri="{FF2B5EF4-FFF2-40B4-BE49-F238E27FC236}">
                <a16:creationId xmlns:a16="http://schemas.microsoft.com/office/drawing/2014/main" id="{7622B8F0-4273-4F34-8343-FEA6F9C2ABEB}"/>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65">
            <a:extLst>
              <a:ext uri="{FF2B5EF4-FFF2-40B4-BE49-F238E27FC236}">
                <a16:creationId xmlns:a16="http://schemas.microsoft.com/office/drawing/2014/main" id="{AA219B95-57E0-4A39-9871-5A90069585F3}"/>
              </a:ext>
            </a:extLst>
          </p:cNvPr>
          <p:cNvSpPr txBox="1"/>
          <p:nvPr/>
        </p:nvSpPr>
        <p:spPr>
          <a:xfrm flipH="1">
            <a:off x="9832381" y="728514"/>
            <a:ext cx="1545616"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العمل</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2" name="Rectangle 66">
            <a:extLst>
              <a:ext uri="{FF2B5EF4-FFF2-40B4-BE49-F238E27FC236}">
                <a16:creationId xmlns:a16="http://schemas.microsoft.com/office/drawing/2014/main" id="{5D581323-AD0D-4692-854F-A750315927B9}"/>
              </a:ext>
            </a:extLst>
          </p:cNvPr>
          <p:cNvSpPr/>
          <p:nvPr/>
        </p:nvSpPr>
        <p:spPr>
          <a:xfrm flipH="1">
            <a:off x="4248142" y="1111499"/>
            <a:ext cx="7109743" cy="461665"/>
          </a:xfrm>
          <a:prstGeom prst="rect">
            <a:avLst/>
          </a:prstGeom>
        </p:spPr>
        <p:txBody>
          <a:bodyPr wrap="square">
            <a:spAutoFit/>
          </a:bodyPr>
          <a:lstStyle/>
          <a:p>
            <a:pPr algn="r"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
        <p:nvSpPr>
          <p:cNvPr id="3" name="عنصر نائب للصورة 2">
            <a:extLst>
              <a:ext uri="{FF2B5EF4-FFF2-40B4-BE49-F238E27FC236}">
                <a16:creationId xmlns:a16="http://schemas.microsoft.com/office/drawing/2014/main" id="{65D6C721-8966-40D5-BE47-BC0B2706E660}"/>
              </a:ext>
            </a:extLst>
          </p:cNvPr>
          <p:cNvSpPr>
            <a:spLocks noGrp="1"/>
          </p:cNvSpPr>
          <p:nvPr>
            <p:ph type="pic" sz="quarter" idx="22"/>
          </p:nvPr>
        </p:nvSpPr>
        <p:spPr/>
      </p:sp>
    </p:spTree>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p:cNvSpPr/>
          <p:nvPr/>
        </p:nvSpPr>
        <p:spPr>
          <a:xfrm>
            <a:off x="8514171" y="4162407"/>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21"/>
          <p:cNvGrpSpPr/>
          <p:nvPr/>
        </p:nvGrpSpPr>
        <p:grpSpPr>
          <a:xfrm>
            <a:off x="8652027" y="4301690"/>
            <a:ext cx="348869" cy="349465"/>
            <a:chOff x="7287419" y="3505994"/>
            <a:chExt cx="464344" cy="465138"/>
          </a:xfrm>
          <a:solidFill>
            <a:schemeClr val="bg1"/>
          </a:solidFill>
        </p:grpSpPr>
        <p:sp>
          <p:nvSpPr>
            <p:cNvPr id="83"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4"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5"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7"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8"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90" name="Oval 89"/>
          <p:cNvSpPr/>
          <p:nvPr/>
        </p:nvSpPr>
        <p:spPr>
          <a:xfrm>
            <a:off x="8514171" y="217170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1" name="Group 28"/>
          <p:cNvGrpSpPr/>
          <p:nvPr/>
        </p:nvGrpSpPr>
        <p:grpSpPr>
          <a:xfrm>
            <a:off x="8661988" y="2278009"/>
            <a:ext cx="348868" cy="348868"/>
            <a:chOff x="8216107" y="1647825"/>
            <a:chExt cx="464344" cy="464344"/>
          </a:xfrm>
          <a:solidFill>
            <a:schemeClr val="bg1"/>
          </a:solidFill>
        </p:grpSpPr>
        <p:sp>
          <p:nvSpPr>
            <p:cNvPr id="92" name="AutoShape 81"/>
            <p:cNvSpPr>
              <a:spLocks/>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3" name="AutoShape 82"/>
            <p:cNvSpPr>
              <a:spLocks/>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95" name="Oval 13"/>
          <p:cNvSpPr/>
          <p:nvPr/>
        </p:nvSpPr>
        <p:spPr>
          <a:xfrm>
            <a:off x="5782139" y="4162407"/>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31"/>
          <p:cNvGrpSpPr/>
          <p:nvPr/>
        </p:nvGrpSpPr>
        <p:grpSpPr>
          <a:xfrm>
            <a:off x="5962558" y="4301690"/>
            <a:ext cx="263709" cy="384412"/>
            <a:chOff x="3582988" y="3510757"/>
            <a:chExt cx="319088" cy="465138"/>
          </a:xfrm>
          <a:solidFill>
            <a:schemeClr val="bg1"/>
          </a:solidFill>
        </p:grpSpPr>
        <p:sp>
          <p:nvSpPr>
            <p:cNvPr id="9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0" name="Oval 99"/>
          <p:cNvSpPr/>
          <p:nvPr/>
        </p:nvSpPr>
        <p:spPr>
          <a:xfrm>
            <a:off x="3050107" y="4162407"/>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34"/>
          <p:cNvGrpSpPr/>
          <p:nvPr/>
        </p:nvGrpSpPr>
        <p:grpSpPr>
          <a:xfrm>
            <a:off x="3194215" y="4319462"/>
            <a:ext cx="349465" cy="348868"/>
            <a:chOff x="2581275" y="2582069"/>
            <a:chExt cx="465138" cy="464344"/>
          </a:xfrm>
          <a:solidFill>
            <a:schemeClr val="bg1"/>
          </a:solidFill>
        </p:grpSpPr>
        <p:sp>
          <p:nvSpPr>
            <p:cNvPr id="102"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3"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5" name="Oval 104"/>
          <p:cNvSpPr/>
          <p:nvPr/>
        </p:nvSpPr>
        <p:spPr>
          <a:xfrm>
            <a:off x="3050107" y="217170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AutoShape 130"/>
          <p:cNvSpPr>
            <a:spLocks/>
          </p:cNvSpPr>
          <p:nvPr/>
        </p:nvSpPr>
        <p:spPr bwMode="auto">
          <a:xfrm>
            <a:off x="3170503" y="2292096"/>
            <a:ext cx="383755" cy="38375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8" name="Oval 107"/>
          <p:cNvSpPr/>
          <p:nvPr/>
        </p:nvSpPr>
        <p:spPr>
          <a:xfrm>
            <a:off x="5782139" y="2171700"/>
            <a:ext cx="624548" cy="624548"/>
          </a:xfrm>
          <a:prstGeom prst="ellipse">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AutoShape 137"/>
          <p:cNvSpPr>
            <a:spLocks/>
          </p:cNvSpPr>
          <p:nvPr/>
        </p:nvSpPr>
        <p:spPr bwMode="auto">
          <a:xfrm>
            <a:off x="5919978" y="2292096"/>
            <a:ext cx="348868" cy="3488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1" name="TextBox 110"/>
          <p:cNvSpPr txBox="1"/>
          <p:nvPr/>
        </p:nvSpPr>
        <p:spPr>
          <a:xfrm>
            <a:off x="2846055" y="2843818"/>
            <a:ext cx="1032655" cy="307777"/>
          </a:xfrm>
          <a:prstGeom prst="rect">
            <a:avLst/>
          </a:prstGeom>
          <a:noFill/>
        </p:spPr>
        <p:txBody>
          <a:bodyPr wrap="none" rtlCol="0">
            <a:spAutoFit/>
          </a:bodyPr>
          <a:lstStyle/>
          <a:p>
            <a:pPr algn="ctr" rtl="1"/>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رجل الأعمال</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12" name="Rectangle 111"/>
          <p:cNvSpPr/>
          <p:nvPr/>
        </p:nvSpPr>
        <p:spPr>
          <a:xfrm>
            <a:off x="2260847" y="3129049"/>
            <a:ext cx="2216198" cy="646331"/>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14" name="TextBox 113"/>
          <p:cNvSpPr txBox="1"/>
          <p:nvPr/>
        </p:nvSpPr>
        <p:spPr>
          <a:xfrm>
            <a:off x="2814150" y="4836133"/>
            <a:ext cx="1109599" cy="307777"/>
          </a:xfrm>
          <a:prstGeom prst="rect">
            <a:avLst/>
          </a:prstGeom>
          <a:noFill/>
        </p:spPr>
        <p:txBody>
          <a:bodyPr wrap="none" rtlCol="0">
            <a:spAutoFit/>
          </a:bodyPr>
          <a:lstStyle/>
          <a:p>
            <a:pPr algn="ctr" rtl="1"/>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الويب ديزاين</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15" name="Rectangle 114"/>
          <p:cNvSpPr/>
          <p:nvPr/>
        </p:nvSpPr>
        <p:spPr>
          <a:xfrm>
            <a:off x="2254281" y="5137818"/>
            <a:ext cx="2216198" cy="646331"/>
          </a:xfrm>
          <a:prstGeom prst="rect">
            <a:avLst/>
          </a:prstGeom>
        </p:spPr>
        <p:txBody>
          <a:bodyPr wrap="square">
            <a:spAutoFit/>
          </a:bodyPr>
          <a:lstStyle/>
          <a:p>
            <a:pPr algn="justLow" rtl="1"/>
            <a:r>
              <a:rPr lang="ar-EG" sz="120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17" name="TextBox 116"/>
          <p:cNvSpPr txBox="1"/>
          <p:nvPr/>
        </p:nvSpPr>
        <p:spPr>
          <a:xfrm>
            <a:off x="5738388" y="2843816"/>
            <a:ext cx="712053" cy="307777"/>
          </a:xfrm>
          <a:prstGeom prst="rect">
            <a:avLst/>
          </a:prstGeom>
          <a:noFill/>
        </p:spPr>
        <p:txBody>
          <a:bodyPr wrap="none" rtlCol="0">
            <a:spAutoFit/>
          </a:bodyPr>
          <a:lstStyle/>
          <a:p>
            <a:pPr algn="ctr" rtl="1"/>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التطوير</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18" name="Rectangle 117"/>
          <p:cNvSpPr/>
          <p:nvPr/>
        </p:nvSpPr>
        <p:spPr>
          <a:xfrm>
            <a:off x="4986312" y="3133777"/>
            <a:ext cx="2216198" cy="646331"/>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20" name="TextBox 119"/>
          <p:cNvSpPr txBox="1"/>
          <p:nvPr/>
        </p:nvSpPr>
        <p:spPr>
          <a:xfrm>
            <a:off x="8430701" y="2843817"/>
            <a:ext cx="811441" cy="307777"/>
          </a:xfrm>
          <a:prstGeom prst="rect">
            <a:avLst/>
          </a:prstGeom>
          <a:noFill/>
        </p:spPr>
        <p:txBody>
          <a:bodyPr wrap="none" rtlCol="0">
            <a:spAutoFit/>
          </a:bodyPr>
          <a:lstStyle/>
          <a:p>
            <a:pPr algn="ctr" rtl="1"/>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التسويق</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21" name="Rectangle 120"/>
          <p:cNvSpPr/>
          <p:nvPr/>
        </p:nvSpPr>
        <p:spPr>
          <a:xfrm>
            <a:off x="7718346" y="3123280"/>
            <a:ext cx="2216198" cy="646331"/>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23" name="TextBox 122"/>
          <p:cNvSpPr txBox="1"/>
          <p:nvPr/>
        </p:nvSpPr>
        <p:spPr>
          <a:xfrm>
            <a:off x="5561254" y="4836133"/>
            <a:ext cx="1066319" cy="307777"/>
          </a:xfrm>
          <a:prstGeom prst="rect">
            <a:avLst/>
          </a:prstGeom>
          <a:noFill/>
        </p:spPr>
        <p:txBody>
          <a:bodyPr wrap="none" rtlCol="0">
            <a:spAutoFit/>
          </a:bodyPr>
          <a:lstStyle/>
          <a:p>
            <a:pPr algn="ctr" rtl="1"/>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فكرة حصرية</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24" name="Rectangle 123"/>
          <p:cNvSpPr/>
          <p:nvPr/>
        </p:nvSpPr>
        <p:spPr>
          <a:xfrm>
            <a:off x="4986312" y="5137818"/>
            <a:ext cx="2216198" cy="646331"/>
          </a:xfrm>
          <a:prstGeom prst="rect">
            <a:avLst/>
          </a:prstGeom>
        </p:spPr>
        <p:txBody>
          <a:bodyPr wrap="square">
            <a:spAutoFit/>
          </a:bodyPr>
          <a:lstStyle/>
          <a:p>
            <a:pPr algn="justLow" rtl="1"/>
            <a:r>
              <a:rPr lang="ar-EG" sz="120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sp>
        <p:nvSpPr>
          <p:cNvPr id="126" name="TextBox 125"/>
          <p:cNvSpPr txBox="1"/>
          <p:nvPr/>
        </p:nvSpPr>
        <p:spPr>
          <a:xfrm>
            <a:off x="8150981" y="4836134"/>
            <a:ext cx="1370888" cy="307777"/>
          </a:xfrm>
          <a:prstGeom prst="rect">
            <a:avLst/>
          </a:prstGeom>
          <a:noFill/>
        </p:spPr>
        <p:txBody>
          <a:bodyPr wrap="none" rtlCol="0">
            <a:spAutoFit/>
          </a:bodyPr>
          <a:lstStyle/>
          <a:p>
            <a:pPr algn="ctr" rtl="1"/>
            <a:r>
              <a:rPr lang="ar-EG" sz="1400" dirty="0" err="1">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احصايئات</a:t>
            </a:r>
            <a:r>
              <a:rPr lang="ar-EG"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rPr>
              <a:t> الويب</a:t>
            </a:r>
            <a:endParaRPr lang="en-GB" sz="1400" dirty="0">
              <a:solidFill>
                <a:schemeClr val="tx1">
                  <a:lumMod val="75000"/>
                  <a:lumOff val="25000"/>
                </a:schemeClr>
              </a:solidFill>
              <a:latin typeface="Helvetica Neue W23 for SKY Bd" panose="020B0804020202020204" pitchFamily="34" charset="-78"/>
              <a:cs typeface="Helvetica Neue W23 for SKY Bd" panose="020B0804020202020204" pitchFamily="34" charset="-78"/>
            </a:endParaRPr>
          </a:p>
        </p:txBody>
      </p:sp>
      <p:sp>
        <p:nvSpPr>
          <p:cNvPr id="127" name="Rectangle 126"/>
          <p:cNvSpPr/>
          <p:nvPr/>
        </p:nvSpPr>
        <p:spPr>
          <a:xfrm>
            <a:off x="7718343" y="5142546"/>
            <a:ext cx="2216198" cy="646331"/>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cs typeface="Helvetica Neue W23 for SKY Reg" panose="020B0604020202020204" pitchFamily="34" charset="-78"/>
              </a:rPr>
              <a:t>هذا النص هو مثال لنص يمكن أن يستبدل في نفس المساحة، لقد تم توليد هذا النص من مولد النص</a:t>
            </a:r>
            <a:endParaRPr lang="en-GB" sz="1200" dirty="0">
              <a:solidFill>
                <a:schemeClr val="bg1">
                  <a:lumMod val="85000"/>
                </a:schemeClr>
              </a:solidFill>
              <a:latin typeface="Open Sans Light" pitchFamily="34" charset="0"/>
              <a:ea typeface="Open Sans Light" pitchFamily="34" charset="0"/>
              <a:cs typeface="Open Sans Light" pitchFamily="34" charset="0"/>
            </a:endParaRPr>
          </a:p>
        </p:txBody>
      </p:sp>
      <p:cxnSp>
        <p:nvCxnSpPr>
          <p:cNvPr id="67" name="Straight Connector 66"/>
          <p:cNvCxnSpPr/>
          <p:nvPr/>
        </p:nvCxnSpPr>
        <p:spPr>
          <a:xfrm rot="5400000">
            <a:off x="3046412" y="4038600"/>
            <a:ext cx="3505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706484" y="4038600"/>
            <a:ext cx="3505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903412" y="3948545"/>
            <a:ext cx="838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Rectangle 64">
            <a:extLst>
              <a:ext uri="{FF2B5EF4-FFF2-40B4-BE49-F238E27FC236}">
                <a16:creationId xmlns:a16="http://schemas.microsoft.com/office/drawing/2014/main" id="{96955D36-AE00-426A-96C1-A6E47B6BF7AA}"/>
              </a:ext>
            </a:extLst>
          </p:cNvPr>
          <p:cNvSpPr/>
          <p:nvPr/>
        </p:nvSpPr>
        <p:spPr>
          <a:xfrm flipH="1">
            <a:off x="11453410" y="797717"/>
            <a:ext cx="45719" cy="683491"/>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65">
            <a:extLst>
              <a:ext uri="{FF2B5EF4-FFF2-40B4-BE49-F238E27FC236}">
                <a16:creationId xmlns:a16="http://schemas.microsoft.com/office/drawing/2014/main" id="{D91B98FF-46BF-445E-96CE-1E18C5D24FFE}"/>
              </a:ext>
            </a:extLst>
          </p:cNvPr>
          <p:cNvSpPr txBox="1"/>
          <p:nvPr/>
        </p:nvSpPr>
        <p:spPr>
          <a:xfrm flipH="1">
            <a:off x="9490941" y="728514"/>
            <a:ext cx="1887056" cy="461665"/>
          </a:xfrm>
          <a:prstGeom prst="rect">
            <a:avLst/>
          </a:prstGeom>
          <a:noFill/>
        </p:spPr>
        <p:txBody>
          <a:bodyPr wrap="none" rtlCol="0">
            <a:spAutoFit/>
          </a:bodyPr>
          <a:lstStyle/>
          <a:p>
            <a:pPr algn="r" rtl="1"/>
            <a:r>
              <a:rPr lang="ar-EG" sz="2400" dirty="0">
                <a:solidFill>
                  <a:schemeClr val="bg1">
                    <a:lumMod val="85000"/>
                  </a:schemeClr>
                </a:solidFill>
                <a:latin typeface="GE SS Two Bold" panose="020A0503020102020204" pitchFamily="18" charset="-78"/>
                <a:ea typeface="GE SS Two Bold" panose="020A0503020102020204" pitchFamily="18" charset="-78"/>
                <a:cs typeface="GE SS Two Bold" panose="020A0503020102020204" pitchFamily="18" charset="-78"/>
              </a:rPr>
              <a:t>عن</a:t>
            </a:r>
            <a:r>
              <a:rPr lang="ar-EG" sz="2400" dirty="0">
                <a:solidFill>
                  <a:schemeClr val="tx1">
                    <a:lumMod val="65000"/>
                    <a:lumOff val="3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rPr>
              <a:t>المميزات</a:t>
            </a:r>
            <a:endParaRPr lang="en-US" sz="2400" dirty="0">
              <a:solidFill>
                <a:srgbClr val="F0534B"/>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46" name="Rectangle 66">
            <a:extLst>
              <a:ext uri="{FF2B5EF4-FFF2-40B4-BE49-F238E27FC236}">
                <a16:creationId xmlns:a16="http://schemas.microsoft.com/office/drawing/2014/main" id="{C5B8EC6B-62DE-4613-8631-E8A2999E6EBE}"/>
              </a:ext>
            </a:extLst>
          </p:cNvPr>
          <p:cNvSpPr/>
          <p:nvPr/>
        </p:nvSpPr>
        <p:spPr>
          <a:xfrm flipH="1">
            <a:off x="4248142" y="1111499"/>
            <a:ext cx="7109743" cy="461665"/>
          </a:xfrm>
          <a:prstGeom prst="rect">
            <a:avLst/>
          </a:prstGeom>
        </p:spPr>
        <p:txBody>
          <a:bodyPr wrap="square">
            <a:spAutoFit/>
          </a:bodyPr>
          <a:lstStyle/>
          <a:p>
            <a:pPr algn="justLow" rtl="1"/>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a:t>
            </a:r>
            <a:r>
              <a:rPr lang="ar-EG" sz="1200" dirty="0" err="1">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التى</a:t>
            </a:r>
            <a:r>
              <a:rPr lang="ar-EG"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rPr>
              <a:t> يولدها التطبيق.</a:t>
            </a:r>
            <a:endParaRPr lang="en-US" sz="1200" dirty="0">
              <a:solidFill>
                <a:schemeClr val="bg1">
                  <a:lumMod val="85000"/>
                </a:schemeClr>
              </a:solidFill>
              <a:latin typeface="Helvetica Neue W23 for SKY Reg" panose="020B0604020202020204" pitchFamily="34" charset="-78"/>
              <a:ea typeface="Open Sans Light" panose="020B0306030504020204" pitchFamily="34" charset="0"/>
              <a:cs typeface="Helvetica Neue W23 for SKY Reg" panose="020B0604020202020204" pitchFamily="34" charset="-78"/>
            </a:endParaRPr>
          </a:p>
        </p:txBody>
      </p:sp>
    </p:spTree>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صورة 2">
            <a:extLst>
              <a:ext uri="{FF2B5EF4-FFF2-40B4-BE49-F238E27FC236}">
                <a16:creationId xmlns:a16="http://schemas.microsoft.com/office/drawing/2014/main" id="{E520B818-CA58-4693-B193-B889431F3892}"/>
              </a:ext>
            </a:extLst>
          </p:cNvPr>
          <p:cNvSpPr>
            <a:spLocks noGrp="1"/>
          </p:cNvSpPr>
          <p:nvPr>
            <p:ph type="pic" sz="quarter" idx="10"/>
          </p:nvPr>
        </p:nvSpPr>
        <p:spPr>
          <a:xfrm>
            <a:off x="0" y="0"/>
            <a:ext cx="12188825" cy="6858000"/>
          </a:xfrm>
        </p:spPr>
      </p:sp>
      <p:sp>
        <p:nvSpPr>
          <p:cNvPr id="9" name="مستطيل 8">
            <a:extLst>
              <a:ext uri="{FF2B5EF4-FFF2-40B4-BE49-F238E27FC236}">
                <a16:creationId xmlns:a16="http://schemas.microsoft.com/office/drawing/2014/main" id="{4A4DB341-1935-454E-9503-C99D4ACFE1F4}"/>
              </a:ext>
            </a:extLst>
          </p:cNvPr>
          <p:cNvSpPr/>
          <p:nvPr/>
        </p:nvSpPr>
        <p:spPr>
          <a:xfrm>
            <a:off x="0" y="0"/>
            <a:ext cx="12197340" cy="6853238"/>
          </a:xfrm>
          <a:prstGeom prst="rect">
            <a:avLst/>
          </a:prstGeom>
          <a:solidFill>
            <a:schemeClr val="tx1">
              <a:lumMod val="85000"/>
              <a:lumOff val="1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59625" y="762000"/>
            <a:ext cx="5029200" cy="2743200"/>
          </a:xfrm>
          <a:prstGeom prst="rect">
            <a:avLst/>
          </a:prstGeom>
          <a:solidFill>
            <a:srgbClr val="F053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r" rtl="1"/>
            <a:r>
              <a:rPr lang="ar-EG" sz="2000" dirty="0">
                <a:solidFill>
                  <a:schemeClr val="bg1"/>
                </a:solidFill>
                <a:latin typeface="Helvetica Neue W23 for SKY Bd" panose="020B0804020202020204" pitchFamily="34" charset="-78"/>
                <a:ea typeface="Open Sans Extrabold" pitchFamily="34" charset="0"/>
                <a:cs typeface="Helvetica Neue W23 for SKY Bd" panose="020B0804020202020204" pitchFamily="34" charset="-78"/>
              </a:rPr>
              <a:t>استبدل هذا النص</a:t>
            </a:r>
          </a:p>
          <a:p>
            <a:pPr lvl="1" algn="r" rtl="1"/>
            <a:endParaRPr lang="en-US" sz="2000" b="1" dirty="0">
              <a:solidFill>
                <a:schemeClr val="bg1"/>
              </a:solidFill>
              <a:latin typeface="Helvetica Neue W23 for SKY Reg" panose="020B0604020202020204" pitchFamily="34" charset="-78"/>
              <a:ea typeface="Open Sans" pitchFamily="34" charset="0"/>
              <a:cs typeface="Helvetica Neue W23 for SKY Reg" panose="020B0604020202020204" pitchFamily="34" charset="-78"/>
            </a:endParaRPr>
          </a:p>
          <a:p>
            <a:pPr lvl="1" algn="r" rtl="1"/>
            <a:r>
              <a:rPr lang="ar-EG" sz="2000" dirty="0">
                <a:solidFill>
                  <a:schemeClr val="bg1"/>
                </a:solidFill>
                <a:latin typeface="Helvetica Neue W23 for SKY Reg" panose="020B0604020202020204" pitchFamily="34" charset="-78"/>
                <a:ea typeface="Open Sans Light" pitchFamily="34" charset="0"/>
                <a:cs typeface="Helvetica Neue W23 for SKY Reg" panose="020B0604020202020204" pitchFamily="34" charset="-78"/>
              </a:rPr>
              <a:t>هل تريد المساعدة ؟</a:t>
            </a:r>
            <a:br>
              <a:rPr lang="en-US" sz="2000" dirty="0">
                <a:solidFill>
                  <a:schemeClr val="bg1"/>
                </a:solidFill>
                <a:latin typeface="Helvetica Neue W23 for SKY Reg" panose="020B0604020202020204" pitchFamily="34" charset="-78"/>
                <a:ea typeface="Open Sans Light" pitchFamily="34" charset="0"/>
                <a:cs typeface="Helvetica Neue W23 for SKY Reg" panose="020B0604020202020204" pitchFamily="34" charset="-78"/>
              </a:rPr>
            </a:br>
            <a:r>
              <a:rPr lang="ar-EG" sz="2000" dirty="0">
                <a:solidFill>
                  <a:schemeClr val="bg1"/>
                </a:solidFill>
                <a:latin typeface="Helvetica Neue W23 for SKY Reg" panose="020B0604020202020204" pitchFamily="34" charset="-78"/>
                <a:ea typeface="Open Sans Light" pitchFamily="34" charset="0"/>
                <a:cs typeface="Helvetica Neue W23 for SKY Reg" panose="020B0604020202020204" pitchFamily="34" charset="-78"/>
              </a:rPr>
              <a:t> للأعمال ......</a:t>
            </a:r>
            <a:br>
              <a:rPr lang="en-US" sz="2400" dirty="0">
                <a:solidFill>
                  <a:schemeClr val="bg1"/>
                </a:solidFill>
                <a:latin typeface="Helvetica Neue W23 for SKY Reg" panose="020B0604020202020204" pitchFamily="34" charset="-78"/>
                <a:cs typeface="Helvetica Neue W23 for SKY Reg" panose="020B0604020202020204" pitchFamily="34" charset="-78"/>
              </a:rPr>
            </a:br>
            <a:r>
              <a:rPr lang="ar-EG" sz="2400" dirty="0">
                <a:solidFill>
                  <a:schemeClr val="bg1"/>
                </a:solidFill>
                <a:latin typeface="Helvetica Neue W23 for SKY Reg" panose="020B0604020202020204" pitchFamily="34" charset="-78"/>
                <a:cs typeface="Helvetica Neue W23 for SKY Reg" panose="020B0604020202020204" pitchFamily="34" charset="-78"/>
              </a:rPr>
              <a:t>ضع هنا النص الذي تريده</a:t>
            </a:r>
            <a:endParaRPr lang="en-US" sz="24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12" name="Rectangle 11"/>
          <p:cNvSpPr/>
          <p:nvPr/>
        </p:nvSpPr>
        <p:spPr>
          <a:xfrm rot="5400000">
            <a:off x="11070273" y="142078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r"/>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5963</Words>
  <Application>Microsoft Office PowerPoint</Application>
  <PresentationFormat>مخصص</PresentationFormat>
  <Paragraphs>505</Paragraphs>
  <Slides>40</Slides>
  <Notes>0</Notes>
  <HiddenSlides>0</HiddenSlides>
  <MMClips>0</MMClips>
  <ScaleCrop>false</ScaleCrop>
  <HeadingPairs>
    <vt:vector size="6" baseType="variant">
      <vt:variant>
        <vt:lpstr>الخطوط المستخدمة</vt:lpstr>
      </vt:variant>
      <vt:variant>
        <vt:i4>24</vt:i4>
      </vt:variant>
      <vt:variant>
        <vt:lpstr>نسق</vt:lpstr>
      </vt:variant>
      <vt:variant>
        <vt:i4>1</vt:i4>
      </vt:variant>
      <vt:variant>
        <vt:lpstr>عناوين الشرائح</vt:lpstr>
      </vt:variant>
      <vt:variant>
        <vt:i4>40</vt:i4>
      </vt:variant>
    </vt:vector>
  </HeadingPairs>
  <TitlesOfParts>
    <vt:vector size="65" baseType="lpstr">
      <vt:lpstr>Calibri Light</vt:lpstr>
      <vt:lpstr>Gill Sans</vt:lpstr>
      <vt:lpstr>Sosa Regular</vt:lpstr>
      <vt:lpstr>Open Sans Extrabold</vt:lpstr>
      <vt:lpstr>Open Sans</vt:lpstr>
      <vt:lpstr>Sosa</vt:lpstr>
      <vt:lpstr>Helvetica</vt:lpstr>
      <vt:lpstr>et-line</vt:lpstr>
      <vt:lpstr>ＭＳ Ｐゴシック</vt:lpstr>
      <vt:lpstr>Aleo Light</vt:lpstr>
      <vt:lpstr>Source Sans Pro</vt:lpstr>
      <vt:lpstr>Helvetica Neue W23 for SKY Reg</vt:lpstr>
      <vt:lpstr>Helvetica Neue W23 for SKY Bd</vt:lpstr>
      <vt:lpstr>Sinkin Sans 400 Regular</vt:lpstr>
      <vt:lpstr>Helvetica Light</vt:lpstr>
      <vt:lpstr>Roboto</vt:lpstr>
      <vt:lpstr>Roboto Slab</vt:lpstr>
      <vt:lpstr>Calibri</vt:lpstr>
      <vt:lpstr>Open Sans Light</vt:lpstr>
      <vt:lpstr>GE SS Two Bold</vt:lpstr>
      <vt:lpstr>Roboto Light</vt:lpstr>
      <vt:lpstr>FontAwesome</vt:lpstr>
      <vt:lpstr>Arial</vt:lpstr>
      <vt:lpstr>Source Sans Pro Light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Serma</dc:creator>
  <cp:lastModifiedBy>ibrahim mohamed</cp:lastModifiedBy>
  <cp:revision>1735</cp:revision>
  <dcterms:created xsi:type="dcterms:W3CDTF">2015-09-19T05:52:39Z</dcterms:created>
  <dcterms:modified xsi:type="dcterms:W3CDTF">2017-09-30T22:25:05Z</dcterms:modified>
</cp:coreProperties>
</file>