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8"/>
  </p:notesMasterIdLst>
  <p:sldIdLst>
    <p:sldId id="260" r:id="rId2"/>
    <p:sldId id="269" r:id="rId3"/>
    <p:sldId id="257" r:id="rId4"/>
    <p:sldId id="266" r:id="rId5"/>
    <p:sldId id="267" r:id="rId6"/>
    <p:sldId id="268" r:id="rId7"/>
  </p:sldIdLst>
  <p:sldSz cx="12192000" cy="6858000"/>
  <p:notesSz cx="6858000" cy="9144000"/>
  <p:embeddedFontLst>
    <p:embeddedFont>
      <p:font typeface="Calibri" panose="020F0502020204030204" pitchFamily="34" charset="0"/>
      <p:regular r:id="rId9"/>
      <p:bold r:id="rId10"/>
      <p:italic r:id="rId11"/>
      <p:boldItalic r:id="rId12"/>
    </p:embeddedFont>
    <p:embeddedFont>
      <p:font typeface="Calibri Light" panose="020F0302020204030204" pitchFamily="34" charset="0"/>
      <p:regular r:id="rId13"/>
      <p:italic r:id="rId14"/>
    </p:embeddedFont>
    <p:embeddedFont>
      <p:font typeface="Mothanna" panose="02000503000000000000" pitchFamily="2" charset="-78"/>
      <p:regular r:id="rId15"/>
      <p:bold r:id="rId16"/>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AF97"/>
    <a:srgbClr val="D5F7F1"/>
    <a:srgbClr val="198976"/>
    <a:srgbClr val="56677D"/>
    <a:srgbClr val="42A9E2"/>
    <a:srgbClr val="176490"/>
    <a:srgbClr val="1D81B9"/>
    <a:srgbClr val="166792"/>
    <a:srgbClr val="52C1CA"/>
    <a:srgbClr val="1AA4B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91" autoAdjust="0"/>
  </p:normalViewPr>
  <p:slideViewPr>
    <p:cSldViewPr snapToGrid="0">
      <p:cViewPr varScale="1">
        <p:scale>
          <a:sx n="69" d="100"/>
          <a:sy n="69" d="100"/>
        </p:scale>
        <p:origin x="6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font" Target="fonts/font7.fntdata"/><Relationship Id="rId10" Type="http://schemas.openxmlformats.org/officeDocument/2006/relationships/font" Target="fonts/font2.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ECDCBE-BC26-46C9-A87E-C8DF144EC4EB}" type="datetimeFigureOut">
              <a:rPr lang="fr-FR" smtClean="0"/>
              <a:t>15/07/2019</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6A0F9C-C92F-41E8-880E-79E6BB546BF4}" type="slidenum">
              <a:rPr lang="fr-FR" smtClean="0"/>
              <a:t>‹#›</a:t>
            </a:fld>
            <a:endParaRPr lang="fr-FR"/>
          </a:p>
        </p:txBody>
      </p:sp>
    </p:spTree>
    <p:extLst>
      <p:ext uri="{BB962C8B-B14F-4D97-AF65-F5344CB8AC3E}">
        <p14:creationId xmlns:p14="http://schemas.microsoft.com/office/powerpoint/2010/main" val="3043585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376BD-0D3F-4BCA-81DB-8C18DDB2FB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C63C0526-24A2-409B-8AFD-E0AE89F061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8951FC37-4B27-4BA9-AD20-DA8C4BC5AF16}"/>
              </a:ext>
            </a:extLst>
          </p:cNvPr>
          <p:cNvSpPr>
            <a:spLocks noGrp="1"/>
          </p:cNvSpPr>
          <p:nvPr>
            <p:ph type="dt" sz="half" idx="10"/>
          </p:nvPr>
        </p:nvSpPr>
        <p:spPr/>
        <p:txBody>
          <a:bodyPr/>
          <a:lstStyle/>
          <a:p>
            <a:fld id="{50C9BA4B-2665-43AF-924D-33D39E081787}" type="datetime1">
              <a:rPr lang="fr-FR" smtClean="0"/>
              <a:t>15/07/2019</a:t>
            </a:fld>
            <a:endParaRPr lang="fr-FR"/>
          </a:p>
        </p:txBody>
      </p:sp>
      <p:sp>
        <p:nvSpPr>
          <p:cNvPr id="5" name="Footer Placeholder 4">
            <a:extLst>
              <a:ext uri="{FF2B5EF4-FFF2-40B4-BE49-F238E27FC236}">
                <a16:creationId xmlns:a16="http://schemas.microsoft.com/office/drawing/2014/main" id="{77E939D0-A10C-46D1-8683-9DBF1F6F4C7A}"/>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3D5647D9-D1E2-433D-8479-DD8CD3F3B032}"/>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2962927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96AEE-C8EF-4AA9-B61A-79D6CA3BD88C}"/>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A3DFC3DF-A546-4E3F-9152-33B908655DE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7A7316A-F806-436E-ADD8-A66553953C4E}"/>
              </a:ext>
            </a:extLst>
          </p:cNvPr>
          <p:cNvSpPr>
            <a:spLocks noGrp="1"/>
          </p:cNvSpPr>
          <p:nvPr>
            <p:ph type="dt" sz="half" idx="10"/>
          </p:nvPr>
        </p:nvSpPr>
        <p:spPr/>
        <p:txBody>
          <a:bodyPr/>
          <a:lstStyle/>
          <a:p>
            <a:fld id="{9C3F6244-5025-461E-878B-3ECA368D59B1}" type="datetime1">
              <a:rPr lang="fr-FR" smtClean="0"/>
              <a:t>15/07/2019</a:t>
            </a:fld>
            <a:endParaRPr lang="fr-FR"/>
          </a:p>
        </p:txBody>
      </p:sp>
      <p:sp>
        <p:nvSpPr>
          <p:cNvPr id="5" name="Footer Placeholder 4">
            <a:extLst>
              <a:ext uri="{FF2B5EF4-FFF2-40B4-BE49-F238E27FC236}">
                <a16:creationId xmlns:a16="http://schemas.microsoft.com/office/drawing/2014/main" id="{B282E15C-C58D-473F-BCB3-6DECFC6AE507}"/>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3638B17D-BA75-47CC-8B3C-08027324EE6B}"/>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3574181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CF15AA-13D8-4A53-9BB6-E577A61FB6D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2550F8BB-58FA-44A6-BE8F-F1E4E02AC1C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BA9A978A-D527-49B5-B262-4B2AF16D7CA4}"/>
              </a:ext>
            </a:extLst>
          </p:cNvPr>
          <p:cNvSpPr>
            <a:spLocks noGrp="1"/>
          </p:cNvSpPr>
          <p:nvPr>
            <p:ph type="dt" sz="half" idx="10"/>
          </p:nvPr>
        </p:nvSpPr>
        <p:spPr/>
        <p:txBody>
          <a:bodyPr/>
          <a:lstStyle/>
          <a:p>
            <a:fld id="{B9B02D6C-B97B-4C9E-920B-D3DD00BA469C}" type="datetime1">
              <a:rPr lang="fr-FR" smtClean="0"/>
              <a:t>15/07/2019</a:t>
            </a:fld>
            <a:endParaRPr lang="fr-FR"/>
          </a:p>
        </p:txBody>
      </p:sp>
      <p:sp>
        <p:nvSpPr>
          <p:cNvPr id="5" name="Footer Placeholder 4">
            <a:extLst>
              <a:ext uri="{FF2B5EF4-FFF2-40B4-BE49-F238E27FC236}">
                <a16:creationId xmlns:a16="http://schemas.microsoft.com/office/drawing/2014/main" id="{B8000AE6-DEEC-4EFB-A3B3-974B92D58AA0}"/>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44297A62-10F2-44B8-B049-D70E1D12B155}"/>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1199804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12E02-3C45-4A0C-BE23-D715A52C4A7A}"/>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DFA153FA-5FE0-4F2A-8F04-050A8D3D753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00D1FE58-D18A-4381-8AAF-AF9A0B5C29EE}"/>
              </a:ext>
            </a:extLst>
          </p:cNvPr>
          <p:cNvSpPr>
            <a:spLocks noGrp="1"/>
          </p:cNvSpPr>
          <p:nvPr>
            <p:ph type="dt" sz="half" idx="10"/>
          </p:nvPr>
        </p:nvSpPr>
        <p:spPr/>
        <p:txBody>
          <a:bodyPr/>
          <a:lstStyle/>
          <a:p>
            <a:fld id="{D4DB88D4-25ED-4281-BA26-745929DE7A1E}" type="datetime1">
              <a:rPr lang="fr-FR" smtClean="0"/>
              <a:t>15/07/2019</a:t>
            </a:fld>
            <a:endParaRPr lang="fr-FR"/>
          </a:p>
        </p:txBody>
      </p:sp>
      <p:sp>
        <p:nvSpPr>
          <p:cNvPr id="5" name="Footer Placeholder 4">
            <a:extLst>
              <a:ext uri="{FF2B5EF4-FFF2-40B4-BE49-F238E27FC236}">
                <a16:creationId xmlns:a16="http://schemas.microsoft.com/office/drawing/2014/main" id="{065033D2-B363-4F7A-B56C-5AC7F264C6E6}"/>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F6A85AF3-0172-4DA1-815B-25ADC489F068}"/>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3385769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A8B4C-966F-46EE-8B6D-4DA5BCF5EB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1C9549AE-D998-46B7-BE9A-9940753D8E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D5D894B-8E4C-4D6A-862D-14F2CD81D997}"/>
              </a:ext>
            </a:extLst>
          </p:cNvPr>
          <p:cNvSpPr>
            <a:spLocks noGrp="1"/>
          </p:cNvSpPr>
          <p:nvPr>
            <p:ph type="dt" sz="half" idx="10"/>
          </p:nvPr>
        </p:nvSpPr>
        <p:spPr/>
        <p:txBody>
          <a:bodyPr/>
          <a:lstStyle/>
          <a:p>
            <a:fld id="{61D07DCB-3BAA-467E-9375-159A97ADC091}" type="datetime1">
              <a:rPr lang="fr-FR" smtClean="0"/>
              <a:t>15/07/2019</a:t>
            </a:fld>
            <a:endParaRPr lang="fr-FR"/>
          </a:p>
        </p:txBody>
      </p:sp>
      <p:sp>
        <p:nvSpPr>
          <p:cNvPr id="5" name="Footer Placeholder 4">
            <a:extLst>
              <a:ext uri="{FF2B5EF4-FFF2-40B4-BE49-F238E27FC236}">
                <a16:creationId xmlns:a16="http://schemas.microsoft.com/office/drawing/2014/main" id="{FE19CA5E-F76A-4FD1-8C0C-A8C8DE61EFB8}"/>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3BAAC193-1330-4129-AC4C-0540DB872373}"/>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959596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FB07D-C3C1-4ED7-BCC7-A865B1AF84F1}"/>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3C303F8C-A936-41C5-BE71-EA2BF8A86D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4F9FD3ED-02CA-4DF2-8769-B3CEFEA52F2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a:extLst>
              <a:ext uri="{FF2B5EF4-FFF2-40B4-BE49-F238E27FC236}">
                <a16:creationId xmlns:a16="http://schemas.microsoft.com/office/drawing/2014/main" id="{67110851-9112-41FA-B219-A50CDE81DC83}"/>
              </a:ext>
            </a:extLst>
          </p:cNvPr>
          <p:cNvSpPr>
            <a:spLocks noGrp="1"/>
          </p:cNvSpPr>
          <p:nvPr>
            <p:ph type="dt" sz="half" idx="10"/>
          </p:nvPr>
        </p:nvSpPr>
        <p:spPr/>
        <p:txBody>
          <a:bodyPr/>
          <a:lstStyle/>
          <a:p>
            <a:fld id="{CBC23A86-84A6-47B4-AE68-5840F94CB78C}" type="datetime1">
              <a:rPr lang="fr-FR" smtClean="0"/>
              <a:t>15/07/2019</a:t>
            </a:fld>
            <a:endParaRPr lang="fr-FR"/>
          </a:p>
        </p:txBody>
      </p:sp>
      <p:sp>
        <p:nvSpPr>
          <p:cNvPr id="6" name="Footer Placeholder 5">
            <a:extLst>
              <a:ext uri="{FF2B5EF4-FFF2-40B4-BE49-F238E27FC236}">
                <a16:creationId xmlns:a16="http://schemas.microsoft.com/office/drawing/2014/main" id="{0B83FCBC-8497-4D12-A30E-AC7FD443F9C7}"/>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D3D96B2E-6A82-4456-8A37-4DA6A714B014}"/>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4274920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DB56B-3AD1-4549-B34F-0EEBBC697266}"/>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9F5103B5-E735-45AA-A4CF-043AA26A0C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913E6B1-93D9-453E-8FE4-18D4FB93DB9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4461558E-44FF-4F3A-9632-CFDE0AB637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8622521-C2FF-4569-8BC9-28A960FA995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a:extLst>
              <a:ext uri="{FF2B5EF4-FFF2-40B4-BE49-F238E27FC236}">
                <a16:creationId xmlns:a16="http://schemas.microsoft.com/office/drawing/2014/main" id="{C9BBC1AF-7150-46BE-A9F2-F2CF84F8691B}"/>
              </a:ext>
            </a:extLst>
          </p:cNvPr>
          <p:cNvSpPr>
            <a:spLocks noGrp="1"/>
          </p:cNvSpPr>
          <p:nvPr>
            <p:ph type="dt" sz="half" idx="10"/>
          </p:nvPr>
        </p:nvSpPr>
        <p:spPr/>
        <p:txBody>
          <a:bodyPr/>
          <a:lstStyle/>
          <a:p>
            <a:fld id="{2D5B0200-7A7C-4525-AD77-9CDAF11F0E0B}" type="datetime1">
              <a:rPr lang="fr-FR" smtClean="0"/>
              <a:t>15/07/2019</a:t>
            </a:fld>
            <a:endParaRPr lang="fr-FR"/>
          </a:p>
        </p:txBody>
      </p:sp>
      <p:sp>
        <p:nvSpPr>
          <p:cNvPr id="8" name="Footer Placeholder 7">
            <a:extLst>
              <a:ext uri="{FF2B5EF4-FFF2-40B4-BE49-F238E27FC236}">
                <a16:creationId xmlns:a16="http://schemas.microsoft.com/office/drawing/2014/main" id="{9B496E9F-873D-4CB0-9E1E-4B604084B936}"/>
              </a:ext>
            </a:extLst>
          </p:cNvPr>
          <p:cNvSpPr>
            <a:spLocks noGrp="1"/>
          </p:cNvSpPr>
          <p:nvPr>
            <p:ph type="ftr" sz="quarter" idx="11"/>
          </p:nvPr>
        </p:nvSpPr>
        <p:spPr/>
        <p:txBody>
          <a:bodyPr/>
          <a:lstStyle/>
          <a:p>
            <a:endParaRPr lang="fr-FR"/>
          </a:p>
        </p:txBody>
      </p:sp>
      <p:sp>
        <p:nvSpPr>
          <p:cNvPr id="9" name="Slide Number Placeholder 8">
            <a:extLst>
              <a:ext uri="{FF2B5EF4-FFF2-40B4-BE49-F238E27FC236}">
                <a16:creationId xmlns:a16="http://schemas.microsoft.com/office/drawing/2014/main" id="{18B791AB-226B-49E6-8DC3-7A89527E7AAA}"/>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3831950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85BC7-3057-480A-B931-EEA5A3EDC913}"/>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F1E4F777-33A8-424D-BAD3-68563CB08964}"/>
              </a:ext>
            </a:extLst>
          </p:cNvPr>
          <p:cNvSpPr>
            <a:spLocks noGrp="1"/>
          </p:cNvSpPr>
          <p:nvPr>
            <p:ph type="dt" sz="half" idx="10"/>
          </p:nvPr>
        </p:nvSpPr>
        <p:spPr/>
        <p:txBody>
          <a:bodyPr/>
          <a:lstStyle/>
          <a:p>
            <a:fld id="{B2B311D8-D40A-48C6-9674-3B281DCF1DEE}" type="datetime1">
              <a:rPr lang="fr-FR" smtClean="0"/>
              <a:t>15/07/2019</a:t>
            </a:fld>
            <a:endParaRPr lang="fr-FR"/>
          </a:p>
        </p:txBody>
      </p:sp>
      <p:sp>
        <p:nvSpPr>
          <p:cNvPr id="4" name="Footer Placeholder 3">
            <a:extLst>
              <a:ext uri="{FF2B5EF4-FFF2-40B4-BE49-F238E27FC236}">
                <a16:creationId xmlns:a16="http://schemas.microsoft.com/office/drawing/2014/main" id="{DD362D09-D05C-41B8-B628-4110B7013913}"/>
              </a:ext>
            </a:extLst>
          </p:cNvPr>
          <p:cNvSpPr>
            <a:spLocks noGrp="1"/>
          </p:cNvSpPr>
          <p:nvPr>
            <p:ph type="ftr" sz="quarter" idx="11"/>
          </p:nvPr>
        </p:nvSpPr>
        <p:spPr/>
        <p:txBody>
          <a:bodyPr/>
          <a:lstStyle/>
          <a:p>
            <a:endParaRPr lang="fr-FR"/>
          </a:p>
        </p:txBody>
      </p:sp>
      <p:sp>
        <p:nvSpPr>
          <p:cNvPr id="5" name="Slide Number Placeholder 4">
            <a:extLst>
              <a:ext uri="{FF2B5EF4-FFF2-40B4-BE49-F238E27FC236}">
                <a16:creationId xmlns:a16="http://schemas.microsoft.com/office/drawing/2014/main" id="{73434EBB-368C-474F-BAE4-A35184F4C5F1}"/>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125598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548526-0FC6-40F4-95D5-481DE4E00EDC}"/>
              </a:ext>
            </a:extLst>
          </p:cNvPr>
          <p:cNvSpPr>
            <a:spLocks noGrp="1"/>
          </p:cNvSpPr>
          <p:nvPr>
            <p:ph type="dt" sz="half" idx="10"/>
          </p:nvPr>
        </p:nvSpPr>
        <p:spPr/>
        <p:txBody>
          <a:bodyPr/>
          <a:lstStyle/>
          <a:p>
            <a:fld id="{64624212-D3CE-4A3D-B460-A4CC716B0E9C}" type="datetime1">
              <a:rPr lang="fr-FR" smtClean="0"/>
              <a:t>15/07/2019</a:t>
            </a:fld>
            <a:endParaRPr lang="fr-FR"/>
          </a:p>
        </p:txBody>
      </p:sp>
      <p:sp>
        <p:nvSpPr>
          <p:cNvPr id="3" name="Footer Placeholder 2">
            <a:extLst>
              <a:ext uri="{FF2B5EF4-FFF2-40B4-BE49-F238E27FC236}">
                <a16:creationId xmlns:a16="http://schemas.microsoft.com/office/drawing/2014/main" id="{886E3F22-2035-43BE-92D8-303B85908E47}"/>
              </a:ext>
            </a:extLst>
          </p:cNvPr>
          <p:cNvSpPr>
            <a:spLocks noGrp="1"/>
          </p:cNvSpPr>
          <p:nvPr>
            <p:ph type="ftr" sz="quarter" idx="11"/>
          </p:nvPr>
        </p:nvSpPr>
        <p:spPr/>
        <p:txBody>
          <a:bodyPr/>
          <a:lstStyle/>
          <a:p>
            <a:endParaRPr lang="fr-FR"/>
          </a:p>
        </p:txBody>
      </p:sp>
      <p:sp>
        <p:nvSpPr>
          <p:cNvPr id="4" name="Slide Number Placeholder 3">
            <a:extLst>
              <a:ext uri="{FF2B5EF4-FFF2-40B4-BE49-F238E27FC236}">
                <a16:creationId xmlns:a16="http://schemas.microsoft.com/office/drawing/2014/main" id="{72971BF2-377C-46F3-8EBD-20E33B5E5159}"/>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1993099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F980F-F21D-49ED-9926-FDD4C24C50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4899BEC7-76AD-4E77-84F2-59E6072F06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D5E856A9-39DE-405D-B78F-33B91F234C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6DEAA0A-B49F-4FE5-98AF-5FEA800481B9}"/>
              </a:ext>
            </a:extLst>
          </p:cNvPr>
          <p:cNvSpPr>
            <a:spLocks noGrp="1"/>
          </p:cNvSpPr>
          <p:nvPr>
            <p:ph type="dt" sz="half" idx="10"/>
          </p:nvPr>
        </p:nvSpPr>
        <p:spPr/>
        <p:txBody>
          <a:bodyPr/>
          <a:lstStyle/>
          <a:p>
            <a:fld id="{175A83D3-966B-400D-A439-3A5592584D0F}" type="datetime1">
              <a:rPr lang="fr-FR" smtClean="0"/>
              <a:t>15/07/2019</a:t>
            </a:fld>
            <a:endParaRPr lang="fr-FR"/>
          </a:p>
        </p:txBody>
      </p:sp>
      <p:sp>
        <p:nvSpPr>
          <p:cNvPr id="6" name="Footer Placeholder 5">
            <a:extLst>
              <a:ext uri="{FF2B5EF4-FFF2-40B4-BE49-F238E27FC236}">
                <a16:creationId xmlns:a16="http://schemas.microsoft.com/office/drawing/2014/main" id="{C45438D8-A749-47CE-9964-610C2FA665D1}"/>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3ABB8298-6EC3-4C52-AD76-94E000F751B5}"/>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4102285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F5A39-1872-436A-A2E7-6AE42B264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4AE7123B-21CA-47C7-BF08-8FF558E420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B866B924-601B-4A92-9608-A19DB93CA7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C27328F-A020-48AF-96DA-C426EF70CF12}"/>
              </a:ext>
            </a:extLst>
          </p:cNvPr>
          <p:cNvSpPr>
            <a:spLocks noGrp="1"/>
          </p:cNvSpPr>
          <p:nvPr>
            <p:ph type="dt" sz="half" idx="10"/>
          </p:nvPr>
        </p:nvSpPr>
        <p:spPr/>
        <p:txBody>
          <a:bodyPr/>
          <a:lstStyle/>
          <a:p>
            <a:fld id="{88E9786D-0F31-4C56-B23C-672F56F9D7EF}" type="datetime1">
              <a:rPr lang="fr-FR" smtClean="0"/>
              <a:t>15/07/2019</a:t>
            </a:fld>
            <a:endParaRPr lang="fr-FR"/>
          </a:p>
        </p:txBody>
      </p:sp>
      <p:sp>
        <p:nvSpPr>
          <p:cNvPr id="6" name="Footer Placeholder 5">
            <a:extLst>
              <a:ext uri="{FF2B5EF4-FFF2-40B4-BE49-F238E27FC236}">
                <a16:creationId xmlns:a16="http://schemas.microsoft.com/office/drawing/2014/main" id="{19C825E5-EC89-46BA-9B6F-A727942CF702}"/>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665A5063-46B6-492D-AE1A-B6405AF2F7D4}"/>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665048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8612C2-DF99-4C83-B1D8-1458F20426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E519BEF3-2E1F-423D-A1DB-C01D5A5B25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CC1A97E-557E-44D4-998F-519E1C91DD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85CB1D-9A49-45B7-BA4D-DA9A42D8627D}" type="datetime1">
              <a:rPr lang="fr-FR" smtClean="0"/>
              <a:t>15/07/2019</a:t>
            </a:fld>
            <a:endParaRPr lang="fr-FR"/>
          </a:p>
        </p:txBody>
      </p:sp>
      <p:sp>
        <p:nvSpPr>
          <p:cNvPr id="5" name="Footer Placeholder 4">
            <a:extLst>
              <a:ext uri="{FF2B5EF4-FFF2-40B4-BE49-F238E27FC236}">
                <a16:creationId xmlns:a16="http://schemas.microsoft.com/office/drawing/2014/main" id="{EE6E225C-D54C-4CD4-B985-401D163C89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a:extLst>
              <a:ext uri="{FF2B5EF4-FFF2-40B4-BE49-F238E27FC236}">
                <a16:creationId xmlns:a16="http://schemas.microsoft.com/office/drawing/2014/main" id="{D2E36B32-161C-46F4-9DC0-0606ACE881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66DE6-6023-4F1B-83B8-5B1409609C05}" type="slidenum">
              <a:rPr lang="fr-FR" smtClean="0"/>
              <a:t>‹#›</a:t>
            </a:fld>
            <a:endParaRPr lang="fr-FR"/>
          </a:p>
        </p:txBody>
      </p:sp>
    </p:spTree>
    <p:extLst>
      <p:ext uri="{BB962C8B-B14F-4D97-AF65-F5344CB8AC3E}">
        <p14:creationId xmlns:p14="http://schemas.microsoft.com/office/powerpoint/2010/main" val="1256608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5AB98FA-2DD3-4410-9DBE-9383F88B7C46}"/>
              </a:ext>
            </a:extLst>
          </p:cNvPr>
          <p:cNvPicPr>
            <a:picLocks noChangeAspect="1"/>
          </p:cNvPicPr>
          <p:nvPr/>
        </p:nvPicPr>
        <p:blipFill rotWithShape="1">
          <a:blip r:embed="rId2">
            <a:extLst>
              <a:ext uri="{28A0092B-C50C-407E-A947-70E740481C1C}">
                <a14:useLocalDpi xmlns:a14="http://schemas.microsoft.com/office/drawing/2010/main" val="0"/>
              </a:ext>
            </a:extLst>
          </a:blip>
          <a:srcRect l="1946" t="7563" r="1946" b="51891"/>
          <a:stretch/>
        </p:blipFill>
        <p:spPr>
          <a:xfrm>
            <a:off x="0" y="0"/>
            <a:ext cx="12192000" cy="6858000"/>
          </a:xfrm>
          <a:prstGeom prst="rect">
            <a:avLst/>
          </a:prstGeom>
        </p:spPr>
      </p:pic>
      <p:sp>
        <p:nvSpPr>
          <p:cNvPr id="5" name="Rectangle 4">
            <a:extLst>
              <a:ext uri="{FF2B5EF4-FFF2-40B4-BE49-F238E27FC236}">
                <a16:creationId xmlns:a16="http://schemas.microsoft.com/office/drawing/2014/main" id="{DD939384-791C-4D11-B5F6-DBD26EB9288D}"/>
              </a:ext>
            </a:extLst>
          </p:cNvPr>
          <p:cNvSpPr/>
          <p:nvPr/>
        </p:nvSpPr>
        <p:spPr>
          <a:xfrm>
            <a:off x="0" y="0"/>
            <a:ext cx="12192000" cy="6858000"/>
          </a:xfrm>
          <a:prstGeom prst="rect">
            <a:avLst/>
          </a:prstGeom>
          <a:solidFill>
            <a:srgbClr val="56677D">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Slide Number Placeholder 3">
            <a:extLst>
              <a:ext uri="{FF2B5EF4-FFF2-40B4-BE49-F238E27FC236}">
                <a16:creationId xmlns:a16="http://schemas.microsoft.com/office/drawing/2014/main" id="{2DE52BB3-2C10-48AB-B8CB-2DA7EE9584BB}"/>
              </a:ext>
            </a:extLst>
          </p:cNvPr>
          <p:cNvSpPr>
            <a:spLocks noGrp="1"/>
          </p:cNvSpPr>
          <p:nvPr>
            <p:ph type="sldNum" sz="quarter" idx="12"/>
          </p:nvPr>
        </p:nvSpPr>
        <p:spPr/>
        <p:txBody>
          <a:bodyPr/>
          <a:lstStyle/>
          <a:p>
            <a:fld id="{55566DE6-6023-4F1B-83B8-5B1409609C05}" type="slidenum">
              <a:rPr lang="fr-FR" smtClean="0"/>
              <a:t>1</a:t>
            </a:fld>
            <a:endParaRPr lang="fr-FR"/>
          </a:p>
        </p:txBody>
      </p:sp>
      <p:sp>
        <p:nvSpPr>
          <p:cNvPr id="9" name="Rectangle 8">
            <a:extLst>
              <a:ext uri="{FF2B5EF4-FFF2-40B4-BE49-F238E27FC236}">
                <a16:creationId xmlns:a16="http://schemas.microsoft.com/office/drawing/2014/main" id="{DACF340A-911C-4E6A-BC80-AC49F7CFF8EF}"/>
              </a:ext>
            </a:extLst>
          </p:cNvPr>
          <p:cNvSpPr/>
          <p:nvPr/>
        </p:nvSpPr>
        <p:spPr>
          <a:xfrm>
            <a:off x="3744113" y="1613263"/>
            <a:ext cx="4703774" cy="3631475"/>
          </a:xfrm>
          <a:prstGeom prst="rect">
            <a:avLst/>
          </a:prstGeom>
          <a:solidFill>
            <a:srgbClr val="20AF97"/>
          </a:solidFill>
          <a:ln>
            <a:solidFill>
              <a:schemeClr val="tx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7F4157DB-2FD2-4AC1-85F8-66A4B6331F38}"/>
              </a:ext>
            </a:extLst>
          </p:cNvPr>
          <p:cNvSpPr/>
          <p:nvPr/>
        </p:nvSpPr>
        <p:spPr>
          <a:xfrm>
            <a:off x="3753853" y="3342209"/>
            <a:ext cx="4684296" cy="12003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rtl="1"/>
            <a:r>
              <a:rPr lang="ar-DZ" sz="7200" b="1" dirty="0">
                <a:solidFill>
                  <a:schemeClr val="bg1"/>
                </a:solidFill>
                <a:effectLst>
                  <a:outerShdw blurRad="38100" dist="38100" dir="2700000" algn="tl">
                    <a:srgbClr val="000000">
                      <a:alpha val="43137"/>
                    </a:srgbClr>
                  </a:outerShdw>
                </a:effectLst>
                <a:latin typeface="Mothanna" panose="02000503000000000000" pitchFamily="2" charset="-78"/>
                <a:ea typeface="Open Sans" panose="020B0606030504020204" pitchFamily="34" charset="0"/>
                <a:cs typeface="Mothanna" panose="02000503000000000000" pitchFamily="2" charset="-78"/>
              </a:rPr>
              <a:t>قالب رئيسي</a:t>
            </a:r>
            <a:endParaRPr lang="fr-FR" sz="7200" b="1" dirty="0">
              <a:solidFill>
                <a:schemeClr val="bg1"/>
              </a:solidFill>
              <a:effectLst>
                <a:outerShdw blurRad="38100" dist="38100" dir="2700000" algn="tl">
                  <a:srgbClr val="000000">
                    <a:alpha val="43137"/>
                  </a:srgbClr>
                </a:outerShdw>
              </a:effectLst>
              <a:latin typeface="Mothanna" panose="02000503000000000000" pitchFamily="2" charset="-78"/>
              <a:ea typeface="Open Sans" panose="020B0606030504020204" pitchFamily="34" charset="0"/>
              <a:cs typeface="Mothanna" panose="02000503000000000000" pitchFamily="2" charset="-78"/>
            </a:endParaRPr>
          </a:p>
        </p:txBody>
      </p:sp>
      <p:sp>
        <p:nvSpPr>
          <p:cNvPr id="12" name="TextBox 11">
            <a:extLst>
              <a:ext uri="{FF2B5EF4-FFF2-40B4-BE49-F238E27FC236}">
                <a16:creationId xmlns:a16="http://schemas.microsoft.com/office/drawing/2014/main" id="{088E6104-D1DD-4830-B03C-22AE7F063AB4}"/>
              </a:ext>
            </a:extLst>
          </p:cNvPr>
          <p:cNvSpPr txBox="1"/>
          <p:nvPr/>
        </p:nvSpPr>
        <p:spPr>
          <a:xfrm>
            <a:off x="4045695" y="4426135"/>
            <a:ext cx="4100610" cy="338554"/>
          </a:xfrm>
          <a:prstGeom prst="rect">
            <a:avLst/>
          </a:prstGeom>
          <a:noFill/>
        </p:spPr>
        <p:txBody>
          <a:bodyPr wrap="none" rtlCol="0">
            <a:spAutoFit/>
          </a:bodyPr>
          <a:lstStyle/>
          <a:p>
            <a:pPr algn="ctr" rtl="1"/>
            <a:r>
              <a:rPr lang="ar-DZ" sz="1600" dirty="0">
                <a:solidFill>
                  <a:schemeClr val="bg1"/>
                </a:solidFill>
                <a:latin typeface="Mothanna" panose="02000503000000000000" pitchFamily="2" charset="-78"/>
                <a:cs typeface="Mothanna" panose="02000503000000000000" pitchFamily="2" charset="-78"/>
              </a:rPr>
              <a:t>هذا النموذج مقدم من موقع :</a:t>
            </a:r>
            <a:r>
              <a:rPr lang="fr-FR" sz="1600" dirty="0">
                <a:solidFill>
                  <a:schemeClr val="bg1"/>
                </a:solidFill>
                <a:latin typeface="Mothanna" panose="02000503000000000000" pitchFamily="2" charset="-78"/>
                <a:cs typeface="Mothanna" panose="02000503000000000000" pitchFamily="2" charset="-78"/>
              </a:rPr>
              <a:t>  </a:t>
            </a:r>
            <a:r>
              <a:rPr lang="fr-FR" sz="1600" dirty="0">
                <a:solidFill>
                  <a:schemeClr val="bg1"/>
                </a:solidFill>
                <a:cs typeface="Mothanna" panose="02000503000000000000" pitchFamily="2" charset="-78"/>
              </a:rPr>
              <a:t> </a:t>
            </a:r>
            <a:r>
              <a:rPr lang="fr-FR" sz="1600" i="1" dirty="0">
                <a:solidFill>
                  <a:schemeClr val="bg1"/>
                </a:solidFill>
                <a:cs typeface="Mothanna" panose="02000503000000000000" pitchFamily="2" charset="-78"/>
              </a:rPr>
              <a:t>www.arabppt.com </a:t>
            </a:r>
            <a:endParaRPr lang="fr-FR" sz="1600" i="1" dirty="0">
              <a:solidFill>
                <a:schemeClr val="bg1"/>
              </a:solidFill>
              <a:latin typeface="Mothanna" panose="02000503000000000000" pitchFamily="2" charset="-78"/>
              <a:ea typeface="Open Sans" panose="020B0606030504020204" pitchFamily="34" charset="0"/>
              <a:cs typeface="Mothanna" panose="02000503000000000000" pitchFamily="2" charset="-78"/>
            </a:endParaRPr>
          </a:p>
        </p:txBody>
      </p:sp>
      <p:sp>
        <p:nvSpPr>
          <p:cNvPr id="15" name="Rectangle 9">
            <a:extLst>
              <a:ext uri="{FF2B5EF4-FFF2-40B4-BE49-F238E27FC236}">
                <a16:creationId xmlns:a16="http://schemas.microsoft.com/office/drawing/2014/main" id="{5CF5EF78-6FF2-4AC9-BF45-8CD745D4F643}"/>
              </a:ext>
            </a:extLst>
          </p:cNvPr>
          <p:cNvSpPr/>
          <p:nvPr/>
        </p:nvSpPr>
        <p:spPr>
          <a:xfrm>
            <a:off x="5313731" y="1805100"/>
            <a:ext cx="1564538" cy="1561996"/>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Tree>
    <p:extLst>
      <p:ext uri="{BB962C8B-B14F-4D97-AF65-F5344CB8AC3E}">
        <p14:creationId xmlns:p14="http://schemas.microsoft.com/office/powerpoint/2010/main" val="341367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7119988-E54C-4DCD-BDD2-78064B24778B}"/>
              </a:ext>
            </a:extLst>
          </p:cNvPr>
          <p:cNvSpPr/>
          <p:nvPr/>
        </p:nvSpPr>
        <p:spPr>
          <a:xfrm>
            <a:off x="9839317" y="141108"/>
            <a:ext cx="2076209"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4400" b="1" dirty="0">
                <a:solidFill>
                  <a:srgbClr val="20AF97"/>
                </a:solidFill>
                <a:latin typeface="Mothanna" panose="02000503000000000000" pitchFamily="2" charset="-78"/>
                <a:ea typeface="Open Sans" panose="020B0606030504020204" pitchFamily="34" charset="0"/>
                <a:cs typeface="Mothanna" panose="02000503000000000000" pitchFamily="2" charset="-78"/>
              </a:rPr>
              <a:t>عنـوان 1</a:t>
            </a:r>
            <a:endParaRPr lang="fr-FR" sz="44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p:txBody>
      </p:sp>
      <p:sp>
        <p:nvSpPr>
          <p:cNvPr id="2" name="Rectangle 1">
            <a:extLst>
              <a:ext uri="{FF2B5EF4-FFF2-40B4-BE49-F238E27FC236}">
                <a16:creationId xmlns:a16="http://schemas.microsoft.com/office/drawing/2014/main" id="{414907A3-2446-409D-9E1C-32AD94551B8A}"/>
              </a:ext>
            </a:extLst>
          </p:cNvPr>
          <p:cNvSpPr/>
          <p:nvPr/>
        </p:nvSpPr>
        <p:spPr>
          <a:xfrm>
            <a:off x="10306228" y="828944"/>
            <a:ext cx="1478422" cy="85458"/>
          </a:xfrm>
          <a:prstGeom prst="rect">
            <a:avLst/>
          </a:prstGeom>
          <a:solidFill>
            <a:srgbClr val="20AF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 5">
            <a:extLst>
              <a:ext uri="{FF2B5EF4-FFF2-40B4-BE49-F238E27FC236}">
                <a16:creationId xmlns:a16="http://schemas.microsoft.com/office/drawing/2014/main" id="{0E7B22E8-0779-4D19-A790-C2054E9B94A1}"/>
              </a:ext>
            </a:extLst>
          </p:cNvPr>
          <p:cNvGrpSpPr/>
          <p:nvPr/>
        </p:nvGrpSpPr>
        <p:grpSpPr>
          <a:xfrm>
            <a:off x="337040" y="1975336"/>
            <a:ext cx="3581400" cy="3657600"/>
            <a:chOff x="571500" y="1600200"/>
            <a:chExt cx="3581400" cy="3657600"/>
          </a:xfrm>
        </p:grpSpPr>
        <p:grpSp>
          <p:nvGrpSpPr>
            <p:cNvPr id="4" name="Group 3">
              <a:extLst>
                <a:ext uri="{FF2B5EF4-FFF2-40B4-BE49-F238E27FC236}">
                  <a16:creationId xmlns:a16="http://schemas.microsoft.com/office/drawing/2014/main" id="{18A56CE2-4D3E-4DA6-8EDF-96C0450B506E}"/>
                </a:ext>
              </a:extLst>
            </p:cNvPr>
            <p:cNvGrpSpPr/>
            <p:nvPr/>
          </p:nvGrpSpPr>
          <p:grpSpPr>
            <a:xfrm>
              <a:off x="571500" y="1600200"/>
              <a:ext cx="3581400" cy="3657600"/>
              <a:chOff x="590550" y="1333500"/>
              <a:chExt cx="3581400" cy="3657600"/>
            </a:xfrm>
          </p:grpSpPr>
          <p:sp>
            <p:nvSpPr>
              <p:cNvPr id="3" name="Rectangle 2">
                <a:extLst>
                  <a:ext uri="{FF2B5EF4-FFF2-40B4-BE49-F238E27FC236}">
                    <a16:creationId xmlns:a16="http://schemas.microsoft.com/office/drawing/2014/main" id="{9EA8621A-639A-4403-B414-4478CD2B1A03}"/>
                  </a:ext>
                </a:extLst>
              </p:cNvPr>
              <p:cNvSpPr/>
              <p:nvPr/>
            </p:nvSpPr>
            <p:spPr>
              <a:xfrm>
                <a:off x="590550" y="1333500"/>
                <a:ext cx="3581400" cy="495300"/>
              </a:xfrm>
              <a:prstGeom prst="rect">
                <a:avLst/>
              </a:prstGeom>
              <a:solidFill>
                <a:srgbClr val="198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latin typeface="Mothanna" panose="02000503000000000000" pitchFamily="2" charset="-78"/>
                    <a:cs typeface="Mothanna" panose="02000503000000000000" pitchFamily="2" charset="-78"/>
                  </a:rPr>
                  <a:t>الثمن الأولي</a:t>
                </a:r>
                <a:endParaRPr lang="fr-FR" dirty="0">
                  <a:latin typeface="Mothanna" panose="02000503000000000000" pitchFamily="2" charset="-78"/>
                  <a:cs typeface="Mothanna" panose="02000503000000000000" pitchFamily="2" charset="-78"/>
                </a:endParaRPr>
              </a:p>
            </p:txBody>
          </p:sp>
          <p:sp>
            <p:nvSpPr>
              <p:cNvPr id="17" name="Rectangle 16">
                <a:extLst>
                  <a:ext uri="{FF2B5EF4-FFF2-40B4-BE49-F238E27FC236}">
                    <a16:creationId xmlns:a16="http://schemas.microsoft.com/office/drawing/2014/main" id="{F808CD56-BCBA-474B-B05C-3A9A329814A7}"/>
                  </a:ext>
                </a:extLst>
              </p:cNvPr>
              <p:cNvSpPr/>
              <p:nvPr/>
            </p:nvSpPr>
            <p:spPr>
              <a:xfrm>
                <a:off x="590550" y="1828800"/>
                <a:ext cx="3581400" cy="952500"/>
              </a:xfrm>
              <a:prstGeom prst="rect">
                <a:avLst/>
              </a:prstGeom>
              <a:solidFill>
                <a:srgbClr val="20AF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5400" dirty="0"/>
                  <a:t>150</a:t>
                </a:r>
                <a:r>
                  <a:rPr lang="fr-FR" sz="5400" dirty="0"/>
                  <a:t>$</a:t>
                </a:r>
              </a:p>
            </p:txBody>
          </p:sp>
          <p:sp>
            <p:nvSpPr>
              <p:cNvPr id="19" name="Rectangle 18">
                <a:extLst>
                  <a:ext uri="{FF2B5EF4-FFF2-40B4-BE49-F238E27FC236}">
                    <a16:creationId xmlns:a16="http://schemas.microsoft.com/office/drawing/2014/main" id="{48E3F490-59C7-4E23-B057-896F0A19EAD4}"/>
                  </a:ext>
                </a:extLst>
              </p:cNvPr>
              <p:cNvSpPr/>
              <p:nvPr/>
            </p:nvSpPr>
            <p:spPr>
              <a:xfrm>
                <a:off x="590550" y="2781300"/>
                <a:ext cx="3581400" cy="476250"/>
              </a:xfrm>
              <a:prstGeom prst="rect">
                <a:avLst/>
              </a:prstGeom>
              <a:solidFill>
                <a:srgbClr val="D5F7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solidFill>
                      <a:schemeClr val="tx1"/>
                    </a:solidFill>
                    <a:latin typeface="Mothanna" panose="02000503000000000000" pitchFamily="2" charset="-78"/>
                    <a:cs typeface="Mothanna" panose="02000503000000000000" pitchFamily="2" charset="-78"/>
                  </a:rPr>
                  <a:t>خصائص المنتوج</a:t>
                </a:r>
                <a:endParaRPr lang="fr-FR" dirty="0">
                  <a:solidFill>
                    <a:schemeClr val="tx1"/>
                  </a:solidFill>
                  <a:latin typeface="Mothanna" panose="02000503000000000000" pitchFamily="2" charset="-78"/>
                  <a:cs typeface="Mothanna" panose="02000503000000000000" pitchFamily="2" charset="-78"/>
                </a:endParaRPr>
              </a:p>
            </p:txBody>
          </p:sp>
          <p:sp>
            <p:nvSpPr>
              <p:cNvPr id="21" name="Rectangle 20">
                <a:extLst>
                  <a:ext uri="{FF2B5EF4-FFF2-40B4-BE49-F238E27FC236}">
                    <a16:creationId xmlns:a16="http://schemas.microsoft.com/office/drawing/2014/main" id="{F3C3422E-E6FB-4B32-958A-6DD135F6B540}"/>
                  </a:ext>
                </a:extLst>
              </p:cNvPr>
              <p:cNvSpPr/>
              <p:nvPr/>
            </p:nvSpPr>
            <p:spPr>
              <a:xfrm>
                <a:off x="590550" y="3257550"/>
                <a:ext cx="3581400"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latin typeface="Mothanna" panose="02000503000000000000" pitchFamily="2" charset="-78"/>
                    <a:cs typeface="Mothanna" panose="02000503000000000000" pitchFamily="2" charset="-78"/>
                  </a:rPr>
                  <a:t>عنوان 1</a:t>
                </a:r>
                <a:endParaRPr lang="fr-FR" dirty="0">
                  <a:latin typeface="Mothanna" panose="02000503000000000000" pitchFamily="2" charset="-78"/>
                  <a:cs typeface="Mothanna" panose="02000503000000000000" pitchFamily="2" charset="-78"/>
                </a:endParaRPr>
              </a:p>
            </p:txBody>
          </p:sp>
          <p:sp>
            <p:nvSpPr>
              <p:cNvPr id="22" name="Rectangle 21">
                <a:extLst>
                  <a:ext uri="{FF2B5EF4-FFF2-40B4-BE49-F238E27FC236}">
                    <a16:creationId xmlns:a16="http://schemas.microsoft.com/office/drawing/2014/main" id="{D29D0C93-6AA7-4B9B-9070-DE3694DEB78D}"/>
                  </a:ext>
                </a:extLst>
              </p:cNvPr>
              <p:cNvSpPr/>
              <p:nvPr/>
            </p:nvSpPr>
            <p:spPr>
              <a:xfrm>
                <a:off x="590550" y="3733800"/>
                <a:ext cx="3581400" cy="476250"/>
              </a:xfrm>
              <a:prstGeom prst="rect">
                <a:avLst/>
              </a:prstGeom>
              <a:solidFill>
                <a:srgbClr val="D5F7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solidFill>
                      <a:schemeClr val="tx1"/>
                    </a:solidFill>
                    <a:latin typeface="Mothanna" panose="02000503000000000000" pitchFamily="2" charset="-78"/>
                    <a:cs typeface="Mothanna" panose="02000503000000000000" pitchFamily="2" charset="-78"/>
                  </a:rPr>
                  <a:t>خصائص المنتوج</a:t>
                </a:r>
                <a:endParaRPr lang="fr-FR" dirty="0">
                  <a:solidFill>
                    <a:schemeClr val="tx1"/>
                  </a:solidFill>
                  <a:latin typeface="Mothanna" panose="02000503000000000000" pitchFamily="2" charset="-78"/>
                  <a:cs typeface="Mothanna" panose="02000503000000000000" pitchFamily="2" charset="-78"/>
                </a:endParaRPr>
              </a:p>
            </p:txBody>
          </p:sp>
          <p:sp>
            <p:nvSpPr>
              <p:cNvPr id="23" name="Rectangle 22">
                <a:extLst>
                  <a:ext uri="{FF2B5EF4-FFF2-40B4-BE49-F238E27FC236}">
                    <a16:creationId xmlns:a16="http://schemas.microsoft.com/office/drawing/2014/main" id="{D26C475C-E8AC-425C-8695-AB0497712D1B}"/>
                  </a:ext>
                </a:extLst>
              </p:cNvPr>
              <p:cNvSpPr/>
              <p:nvPr/>
            </p:nvSpPr>
            <p:spPr>
              <a:xfrm>
                <a:off x="590550" y="4210050"/>
                <a:ext cx="3581400" cy="781050"/>
              </a:xfrm>
              <a:prstGeom prst="rect">
                <a:avLst/>
              </a:prstGeom>
              <a:solidFill>
                <a:srgbClr val="198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600" dirty="0">
                    <a:latin typeface="Mothanna" panose="02000503000000000000" pitchFamily="2" charset="-78"/>
                    <a:cs typeface="Mothanna" panose="02000503000000000000" pitchFamily="2" charset="-78"/>
                  </a:rPr>
                  <a:t>اطلب الأن</a:t>
                </a:r>
                <a:endParaRPr lang="fr-FR" sz="3600" dirty="0">
                  <a:latin typeface="Mothanna" panose="02000503000000000000" pitchFamily="2" charset="-78"/>
                  <a:cs typeface="Mothanna" panose="02000503000000000000" pitchFamily="2" charset="-78"/>
                </a:endParaRPr>
              </a:p>
            </p:txBody>
          </p:sp>
        </p:grpSp>
        <p:sp>
          <p:nvSpPr>
            <p:cNvPr id="5" name="Star: 5 Points 4">
              <a:extLst>
                <a:ext uri="{FF2B5EF4-FFF2-40B4-BE49-F238E27FC236}">
                  <a16:creationId xmlns:a16="http://schemas.microsoft.com/office/drawing/2014/main" id="{533D9DA8-A25A-41F2-9FE1-56E587F76A36}"/>
                </a:ext>
              </a:extLst>
            </p:cNvPr>
            <p:cNvSpPr/>
            <p:nvPr/>
          </p:nvSpPr>
          <p:spPr>
            <a:xfrm>
              <a:off x="1374083" y="3596192"/>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Star: 5 Points 23">
              <a:extLst>
                <a:ext uri="{FF2B5EF4-FFF2-40B4-BE49-F238E27FC236}">
                  <a16:creationId xmlns:a16="http://schemas.microsoft.com/office/drawing/2014/main" id="{34454398-6AC8-4A34-8802-369CAB07698E}"/>
                </a:ext>
              </a:extLst>
            </p:cNvPr>
            <p:cNvSpPr/>
            <p:nvPr/>
          </p:nvSpPr>
          <p:spPr>
            <a:xfrm>
              <a:off x="1784901" y="3597749"/>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Star: 5 Points 24">
              <a:extLst>
                <a:ext uri="{FF2B5EF4-FFF2-40B4-BE49-F238E27FC236}">
                  <a16:creationId xmlns:a16="http://schemas.microsoft.com/office/drawing/2014/main" id="{4C820F88-4453-46C2-8684-0CED84B82279}"/>
                </a:ext>
              </a:extLst>
            </p:cNvPr>
            <p:cNvSpPr/>
            <p:nvPr/>
          </p:nvSpPr>
          <p:spPr>
            <a:xfrm>
              <a:off x="2195719" y="3595894"/>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Star: 5 Points 26">
              <a:extLst>
                <a:ext uri="{FF2B5EF4-FFF2-40B4-BE49-F238E27FC236}">
                  <a16:creationId xmlns:a16="http://schemas.microsoft.com/office/drawing/2014/main" id="{EEB4C848-7C10-4164-87B7-CE86FAA32F85}"/>
                </a:ext>
              </a:extLst>
            </p:cNvPr>
            <p:cNvSpPr/>
            <p:nvPr/>
          </p:nvSpPr>
          <p:spPr>
            <a:xfrm>
              <a:off x="2606537" y="3597451"/>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Star: 5 Points 27">
              <a:extLst>
                <a:ext uri="{FF2B5EF4-FFF2-40B4-BE49-F238E27FC236}">
                  <a16:creationId xmlns:a16="http://schemas.microsoft.com/office/drawing/2014/main" id="{B4131239-F687-46BF-8B7D-8CA68F4FF2BA}"/>
                </a:ext>
              </a:extLst>
            </p:cNvPr>
            <p:cNvSpPr/>
            <p:nvPr/>
          </p:nvSpPr>
          <p:spPr>
            <a:xfrm>
              <a:off x="3017355" y="3602420"/>
              <a:ext cx="332961" cy="332961"/>
            </a:xfrm>
            <a:prstGeom prst="star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9" name="Group 28">
            <a:extLst>
              <a:ext uri="{FF2B5EF4-FFF2-40B4-BE49-F238E27FC236}">
                <a16:creationId xmlns:a16="http://schemas.microsoft.com/office/drawing/2014/main" id="{4EA940BA-5BB7-43B8-9749-C48DB609D319}"/>
              </a:ext>
            </a:extLst>
          </p:cNvPr>
          <p:cNvGrpSpPr/>
          <p:nvPr/>
        </p:nvGrpSpPr>
        <p:grpSpPr>
          <a:xfrm>
            <a:off x="4145956" y="1819983"/>
            <a:ext cx="3929456" cy="4013061"/>
            <a:chOff x="571500" y="1600200"/>
            <a:chExt cx="3581400" cy="3657600"/>
          </a:xfrm>
        </p:grpSpPr>
        <p:grpSp>
          <p:nvGrpSpPr>
            <p:cNvPr id="32" name="Group 31">
              <a:extLst>
                <a:ext uri="{FF2B5EF4-FFF2-40B4-BE49-F238E27FC236}">
                  <a16:creationId xmlns:a16="http://schemas.microsoft.com/office/drawing/2014/main" id="{7587A81F-4301-4B7F-8370-1B20B5D34945}"/>
                </a:ext>
              </a:extLst>
            </p:cNvPr>
            <p:cNvGrpSpPr/>
            <p:nvPr/>
          </p:nvGrpSpPr>
          <p:grpSpPr>
            <a:xfrm>
              <a:off x="571500" y="1600200"/>
              <a:ext cx="3581400" cy="3657600"/>
              <a:chOff x="590550" y="1333500"/>
              <a:chExt cx="3581400" cy="3657600"/>
            </a:xfrm>
          </p:grpSpPr>
          <p:sp>
            <p:nvSpPr>
              <p:cNvPr id="46" name="Rectangle 45">
                <a:extLst>
                  <a:ext uri="{FF2B5EF4-FFF2-40B4-BE49-F238E27FC236}">
                    <a16:creationId xmlns:a16="http://schemas.microsoft.com/office/drawing/2014/main" id="{4A663986-B2ED-4A11-9180-2BA4D3C80AE7}"/>
                  </a:ext>
                </a:extLst>
              </p:cNvPr>
              <p:cNvSpPr/>
              <p:nvPr/>
            </p:nvSpPr>
            <p:spPr>
              <a:xfrm>
                <a:off x="590550" y="1333500"/>
                <a:ext cx="3581400" cy="495300"/>
              </a:xfrm>
              <a:prstGeom prst="rect">
                <a:avLst/>
              </a:prstGeom>
              <a:solidFill>
                <a:srgbClr val="198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latin typeface="Mothanna" panose="02000503000000000000" pitchFamily="2" charset="-78"/>
                    <a:cs typeface="Mothanna" panose="02000503000000000000" pitchFamily="2" charset="-78"/>
                  </a:rPr>
                  <a:t>الثمن الأولي</a:t>
                </a:r>
                <a:endParaRPr lang="fr-FR" dirty="0">
                  <a:latin typeface="Mothanna" panose="02000503000000000000" pitchFamily="2" charset="-78"/>
                  <a:cs typeface="Mothanna" panose="02000503000000000000" pitchFamily="2" charset="-78"/>
                </a:endParaRPr>
              </a:p>
            </p:txBody>
          </p:sp>
          <p:sp>
            <p:nvSpPr>
              <p:cNvPr id="47" name="Rectangle 46">
                <a:extLst>
                  <a:ext uri="{FF2B5EF4-FFF2-40B4-BE49-F238E27FC236}">
                    <a16:creationId xmlns:a16="http://schemas.microsoft.com/office/drawing/2014/main" id="{7465F3DD-2B3F-4D1F-8CA8-14B8A1797A67}"/>
                  </a:ext>
                </a:extLst>
              </p:cNvPr>
              <p:cNvSpPr/>
              <p:nvPr/>
            </p:nvSpPr>
            <p:spPr>
              <a:xfrm>
                <a:off x="590550" y="1828800"/>
                <a:ext cx="3581400" cy="952500"/>
              </a:xfrm>
              <a:prstGeom prst="rect">
                <a:avLst/>
              </a:prstGeom>
              <a:solidFill>
                <a:srgbClr val="20AF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5400" dirty="0"/>
                  <a:t>150</a:t>
                </a:r>
                <a:r>
                  <a:rPr lang="fr-FR" sz="5400" dirty="0"/>
                  <a:t>$</a:t>
                </a:r>
              </a:p>
            </p:txBody>
          </p:sp>
          <p:sp>
            <p:nvSpPr>
              <p:cNvPr id="48" name="Rectangle 47">
                <a:extLst>
                  <a:ext uri="{FF2B5EF4-FFF2-40B4-BE49-F238E27FC236}">
                    <a16:creationId xmlns:a16="http://schemas.microsoft.com/office/drawing/2014/main" id="{AC9D3E2E-3B1B-4D57-B5A9-2BC90237333E}"/>
                  </a:ext>
                </a:extLst>
              </p:cNvPr>
              <p:cNvSpPr/>
              <p:nvPr/>
            </p:nvSpPr>
            <p:spPr>
              <a:xfrm>
                <a:off x="590550" y="2781300"/>
                <a:ext cx="3581400" cy="476250"/>
              </a:xfrm>
              <a:prstGeom prst="rect">
                <a:avLst/>
              </a:prstGeom>
              <a:solidFill>
                <a:srgbClr val="D5F7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solidFill>
                      <a:schemeClr val="tx1"/>
                    </a:solidFill>
                    <a:latin typeface="Mothanna" panose="02000503000000000000" pitchFamily="2" charset="-78"/>
                    <a:cs typeface="Mothanna" panose="02000503000000000000" pitchFamily="2" charset="-78"/>
                  </a:rPr>
                  <a:t>خصائص المنتوج</a:t>
                </a:r>
                <a:endParaRPr lang="fr-FR" dirty="0">
                  <a:solidFill>
                    <a:schemeClr val="tx1"/>
                  </a:solidFill>
                  <a:latin typeface="Mothanna" panose="02000503000000000000" pitchFamily="2" charset="-78"/>
                  <a:cs typeface="Mothanna" panose="02000503000000000000" pitchFamily="2" charset="-78"/>
                </a:endParaRPr>
              </a:p>
            </p:txBody>
          </p:sp>
          <p:sp>
            <p:nvSpPr>
              <p:cNvPr id="49" name="Rectangle 48">
                <a:extLst>
                  <a:ext uri="{FF2B5EF4-FFF2-40B4-BE49-F238E27FC236}">
                    <a16:creationId xmlns:a16="http://schemas.microsoft.com/office/drawing/2014/main" id="{8BE18825-5093-4CE7-9042-37209280CC25}"/>
                  </a:ext>
                </a:extLst>
              </p:cNvPr>
              <p:cNvSpPr/>
              <p:nvPr/>
            </p:nvSpPr>
            <p:spPr>
              <a:xfrm>
                <a:off x="590550" y="3257550"/>
                <a:ext cx="3581400"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latin typeface="Mothanna" panose="02000503000000000000" pitchFamily="2" charset="-78"/>
                    <a:cs typeface="Mothanna" panose="02000503000000000000" pitchFamily="2" charset="-78"/>
                  </a:rPr>
                  <a:t>عنوان 1</a:t>
                </a:r>
                <a:endParaRPr lang="fr-FR" dirty="0">
                  <a:latin typeface="Mothanna" panose="02000503000000000000" pitchFamily="2" charset="-78"/>
                  <a:cs typeface="Mothanna" panose="02000503000000000000" pitchFamily="2" charset="-78"/>
                </a:endParaRPr>
              </a:p>
            </p:txBody>
          </p:sp>
          <p:sp>
            <p:nvSpPr>
              <p:cNvPr id="50" name="Rectangle 49">
                <a:extLst>
                  <a:ext uri="{FF2B5EF4-FFF2-40B4-BE49-F238E27FC236}">
                    <a16:creationId xmlns:a16="http://schemas.microsoft.com/office/drawing/2014/main" id="{065469D1-46E6-48E0-82A8-4CB3AB462934}"/>
                  </a:ext>
                </a:extLst>
              </p:cNvPr>
              <p:cNvSpPr/>
              <p:nvPr/>
            </p:nvSpPr>
            <p:spPr>
              <a:xfrm>
                <a:off x="590550" y="3733800"/>
                <a:ext cx="3581400" cy="476250"/>
              </a:xfrm>
              <a:prstGeom prst="rect">
                <a:avLst/>
              </a:prstGeom>
              <a:solidFill>
                <a:srgbClr val="D5F7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solidFill>
                      <a:schemeClr val="tx1"/>
                    </a:solidFill>
                    <a:latin typeface="Mothanna" panose="02000503000000000000" pitchFamily="2" charset="-78"/>
                    <a:cs typeface="Mothanna" panose="02000503000000000000" pitchFamily="2" charset="-78"/>
                  </a:rPr>
                  <a:t>خصائص المنتوج</a:t>
                </a:r>
                <a:endParaRPr lang="fr-FR" dirty="0">
                  <a:solidFill>
                    <a:schemeClr val="tx1"/>
                  </a:solidFill>
                  <a:latin typeface="Mothanna" panose="02000503000000000000" pitchFamily="2" charset="-78"/>
                  <a:cs typeface="Mothanna" panose="02000503000000000000" pitchFamily="2" charset="-78"/>
                </a:endParaRPr>
              </a:p>
            </p:txBody>
          </p:sp>
          <p:sp>
            <p:nvSpPr>
              <p:cNvPr id="51" name="Rectangle 50">
                <a:extLst>
                  <a:ext uri="{FF2B5EF4-FFF2-40B4-BE49-F238E27FC236}">
                    <a16:creationId xmlns:a16="http://schemas.microsoft.com/office/drawing/2014/main" id="{86E04E9B-E35B-4330-9594-0A0B67310711}"/>
                  </a:ext>
                </a:extLst>
              </p:cNvPr>
              <p:cNvSpPr/>
              <p:nvPr/>
            </p:nvSpPr>
            <p:spPr>
              <a:xfrm>
                <a:off x="590550" y="4210050"/>
                <a:ext cx="3581400" cy="781050"/>
              </a:xfrm>
              <a:prstGeom prst="rect">
                <a:avLst/>
              </a:prstGeom>
              <a:solidFill>
                <a:srgbClr val="198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600" dirty="0">
                    <a:latin typeface="Mothanna" panose="02000503000000000000" pitchFamily="2" charset="-78"/>
                    <a:cs typeface="Mothanna" panose="02000503000000000000" pitchFamily="2" charset="-78"/>
                  </a:rPr>
                  <a:t>اطلب الأن</a:t>
                </a:r>
                <a:endParaRPr lang="fr-FR" sz="3600" dirty="0">
                  <a:latin typeface="Mothanna" panose="02000503000000000000" pitchFamily="2" charset="-78"/>
                  <a:cs typeface="Mothanna" panose="02000503000000000000" pitchFamily="2" charset="-78"/>
                </a:endParaRPr>
              </a:p>
            </p:txBody>
          </p:sp>
        </p:grpSp>
        <p:sp>
          <p:nvSpPr>
            <p:cNvPr id="33" name="Star: 5 Points 32">
              <a:extLst>
                <a:ext uri="{FF2B5EF4-FFF2-40B4-BE49-F238E27FC236}">
                  <a16:creationId xmlns:a16="http://schemas.microsoft.com/office/drawing/2014/main" id="{E98C87CB-688A-4B11-87BF-ACF0A5A5814C}"/>
                </a:ext>
              </a:extLst>
            </p:cNvPr>
            <p:cNvSpPr/>
            <p:nvPr/>
          </p:nvSpPr>
          <p:spPr>
            <a:xfrm>
              <a:off x="1374083" y="3596192"/>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Star: 5 Points 33">
              <a:extLst>
                <a:ext uri="{FF2B5EF4-FFF2-40B4-BE49-F238E27FC236}">
                  <a16:creationId xmlns:a16="http://schemas.microsoft.com/office/drawing/2014/main" id="{C9593497-C7DB-4270-B23B-93EBA790B1A5}"/>
                </a:ext>
              </a:extLst>
            </p:cNvPr>
            <p:cNvSpPr/>
            <p:nvPr/>
          </p:nvSpPr>
          <p:spPr>
            <a:xfrm>
              <a:off x="1784901" y="3597749"/>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Star: 5 Points 36">
              <a:extLst>
                <a:ext uri="{FF2B5EF4-FFF2-40B4-BE49-F238E27FC236}">
                  <a16:creationId xmlns:a16="http://schemas.microsoft.com/office/drawing/2014/main" id="{DA0F77F4-93DD-4933-9E33-8C28E1F932F5}"/>
                </a:ext>
              </a:extLst>
            </p:cNvPr>
            <p:cNvSpPr/>
            <p:nvPr/>
          </p:nvSpPr>
          <p:spPr>
            <a:xfrm>
              <a:off x="2195719" y="3595894"/>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Star: 5 Points 39">
              <a:extLst>
                <a:ext uri="{FF2B5EF4-FFF2-40B4-BE49-F238E27FC236}">
                  <a16:creationId xmlns:a16="http://schemas.microsoft.com/office/drawing/2014/main" id="{012F00C5-FF0D-46E2-ABA2-322150E17F8D}"/>
                </a:ext>
              </a:extLst>
            </p:cNvPr>
            <p:cNvSpPr/>
            <p:nvPr/>
          </p:nvSpPr>
          <p:spPr>
            <a:xfrm>
              <a:off x="2606537" y="3597451"/>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Star: 5 Points 44">
              <a:extLst>
                <a:ext uri="{FF2B5EF4-FFF2-40B4-BE49-F238E27FC236}">
                  <a16:creationId xmlns:a16="http://schemas.microsoft.com/office/drawing/2014/main" id="{1B442ECC-4EA6-40A3-A36C-310A720B3B6C}"/>
                </a:ext>
              </a:extLst>
            </p:cNvPr>
            <p:cNvSpPr/>
            <p:nvPr/>
          </p:nvSpPr>
          <p:spPr>
            <a:xfrm>
              <a:off x="3017355" y="3602420"/>
              <a:ext cx="332961" cy="332961"/>
            </a:xfrm>
            <a:prstGeom prst="star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2" name="Group 51">
            <a:extLst>
              <a:ext uri="{FF2B5EF4-FFF2-40B4-BE49-F238E27FC236}">
                <a16:creationId xmlns:a16="http://schemas.microsoft.com/office/drawing/2014/main" id="{C746CEDB-0B1F-471E-B847-35A4F1116BFD}"/>
              </a:ext>
            </a:extLst>
          </p:cNvPr>
          <p:cNvGrpSpPr/>
          <p:nvPr/>
        </p:nvGrpSpPr>
        <p:grpSpPr>
          <a:xfrm>
            <a:off x="8302928" y="1975336"/>
            <a:ext cx="3581400" cy="3657600"/>
            <a:chOff x="571500" y="1600200"/>
            <a:chExt cx="3581400" cy="3657600"/>
          </a:xfrm>
        </p:grpSpPr>
        <p:grpSp>
          <p:nvGrpSpPr>
            <p:cNvPr id="53" name="Group 52">
              <a:extLst>
                <a:ext uri="{FF2B5EF4-FFF2-40B4-BE49-F238E27FC236}">
                  <a16:creationId xmlns:a16="http://schemas.microsoft.com/office/drawing/2014/main" id="{5B4804B0-7238-4F0D-9AEC-6B3409DC4089}"/>
                </a:ext>
              </a:extLst>
            </p:cNvPr>
            <p:cNvGrpSpPr/>
            <p:nvPr/>
          </p:nvGrpSpPr>
          <p:grpSpPr>
            <a:xfrm>
              <a:off x="571500" y="1600200"/>
              <a:ext cx="3581400" cy="3657600"/>
              <a:chOff x="590550" y="1333500"/>
              <a:chExt cx="3581400" cy="3657600"/>
            </a:xfrm>
          </p:grpSpPr>
          <p:sp>
            <p:nvSpPr>
              <p:cNvPr id="59" name="Rectangle 58">
                <a:extLst>
                  <a:ext uri="{FF2B5EF4-FFF2-40B4-BE49-F238E27FC236}">
                    <a16:creationId xmlns:a16="http://schemas.microsoft.com/office/drawing/2014/main" id="{C6407DA5-2C74-4F52-BA6A-081648F1CAF9}"/>
                  </a:ext>
                </a:extLst>
              </p:cNvPr>
              <p:cNvSpPr/>
              <p:nvPr/>
            </p:nvSpPr>
            <p:spPr>
              <a:xfrm>
                <a:off x="590550" y="1333500"/>
                <a:ext cx="3581400" cy="495300"/>
              </a:xfrm>
              <a:prstGeom prst="rect">
                <a:avLst/>
              </a:prstGeom>
              <a:solidFill>
                <a:srgbClr val="198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latin typeface="Mothanna" panose="02000503000000000000" pitchFamily="2" charset="-78"/>
                    <a:cs typeface="Mothanna" panose="02000503000000000000" pitchFamily="2" charset="-78"/>
                  </a:rPr>
                  <a:t>الثمن الأولي</a:t>
                </a:r>
                <a:endParaRPr lang="fr-FR" dirty="0">
                  <a:latin typeface="Mothanna" panose="02000503000000000000" pitchFamily="2" charset="-78"/>
                  <a:cs typeface="Mothanna" panose="02000503000000000000" pitchFamily="2" charset="-78"/>
                </a:endParaRPr>
              </a:p>
            </p:txBody>
          </p:sp>
          <p:sp>
            <p:nvSpPr>
              <p:cNvPr id="60" name="Rectangle 59">
                <a:extLst>
                  <a:ext uri="{FF2B5EF4-FFF2-40B4-BE49-F238E27FC236}">
                    <a16:creationId xmlns:a16="http://schemas.microsoft.com/office/drawing/2014/main" id="{50440AEA-5115-4B14-9BBD-73E30D0181CC}"/>
                  </a:ext>
                </a:extLst>
              </p:cNvPr>
              <p:cNvSpPr/>
              <p:nvPr/>
            </p:nvSpPr>
            <p:spPr>
              <a:xfrm>
                <a:off x="590550" y="1828800"/>
                <a:ext cx="3581400" cy="952500"/>
              </a:xfrm>
              <a:prstGeom prst="rect">
                <a:avLst/>
              </a:prstGeom>
              <a:solidFill>
                <a:srgbClr val="20AF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5400" dirty="0"/>
                  <a:t>150</a:t>
                </a:r>
                <a:r>
                  <a:rPr lang="fr-FR" sz="5400" dirty="0"/>
                  <a:t>$</a:t>
                </a:r>
              </a:p>
            </p:txBody>
          </p:sp>
          <p:sp>
            <p:nvSpPr>
              <p:cNvPr id="61" name="Rectangle 60">
                <a:extLst>
                  <a:ext uri="{FF2B5EF4-FFF2-40B4-BE49-F238E27FC236}">
                    <a16:creationId xmlns:a16="http://schemas.microsoft.com/office/drawing/2014/main" id="{478354D4-579F-4203-863B-350BB58A75BD}"/>
                  </a:ext>
                </a:extLst>
              </p:cNvPr>
              <p:cNvSpPr/>
              <p:nvPr/>
            </p:nvSpPr>
            <p:spPr>
              <a:xfrm>
                <a:off x="590550" y="2781300"/>
                <a:ext cx="3581400" cy="476250"/>
              </a:xfrm>
              <a:prstGeom prst="rect">
                <a:avLst/>
              </a:prstGeom>
              <a:solidFill>
                <a:srgbClr val="D5F7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solidFill>
                      <a:schemeClr val="tx1"/>
                    </a:solidFill>
                    <a:latin typeface="Mothanna" panose="02000503000000000000" pitchFamily="2" charset="-78"/>
                    <a:cs typeface="Mothanna" panose="02000503000000000000" pitchFamily="2" charset="-78"/>
                  </a:rPr>
                  <a:t>خصائص المنتوج</a:t>
                </a:r>
                <a:endParaRPr lang="fr-FR" dirty="0">
                  <a:solidFill>
                    <a:schemeClr val="tx1"/>
                  </a:solidFill>
                  <a:latin typeface="Mothanna" panose="02000503000000000000" pitchFamily="2" charset="-78"/>
                  <a:cs typeface="Mothanna" panose="02000503000000000000" pitchFamily="2" charset="-78"/>
                </a:endParaRPr>
              </a:p>
            </p:txBody>
          </p:sp>
          <p:sp>
            <p:nvSpPr>
              <p:cNvPr id="62" name="Rectangle 61">
                <a:extLst>
                  <a:ext uri="{FF2B5EF4-FFF2-40B4-BE49-F238E27FC236}">
                    <a16:creationId xmlns:a16="http://schemas.microsoft.com/office/drawing/2014/main" id="{FCDB6C1B-8612-41D5-9EBC-A1076F4F99FD}"/>
                  </a:ext>
                </a:extLst>
              </p:cNvPr>
              <p:cNvSpPr/>
              <p:nvPr/>
            </p:nvSpPr>
            <p:spPr>
              <a:xfrm>
                <a:off x="590550" y="3257550"/>
                <a:ext cx="3581400"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latin typeface="Mothanna" panose="02000503000000000000" pitchFamily="2" charset="-78"/>
                    <a:cs typeface="Mothanna" panose="02000503000000000000" pitchFamily="2" charset="-78"/>
                  </a:rPr>
                  <a:t>عنوان 1</a:t>
                </a:r>
                <a:endParaRPr lang="fr-FR" dirty="0">
                  <a:latin typeface="Mothanna" panose="02000503000000000000" pitchFamily="2" charset="-78"/>
                  <a:cs typeface="Mothanna" panose="02000503000000000000" pitchFamily="2" charset="-78"/>
                </a:endParaRPr>
              </a:p>
            </p:txBody>
          </p:sp>
          <p:sp>
            <p:nvSpPr>
              <p:cNvPr id="63" name="Rectangle 62">
                <a:extLst>
                  <a:ext uri="{FF2B5EF4-FFF2-40B4-BE49-F238E27FC236}">
                    <a16:creationId xmlns:a16="http://schemas.microsoft.com/office/drawing/2014/main" id="{B02B4376-B24A-42B9-A218-B98644458ADF}"/>
                  </a:ext>
                </a:extLst>
              </p:cNvPr>
              <p:cNvSpPr/>
              <p:nvPr/>
            </p:nvSpPr>
            <p:spPr>
              <a:xfrm>
                <a:off x="590550" y="3733800"/>
                <a:ext cx="3581400" cy="476250"/>
              </a:xfrm>
              <a:prstGeom prst="rect">
                <a:avLst/>
              </a:prstGeom>
              <a:solidFill>
                <a:srgbClr val="D5F7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dirty="0">
                    <a:solidFill>
                      <a:schemeClr val="tx1"/>
                    </a:solidFill>
                    <a:latin typeface="Mothanna" panose="02000503000000000000" pitchFamily="2" charset="-78"/>
                    <a:cs typeface="Mothanna" panose="02000503000000000000" pitchFamily="2" charset="-78"/>
                  </a:rPr>
                  <a:t>خصائص المنتوج</a:t>
                </a:r>
                <a:endParaRPr lang="fr-FR" dirty="0">
                  <a:solidFill>
                    <a:schemeClr val="tx1"/>
                  </a:solidFill>
                  <a:latin typeface="Mothanna" panose="02000503000000000000" pitchFamily="2" charset="-78"/>
                  <a:cs typeface="Mothanna" panose="02000503000000000000" pitchFamily="2" charset="-78"/>
                </a:endParaRPr>
              </a:p>
            </p:txBody>
          </p:sp>
          <p:sp>
            <p:nvSpPr>
              <p:cNvPr id="64" name="Rectangle 63">
                <a:extLst>
                  <a:ext uri="{FF2B5EF4-FFF2-40B4-BE49-F238E27FC236}">
                    <a16:creationId xmlns:a16="http://schemas.microsoft.com/office/drawing/2014/main" id="{1350DE60-D736-4413-BA64-10BFF45C20AF}"/>
                  </a:ext>
                </a:extLst>
              </p:cNvPr>
              <p:cNvSpPr/>
              <p:nvPr/>
            </p:nvSpPr>
            <p:spPr>
              <a:xfrm>
                <a:off x="590550" y="4210050"/>
                <a:ext cx="3581400" cy="781050"/>
              </a:xfrm>
              <a:prstGeom prst="rect">
                <a:avLst/>
              </a:prstGeom>
              <a:solidFill>
                <a:srgbClr val="198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3600" dirty="0">
                    <a:latin typeface="Mothanna" panose="02000503000000000000" pitchFamily="2" charset="-78"/>
                    <a:cs typeface="Mothanna" panose="02000503000000000000" pitchFamily="2" charset="-78"/>
                  </a:rPr>
                  <a:t>اطلب الأن</a:t>
                </a:r>
                <a:endParaRPr lang="fr-FR" sz="3600" dirty="0">
                  <a:latin typeface="Mothanna" panose="02000503000000000000" pitchFamily="2" charset="-78"/>
                  <a:cs typeface="Mothanna" panose="02000503000000000000" pitchFamily="2" charset="-78"/>
                </a:endParaRPr>
              </a:p>
            </p:txBody>
          </p:sp>
        </p:grpSp>
        <p:sp>
          <p:nvSpPr>
            <p:cNvPr id="54" name="Star: 5 Points 53">
              <a:extLst>
                <a:ext uri="{FF2B5EF4-FFF2-40B4-BE49-F238E27FC236}">
                  <a16:creationId xmlns:a16="http://schemas.microsoft.com/office/drawing/2014/main" id="{0383389A-D840-42DA-AC48-F5075E3EF826}"/>
                </a:ext>
              </a:extLst>
            </p:cNvPr>
            <p:cNvSpPr/>
            <p:nvPr/>
          </p:nvSpPr>
          <p:spPr>
            <a:xfrm>
              <a:off x="1374083" y="3596192"/>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Star: 5 Points 54">
              <a:extLst>
                <a:ext uri="{FF2B5EF4-FFF2-40B4-BE49-F238E27FC236}">
                  <a16:creationId xmlns:a16="http://schemas.microsoft.com/office/drawing/2014/main" id="{34836346-13C4-483D-9473-CDB01F2BC818}"/>
                </a:ext>
              </a:extLst>
            </p:cNvPr>
            <p:cNvSpPr/>
            <p:nvPr/>
          </p:nvSpPr>
          <p:spPr>
            <a:xfrm>
              <a:off x="1784901" y="3597749"/>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Star: 5 Points 55">
              <a:extLst>
                <a:ext uri="{FF2B5EF4-FFF2-40B4-BE49-F238E27FC236}">
                  <a16:creationId xmlns:a16="http://schemas.microsoft.com/office/drawing/2014/main" id="{2E6175D9-FEC0-47AD-86ED-C26FCCE1EE17}"/>
                </a:ext>
              </a:extLst>
            </p:cNvPr>
            <p:cNvSpPr/>
            <p:nvPr/>
          </p:nvSpPr>
          <p:spPr>
            <a:xfrm>
              <a:off x="2195719" y="3595894"/>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Star: 5 Points 56">
              <a:extLst>
                <a:ext uri="{FF2B5EF4-FFF2-40B4-BE49-F238E27FC236}">
                  <a16:creationId xmlns:a16="http://schemas.microsoft.com/office/drawing/2014/main" id="{2B73B681-065B-4FDC-87C7-87A8D2776211}"/>
                </a:ext>
              </a:extLst>
            </p:cNvPr>
            <p:cNvSpPr/>
            <p:nvPr/>
          </p:nvSpPr>
          <p:spPr>
            <a:xfrm>
              <a:off x="2606537" y="3597451"/>
              <a:ext cx="332961" cy="332961"/>
            </a:xfrm>
            <a:prstGeom prst="star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Star: 5 Points 57">
              <a:extLst>
                <a:ext uri="{FF2B5EF4-FFF2-40B4-BE49-F238E27FC236}">
                  <a16:creationId xmlns:a16="http://schemas.microsoft.com/office/drawing/2014/main" id="{7D7EE47B-CFAF-4F80-9D84-CE3B3332A135}"/>
                </a:ext>
              </a:extLst>
            </p:cNvPr>
            <p:cNvSpPr/>
            <p:nvPr/>
          </p:nvSpPr>
          <p:spPr>
            <a:xfrm>
              <a:off x="3017355" y="3602420"/>
              <a:ext cx="332961" cy="332961"/>
            </a:xfrm>
            <a:prstGeom prst="star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234762453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917E496-676B-4B06-B885-4D2456109898}"/>
              </a:ext>
            </a:extLst>
          </p:cNvPr>
          <p:cNvSpPr/>
          <p:nvPr/>
        </p:nvSpPr>
        <p:spPr>
          <a:xfrm>
            <a:off x="10385740" y="1281940"/>
            <a:ext cx="1100327" cy="1100327"/>
          </a:xfrm>
          <a:prstGeom prst="rect">
            <a:avLst/>
          </a:prstGeom>
          <a:solidFill>
            <a:srgbClr val="20AF97"/>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ounded Rectangle 51">
            <a:extLst>
              <a:ext uri="{FF2B5EF4-FFF2-40B4-BE49-F238E27FC236}">
                <a16:creationId xmlns:a16="http://schemas.microsoft.com/office/drawing/2014/main" id="{C50FEC07-2E22-4A5E-91B4-F0F865ADACC9}"/>
              </a:ext>
            </a:extLst>
          </p:cNvPr>
          <p:cNvSpPr/>
          <p:nvPr/>
        </p:nvSpPr>
        <p:spPr>
          <a:xfrm rot="16200000" flipH="1">
            <a:off x="10484236" y="1425461"/>
            <a:ext cx="863578" cy="813285"/>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30" name="Rectangle 29">
            <a:extLst>
              <a:ext uri="{FF2B5EF4-FFF2-40B4-BE49-F238E27FC236}">
                <a16:creationId xmlns:a16="http://schemas.microsoft.com/office/drawing/2014/main" id="{C7119988-E54C-4DCD-BDD2-78064B24778B}"/>
              </a:ext>
            </a:extLst>
          </p:cNvPr>
          <p:cNvSpPr/>
          <p:nvPr/>
        </p:nvSpPr>
        <p:spPr>
          <a:xfrm>
            <a:off x="8625844" y="141108"/>
            <a:ext cx="3289682"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4400" b="1" dirty="0">
                <a:solidFill>
                  <a:srgbClr val="20AF97"/>
                </a:solidFill>
                <a:latin typeface="Mothanna" panose="02000503000000000000" pitchFamily="2" charset="-78"/>
                <a:ea typeface="Open Sans" panose="020B0606030504020204" pitchFamily="34" charset="0"/>
                <a:cs typeface="Mothanna" panose="02000503000000000000" pitchFamily="2" charset="-78"/>
              </a:rPr>
              <a:t>مـراحل الفكرة</a:t>
            </a:r>
            <a:endParaRPr lang="fr-FR" sz="44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p:txBody>
      </p:sp>
      <p:sp>
        <p:nvSpPr>
          <p:cNvPr id="31" name="Rectangle 30">
            <a:extLst>
              <a:ext uri="{FF2B5EF4-FFF2-40B4-BE49-F238E27FC236}">
                <a16:creationId xmlns:a16="http://schemas.microsoft.com/office/drawing/2014/main" id="{1101D0E8-38AC-4247-BECA-98891F7749E1}"/>
              </a:ext>
            </a:extLst>
          </p:cNvPr>
          <p:cNvSpPr/>
          <p:nvPr/>
        </p:nvSpPr>
        <p:spPr>
          <a:xfrm>
            <a:off x="556410" y="1201161"/>
            <a:ext cx="9757570" cy="12618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rtl="1"/>
            <a:r>
              <a:rPr lang="ar-DZ" sz="2800" b="1" dirty="0">
                <a:solidFill>
                  <a:srgbClr val="20AF97"/>
                </a:solidFill>
                <a:latin typeface="Mothanna" panose="02000503000000000000" pitchFamily="2" charset="-78"/>
                <a:ea typeface="Open Sans" panose="020B0606030504020204" pitchFamily="34" charset="0"/>
                <a:cs typeface="Mothanna" panose="02000503000000000000" pitchFamily="2" charset="-78"/>
              </a:rPr>
              <a:t>المرحلة 1</a:t>
            </a:r>
            <a:endParaRPr lang="fr-FR" sz="28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endPar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2" name="Rectangle 1">
            <a:extLst>
              <a:ext uri="{FF2B5EF4-FFF2-40B4-BE49-F238E27FC236}">
                <a16:creationId xmlns:a16="http://schemas.microsoft.com/office/drawing/2014/main" id="{414907A3-2446-409D-9E1C-32AD94551B8A}"/>
              </a:ext>
            </a:extLst>
          </p:cNvPr>
          <p:cNvSpPr/>
          <p:nvPr/>
        </p:nvSpPr>
        <p:spPr>
          <a:xfrm>
            <a:off x="10306228" y="828944"/>
            <a:ext cx="1478422" cy="85458"/>
          </a:xfrm>
          <a:prstGeom prst="rect">
            <a:avLst/>
          </a:prstGeom>
          <a:solidFill>
            <a:srgbClr val="20AF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a:extLst>
              <a:ext uri="{FF2B5EF4-FFF2-40B4-BE49-F238E27FC236}">
                <a16:creationId xmlns:a16="http://schemas.microsoft.com/office/drawing/2014/main" id="{BCCFB561-70BA-4B5C-A217-E95A15389929}"/>
              </a:ext>
            </a:extLst>
          </p:cNvPr>
          <p:cNvSpPr/>
          <p:nvPr/>
        </p:nvSpPr>
        <p:spPr>
          <a:xfrm>
            <a:off x="10385741" y="2684113"/>
            <a:ext cx="1100327" cy="1100327"/>
          </a:xfrm>
          <a:prstGeom prst="rect">
            <a:avLst/>
          </a:prstGeom>
          <a:solidFill>
            <a:srgbClr val="20AF97"/>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a:extLst>
              <a:ext uri="{FF2B5EF4-FFF2-40B4-BE49-F238E27FC236}">
                <a16:creationId xmlns:a16="http://schemas.microsoft.com/office/drawing/2014/main" id="{B5BDA596-AEDB-4B89-925A-C38600A2761A}"/>
              </a:ext>
            </a:extLst>
          </p:cNvPr>
          <p:cNvSpPr/>
          <p:nvPr/>
        </p:nvSpPr>
        <p:spPr>
          <a:xfrm>
            <a:off x="556411" y="2603334"/>
            <a:ext cx="9757570" cy="12618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rtl="1"/>
            <a:r>
              <a:rPr lang="ar-DZ" sz="2800" b="1" dirty="0">
                <a:solidFill>
                  <a:srgbClr val="20AF97"/>
                </a:solidFill>
                <a:latin typeface="Mothanna" panose="02000503000000000000" pitchFamily="2" charset="-78"/>
                <a:ea typeface="Open Sans" panose="020B0606030504020204" pitchFamily="34" charset="0"/>
                <a:cs typeface="Mothanna" panose="02000503000000000000" pitchFamily="2" charset="-78"/>
              </a:rPr>
              <a:t>المرحلة 2</a:t>
            </a:r>
            <a:endParaRPr lang="fr-FR" sz="28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endPar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36" name="Rectangle 35">
            <a:extLst>
              <a:ext uri="{FF2B5EF4-FFF2-40B4-BE49-F238E27FC236}">
                <a16:creationId xmlns:a16="http://schemas.microsoft.com/office/drawing/2014/main" id="{9F71E1E4-55A9-4A42-9308-7FE4CB190BC8}"/>
              </a:ext>
            </a:extLst>
          </p:cNvPr>
          <p:cNvSpPr/>
          <p:nvPr/>
        </p:nvSpPr>
        <p:spPr>
          <a:xfrm>
            <a:off x="10385742" y="4086286"/>
            <a:ext cx="1100327" cy="1100327"/>
          </a:xfrm>
          <a:prstGeom prst="rect">
            <a:avLst/>
          </a:prstGeom>
          <a:solidFill>
            <a:srgbClr val="20AF97"/>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3B751155-BBEA-40F2-9D89-521AA466C96C}"/>
              </a:ext>
            </a:extLst>
          </p:cNvPr>
          <p:cNvSpPr/>
          <p:nvPr/>
        </p:nvSpPr>
        <p:spPr>
          <a:xfrm>
            <a:off x="556412" y="4005507"/>
            <a:ext cx="9757570" cy="12618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rtl="1"/>
            <a:r>
              <a:rPr lang="ar-DZ" sz="2800" b="1" dirty="0">
                <a:solidFill>
                  <a:srgbClr val="20AF97"/>
                </a:solidFill>
                <a:latin typeface="Mothanna" panose="02000503000000000000" pitchFamily="2" charset="-78"/>
                <a:ea typeface="Open Sans" panose="020B0606030504020204" pitchFamily="34" charset="0"/>
                <a:cs typeface="Mothanna" panose="02000503000000000000" pitchFamily="2" charset="-78"/>
              </a:rPr>
              <a:t>المرحلة 3</a:t>
            </a:r>
            <a:endParaRPr lang="fr-FR" sz="28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endPar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39" name="Rectangle 38">
            <a:extLst>
              <a:ext uri="{FF2B5EF4-FFF2-40B4-BE49-F238E27FC236}">
                <a16:creationId xmlns:a16="http://schemas.microsoft.com/office/drawing/2014/main" id="{03E75DA1-56B1-4235-8B1C-0008F9C72369}"/>
              </a:ext>
            </a:extLst>
          </p:cNvPr>
          <p:cNvSpPr/>
          <p:nvPr/>
        </p:nvSpPr>
        <p:spPr>
          <a:xfrm>
            <a:off x="10385743" y="5488459"/>
            <a:ext cx="1100327" cy="1100327"/>
          </a:xfrm>
          <a:prstGeom prst="rect">
            <a:avLst/>
          </a:prstGeom>
          <a:solidFill>
            <a:srgbClr val="20AF97"/>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Rectangle 40">
            <a:extLst>
              <a:ext uri="{FF2B5EF4-FFF2-40B4-BE49-F238E27FC236}">
                <a16:creationId xmlns:a16="http://schemas.microsoft.com/office/drawing/2014/main" id="{611D8014-E7AB-49BE-8006-A4D979098BF8}"/>
              </a:ext>
            </a:extLst>
          </p:cNvPr>
          <p:cNvSpPr/>
          <p:nvPr/>
        </p:nvSpPr>
        <p:spPr>
          <a:xfrm>
            <a:off x="556413" y="5407680"/>
            <a:ext cx="9757570" cy="12618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r" rtl="1"/>
            <a:r>
              <a:rPr lang="ar-DZ" sz="2800" b="1" dirty="0">
                <a:solidFill>
                  <a:srgbClr val="20AF97"/>
                </a:solidFill>
                <a:latin typeface="Mothanna" panose="02000503000000000000" pitchFamily="2" charset="-78"/>
                <a:ea typeface="Open Sans" panose="020B0606030504020204" pitchFamily="34" charset="0"/>
                <a:cs typeface="Mothanna" panose="02000503000000000000" pitchFamily="2" charset="-78"/>
              </a:rPr>
              <a:t>المرحلة 4</a:t>
            </a:r>
            <a:endParaRPr lang="fr-FR" sz="28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endPar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42" name="Rectangle 21">
            <a:extLst>
              <a:ext uri="{FF2B5EF4-FFF2-40B4-BE49-F238E27FC236}">
                <a16:creationId xmlns:a16="http://schemas.microsoft.com/office/drawing/2014/main" id="{C8B2005B-E3C4-4C8D-BDC3-47F31A55F55A}"/>
              </a:ext>
            </a:extLst>
          </p:cNvPr>
          <p:cNvSpPr/>
          <p:nvPr/>
        </p:nvSpPr>
        <p:spPr>
          <a:xfrm>
            <a:off x="10453969" y="2964301"/>
            <a:ext cx="963867" cy="539949"/>
          </a:xfrm>
          <a:custGeom>
            <a:avLst/>
            <a:gdLst/>
            <a:ahLst/>
            <a:cxnLst/>
            <a:rect l="l" t="t" r="r" b="b"/>
            <a:pathLst>
              <a:path w="4560938" h="2554996">
                <a:moveTo>
                  <a:pt x="2315585" y="1351978"/>
                </a:moveTo>
                <a:lnTo>
                  <a:pt x="2315585" y="1608128"/>
                </a:lnTo>
                <a:cubicBezTo>
                  <a:pt x="2332000" y="1604085"/>
                  <a:pt x="2347685" y="1596777"/>
                  <a:pt x="2361832" y="1586519"/>
                </a:cubicBezTo>
                <a:cubicBezTo>
                  <a:pt x="2403345" y="1556419"/>
                  <a:pt x="2424829" y="1505846"/>
                  <a:pt x="2417675" y="1455070"/>
                </a:cubicBezTo>
                <a:cubicBezTo>
                  <a:pt x="2409025" y="1388817"/>
                  <a:pt x="2368208" y="1366470"/>
                  <a:pt x="2315585" y="1351978"/>
                </a:cubicBezTo>
                <a:close/>
                <a:moveTo>
                  <a:pt x="3612086" y="989467"/>
                </a:moveTo>
                <a:cubicBezTo>
                  <a:pt x="3453010" y="989467"/>
                  <a:pt x="3324054" y="1118423"/>
                  <a:pt x="3324054" y="1277499"/>
                </a:cubicBezTo>
                <a:cubicBezTo>
                  <a:pt x="3324054" y="1436575"/>
                  <a:pt x="3453010" y="1565531"/>
                  <a:pt x="3612086" y="1565531"/>
                </a:cubicBezTo>
                <a:cubicBezTo>
                  <a:pt x="3771162" y="1565531"/>
                  <a:pt x="3900118" y="1436575"/>
                  <a:pt x="3900118" y="1277499"/>
                </a:cubicBezTo>
                <a:cubicBezTo>
                  <a:pt x="3900118" y="1118423"/>
                  <a:pt x="3771162" y="989467"/>
                  <a:pt x="3612086" y="989467"/>
                </a:cubicBezTo>
                <a:close/>
                <a:moveTo>
                  <a:pt x="948854" y="989467"/>
                </a:moveTo>
                <a:cubicBezTo>
                  <a:pt x="789778" y="989467"/>
                  <a:pt x="660822" y="1118423"/>
                  <a:pt x="660822" y="1277499"/>
                </a:cubicBezTo>
                <a:cubicBezTo>
                  <a:pt x="660822" y="1436575"/>
                  <a:pt x="789778" y="1565531"/>
                  <a:pt x="948854" y="1565531"/>
                </a:cubicBezTo>
                <a:cubicBezTo>
                  <a:pt x="1107930" y="1565531"/>
                  <a:pt x="1236886" y="1436575"/>
                  <a:pt x="1236886" y="1277499"/>
                </a:cubicBezTo>
                <a:cubicBezTo>
                  <a:pt x="1236886" y="1118423"/>
                  <a:pt x="1107930" y="989467"/>
                  <a:pt x="948854" y="989467"/>
                </a:cubicBezTo>
                <a:close/>
                <a:moveTo>
                  <a:pt x="2247651" y="946230"/>
                </a:moveTo>
                <a:cubicBezTo>
                  <a:pt x="2230469" y="950266"/>
                  <a:pt x="2214012" y="957763"/>
                  <a:pt x="2199233" y="968479"/>
                </a:cubicBezTo>
                <a:cubicBezTo>
                  <a:pt x="2157721" y="998579"/>
                  <a:pt x="2136236" y="1049152"/>
                  <a:pt x="2143390" y="1099928"/>
                </a:cubicBezTo>
                <a:cubicBezTo>
                  <a:pt x="2157154" y="1167662"/>
                  <a:pt x="2197550" y="1197656"/>
                  <a:pt x="2247651" y="1217102"/>
                </a:cubicBezTo>
                <a:close/>
                <a:moveTo>
                  <a:pt x="2247651" y="785264"/>
                </a:moveTo>
                <a:lnTo>
                  <a:pt x="2315585" y="785264"/>
                </a:lnTo>
                <a:lnTo>
                  <a:pt x="2315585" y="832380"/>
                </a:lnTo>
                <a:cubicBezTo>
                  <a:pt x="2341411" y="835890"/>
                  <a:pt x="2366862" y="843587"/>
                  <a:pt x="2390991" y="855423"/>
                </a:cubicBezTo>
                <a:cubicBezTo>
                  <a:pt x="2474360" y="896319"/>
                  <a:pt x="2528313" y="979930"/>
                  <a:pt x="2531223" y="1072743"/>
                </a:cubicBezTo>
                <a:lnTo>
                  <a:pt x="2418963" y="1076264"/>
                </a:lnTo>
                <a:cubicBezTo>
                  <a:pt x="2417356" y="1025012"/>
                  <a:pt x="2387564" y="978842"/>
                  <a:pt x="2341528" y="956260"/>
                </a:cubicBezTo>
                <a:cubicBezTo>
                  <a:pt x="2333151" y="952151"/>
                  <a:pt x="2324486" y="948946"/>
                  <a:pt x="2315585" y="946938"/>
                </a:cubicBezTo>
                <a:lnTo>
                  <a:pt x="2315585" y="1239083"/>
                </a:lnTo>
                <a:cubicBezTo>
                  <a:pt x="2404308" y="1264638"/>
                  <a:pt x="2499083" y="1293869"/>
                  <a:pt x="2528899" y="1441205"/>
                </a:cubicBezTo>
                <a:cubicBezTo>
                  <a:pt x="2541347" y="1532528"/>
                  <a:pt x="2502457" y="1623287"/>
                  <a:pt x="2427762" y="1677447"/>
                </a:cubicBezTo>
                <a:cubicBezTo>
                  <a:pt x="2394006" y="1701923"/>
                  <a:pt x="2355419" y="1717125"/>
                  <a:pt x="2315585" y="1722661"/>
                </a:cubicBezTo>
                <a:lnTo>
                  <a:pt x="2315585" y="1769734"/>
                </a:lnTo>
                <a:lnTo>
                  <a:pt x="2247651" y="1769734"/>
                </a:lnTo>
                <a:lnTo>
                  <a:pt x="2247651" y="1722944"/>
                </a:lnTo>
                <a:cubicBezTo>
                  <a:pt x="2221084" y="1719537"/>
                  <a:pt x="2194881" y="1711743"/>
                  <a:pt x="2170074" y="1699575"/>
                </a:cubicBezTo>
                <a:cubicBezTo>
                  <a:pt x="2086705" y="1658679"/>
                  <a:pt x="2032752" y="1575069"/>
                  <a:pt x="2029842" y="1482255"/>
                </a:cubicBezTo>
                <a:lnTo>
                  <a:pt x="2142102" y="1478734"/>
                </a:lnTo>
                <a:cubicBezTo>
                  <a:pt x="2143709" y="1529986"/>
                  <a:pt x="2173501" y="1576156"/>
                  <a:pt x="2219537" y="1598738"/>
                </a:cubicBezTo>
                <a:cubicBezTo>
                  <a:pt x="2228602" y="1603184"/>
                  <a:pt x="2238004" y="1606573"/>
                  <a:pt x="2247651" y="1608616"/>
                </a:cubicBezTo>
                <a:lnTo>
                  <a:pt x="2247651" y="1335176"/>
                </a:lnTo>
                <a:cubicBezTo>
                  <a:pt x="2162261" y="1314127"/>
                  <a:pt x="2069489" y="1278142"/>
                  <a:pt x="2032173" y="1115597"/>
                </a:cubicBezTo>
                <a:cubicBezTo>
                  <a:pt x="2019217" y="1023646"/>
                  <a:pt x="2058125" y="932061"/>
                  <a:pt x="2133303" y="877552"/>
                </a:cubicBezTo>
                <a:cubicBezTo>
                  <a:pt x="2167670" y="852632"/>
                  <a:pt x="2207046" y="837325"/>
                  <a:pt x="2247651" y="832077"/>
                </a:cubicBezTo>
                <a:close/>
                <a:moveTo>
                  <a:pt x="2280470" y="617534"/>
                </a:moveTo>
                <a:cubicBezTo>
                  <a:pt x="1915981" y="617534"/>
                  <a:pt x="1620504" y="913011"/>
                  <a:pt x="1620504" y="1277500"/>
                </a:cubicBezTo>
                <a:cubicBezTo>
                  <a:pt x="1620504" y="1641989"/>
                  <a:pt x="1915981" y="1937466"/>
                  <a:pt x="2280470" y="1937466"/>
                </a:cubicBezTo>
                <a:cubicBezTo>
                  <a:pt x="2644959" y="1937466"/>
                  <a:pt x="2940436" y="1641989"/>
                  <a:pt x="2940436" y="1277500"/>
                </a:cubicBezTo>
                <a:cubicBezTo>
                  <a:pt x="2940436" y="913011"/>
                  <a:pt x="2644959" y="617534"/>
                  <a:pt x="2280470" y="617534"/>
                </a:cubicBezTo>
                <a:close/>
                <a:moveTo>
                  <a:pt x="284505" y="265281"/>
                </a:moveTo>
                <a:lnTo>
                  <a:pt x="4276434" y="265281"/>
                </a:lnTo>
                <a:lnTo>
                  <a:pt x="4276434" y="2289716"/>
                </a:lnTo>
                <a:lnTo>
                  <a:pt x="284505" y="2289716"/>
                </a:lnTo>
                <a:close/>
                <a:moveTo>
                  <a:pt x="180344" y="148161"/>
                </a:moveTo>
                <a:lnTo>
                  <a:pt x="180344" y="2406836"/>
                </a:lnTo>
                <a:lnTo>
                  <a:pt x="4380595" y="2406836"/>
                </a:lnTo>
                <a:lnTo>
                  <a:pt x="4380595" y="148161"/>
                </a:lnTo>
                <a:close/>
                <a:moveTo>
                  <a:pt x="0" y="0"/>
                </a:moveTo>
                <a:lnTo>
                  <a:pt x="4560938" y="0"/>
                </a:lnTo>
                <a:lnTo>
                  <a:pt x="4560938" y="2554996"/>
                </a:lnTo>
                <a:lnTo>
                  <a:pt x="0" y="255499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 name="Block Arc 41">
            <a:extLst>
              <a:ext uri="{FF2B5EF4-FFF2-40B4-BE49-F238E27FC236}">
                <a16:creationId xmlns:a16="http://schemas.microsoft.com/office/drawing/2014/main" id="{37C42EFF-C5C5-4A33-B8FE-6B5D97723DFF}"/>
              </a:ext>
            </a:extLst>
          </p:cNvPr>
          <p:cNvSpPr/>
          <p:nvPr/>
        </p:nvSpPr>
        <p:spPr>
          <a:xfrm>
            <a:off x="10560118" y="4246600"/>
            <a:ext cx="773371" cy="783168"/>
          </a:xfrm>
          <a:custGeom>
            <a:avLst/>
            <a:gdLst/>
            <a:ahLst/>
            <a:cxnLst/>
            <a:rect l="l" t="t" r="r" b="b"/>
            <a:pathLst>
              <a:path w="2844151" h="2880180">
                <a:moveTo>
                  <a:pt x="2390187" y="1502145"/>
                </a:moveTo>
                <a:lnTo>
                  <a:pt x="2844151" y="1530794"/>
                </a:lnTo>
                <a:cubicBezTo>
                  <a:pt x="2804784" y="2154619"/>
                  <a:pt x="2367464" y="2681809"/>
                  <a:pt x="1761650" y="2835749"/>
                </a:cubicBezTo>
                <a:cubicBezTo>
                  <a:pt x="1191486" y="2980631"/>
                  <a:pt x="594633" y="2763755"/>
                  <a:pt x="252983" y="2293680"/>
                </a:cubicBezTo>
                <a:lnTo>
                  <a:pt x="102982" y="2380283"/>
                </a:lnTo>
                <a:lnTo>
                  <a:pt x="104524" y="1603708"/>
                </a:lnTo>
                <a:lnTo>
                  <a:pt x="777828" y="1990661"/>
                </a:lnTo>
                <a:lnTo>
                  <a:pt x="648358" y="2065410"/>
                </a:lnTo>
                <a:cubicBezTo>
                  <a:pt x="886760" y="2358087"/>
                  <a:pt x="1276546" y="2489694"/>
                  <a:pt x="1649627" y="2394891"/>
                </a:cubicBezTo>
                <a:cubicBezTo>
                  <a:pt x="2064076" y="2289577"/>
                  <a:pt x="2363256" y="1928916"/>
                  <a:pt x="2390187" y="1502145"/>
                </a:cubicBezTo>
                <a:close/>
                <a:moveTo>
                  <a:pt x="1424249" y="58"/>
                </a:moveTo>
                <a:cubicBezTo>
                  <a:pt x="1880498" y="-4073"/>
                  <a:pt x="2318325" y="209551"/>
                  <a:pt x="2591169" y="586524"/>
                </a:cubicBezTo>
                <a:lnTo>
                  <a:pt x="2741170" y="499921"/>
                </a:lnTo>
                <a:lnTo>
                  <a:pt x="2739628" y="1276497"/>
                </a:lnTo>
                <a:lnTo>
                  <a:pt x="2066324" y="889544"/>
                </a:lnTo>
                <a:lnTo>
                  <a:pt x="2195793" y="814795"/>
                </a:lnTo>
                <a:cubicBezTo>
                  <a:pt x="1957391" y="522118"/>
                  <a:pt x="1567606" y="390511"/>
                  <a:pt x="1194524" y="485313"/>
                </a:cubicBezTo>
                <a:cubicBezTo>
                  <a:pt x="780075" y="590627"/>
                  <a:pt x="480895" y="951288"/>
                  <a:pt x="453964" y="1378059"/>
                </a:cubicBezTo>
                <a:lnTo>
                  <a:pt x="0" y="1349410"/>
                </a:lnTo>
                <a:cubicBezTo>
                  <a:pt x="39367" y="725585"/>
                  <a:pt x="476687" y="198395"/>
                  <a:pt x="1082501" y="44455"/>
                </a:cubicBezTo>
                <a:cubicBezTo>
                  <a:pt x="1196091" y="15591"/>
                  <a:pt x="1310740" y="1086"/>
                  <a:pt x="1424249" y="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44" name="Donut 24">
            <a:extLst>
              <a:ext uri="{FF2B5EF4-FFF2-40B4-BE49-F238E27FC236}">
                <a16:creationId xmlns:a16="http://schemas.microsoft.com/office/drawing/2014/main" id="{EB7260FD-9EEE-45BB-A355-4535A42360D5}"/>
              </a:ext>
            </a:extLst>
          </p:cNvPr>
          <p:cNvSpPr/>
          <p:nvPr/>
        </p:nvSpPr>
        <p:spPr>
          <a:xfrm>
            <a:off x="10529745" y="5623299"/>
            <a:ext cx="823937" cy="830645"/>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Tree>
    <p:extLst>
      <p:ext uri="{BB962C8B-B14F-4D97-AF65-F5344CB8AC3E}">
        <p14:creationId xmlns:p14="http://schemas.microsoft.com/office/powerpoint/2010/main" val="10340196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7119988-E54C-4DCD-BDD2-78064B24778B}"/>
              </a:ext>
            </a:extLst>
          </p:cNvPr>
          <p:cNvSpPr/>
          <p:nvPr/>
        </p:nvSpPr>
        <p:spPr>
          <a:xfrm>
            <a:off x="9052428" y="141108"/>
            <a:ext cx="2844048"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4400" b="1" dirty="0">
                <a:solidFill>
                  <a:srgbClr val="20AF97"/>
                </a:solidFill>
                <a:latin typeface="Mothanna" panose="02000503000000000000" pitchFamily="2" charset="-78"/>
                <a:ea typeface="Open Sans" panose="020B0606030504020204" pitchFamily="34" charset="0"/>
                <a:cs typeface="Mothanna" panose="02000503000000000000" pitchFamily="2" charset="-78"/>
              </a:rPr>
              <a:t>نـص بعمـود</a:t>
            </a:r>
            <a:endParaRPr lang="fr-FR" sz="44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p:txBody>
      </p:sp>
      <p:sp>
        <p:nvSpPr>
          <p:cNvPr id="31" name="Rectangle 30">
            <a:extLst>
              <a:ext uri="{FF2B5EF4-FFF2-40B4-BE49-F238E27FC236}">
                <a16:creationId xmlns:a16="http://schemas.microsoft.com/office/drawing/2014/main" id="{1101D0E8-38AC-4247-BECA-98891F7749E1}"/>
              </a:ext>
            </a:extLst>
          </p:cNvPr>
          <p:cNvSpPr/>
          <p:nvPr/>
        </p:nvSpPr>
        <p:spPr>
          <a:xfrm>
            <a:off x="1217215" y="1430952"/>
            <a:ext cx="9757570" cy="49552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rtl="1"/>
            <a:r>
              <a:rPr lang="ar-DZ" sz="2800" b="1" dirty="0">
                <a:solidFill>
                  <a:srgbClr val="20AF97"/>
                </a:solidFill>
                <a:latin typeface="Mothanna" panose="02000503000000000000" pitchFamily="2" charset="-78"/>
                <a:ea typeface="Open Sans" panose="020B0606030504020204" pitchFamily="34" charset="0"/>
                <a:cs typeface="Mothanna" panose="02000503000000000000" pitchFamily="2" charset="-78"/>
              </a:rPr>
              <a:t>عنوان النص</a:t>
            </a:r>
            <a:endParaRPr lang="fr-FR" sz="28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a:t>
            </a:r>
            <a:endPar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2" name="Rectangle 1">
            <a:extLst>
              <a:ext uri="{FF2B5EF4-FFF2-40B4-BE49-F238E27FC236}">
                <a16:creationId xmlns:a16="http://schemas.microsoft.com/office/drawing/2014/main" id="{414907A3-2446-409D-9E1C-32AD94551B8A}"/>
              </a:ext>
            </a:extLst>
          </p:cNvPr>
          <p:cNvSpPr/>
          <p:nvPr/>
        </p:nvSpPr>
        <p:spPr>
          <a:xfrm>
            <a:off x="10306228" y="828944"/>
            <a:ext cx="1478422" cy="85458"/>
          </a:xfrm>
          <a:prstGeom prst="rect">
            <a:avLst/>
          </a:prstGeom>
          <a:solidFill>
            <a:srgbClr val="20AF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38423809"/>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7119988-E54C-4DCD-BDD2-78064B24778B}"/>
              </a:ext>
            </a:extLst>
          </p:cNvPr>
          <p:cNvSpPr/>
          <p:nvPr/>
        </p:nvSpPr>
        <p:spPr>
          <a:xfrm>
            <a:off x="8569924" y="141108"/>
            <a:ext cx="3326552"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4400" b="1" dirty="0">
                <a:solidFill>
                  <a:srgbClr val="20AF97"/>
                </a:solidFill>
                <a:latin typeface="Mothanna" panose="02000503000000000000" pitchFamily="2" charset="-78"/>
                <a:ea typeface="Open Sans" panose="020B0606030504020204" pitchFamily="34" charset="0"/>
                <a:cs typeface="Mothanna" panose="02000503000000000000" pitchFamily="2" charset="-78"/>
              </a:rPr>
              <a:t>نـص بعمـودين</a:t>
            </a:r>
            <a:endParaRPr lang="fr-FR" sz="44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p:txBody>
      </p:sp>
      <p:sp>
        <p:nvSpPr>
          <p:cNvPr id="2" name="Rectangle 1">
            <a:extLst>
              <a:ext uri="{FF2B5EF4-FFF2-40B4-BE49-F238E27FC236}">
                <a16:creationId xmlns:a16="http://schemas.microsoft.com/office/drawing/2014/main" id="{414907A3-2446-409D-9E1C-32AD94551B8A}"/>
              </a:ext>
            </a:extLst>
          </p:cNvPr>
          <p:cNvSpPr/>
          <p:nvPr/>
        </p:nvSpPr>
        <p:spPr>
          <a:xfrm>
            <a:off x="10306228" y="828944"/>
            <a:ext cx="1478422" cy="85458"/>
          </a:xfrm>
          <a:prstGeom prst="rect">
            <a:avLst/>
          </a:prstGeom>
          <a:solidFill>
            <a:srgbClr val="20AF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436958F4-20EB-47FD-986D-C86C248B75AB}"/>
              </a:ext>
            </a:extLst>
          </p:cNvPr>
          <p:cNvSpPr/>
          <p:nvPr/>
        </p:nvSpPr>
        <p:spPr>
          <a:xfrm>
            <a:off x="6267450" y="1203286"/>
            <a:ext cx="5202635" cy="54476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rtl="1"/>
            <a:r>
              <a:rPr lang="ar-DZ" sz="2800" b="1" dirty="0">
                <a:solidFill>
                  <a:srgbClr val="20AF97"/>
                </a:solidFill>
                <a:latin typeface="Mothanna" panose="02000503000000000000" pitchFamily="2" charset="-78"/>
                <a:ea typeface="Open Sans" panose="020B0606030504020204" pitchFamily="34" charset="0"/>
                <a:cs typeface="Mothanna" panose="02000503000000000000" pitchFamily="2" charset="-78"/>
              </a:rPr>
              <a:t>عنوان النص</a:t>
            </a:r>
            <a:endParaRPr lang="fr-FR" sz="28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a:t>
            </a:r>
            <a:endPar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6" name="Rectangle 5">
            <a:extLst>
              <a:ext uri="{FF2B5EF4-FFF2-40B4-BE49-F238E27FC236}">
                <a16:creationId xmlns:a16="http://schemas.microsoft.com/office/drawing/2014/main" id="{AE8F35CB-E282-4469-A28F-C48BB4065B78}"/>
              </a:ext>
            </a:extLst>
          </p:cNvPr>
          <p:cNvSpPr/>
          <p:nvPr/>
        </p:nvSpPr>
        <p:spPr>
          <a:xfrm>
            <a:off x="683815" y="1203286"/>
            <a:ext cx="5202635" cy="54476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rtl="1"/>
            <a:r>
              <a:rPr lang="ar-DZ" sz="2800" b="1" dirty="0">
                <a:solidFill>
                  <a:srgbClr val="20AF97"/>
                </a:solidFill>
                <a:latin typeface="Mothanna" panose="02000503000000000000" pitchFamily="2" charset="-78"/>
                <a:ea typeface="Open Sans" panose="020B0606030504020204" pitchFamily="34" charset="0"/>
                <a:cs typeface="Mothanna" panose="02000503000000000000" pitchFamily="2" charset="-78"/>
              </a:rPr>
              <a:t>عنوان النص</a:t>
            </a:r>
            <a:endParaRPr lang="fr-FR" sz="28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a:t>
            </a:r>
            <a:endPar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Tree>
    <p:extLst>
      <p:ext uri="{BB962C8B-B14F-4D97-AF65-F5344CB8AC3E}">
        <p14:creationId xmlns:p14="http://schemas.microsoft.com/office/powerpoint/2010/main" val="3045974768"/>
      </p:ext>
    </p:extLst>
  </p:cSld>
  <p:clrMapOvr>
    <a:masterClrMapping/>
  </p:clrMapOvr>
  <p:transition spd="slow">
    <p:push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7119988-E54C-4DCD-BDD2-78064B24778B}"/>
              </a:ext>
            </a:extLst>
          </p:cNvPr>
          <p:cNvSpPr/>
          <p:nvPr/>
        </p:nvSpPr>
        <p:spPr>
          <a:xfrm>
            <a:off x="8542674" y="141108"/>
            <a:ext cx="3353802"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4400" b="1" dirty="0">
                <a:solidFill>
                  <a:srgbClr val="20AF97"/>
                </a:solidFill>
                <a:latin typeface="Mothanna" panose="02000503000000000000" pitchFamily="2" charset="-78"/>
                <a:ea typeface="Open Sans" panose="020B0606030504020204" pitchFamily="34" charset="0"/>
                <a:cs typeface="Mothanna" panose="02000503000000000000" pitchFamily="2" charset="-78"/>
              </a:rPr>
              <a:t>نـص 3 أعمـدة</a:t>
            </a:r>
            <a:endParaRPr lang="fr-FR" sz="44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p:txBody>
      </p:sp>
      <p:sp>
        <p:nvSpPr>
          <p:cNvPr id="2" name="Rectangle 1">
            <a:extLst>
              <a:ext uri="{FF2B5EF4-FFF2-40B4-BE49-F238E27FC236}">
                <a16:creationId xmlns:a16="http://schemas.microsoft.com/office/drawing/2014/main" id="{414907A3-2446-409D-9E1C-32AD94551B8A}"/>
              </a:ext>
            </a:extLst>
          </p:cNvPr>
          <p:cNvSpPr/>
          <p:nvPr/>
        </p:nvSpPr>
        <p:spPr>
          <a:xfrm>
            <a:off x="10306228" y="828944"/>
            <a:ext cx="1478422" cy="85458"/>
          </a:xfrm>
          <a:prstGeom prst="rect">
            <a:avLst/>
          </a:prstGeom>
          <a:solidFill>
            <a:srgbClr val="20AF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436958F4-20EB-47FD-986D-C86C248B75AB}"/>
              </a:ext>
            </a:extLst>
          </p:cNvPr>
          <p:cNvSpPr/>
          <p:nvPr/>
        </p:nvSpPr>
        <p:spPr>
          <a:xfrm>
            <a:off x="8058150" y="1345446"/>
            <a:ext cx="3583385" cy="52014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rtl="1"/>
            <a:r>
              <a:rPr lang="ar-DZ" sz="2800" b="1" dirty="0">
                <a:solidFill>
                  <a:srgbClr val="20AF97"/>
                </a:solidFill>
                <a:latin typeface="Mothanna" panose="02000503000000000000" pitchFamily="2" charset="-78"/>
                <a:ea typeface="Open Sans" panose="020B0606030504020204" pitchFamily="34" charset="0"/>
                <a:cs typeface="Mothanna" panose="02000503000000000000" pitchFamily="2" charset="-78"/>
              </a:rPr>
              <a:t>عنوان النص</a:t>
            </a:r>
            <a:endParaRPr lang="fr-FR" sz="28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a:t>
            </a:r>
            <a:endPar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7" name="Rectangle 6">
            <a:extLst>
              <a:ext uri="{FF2B5EF4-FFF2-40B4-BE49-F238E27FC236}">
                <a16:creationId xmlns:a16="http://schemas.microsoft.com/office/drawing/2014/main" id="{BA968AEF-9E54-47D8-961F-12337C7994AB}"/>
              </a:ext>
            </a:extLst>
          </p:cNvPr>
          <p:cNvSpPr/>
          <p:nvPr/>
        </p:nvSpPr>
        <p:spPr>
          <a:xfrm>
            <a:off x="4267200" y="1345446"/>
            <a:ext cx="3583385" cy="52014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rtl="1"/>
            <a:r>
              <a:rPr lang="ar-DZ" sz="2800" b="1" dirty="0">
                <a:solidFill>
                  <a:srgbClr val="20AF97"/>
                </a:solidFill>
                <a:latin typeface="Mothanna" panose="02000503000000000000" pitchFamily="2" charset="-78"/>
                <a:ea typeface="Open Sans" panose="020B0606030504020204" pitchFamily="34" charset="0"/>
                <a:cs typeface="Mothanna" panose="02000503000000000000" pitchFamily="2" charset="-78"/>
              </a:rPr>
              <a:t>عنوان النص</a:t>
            </a:r>
            <a:endParaRPr lang="fr-FR" sz="28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a:t>
            </a:r>
            <a:endPar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8" name="Rectangle 7">
            <a:extLst>
              <a:ext uri="{FF2B5EF4-FFF2-40B4-BE49-F238E27FC236}">
                <a16:creationId xmlns:a16="http://schemas.microsoft.com/office/drawing/2014/main" id="{7503E324-2AE7-4DD8-A260-706651265B65}"/>
              </a:ext>
            </a:extLst>
          </p:cNvPr>
          <p:cNvSpPr/>
          <p:nvPr/>
        </p:nvSpPr>
        <p:spPr>
          <a:xfrm>
            <a:off x="476250" y="1345446"/>
            <a:ext cx="3583385" cy="52014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rtl="1"/>
            <a:r>
              <a:rPr lang="ar-DZ" sz="2800" b="1" dirty="0">
                <a:solidFill>
                  <a:srgbClr val="20AF97"/>
                </a:solidFill>
                <a:latin typeface="Mothanna" panose="02000503000000000000" pitchFamily="2" charset="-78"/>
                <a:ea typeface="Open Sans" panose="020B0606030504020204" pitchFamily="34" charset="0"/>
                <a:cs typeface="Mothanna" panose="02000503000000000000" pitchFamily="2" charset="-78"/>
              </a:rPr>
              <a:t>عنوان النص</a:t>
            </a:r>
            <a:endParaRPr lang="fr-FR" sz="2800" b="1" dirty="0">
              <a:solidFill>
                <a:srgbClr val="20AF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a:t>
            </a:r>
            <a:r>
              <a:rPr lang="ar-DZ" sz="16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6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a:t>
            </a:r>
            <a:endParaRPr lang="fr-FR" sz="16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Tree>
    <p:extLst>
      <p:ext uri="{BB962C8B-B14F-4D97-AF65-F5344CB8AC3E}">
        <p14:creationId xmlns:p14="http://schemas.microsoft.com/office/powerpoint/2010/main" val="3204815120"/>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TotalTime>
  <Words>1829</Words>
  <Application>Microsoft Office PowerPoint</Application>
  <PresentationFormat>Widescreen</PresentationFormat>
  <Paragraphs>46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Calibri</vt:lpstr>
      <vt:lpstr>Calibri Light</vt:lpstr>
      <vt:lpstr>Arial</vt:lpstr>
      <vt:lpstr>Mothanna</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YUSF</dc:creator>
  <cp:lastModifiedBy>YUSF</cp:lastModifiedBy>
  <cp:revision>50</cp:revision>
  <dcterms:created xsi:type="dcterms:W3CDTF">2018-11-30T14:16:14Z</dcterms:created>
  <dcterms:modified xsi:type="dcterms:W3CDTF">2019-07-15T10:43:34Z</dcterms:modified>
</cp:coreProperties>
</file>