
<file path=[Content_Types].xml><?xml version="1.0" encoding="utf-8"?>
<Types xmlns="http://schemas.openxmlformats.org/package/2006/content-types">
  <Default Extension="fntdata" ContentType="application/x-fontdata"/>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8"/>
  </p:notesMasterIdLst>
  <p:sldIdLst>
    <p:sldId id="260" r:id="rId2"/>
    <p:sldId id="257" r:id="rId3"/>
    <p:sldId id="256" r:id="rId4"/>
    <p:sldId id="258" r:id="rId5"/>
    <p:sldId id="259" r:id="rId6"/>
    <p:sldId id="265" r:id="rId7"/>
  </p:sldIdLst>
  <p:sldSz cx="12192000" cy="6858000"/>
  <p:notesSz cx="6858000" cy="9144000"/>
  <p:embeddedFontLst>
    <p:embeddedFont>
      <p:font typeface="Calibri" panose="020F0502020204030204" pitchFamily="34" charset="0"/>
      <p:regular r:id="rId9"/>
      <p:bold r:id="rId10"/>
      <p:italic r:id="rId11"/>
      <p:boldItalic r:id="rId12"/>
    </p:embeddedFont>
    <p:embeddedFont>
      <p:font typeface="Calibri Light" panose="020F0302020204030204" pitchFamily="34" charset="0"/>
      <p:regular r:id="rId13"/>
      <p:italic r:id="rId14"/>
    </p:embeddedFont>
    <p:embeddedFont>
      <p:font typeface="Mothanna" panose="02000503000000000000" pitchFamily="2" charset="-78"/>
      <p:regular r:id="rId15"/>
      <p:bold r:id="rId16"/>
    </p:embeddedFont>
    <p:embeddedFont>
      <p:font typeface="Open Sans" panose="020B0606030504020204" pitchFamily="34" charset="0"/>
      <p:regular r:id="rId17"/>
      <p:bold r:id="rId18"/>
      <p:italic r:id="rId19"/>
      <p:boldItalic r:id="rId20"/>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A9E2"/>
    <a:srgbClr val="176490"/>
    <a:srgbClr val="1D81B9"/>
    <a:srgbClr val="166792"/>
    <a:srgbClr val="52C1CA"/>
    <a:srgbClr val="1AA4BE"/>
    <a:srgbClr val="0187AD"/>
    <a:srgbClr val="DDF2F5"/>
    <a:srgbClr val="1D7DB3"/>
    <a:srgbClr val="1F86B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344" autoAdjust="0"/>
  </p:normalViewPr>
  <p:slideViewPr>
    <p:cSldViewPr snapToGrid="0">
      <p:cViewPr varScale="1">
        <p:scale>
          <a:sx n="63" d="100"/>
          <a:sy n="63" d="100"/>
        </p:scale>
        <p:origin x="9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font" Target="fonts/font7.fntdata"/><Relationship Id="rId23" Type="http://schemas.openxmlformats.org/officeDocument/2006/relationships/theme" Target="theme/theme1.xml"/><Relationship Id="rId10" Type="http://schemas.openxmlformats.org/officeDocument/2006/relationships/font" Target="fonts/font2.fntdata"/><Relationship Id="rId19"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ECDCBE-BC26-46C9-A87E-C8DF144EC4EB}" type="datetimeFigureOut">
              <a:rPr lang="fr-FR" smtClean="0"/>
              <a:t>15/07/2019</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6A0F9C-C92F-41E8-880E-79E6BB546BF4}" type="slidenum">
              <a:rPr lang="fr-FR" smtClean="0"/>
              <a:t>‹#›</a:t>
            </a:fld>
            <a:endParaRPr lang="fr-FR"/>
          </a:p>
        </p:txBody>
      </p:sp>
    </p:spTree>
    <p:extLst>
      <p:ext uri="{BB962C8B-B14F-4D97-AF65-F5344CB8AC3E}">
        <p14:creationId xmlns:p14="http://schemas.microsoft.com/office/powerpoint/2010/main" val="3043585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376BD-0D3F-4BCA-81DB-8C18DDB2FB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fr-FR"/>
          </a:p>
        </p:txBody>
      </p:sp>
      <p:sp>
        <p:nvSpPr>
          <p:cNvPr id="3" name="Subtitle 2">
            <a:extLst>
              <a:ext uri="{FF2B5EF4-FFF2-40B4-BE49-F238E27FC236}">
                <a16:creationId xmlns:a16="http://schemas.microsoft.com/office/drawing/2014/main" id="{C63C0526-24A2-409B-8AFD-E0AE89F061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fr-FR"/>
          </a:p>
        </p:txBody>
      </p:sp>
      <p:sp>
        <p:nvSpPr>
          <p:cNvPr id="4" name="Date Placeholder 3">
            <a:extLst>
              <a:ext uri="{FF2B5EF4-FFF2-40B4-BE49-F238E27FC236}">
                <a16:creationId xmlns:a16="http://schemas.microsoft.com/office/drawing/2014/main" id="{8951FC37-4B27-4BA9-AD20-DA8C4BC5AF16}"/>
              </a:ext>
            </a:extLst>
          </p:cNvPr>
          <p:cNvSpPr>
            <a:spLocks noGrp="1"/>
          </p:cNvSpPr>
          <p:nvPr>
            <p:ph type="dt" sz="half" idx="10"/>
          </p:nvPr>
        </p:nvSpPr>
        <p:spPr/>
        <p:txBody>
          <a:bodyPr/>
          <a:lstStyle/>
          <a:p>
            <a:fld id="{50C9BA4B-2665-43AF-924D-33D39E081787}" type="datetime1">
              <a:rPr lang="fr-FR" smtClean="0"/>
              <a:t>15/07/2019</a:t>
            </a:fld>
            <a:endParaRPr lang="fr-FR"/>
          </a:p>
        </p:txBody>
      </p:sp>
      <p:sp>
        <p:nvSpPr>
          <p:cNvPr id="5" name="Footer Placeholder 4">
            <a:extLst>
              <a:ext uri="{FF2B5EF4-FFF2-40B4-BE49-F238E27FC236}">
                <a16:creationId xmlns:a16="http://schemas.microsoft.com/office/drawing/2014/main" id="{77E939D0-A10C-46D1-8683-9DBF1F6F4C7A}"/>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D5647D9-D1E2-433D-8479-DD8CD3F3B032}"/>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29629272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C96AEE-C8EF-4AA9-B61A-79D6CA3BD88C}"/>
              </a:ext>
            </a:extLst>
          </p:cNvPr>
          <p:cNvSpPr>
            <a:spLocks noGrp="1"/>
          </p:cNvSpPr>
          <p:nvPr>
            <p:ph type="title"/>
          </p:nvPr>
        </p:nvSpPr>
        <p:spPr/>
        <p:txBody>
          <a:bodyPr/>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A3DFC3DF-A546-4E3F-9152-33B908655DE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7A7316A-F806-436E-ADD8-A66553953C4E}"/>
              </a:ext>
            </a:extLst>
          </p:cNvPr>
          <p:cNvSpPr>
            <a:spLocks noGrp="1"/>
          </p:cNvSpPr>
          <p:nvPr>
            <p:ph type="dt" sz="half" idx="10"/>
          </p:nvPr>
        </p:nvSpPr>
        <p:spPr/>
        <p:txBody>
          <a:bodyPr/>
          <a:lstStyle/>
          <a:p>
            <a:fld id="{9C3F6244-5025-461E-878B-3ECA368D59B1}" type="datetime1">
              <a:rPr lang="fr-FR" smtClean="0"/>
              <a:t>15/07/2019</a:t>
            </a:fld>
            <a:endParaRPr lang="fr-FR"/>
          </a:p>
        </p:txBody>
      </p:sp>
      <p:sp>
        <p:nvSpPr>
          <p:cNvPr id="5" name="Footer Placeholder 4">
            <a:extLst>
              <a:ext uri="{FF2B5EF4-FFF2-40B4-BE49-F238E27FC236}">
                <a16:creationId xmlns:a16="http://schemas.microsoft.com/office/drawing/2014/main" id="{B282E15C-C58D-473F-BCB3-6DECFC6AE507}"/>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638B17D-BA75-47CC-8B3C-08027324EE6B}"/>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57418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F15AA-13D8-4A53-9BB6-E577A61FB6D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fr-FR"/>
          </a:p>
        </p:txBody>
      </p:sp>
      <p:sp>
        <p:nvSpPr>
          <p:cNvPr id="3" name="Vertical Text Placeholder 2">
            <a:extLst>
              <a:ext uri="{FF2B5EF4-FFF2-40B4-BE49-F238E27FC236}">
                <a16:creationId xmlns:a16="http://schemas.microsoft.com/office/drawing/2014/main" id="{2550F8BB-58FA-44A6-BE8F-F1E4E02AC1C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BA9A978A-D527-49B5-B262-4B2AF16D7CA4}"/>
              </a:ext>
            </a:extLst>
          </p:cNvPr>
          <p:cNvSpPr>
            <a:spLocks noGrp="1"/>
          </p:cNvSpPr>
          <p:nvPr>
            <p:ph type="dt" sz="half" idx="10"/>
          </p:nvPr>
        </p:nvSpPr>
        <p:spPr/>
        <p:txBody>
          <a:bodyPr/>
          <a:lstStyle/>
          <a:p>
            <a:fld id="{B9B02D6C-B97B-4C9E-920B-D3DD00BA469C}" type="datetime1">
              <a:rPr lang="fr-FR" smtClean="0"/>
              <a:t>15/07/2019</a:t>
            </a:fld>
            <a:endParaRPr lang="fr-FR"/>
          </a:p>
        </p:txBody>
      </p:sp>
      <p:sp>
        <p:nvSpPr>
          <p:cNvPr id="5" name="Footer Placeholder 4">
            <a:extLst>
              <a:ext uri="{FF2B5EF4-FFF2-40B4-BE49-F238E27FC236}">
                <a16:creationId xmlns:a16="http://schemas.microsoft.com/office/drawing/2014/main" id="{B8000AE6-DEEC-4EFB-A3B3-974B92D58AA0}"/>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44297A62-10F2-44B8-B049-D70E1D12B155}"/>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199804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12E02-3C45-4A0C-BE23-D715A52C4A7A}"/>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DFA153FA-5FE0-4F2A-8F04-050A8D3D753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00D1FE58-D18A-4381-8AAF-AF9A0B5C29EE}"/>
              </a:ext>
            </a:extLst>
          </p:cNvPr>
          <p:cNvSpPr>
            <a:spLocks noGrp="1"/>
          </p:cNvSpPr>
          <p:nvPr>
            <p:ph type="dt" sz="half" idx="10"/>
          </p:nvPr>
        </p:nvSpPr>
        <p:spPr/>
        <p:txBody>
          <a:bodyPr/>
          <a:lstStyle/>
          <a:p>
            <a:fld id="{D4DB88D4-25ED-4281-BA26-745929DE7A1E}" type="datetime1">
              <a:rPr lang="fr-FR" smtClean="0"/>
              <a:t>15/07/2019</a:t>
            </a:fld>
            <a:endParaRPr lang="fr-FR"/>
          </a:p>
        </p:txBody>
      </p:sp>
      <p:sp>
        <p:nvSpPr>
          <p:cNvPr id="5" name="Footer Placeholder 4">
            <a:extLst>
              <a:ext uri="{FF2B5EF4-FFF2-40B4-BE49-F238E27FC236}">
                <a16:creationId xmlns:a16="http://schemas.microsoft.com/office/drawing/2014/main" id="{065033D2-B363-4F7A-B56C-5AC7F264C6E6}"/>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F6A85AF3-0172-4DA1-815B-25ADC489F068}"/>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385769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CA8B4C-966F-46EE-8B6D-4DA5BCF5EB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fr-FR"/>
          </a:p>
        </p:txBody>
      </p:sp>
      <p:sp>
        <p:nvSpPr>
          <p:cNvPr id="3" name="Text Placeholder 2">
            <a:extLst>
              <a:ext uri="{FF2B5EF4-FFF2-40B4-BE49-F238E27FC236}">
                <a16:creationId xmlns:a16="http://schemas.microsoft.com/office/drawing/2014/main" id="{1C9549AE-D998-46B7-BE9A-9940753D8E9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D5D894B-8E4C-4D6A-862D-14F2CD81D997}"/>
              </a:ext>
            </a:extLst>
          </p:cNvPr>
          <p:cNvSpPr>
            <a:spLocks noGrp="1"/>
          </p:cNvSpPr>
          <p:nvPr>
            <p:ph type="dt" sz="half" idx="10"/>
          </p:nvPr>
        </p:nvSpPr>
        <p:spPr/>
        <p:txBody>
          <a:bodyPr/>
          <a:lstStyle/>
          <a:p>
            <a:fld id="{61D07DCB-3BAA-467E-9375-159A97ADC091}" type="datetime1">
              <a:rPr lang="fr-FR" smtClean="0"/>
              <a:t>15/07/2019</a:t>
            </a:fld>
            <a:endParaRPr lang="fr-FR"/>
          </a:p>
        </p:txBody>
      </p:sp>
      <p:sp>
        <p:nvSpPr>
          <p:cNvPr id="5" name="Footer Placeholder 4">
            <a:extLst>
              <a:ext uri="{FF2B5EF4-FFF2-40B4-BE49-F238E27FC236}">
                <a16:creationId xmlns:a16="http://schemas.microsoft.com/office/drawing/2014/main" id="{FE19CA5E-F76A-4FD1-8C0C-A8C8DE61EFB8}"/>
              </a:ext>
            </a:extLst>
          </p:cNvPr>
          <p:cNvSpPr>
            <a:spLocks noGrp="1"/>
          </p:cNvSpPr>
          <p:nvPr>
            <p:ph type="ftr" sz="quarter" idx="11"/>
          </p:nvPr>
        </p:nvSpPr>
        <p:spPr/>
        <p:txBody>
          <a:bodyPr/>
          <a:lstStyle/>
          <a:p>
            <a:endParaRPr lang="fr-FR"/>
          </a:p>
        </p:txBody>
      </p:sp>
      <p:sp>
        <p:nvSpPr>
          <p:cNvPr id="6" name="Slide Number Placeholder 5">
            <a:extLst>
              <a:ext uri="{FF2B5EF4-FFF2-40B4-BE49-F238E27FC236}">
                <a16:creationId xmlns:a16="http://schemas.microsoft.com/office/drawing/2014/main" id="{3BAAC193-1330-4129-AC4C-0540DB872373}"/>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9595961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FFB07D-C3C1-4ED7-BCC7-A865B1AF84F1}"/>
              </a:ext>
            </a:extLst>
          </p:cNvPr>
          <p:cNvSpPr>
            <a:spLocks noGrp="1"/>
          </p:cNvSpPr>
          <p:nvPr>
            <p:ph type="title"/>
          </p:nvPr>
        </p:nvSpPr>
        <p:spPr/>
        <p:txBody>
          <a:bodyPr/>
          <a:lstStyle/>
          <a:p>
            <a:r>
              <a:rPr lang="en-US"/>
              <a:t>Click to edit Master title style</a:t>
            </a:r>
            <a:endParaRPr lang="fr-FR"/>
          </a:p>
        </p:txBody>
      </p:sp>
      <p:sp>
        <p:nvSpPr>
          <p:cNvPr id="3" name="Content Placeholder 2">
            <a:extLst>
              <a:ext uri="{FF2B5EF4-FFF2-40B4-BE49-F238E27FC236}">
                <a16:creationId xmlns:a16="http://schemas.microsoft.com/office/drawing/2014/main" id="{3C303F8C-A936-41C5-BE71-EA2BF8A86D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Content Placeholder 3">
            <a:extLst>
              <a:ext uri="{FF2B5EF4-FFF2-40B4-BE49-F238E27FC236}">
                <a16:creationId xmlns:a16="http://schemas.microsoft.com/office/drawing/2014/main" id="{4F9FD3ED-02CA-4DF2-8769-B3CEFEA52F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Date Placeholder 4">
            <a:extLst>
              <a:ext uri="{FF2B5EF4-FFF2-40B4-BE49-F238E27FC236}">
                <a16:creationId xmlns:a16="http://schemas.microsoft.com/office/drawing/2014/main" id="{67110851-9112-41FA-B219-A50CDE81DC83}"/>
              </a:ext>
            </a:extLst>
          </p:cNvPr>
          <p:cNvSpPr>
            <a:spLocks noGrp="1"/>
          </p:cNvSpPr>
          <p:nvPr>
            <p:ph type="dt" sz="half" idx="10"/>
          </p:nvPr>
        </p:nvSpPr>
        <p:spPr/>
        <p:txBody>
          <a:bodyPr/>
          <a:lstStyle/>
          <a:p>
            <a:fld id="{CBC23A86-84A6-47B4-AE68-5840F94CB78C}" type="datetime1">
              <a:rPr lang="fr-FR" smtClean="0"/>
              <a:t>15/07/2019</a:t>
            </a:fld>
            <a:endParaRPr lang="fr-FR"/>
          </a:p>
        </p:txBody>
      </p:sp>
      <p:sp>
        <p:nvSpPr>
          <p:cNvPr id="6" name="Footer Placeholder 5">
            <a:extLst>
              <a:ext uri="{FF2B5EF4-FFF2-40B4-BE49-F238E27FC236}">
                <a16:creationId xmlns:a16="http://schemas.microsoft.com/office/drawing/2014/main" id="{0B83FCBC-8497-4D12-A30E-AC7FD443F9C7}"/>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D3D96B2E-6A82-4456-8A37-4DA6A714B014}"/>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4274920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DB56B-3AD1-4549-B34F-0EEBBC697266}"/>
              </a:ext>
            </a:extLst>
          </p:cNvPr>
          <p:cNvSpPr>
            <a:spLocks noGrp="1"/>
          </p:cNvSpPr>
          <p:nvPr>
            <p:ph type="title"/>
          </p:nvPr>
        </p:nvSpPr>
        <p:spPr>
          <a:xfrm>
            <a:off x="839788" y="365125"/>
            <a:ext cx="10515600" cy="1325563"/>
          </a:xfrm>
        </p:spPr>
        <p:txBody>
          <a:bodyPr/>
          <a:lstStyle/>
          <a:p>
            <a:r>
              <a:rPr lang="en-US"/>
              <a:t>Click to edit Master title style</a:t>
            </a:r>
            <a:endParaRPr lang="fr-FR"/>
          </a:p>
        </p:txBody>
      </p:sp>
      <p:sp>
        <p:nvSpPr>
          <p:cNvPr id="3" name="Text Placeholder 2">
            <a:extLst>
              <a:ext uri="{FF2B5EF4-FFF2-40B4-BE49-F238E27FC236}">
                <a16:creationId xmlns:a16="http://schemas.microsoft.com/office/drawing/2014/main" id="{9F5103B5-E735-45AA-A4CF-043AA26A0CA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913E6B1-93D9-453E-8FE4-18D4FB93DB9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5" name="Text Placeholder 4">
            <a:extLst>
              <a:ext uri="{FF2B5EF4-FFF2-40B4-BE49-F238E27FC236}">
                <a16:creationId xmlns:a16="http://schemas.microsoft.com/office/drawing/2014/main" id="{4461558E-44FF-4F3A-9632-CFDE0AB6373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8622521-C2FF-4569-8BC9-28A960FA995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7" name="Date Placeholder 6">
            <a:extLst>
              <a:ext uri="{FF2B5EF4-FFF2-40B4-BE49-F238E27FC236}">
                <a16:creationId xmlns:a16="http://schemas.microsoft.com/office/drawing/2014/main" id="{C9BBC1AF-7150-46BE-A9F2-F2CF84F8691B}"/>
              </a:ext>
            </a:extLst>
          </p:cNvPr>
          <p:cNvSpPr>
            <a:spLocks noGrp="1"/>
          </p:cNvSpPr>
          <p:nvPr>
            <p:ph type="dt" sz="half" idx="10"/>
          </p:nvPr>
        </p:nvSpPr>
        <p:spPr/>
        <p:txBody>
          <a:bodyPr/>
          <a:lstStyle/>
          <a:p>
            <a:fld id="{2D5B0200-7A7C-4525-AD77-9CDAF11F0E0B}" type="datetime1">
              <a:rPr lang="fr-FR" smtClean="0"/>
              <a:t>15/07/2019</a:t>
            </a:fld>
            <a:endParaRPr lang="fr-FR"/>
          </a:p>
        </p:txBody>
      </p:sp>
      <p:sp>
        <p:nvSpPr>
          <p:cNvPr id="8" name="Footer Placeholder 7">
            <a:extLst>
              <a:ext uri="{FF2B5EF4-FFF2-40B4-BE49-F238E27FC236}">
                <a16:creationId xmlns:a16="http://schemas.microsoft.com/office/drawing/2014/main" id="{9B496E9F-873D-4CB0-9E1E-4B604084B936}"/>
              </a:ext>
            </a:extLst>
          </p:cNvPr>
          <p:cNvSpPr>
            <a:spLocks noGrp="1"/>
          </p:cNvSpPr>
          <p:nvPr>
            <p:ph type="ftr" sz="quarter" idx="11"/>
          </p:nvPr>
        </p:nvSpPr>
        <p:spPr/>
        <p:txBody>
          <a:bodyPr/>
          <a:lstStyle/>
          <a:p>
            <a:endParaRPr lang="fr-FR"/>
          </a:p>
        </p:txBody>
      </p:sp>
      <p:sp>
        <p:nvSpPr>
          <p:cNvPr id="9" name="Slide Number Placeholder 8">
            <a:extLst>
              <a:ext uri="{FF2B5EF4-FFF2-40B4-BE49-F238E27FC236}">
                <a16:creationId xmlns:a16="http://schemas.microsoft.com/office/drawing/2014/main" id="{18B791AB-226B-49E6-8DC3-7A89527E7AAA}"/>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3831950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85BC7-3057-480A-B931-EEA5A3EDC913}"/>
              </a:ext>
            </a:extLst>
          </p:cNvPr>
          <p:cNvSpPr>
            <a:spLocks noGrp="1"/>
          </p:cNvSpPr>
          <p:nvPr>
            <p:ph type="title"/>
          </p:nvPr>
        </p:nvSpPr>
        <p:spPr/>
        <p:txBody>
          <a:bodyPr/>
          <a:lstStyle/>
          <a:p>
            <a:r>
              <a:rPr lang="en-US"/>
              <a:t>Click to edit Master title style</a:t>
            </a:r>
            <a:endParaRPr lang="fr-FR"/>
          </a:p>
        </p:txBody>
      </p:sp>
      <p:sp>
        <p:nvSpPr>
          <p:cNvPr id="3" name="Date Placeholder 2">
            <a:extLst>
              <a:ext uri="{FF2B5EF4-FFF2-40B4-BE49-F238E27FC236}">
                <a16:creationId xmlns:a16="http://schemas.microsoft.com/office/drawing/2014/main" id="{F1E4F777-33A8-424D-BAD3-68563CB08964}"/>
              </a:ext>
            </a:extLst>
          </p:cNvPr>
          <p:cNvSpPr>
            <a:spLocks noGrp="1"/>
          </p:cNvSpPr>
          <p:nvPr>
            <p:ph type="dt" sz="half" idx="10"/>
          </p:nvPr>
        </p:nvSpPr>
        <p:spPr/>
        <p:txBody>
          <a:bodyPr/>
          <a:lstStyle/>
          <a:p>
            <a:fld id="{B2B311D8-D40A-48C6-9674-3B281DCF1DEE}" type="datetime1">
              <a:rPr lang="fr-FR" smtClean="0"/>
              <a:t>15/07/2019</a:t>
            </a:fld>
            <a:endParaRPr lang="fr-FR"/>
          </a:p>
        </p:txBody>
      </p:sp>
      <p:sp>
        <p:nvSpPr>
          <p:cNvPr id="4" name="Footer Placeholder 3">
            <a:extLst>
              <a:ext uri="{FF2B5EF4-FFF2-40B4-BE49-F238E27FC236}">
                <a16:creationId xmlns:a16="http://schemas.microsoft.com/office/drawing/2014/main" id="{DD362D09-D05C-41B8-B628-4110B7013913}"/>
              </a:ext>
            </a:extLst>
          </p:cNvPr>
          <p:cNvSpPr>
            <a:spLocks noGrp="1"/>
          </p:cNvSpPr>
          <p:nvPr>
            <p:ph type="ftr" sz="quarter" idx="11"/>
          </p:nvPr>
        </p:nvSpPr>
        <p:spPr/>
        <p:txBody>
          <a:bodyPr/>
          <a:lstStyle/>
          <a:p>
            <a:endParaRPr lang="fr-FR"/>
          </a:p>
        </p:txBody>
      </p:sp>
      <p:sp>
        <p:nvSpPr>
          <p:cNvPr id="5" name="Slide Number Placeholder 4">
            <a:extLst>
              <a:ext uri="{FF2B5EF4-FFF2-40B4-BE49-F238E27FC236}">
                <a16:creationId xmlns:a16="http://schemas.microsoft.com/office/drawing/2014/main" id="{73434EBB-368C-474F-BAE4-A35184F4C5F1}"/>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255981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548526-0FC6-40F4-95D5-481DE4E00EDC}"/>
              </a:ext>
            </a:extLst>
          </p:cNvPr>
          <p:cNvSpPr>
            <a:spLocks noGrp="1"/>
          </p:cNvSpPr>
          <p:nvPr>
            <p:ph type="dt" sz="half" idx="10"/>
          </p:nvPr>
        </p:nvSpPr>
        <p:spPr/>
        <p:txBody>
          <a:bodyPr/>
          <a:lstStyle/>
          <a:p>
            <a:fld id="{64624212-D3CE-4A3D-B460-A4CC716B0E9C}" type="datetime1">
              <a:rPr lang="fr-FR" smtClean="0"/>
              <a:t>15/07/2019</a:t>
            </a:fld>
            <a:endParaRPr lang="fr-FR"/>
          </a:p>
        </p:txBody>
      </p:sp>
      <p:sp>
        <p:nvSpPr>
          <p:cNvPr id="3" name="Footer Placeholder 2">
            <a:extLst>
              <a:ext uri="{FF2B5EF4-FFF2-40B4-BE49-F238E27FC236}">
                <a16:creationId xmlns:a16="http://schemas.microsoft.com/office/drawing/2014/main" id="{886E3F22-2035-43BE-92D8-303B85908E47}"/>
              </a:ext>
            </a:extLst>
          </p:cNvPr>
          <p:cNvSpPr>
            <a:spLocks noGrp="1"/>
          </p:cNvSpPr>
          <p:nvPr>
            <p:ph type="ftr" sz="quarter" idx="11"/>
          </p:nvPr>
        </p:nvSpPr>
        <p:spPr/>
        <p:txBody>
          <a:bodyPr/>
          <a:lstStyle/>
          <a:p>
            <a:endParaRPr lang="fr-FR"/>
          </a:p>
        </p:txBody>
      </p:sp>
      <p:sp>
        <p:nvSpPr>
          <p:cNvPr id="4" name="Slide Number Placeholder 3">
            <a:extLst>
              <a:ext uri="{FF2B5EF4-FFF2-40B4-BE49-F238E27FC236}">
                <a16:creationId xmlns:a16="http://schemas.microsoft.com/office/drawing/2014/main" id="{72971BF2-377C-46F3-8EBD-20E33B5E5159}"/>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1993099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F980F-F21D-49ED-9926-FDD4C24C50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Content Placeholder 2">
            <a:extLst>
              <a:ext uri="{FF2B5EF4-FFF2-40B4-BE49-F238E27FC236}">
                <a16:creationId xmlns:a16="http://schemas.microsoft.com/office/drawing/2014/main" id="{4899BEC7-76AD-4E77-84F2-59E6072F06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Text Placeholder 3">
            <a:extLst>
              <a:ext uri="{FF2B5EF4-FFF2-40B4-BE49-F238E27FC236}">
                <a16:creationId xmlns:a16="http://schemas.microsoft.com/office/drawing/2014/main" id="{D5E856A9-39DE-405D-B78F-33B91F234C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DEAA0A-B49F-4FE5-98AF-5FEA800481B9}"/>
              </a:ext>
            </a:extLst>
          </p:cNvPr>
          <p:cNvSpPr>
            <a:spLocks noGrp="1"/>
          </p:cNvSpPr>
          <p:nvPr>
            <p:ph type="dt" sz="half" idx="10"/>
          </p:nvPr>
        </p:nvSpPr>
        <p:spPr/>
        <p:txBody>
          <a:bodyPr/>
          <a:lstStyle/>
          <a:p>
            <a:fld id="{175A83D3-966B-400D-A439-3A5592584D0F}" type="datetime1">
              <a:rPr lang="fr-FR" smtClean="0"/>
              <a:t>15/07/2019</a:t>
            </a:fld>
            <a:endParaRPr lang="fr-FR"/>
          </a:p>
        </p:txBody>
      </p:sp>
      <p:sp>
        <p:nvSpPr>
          <p:cNvPr id="6" name="Footer Placeholder 5">
            <a:extLst>
              <a:ext uri="{FF2B5EF4-FFF2-40B4-BE49-F238E27FC236}">
                <a16:creationId xmlns:a16="http://schemas.microsoft.com/office/drawing/2014/main" id="{C45438D8-A749-47CE-9964-610C2FA665D1}"/>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3ABB8298-6EC3-4C52-AD76-94E000F751B5}"/>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41022856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7F5A39-1872-436A-A2E7-6AE42B264F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fr-FR"/>
          </a:p>
        </p:txBody>
      </p:sp>
      <p:sp>
        <p:nvSpPr>
          <p:cNvPr id="3" name="Picture Placeholder 2">
            <a:extLst>
              <a:ext uri="{FF2B5EF4-FFF2-40B4-BE49-F238E27FC236}">
                <a16:creationId xmlns:a16="http://schemas.microsoft.com/office/drawing/2014/main" id="{4AE7123B-21CA-47C7-BF08-8FF558E420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a:extLst>
              <a:ext uri="{FF2B5EF4-FFF2-40B4-BE49-F238E27FC236}">
                <a16:creationId xmlns:a16="http://schemas.microsoft.com/office/drawing/2014/main" id="{B866B924-601B-4A92-9608-A19DB93CA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C27328F-A020-48AF-96DA-C426EF70CF12}"/>
              </a:ext>
            </a:extLst>
          </p:cNvPr>
          <p:cNvSpPr>
            <a:spLocks noGrp="1"/>
          </p:cNvSpPr>
          <p:nvPr>
            <p:ph type="dt" sz="half" idx="10"/>
          </p:nvPr>
        </p:nvSpPr>
        <p:spPr/>
        <p:txBody>
          <a:bodyPr/>
          <a:lstStyle/>
          <a:p>
            <a:fld id="{88E9786D-0F31-4C56-B23C-672F56F9D7EF}" type="datetime1">
              <a:rPr lang="fr-FR" smtClean="0"/>
              <a:t>15/07/2019</a:t>
            </a:fld>
            <a:endParaRPr lang="fr-FR"/>
          </a:p>
        </p:txBody>
      </p:sp>
      <p:sp>
        <p:nvSpPr>
          <p:cNvPr id="6" name="Footer Placeholder 5">
            <a:extLst>
              <a:ext uri="{FF2B5EF4-FFF2-40B4-BE49-F238E27FC236}">
                <a16:creationId xmlns:a16="http://schemas.microsoft.com/office/drawing/2014/main" id="{19C825E5-EC89-46BA-9B6F-A727942CF702}"/>
              </a:ext>
            </a:extLst>
          </p:cNvPr>
          <p:cNvSpPr>
            <a:spLocks noGrp="1"/>
          </p:cNvSpPr>
          <p:nvPr>
            <p:ph type="ftr" sz="quarter" idx="11"/>
          </p:nvPr>
        </p:nvSpPr>
        <p:spPr/>
        <p:txBody>
          <a:bodyPr/>
          <a:lstStyle/>
          <a:p>
            <a:endParaRPr lang="fr-FR"/>
          </a:p>
        </p:txBody>
      </p:sp>
      <p:sp>
        <p:nvSpPr>
          <p:cNvPr id="7" name="Slide Number Placeholder 6">
            <a:extLst>
              <a:ext uri="{FF2B5EF4-FFF2-40B4-BE49-F238E27FC236}">
                <a16:creationId xmlns:a16="http://schemas.microsoft.com/office/drawing/2014/main" id="{665A5063-46B6-492D-AE1A-B6405AF2F7D4}"/>
              </a:ext>
            </a:extLst>
          </p:cNvPr>
          <p:cNvSpPr>
            <a:spLocks noGrp="1"/>
          </p:cNvSpPr>
          <p:nvPr>
            <p:ph type="sldNum" sz="quarter" idx="12"/>
          </p:nvPr>
        </p:nvSpPr>
        <p:spPr/>
        <p:txBody>
          <a:bodyPr/>
          <a:lstStyle/>
          <a:p>
            <a:fld id="{55566DE6-6023-4F1B-83B8-5B1409609C05}" type="slidenum">
              <a:rPr lang="fr-FR" smtClean="0"/>
              <a:t>‹#›</a:t>
            </a:fld>
            <a:endParaRPr lang="fr-FR"/>
          </a:p>
        </p:txBody>
      </p:sp>
    </p:spTree>
    <p:extLst>
      <p:ext uri="{BB962C8B-B14F-4D97-AF65-F5344CB8AC3E}">
        <p14:creationId xmlns:p14="http://schemas.microsoft.com/office/powerpoint/2010/main" val="665048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8612C2-DF99-4C83-B1D8-1458F20426B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fr-FR"/>
          </a:p>
        </p:txBody>
      </p:sp>
      <p:sp>
        <p:nvSpPr>
          <p:cNvPr id="3" name="Text Placeholder 2">
            <a:extLst>
              <a:ext uri="{FF2B5EF4-FFF2-40B4-BE49-F238E27FC236}">
                <a16:creationId xmlns:a16="http://schemas.microsoft.com/office/drawing/2014/main" id="{E519BEF3-2E1F-423D-A1DB-C01D5A5B256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4" name="Date Placeholder 3">
            <a:extLst>
              <a:ext uri="{FF2B5EF4-FFF2-40B4-BE49-F238E27FC236}">
                <a16:creationId xmlns:a16="http://schemas.microsoft.com/office/drawing/2014/main" id="{4CC1A97E-557E-44D4-998F-519E1C91DD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85CB1D-9A49-45B7-BA4D-DA9A42D8627D}" type="datetime1">
              <a:rPr lang="fr-FR" smtClean="0"/>
              <a:t>15/07/2019</a:t>
            </a:fld>
            <a:endParaRPr lang="fr-FR"/>
          </a:p>
        </p:txBody>
      </p:sp>
      <p:sp>
        <p:nvSpPr>
          <p:cNvPr id="5" name="Footer Placeholder 4">
            <a:extLst>
              <a:ext uri="{FF2B5EF4-FFF2-40B4-BE49-F238E27FC236}">
                <a16:creationId xmlns:a16="http://schemas.microsoft.com/office/drawing/2014/main" id="{EE6E225C-D54C-4CD4-B985-401D163C89E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a:extLst>
              <a:ext uri="{FF2B5EF4-FFF2-40B4-BE49-F238E27FC236}">
                <a16:creationId xmlns:a16="http://schemas.microsoft.com/office/drawing/2014/main" id="{D2E36B32-161C-46F4-9DC0-0606ACE881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66DE6-6023-4F1B-83B8-5B1409609C05}" type="slidenum">
              <a:rPr lang="fr-FR" smtClean="0"/>
              <a:t>‹#›</a:t>
            </a:fld>
            <a:endParaRPr lang="fr-FR"/>
          </a:p>
        </p:txBody>
      </p:sp>
    </p:spTree>
    <p:extLst>
      <p:ext uri="{BB962C8B-B14F-4D97-AF65-F5344CB8AC3E}">
        <p14:creationId xmlns:p14="http://schemas.microsoft.com/office/powerpoint/2010/main" val="1256608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DD939384-791C-4D11-B5F6-DBD26EB9288D}"/>
              </a:ext>
            </a:extLst>
          </p:cNvPr>
          <p:cNvSpPr/>
          <p:nvPr/>
        </p:nvSpPr>
        <p:spPr>
          <a:xfrm>
            <a:off x="0" y="0"/>
            <a:ext cx="12192000" cy="6858000"/>
          </a:xfrm>
          <a:prstGeom prst="rect">
            <a:avLst/>
          </a:prstGeom>
          <a:solidFill>
            <a:srgbClr val="176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Oval 12">
            <a:extLst>
              <a:ext uri="{FF2B5EF4-FFF2-40B4-BE49-F238E27FC236}">
                <a16:creationId xmlns:a16="http://schemas.microsoft.com/office/drawing/2014/main" id="{92EA012A-021A-46B2-93D6-6D2B3B61A780}"/>
              </a:ext>
            </a:extLst>
          </p:cNvPr>
          <p:cNvSpPr/>
          <p:nvPr/>
        </p:nvSpPr>
        <p:spPr>
          <a:xfrm>
            <a:off x="2651281" y="-31438"/>
            <a:ext cx="6889438" cy="6889438"/>
          </a:xfrm>
          <a:prstGeom prst="ellipse">
            <a:avLst/>
          </a:prstGeom>
          <a:solidFill>
            <a:srgbClr val="1D81B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val 15">
            <a:extLst>
              <a:ext uri="{FF2B5EF4-FFF2-40B4-BE49-F238E27FC236}">
                <a16:creationId xmlns:a16="http://schemas.microsoft.com/office/drawing/2014/main" id="{07EC9662-0158-487D-AFFC-32918A14A458}"/>
              </a:ext>
            </a:extLst>
          </p:cNvPr>
          <p:cNvSpPr/>
          <p:nvPr/>
        </p:nvSpPr>
        <p:spPr>
          <a:xfrm>
            <a:off x="8780676" y="5735763"/>
            <a:ext cx="676449" cy="676449"/>
          </a:xfrm>
          <a:prstGeom prst="ellipse">
            <a:avLst/>
          </a:prstGeom>
          <a:solidFill>
            <a:srgbClr val="42A9E2">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id="{FC4EBA9F-1E21-414A-93B5-1D51BC562B9B}"/>
              </a:ext>
            </a:extLst>
          </p:cNvPr>
          <p:cNvSpPr/>
          <p:nvPr/>
        </p:nvSpPr>
        <p:spPr>
          <a:xfrm>
            <a:off x="2727482" y="5897804"/>
            <a:ext cx="369332" cy="369332"/>
          </a:xfrm>
          <a:prstGeom prst="ellipse">
            <a:avLst/>
          </a:prstGeom>
          <a:solidFill>
            <a:srgbClr val="42A9E2">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Slide Number Placeholder 3">
            <a:extLst>
              <a:ext uri="{FF2B5EF4-FFF2-40B4-BE49-F238E27FC236}">
                <a16:creationId xmlns:a16="http://schemas.microsoft.com/office/drawing/2014/main" id="{2DE52BB3-2C10-48AB-B8CB-2DA7EE9584BB}"/>
              </a:ext>
            </a:extLst>
          </p:cNvPr>
          <p:cNvSpPr>
            <a:spLocks noGrp="1"/>
          </p:cNvSpPr>
          <p:nvPr>
            <p:ph type="sldNum" sz="quarter" idx="12"/>
          </p:nvPr>
        </p:nvSpPr>
        <p:spPr/>
        <p:txBody>
          <a:bodyPr/>
          <a:lstStyle/>
          <a:p>
            <a:fld id="{55566DE6-6023-4F1B-83B8-5B1409609C05}" type="slidenum">
              <a:rPr lang="fr-FR" smtClean="0"/>
              <a:t>1</a:t>
            </a:fld>
            <a:endParaRPr lang="fr-FR"/>
          </a:p>
        </p:txBody>
      </p:sp>
      <p:sp>
        <p:nvSpPr>
          <p:cNvPr id="7" name="Rectangle 6">
            <a:extLst>
              <a:ext uri="{FF2B5EF4-FFF2-40B4-BE49-F238E27FC236}">
                <a16:creationId xmlns:a16="http://schemas.microsoft.com/office/drawing/2014/main" id="{7F4157DB-2FD2-4AC1-85F8-66A4B6331F38}"/>
              </a:ext>
            </a:extLst>
          </p:cNvPr>
          <p:cNvSpPr/>
          <p:nvPr/>
        </p:nvSpPr>
        <p:spPr>
          <a:xfrm>
            <a:off x="2172503" y="2321005"/>
            <a:ext cx="7877476" cy="221599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13800" b="1" dirty="0">
                <a:solidFill>
                  <a:schemeClr val="bg1"/>
                </a:solidFill>
                <a:latin typeface="Mothanna" panose="02000503000000000000" pitchFamily="2" charset="-78"/>
                <a:ea typeface="Open Sans" panose="020B0606030504020204" pitchFamily="34" charset="0"/>
                <a:cs typeface="Mothanna" panose="02000503000000000000" pitchFamily="2" charset="-78"/>
              </a:rPr>
              <a:t>قالب روعـة</a:t>
            </a:r>
            <a:endParaRPr lang="fr-FR" sz="13800" b="1"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sp>
        <p:nvSpPr>
          <p:cNvPr id="12" name="TextBox 11">
            <a:extLst>
              <a:ext uri="{FF2B5EF4-FFF2-40B4-BE49-F238E27FC236}">
                <a16:creationId xmlns:a16="http://schemas.microsoft.com/office/drawing/2014/main" id="{088E6104-D1DD-4830-B03C-22AE7F063AB4}"/>
              </a:ext>
            </a:extLst>
          </p:cNvPr>
          <p:cNvSpPr txBox="1"/>
          <p:nvPr/>
        </p:nvSpPr>
        <p:spPr>
          <a:xfrm>
            <a:off x="2099059" y="4252645"/>
            <a:ext cx="4591257" cy="369332"/>
          </a:xfrm>
          <a:prstGeom prst="rect">
            <a:avLst/>
          </a:prstGeom>
          <a:noFill/>
        </p:spPr>
        <p:txBody>
          <a:bodyPr wrap="none" rtlCol="0">
            <a:spAutoFit/>
          </a:bodyPr>
          <a:lstStyle/>
          <a:p>
            <a:pPr algn="ctr" rtl="1"/>
            <a:r>
              <a:rPr lang="ar-DZ" dirty="0">
                <a:solidFill>
                  <a:schemeClr val="bg1"/>
                </a:solidFill>
                <a:latin typeface="Mothanna" panose="02000503000000000000" pitchFamily="2" charset="-78"/>
                <a:cs typeface="Mothanna" panose="02000503000000000000" pitchFamily="2" charset="-78"/>
              </a:rPr>
              <a:t>هذا النموذج مقدم من موقع :</a:t>
            </a:r>
            <a:r>
              <a:rPr lang="fr-FR" dirty="0">
                <a:solidFill>
                  <a:schemeClr val="bg1"/>
                </a:solidFill>
                <a:latin typeface="Mothanna" panose="02000503000000000000" pitchFamily="2" charset="-78"/>
                <a:cs typeface="Mothanna" panose="02000503000000000000" pitchFamily="2" charset="-78"/>
              </a:rPr>
              <a:t>  </a:t>
            </a:r>
            <a:r>
              <a:rPr lang="fr-FR" dirty="0">
                <a:solidFill>
                  <a:schemeClr val="bg1"/>
                </a:solidFill>
                <a:cs typeface="Mothanna" panose="02000503000000000000" pitchFamily="2" charset="-78"/>
              </a:rPr>
              <a:t> </a:t>
            </a:r>
            <a:r>
              <a:rPr lang="fr-FR" i="1" dirty="0">
                <a:solidFill>
                  <a:schemeClr val="bg1"/>
                </a:solidFill>
                <a:cs typeface="Mothanna" panose="02000503000000000000" pitchFamily="2" charset="-78"/>
              </a:rPr>
              <a:t>www.arabppt.com </a:t>
            </a:r>
            <a:endParaRPr lang="fr-FR" i="1" dirty="0">
              <a:solidFill>
                <a:schemeClr val="bg1"/>
              </a:solidFill>
              <a:latin typeface="Mothanna" panose="02000503000000000000" pitchFamily="2" charset="-78"/>
              <a:ea typeface="Open Sans" panose="020B0606030504020204" pitchFamily="34" charset="0"/>
              <a:cs typeface="Mothanna" panose="02000503000000000000" pitchFamily="2" charset="-78"/>
            </a:endParaRPr>
          </a:p>
        </p:txBody>
      </p:sp>
      <p:sp>
        <p:nvSpPr>
          <p:cNvPr id="14" name="Rectangle 13">
            <a:extLst>
              <a:ext uri="{FF2B5EF4-FFF2-40B4-BE49-F238E27FC236}">
                <a16:creationId xmlns:a16="http://schemas.microsoft.com/office/drawing/2014/main" id="{09FD0A86-11C4-42B5-AE02-08B6E7AEFE4F}"/>
              </a:ext>
            </a:extLst>
          </p:cNvPr>
          <p:cNvSpPr/>
          <p:nvPr/>
        </p:nvSpPr>
        <p:spPr>
          <a:xfrm>
            <a:off x="6693877" y="4273056"/>
            <a:ext cx="3116873" cy="3078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413675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extLst>
              <a:ext uri="{FF2B5EF4-FFF2-40B4-BE49-F238E27FC236}">
                <a16:creationId xmlns:a16="http://schemas.microsoft.com/office/drawing/2014/main" id="{8B9BB28F-DE0B-44CC-9AE3-39EFE5674C83}"/>
              </a:ext>
            </a:extLst>
          </p:cNvPr>
          <p:cNvSpPr/>
          <p:nvPr/>
        </p:nvSpPr>
        <p:spPr>
          <a:xfrm>
            <a:off x="785447" y="1440967"/>
            <a:ext cx="2655277" cy="2655277"/>
          </a:xfrm>
          <a:prstGeom prst="ellipse">
            <a:avLst/>
          </a:prstGeom>
          <a:solidFill>
            <a:schemeClr val="bg1">
              <a:lumMod val="95000"/>
            </a:schemeClr>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Oval 15">
            <a:extLst>
              <a:ext uri="{FF2B5EF4-FFF2-40B4-BE49-F238E27FC236}">
                <a16:creationId xmlns:a16="http://schemas.microsoft.com/office/drawing/2014/main" id="{DBA8D82E-02DF-43D5-92F3-D4DCE9EAF6F3}"/>
              </a:ext>
            </a:extLst>
          </p:cNvPr>
          <p:cNvSpPr/>
          <p:nvPr/>
        </p:nvSpPr>
        <p:spPr>
          <a:xfrm>
            <a:off x="3440724" y="1440966"/>
            <a:ext cx="2655277" cy="2655277"/>
          </a:xfrm>
          <a:prstGeom prst="ellipse">
            <a:avLst/>
          </a:prstGeom>
          <a:solidFill>
            <a:schemeClr val="bg1">
              <a:lumMod val="95000"/>
            </a:schemeClr>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id="{5CF784BD-BA94-4BFB-9484-C9079E9A06C5}"/>
              </a:ext>
            </a:extLst>
          </p:cNvPr>
          <p:cNvSpPr/>
          <p:nvPr/>
        </p:nvSpPr>
        <p:spPr>
          <a:xfrm>
            <a:off x="6096001" y="1440965"/>
            <a:ext cx="2655277" cy="2655277"/>
          </a:xfrm>
          <a:prstGeom prst="ellipse">
            <a:avLst/>
          </a:prstGeom>
          <a:solidFill>
            <a:schemeClr val="bg1">
              <a:lumMod val="95000"/>
            </a:schemeClr>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C917E496-676B-4B06-B885-4D2456109898}"/>
              </a:ext>
            </a:extLst>
          </p:cNvPr>
          <p:cNvSpPr/>
          <p:nvPr/>
        </p:nvSpPr>
        <p:spPr>
          <a:xfrm>
            <a:off x="8751278" y="1440964"/>
            <a:ext cx="2655277" cy="2655277"/>
          </a:xfrm>
          <a:prstGeom prst="ellipse">
            <a:avLst/>
          </a:prstGeom>
          <a:solidFill>
            <a:schemeClr val="bg1">
              <a:lumMod val="95000"/>
            </a:schemeClr>
          </a:solidFill>
          <a:ln w="635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Arc 21">
            <a:extLst>
              <a:ext uri="{FF2B5EF4-FFF2-40B4-BE49-F238E27FC236}">
                <a16:creationId xmlns:a16="http://schemas.microsoft.com/office/drawing/2014/main" id="{0C49FE5C-2902-4A7D-9878-561CF9F5F254}"/>
              </a:ext>
            </a:extLst>
          </p:cNvPr>
          <p:cNvSpPr/>
          <p:nvPr/>
        </p:nvSpPr>
        <p:spPr>
          <a:xfrm flipV="1">
            <a:off x="8751277" y="1440963"/>
            <a:ext cx="2655277" cy="2655277"/>
          </a:xfrm>
          <a:prstGeom prst="arc">
            <a:avLst>
              <a:gd name="adj1" fmla="val 15904"/>
              <a:gd name="adj2" fmla="val 10959753"/>
            </a:avLst>
          </a:prstGeom>
          <a:ln w="76200">
            <a:solidFill>
              <a:srgbClr val="1764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3" name="Arc 22">
            <a:extLst>
              <a:ext uri="{FF2B5EF4-FFF2-40B4-BE49-F238E27FC236}">
                <a16:creationId xmlns:a16="http://schemas.microsoft.com/office/drawing/2014/main" id="{36FF71C1-E815-4E5C-8C60-E8E004D1F6F2}"/>
              </a:ext>
            </a:extLst>
          </p:cNvPr>
          <p:cNvSpPr/>
          <p:nvPr/>
        </p:nvSpPr>
        <p:spPr>
          <a:xfrm>
            <a:off x="6096000" y="1440963"/>
            <a:ext cx="2655277" cy="2655277"/>
          </a:xfrm>
          <a:prstGeom prst="arc">
            <a:avLst>
              <a:gd name="adj1" fmla="val 15904"/>
              <a:gd name="adj2" fmla="val 10793710"/>
            </a:avLst>
          </a:prstGeom>
          <a:ln w="76200">
            <a:solidFill>
              <a:srgbClr val="1764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4" name="Arc 23">
            <a:extLst>
              <a:ext uri="{FF2B5EF4-FFF2-40B4-BE49-F238E27FC236}">
                <a16:creationId xmlns:a16="http://schemas.microsoft.com/office/drawing/2014/main" id="{660EECD2-BFCA-47BF-9048-6E6220B1B8A5}"/>
              </a:ext>
            </a:extLst>
          </p:cNvPr>
          <p:cNvSpPr/>
          <p:nvPr/>
        </p:nvSpPr>
        <p:spPr>
          <a:xfrm flipV="1">
            <a:off x="3440723" y="1440963"/>
            <a:ext cx="2655277" cy="2655277"/>
          </a:xfrm>
          <a:prstGeom prst="arc">
            <a:avLst>
              <a:gd name="adj1" fmla="val 21489550"/>
              <a:gd name="adj2" fmla="val 10962204"/>
            </a:avLst>
          </a:prstGeom>
          <a:ln w="76200">
            <a:solidFill>
              <a:srgbClr val="1764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5" name="Arc 24">
            <a:extLst>
              <a:ext uri="{FF2B5EF4-FFF2-40B4-BE49-F238E27FC236}">
                <a16:creationId xmlns:a16="http://schemas.microsoft.com/office/drawing/2014/main" id="{E7E3DC2D-6DD3-4533-AD18-B92C6A75BD65}"/>
              </a:ext>
            </a:extLst>
          </p:cNvPr>
          <p:cNvSpPr/>
          <p:nvPr/>
        </p:nvSpPr>
        <p:spPr>
          <a:xfrm>
            <a:off x="785446" y="1440963"/>
            <a:ext cx="2655277" cy="2655277"/>
          </a:xfrm>
          <a:prstGeom prst="arc">
            <a:avLst>
              <a:gd name="adj1" fmla="val 15904"/>
              <a:gd name="adj2" fmla="val 10793710"/>
            </a:avLst>
          </a:prstGeom>
          <a:ln w="76200">
            <a:solidFill>
              <a:srgbClr val="17649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dirty="0"/>
          </a:p>
        </p:txBody>
      </p:sp>
      <p:sp>
        <p:nvSpPr>
          <p:cNvPr id="26" name="Rounded Rectangle 51">
            <a:extLst>
              <a:ext uri="{FF2B5EF4-FFF2-40B4-BE49-F238E27FC236}">
                <a16:creationId xmlns:a16="http://schemas.microsoft.com/office/drawing/2014/main" id="{C50FEC07-2E22-4A5E-91B4-F0F865ADACC9}"/>
              </a:ext>
            </a:extLst>
          </p:cNvPr>
          <p:cNvSpPr/>
          <p:nvPr/>
        </p:nvSpPr>
        <p:spPr>
          <a:xfrm rot="16200000" flipH="1">
            <a:off x="9387230" y="2061475"/>
            <a:ext cx="1383366" cy="1302801"/>
          </a:xfrm>
          <a:custGeom>
            <a:avLst/>
            <a:gdLst/>
            <a:ahLst/>
            <a:cxnLst/>
            <a:rect l="l" t="t" r="r" b="b"/>
            <a:pathLst>
              <a:path w="2928608" h="2758049">
                <a:moveTo>
                  <a:pt x="2797052" y="1199936"/>
                </a:moveTo>
                <a:lnTo>
                  <a:pt x="2797052" y="1541978"/>
                </a:lnTo>
                <a:cubicBezTo>
                  <a:pt x="2797052" y="1578306"/>
                  <a:pt x="2826502" y="1607756"/>
                  <a:pt x="2862830" y="1607756"/>
                </a:cubicBezTo>
                <a:lnTo>
                  <a:pt x="2862830" y="1607755"/>
                </a:lnTo>
                <a:cubicBezTo>
                  <a:pt x="2899158" y="1607755"/>
                  <a:pt x="2928608" y="1578305"/>
                  <a:pt x="2928608" y="1541977"/>
                </a:cubicBezTo>
                <a:lnTo>
                  <a:pt x="2928607" y="1199936"/>
                </a:lnTo>
                <a:cubicBezTo>
                  <a:pt x="2928607" y="1163608"/>
                  <a:pt x="2899158" y="1134159"/>
                  <a:pt x="2862830" y="1134158"/>
                </a:cubicBezTo>
                <a:cubicBezTo>
                  <a:pt x="2826502" y="1134159"/>
                  <a:pt x="2797052" y="1163608"/>
                  <a:pt x="2797052" y="1199936"/>
                </a:cubicBezTo>
                <a:close/>
                <a:moveTo>
                  <a:pt x="2593193" y="1147315"/>
                </a:moveTo>
                <a:lnTo>
                  <a:pt x="2593193" y="1594601"/>
                </a:lnTo>
                <a:cubicBezTo>
                  <a:pt x="2593193" y="1630929"/>
                  <a:pt x="2622643" y="1660379"/>
                  <a:pt x="2658971" y="1660379"/>
                </a:cubicBezTo>
                <a:lnTo>
                  <a:pt x="2658971" y="1660378"/>
                </a:lnTo>
                <a:cubicBezTo>
                  <a:pt x="2695299" y="1660378"/>
                  <a:pt x="2724749" y="1630928"/>
                  <a:pt x="2724749" y="1594600"/>
                </a:cubicBezTo>
                <a:lnTo>
                  <a:pt x="2724748" y="1147315"/>
                </a:lnTo>
                <a:cubicBezTo>
                  <a:pt x="2724748" y="1110987"/>
                  <a:pt x="2695299" y="1081538"/>
                  <a:pt x="2658971" y="1081537"/>
                </a:cubicBezTo>
                <a:cubicBezTo>
                  <a:pt x="2622643" y="1081538"/>
                  <a:pt x="2593193" y="1110987"/>
                  <a:pt x="2593193" y="1147315"/>
                </a:cubicBezTo>
                <a:close/>
                <a:moveTo>
                  <a:pt x="2389334" y="1121004"/>
                </a:moveTo>
                <a:lnTo>
                  <a:pt x="2389334" y="1620912"/>
                </a:lnTo>
                <a:cubicBezTo>
                  <a:pt x="2389334" y="1657240"/>
                  <a:pt x="2418784" y="1686690"/>
                  <a:pt x="2455112" y="1686690"/>
                </a:cubicBezTo>
                <a:lnTo>
                  <a:pt x="2455112" y="1686689"/>
                </a:lnTo>
                <a:cubicBezTo>
                  <a:pt x="2491440" y="1686689"/>
                  <a:pt x="2520890" y="1657239"/>
                  <a:pt x="2520890" y="1620911"/>
                </a:cubicBezTo>
                <a:lnTo>
                  <a:pt x="2520889" y="1121004"/>
                </a:lnTo>
                <a:cubicBezTo>
                  <a:pt x="2520889" y="1084676"/>
                  <a:pt x="2491440" y="1055227"/>
                  <a:pt x="2455112" y="1055226"/>
                </a:cubicBezTo>
                <a:cubicBezTo>
                  <a:pt x="2418784" y="1055227"/>
                  <a:pt x="2389334" y="1084676"/>
                  <a:pt x="2389334" y="1121004"/>
                </a:cubicBezTo>
                <a:close/>
                <a:moveTo>
                  <a:pt x="1314382" y="1247024"/>
                </a:moveTo>
                <a:cubicBezTo>
                  <a:pt x="1314381" y="1225915"/>
                  <a:pt x="1331494" y="1208803"/>
                  <a:pt x="1352603" y="1208803"/>
                </a:cubicBezTo>
                <a:lnTo>
                  <a:pt x="1410313" y="1208803"/>
                </a:lnTo>
                <a:lnTo>
                  <a:pt x="1410313" y="1146778"/>
                </a:lnTo>
                <a:cubicBezTo>
                  <a:pt x="1410313" y="1145599"/>
                  <a:pt x="1410393" y="1144438"/>
                  <a:pt x="1411688" y="1143457"/>
                </a:cubicBezTo>
                <a:lnTo>
                  <a:pt x="1408531" y="1133444"/>
                </a:lnTo>
                <a:cubicBezTo>
                  <a:pt x="1410371" y="1112415"/>
                  <a:pt x="1428909" y="1096860"/>
                  <a:pt x="1449938" y="1098699"/>
                </a:cubicBezTo>
                <a:lnTo>
                  <a:pt x="2236821" y="1167543"/>
                </a:lnTo>
                <a:cubicBezTo>
                  <a:pt x="2257849" y="1169383"/>
                  <a:pt x="2273405" y="1187920"/>
                  <a:pt x="2271565" y="1208950"/>
                </a:cubicBezTo>
                <a:cubicBezTo>
                  <a:pt x="2269725" y="1229978"/>
                  <a:pt x="2251187" y="1245533"/>
                  <a:pt x="2230159" y="1243693"/>
                </a:cubicBezTo>
                <a:cubicBezTo>
                  <a:pt x="1973864" y="1221271"/>
                  <a:pt x="1717570" y="1198849"/>
                  <a:pt x="1461275" y="1176426"/>
                </a:cubicBezTo>
                <a:lnTo>
                  <a:pt x="1461274" y="1208803"/>
                </a:lnTo>
                <a:lnTo>
                  <a:pt x="1518985" y="1208803"/>
                </a:lnTo>
                <a:cubicBezTo>
                  <a:pt x="1540095" y="1208802"/>
                  <a:pt x="1557205" y="1225915"/>
                  <a:pt x="1557206" y="1247025"/>
                </a:cubicBezTo>
                <a:lnTo>
                  <a:pt x="1557207" y="1247023"/>
                </a:lnTo>
                <a:cubicBezTo>
                  <a:pt x="1557207" y="1268132"/>
                  <a:pt x="1540095" y="1285244"/>
                  <a:pt x="1518986" y="1285244"/>
                </a:cubicBezTo>
                <a:cubicBezTo>
                  <a:pt x="1499749" y="1285244"/>
                  <a:pt x="1480511" y="1285243"/>
                  <a:pt x="1461275" y="1285244"/>
                </a:cubicBezTo>
                <a:lnTo>
                  <a:pt x="1461275" y="1337600"/>
                </a:lnTo>
                <a:lnTo>
                  <a:pt x="1518985" y="1337600"/>
                </a:lnTo>
                <a:cubicBezTo>
                  <a:pt x="1540095" y="1337600"/>
                  <a:pt x="1557206" y="1354713"/>
                  <a:pt x="1557206" y="1375821"/>
                </a:cubicBezTo>
                <a:lnTo>
                  <a:pt x="1557207" y="1375820"/>
                </a:lnTo>
                <a:cubicBezTo>
                  <a:pt x="1557206" y="1396928"/>
                  <a:pt x="1540095" y="1414041"/>
                  <a:pt x="1518986" y="1414041"/>
                </a:cubicBezTo>
                <a:cubicBezTo>
                  <a:pt x="1499750" y="1414041"/>
                  <a:pt x="1480511" y="1414041"/>
                  <a:pt x="1461275" y="1414042"/>
                </a:cubicBezTo>
                <a:lnTo>
                  <a:pt x="1461275" y="1466398"/>
                </a:lnTo>
                <a:lnTo>
                  <a:pt x="1518985" y="1466398"/>
                </a:lnTo>
                <a:cubicBezTo>
                  <a:pt x="1540095" y="1466398"/>
                  <a:pt x="1557206" y="1483509"/>
                  <a:pt x="1557206" y="1504618"/>
                </a:cubicBezTo>
                <a:lnTo>
                  <a:pt x="1557207" y="1504619"/>
                </a:lnTo>
                <a:cubicBezTo>
                  <a:pt x="1557207" y="1525727"/>
                  <a:pt x="1540094" y="1542838"/>
                  <a:pt x="1518986" y="1542839"/>
                </a:cubicBezTo>
                <a:cubicBezTo>
                  <a:pt x="1499749" y="1542839"/>
                  <a:pt x="1480511" y="1542838"/>
                  <a:pt x="1461275" y="1542839"/>
                </a:cubicBezTo>
                <a:lnTo>
                  <a:pt x="1461274" y="1575412"/>
                </a:lnTo>
                <a:lnTo>
                  <a:pt x="2226550" y="1494978"/>
                </a:lnTo>
                <a:cubicBezTo>
                  <a:pt x="2247542" y="1492772"/>
                  <a:pt x="2266350" y="1508001"/>
                  <a:pt x="2268556" y="1528995"/>
                </a:cubicBezTo>
                <a:cubicBezTo>
                  <a:pt x="2270763" y="1549988"/>
                  <a:pt x="2255534" y="1568794"/>
                  <a:pt x="2234542" y="1571000"/>
                </a:cubicBezTo>
                <a:cubicBezTo>
                  <a:pt x="1972686" y="1598522"/>
                  <a:pt x="1710833" y="1626046"/>
                  <a:pt x="1448978" y="1653567"/>
                </a:cubicBezTo>
                <a:cubicBezTo>
                  <a:pt x="1427984" y="1655774"/>
                  <a:pt x="1409178" y="1640544"/>
                  <a:pt x="1406971" y="1619551"/>
                </a:cubicBezTo>
                <a:cubicBezTo>
                  <a:pt x="1406474" y="1614827"/>
                  <a:pt x="1406862" y="1610214"/>
                  <a:pt x="1410805" y="1606610"/>
                </a:cubicBezTo>
                <a:lnTo>
                  <a:pt x="1410312" y="1605422"/>
                </a:lnTo>
                <a:lnTo>
                  <a:pt x="1410312" y="1542839"/>
                </a:lnTo>
                <a:lnTo>
                  <a:pt x="1352603" y="1542841"/>
                </a:lnTo>
                <a:cubicBezTo>
                  <a:pt x="1331494" y="1542841"/>
                  <a:pt x="1314382" y="1525729"/>
                  <a:pt x="1314382" y="1504619"/>
                </a:cubicBezTo>
                <a:cubicBezTo>
                  <a:pt x="1314382" y="1483510"/>
                  <a:pt x="1331493" y="1466397"/>
                  <a:pt x="1352603" y="1466398"/>
                </a:cubicBezTo>
                <a:lnTo>
                  <a:pt x="1410312" y="1466398"/>
                </a:lnTo>
                <a:lnTo>
                  <a:pt x="1410313" y="1414042"/>
                </a:lnTo>
                <a:lnTo>
                  <a:pt x="1352603" y="1414042"/>
                </a:lnTo>
                <a:cubicBezTo>
                  <a:pt x="1331494" y="1414041"/>
                  <a:pt x="1314383" y="1396930"/>
                  <a:pt x="1314382" y="1375820"/>
                </a:cubicBezTo>
                <a:cubicBezTo>
                  <a:pt x="1314383" y="1354713"/>
                  <a:pt x="1331494" y="1337600"/>
                  <a:pt x="1352603" y="1337601"/>
                </a:cubicBezTo>
                <a:lnTo>
                  <a:pt x="1410312" y="1337600"/>
                </a:lnTo>
                <a:lnTo>
                  <a:pt x="1410312" y="1285244"/>
                </a:lnTo>
                <a:lnTo>
                  <a:pt x="1352603" y="1285244"/>
                </a:lnTo>
                <a:cubicBezTo>
                  <a:pt x="1331494" y="1285244"/>
                  <a:pt x="1314381" y="1268133"/>
                  <a:pt x="1314382" y="1247024"/>
                </a:cubicBezTo>
                <a:close/>
                <a:moveTo>
                  <a:pt x="1171967" y="72000"/>
                </a:moveTo>
                <a:lnTo>
                  <a:pt x="1171967" y="288000"/>
                </a:lnTo>
                <a:cubicBezTo>
                  <a:pt x="1171967" y="327765"/>
                  <a:pt x="1204202" y="360000"/>
                  <a:pt x="1243967" y="360000"/>
                </a:cubicBezTo>
                <a:cubicBezTo>
                  <a:pt x="1283732" y="360000"/>
                  <a:pt x="1315967" y="327765"/>
                  <a:pt x="1315967" y="288000"/>
                </a:cubicBezTo>
                <a:lnTo>
                  <a:pt x="1315967" y="72000"/>
                </a:lnTo>
                <a:cubicBezTo>
                  <a:pt x="1315967" y="32235"/>
                  <a:pt x="1283732" y="0"/>
                  <a:pt x="1243967" y="0"/>
                </a:cubicBezTo>
                <a:cubicBezTo>
                  <a:pt x="1204202" y="0"/>
                  <a:pt x="1171967" y="32235"/>
                  <a:pt x="1171967" y="72000"/>
                </a:cubicBezTo>
                <a:close/>
                <a:moveTo>
                  <a:pt x="1171966" y="2470049"/>
                </a:moveTo>
                <a:lnTo>
                  <a:pt x="1171966" y="2686049"/>
                </a:lnTo>
                <a:cubicBezTo>
                  <a:pt x="1171966" y="2725814"/>
                  <a:pt x="1204201" y="2758049"/>
                  <a:pt x="1243966" y="2758049"/>
                </a:cubicBezTo>
                <a:cubicBezTo>
                  <a:pt x="1283731" y="2758049"/>
                  <a:pt x="1315966" y="2725814"/>
                  <a:pt x="1315966" y="2686049"/>
                </a:cubicBezTo>
                <a:lnTo>
                  <a:pt x="1315966" y="2470049"/>
                </a:lnTo>
                <a:cubicBezTo>
                  <a:pt x="1315966" y="2430284"/>
                  <a:pt x="1283731" y="2398049"/>
                  <a:pt x="1243966" y="2398049"/>
                </a:cubicBezTo>
                <a:cubicBezTo>
                  <a:pt x="1204201" y="2398049"/>
                  <a:pt x="1171966" y="2430284"/>
                  <a:pt x="1171966" y="2470049"/>
                </a:cubicBezTo>
                <a:close/>
                <a:moveTo>
                  <a:pt x="515345" y="1370958"/>
                </a:moveTo>
                <a:cubicBezTo>
                  <a:pt x="515344" y="1558300"/>
                  <a:pt x="586814" y="1745642"/>
                  <a:pt x="729750" y="1888579"/>
                </a:cubicBezTo>
                <a:cubicBezTo>
                  <a:pt x="1015625" y="2174454"/>
                  <a:pt x="1479119" y="2174454"/>
                  <a:pt x="1764994" y="1888580"/>
                </a:cubicBezTo>
                <a:lnTo>
                  <a:pt x="1940572" y="1713001"/>
                </a:lnTo>
                <a:lnTo>
                  <a:pt x="2136413" y="1713002"/>
                </a:lnTo>
                <a:cubicBezTo>
                  <a:pt x="2215124" y="1713001"/>
                  <a:pt x="2278929" y="1649195"/>
                  <a:pt x="2278929" y="1570486"/>
                </a:cubicBezTo>
                <a:lnTo>
                  <a:pt x="2278929" y="1374645"/>
                </a:lnTo>
                <a:lnTo>
                  <a:pt x="2282614" y="1370959"/>
                </a:lnTo>
                <a:lnTo>
                  <a:pt x="2278929" y="1367272"/>
                </a:lnTo>
                <a:lnTo>
                  <a:pt x="2278929" y="1171432"/>
                </a:lnTo>
                <a:cubicBezTo>
                  <a:pt x="2278929" y="1092722"/>
                  <a:pt x="2215123" y="1028916"/>
                  <a:pt x="2136413" y="1028916"/>
                </a:cubicBezTo>
                <a:lnTo>
                  <a:pt x="1940571" y="1028916"/>
                </a:lnTo>
                <a:cubicBezTo>
                  <a:pt x="1882045" y="970390"/>
                  <a:pt x="1823519" y="911862"/>
                  <a:pt x="1764993" y="853336"/>
                </a:cubicBezTo>
                <a:cubicBezTo>
                  <a:pt x="1479118" y="567461"/>
                  <a:pt x="1015625" y="567462"/>
                  <a:pt x="729750" y="853336"/>
                </a:cubicBezTo>
                <a:cubicBezTo>
                  <a:pt x="586813" y="996273"/>
                  <a:pt x="515344" y="1183616"/>
                  <a:pt x="515345" y="1370958"/>
                </a:cubicBezTo>
                <a:close/>
                <a:moveTo>
                  <a:pt x="388776" y="2386770"/>
                </a:moveTo>
                <a:cubicBezTo>
                  <a:pt x="388776" y="2405196"/>
                  <a:pt x="395805" y="2423622"/>
                  <a:pt x="409865" y="2437681"/>
                </a:cubicBezTo>
                <a:cubicBezTo>
                  <a:pt x="437983" y="2465800"/>
                  <a:pt x="483570" y="2465800"/>
                  <a:pt x="511688" y="2437681"/>
                </a:cubicBezTo>
                <a:lnTo>
                  <a:pt x="664423" y="2284946"/>
                </a:lnTo>
                <a:cubicBezTo>
                  <a:pt x="692541" y="2256828"/>
                  <a:pt x="692541" y="2211241"/>
                  <a:pt x="664423" y="2183123"/>
                </a:cubicBezTo>
                <a:cubicBezTo>
                  <a:pt x="636305" y="2155005"/>
                  <a:pt x="590718" y="2155005"/>
                  <a:pt x="562599" y="2183123"/>
                </a:cubicBezTo>
                <a:lnTo>
                  <a:pt x="409865" y="2335858"/>
                </a:lnTo>
                <a:cubicBezTo>
                  <a:pt x="395805" y="2349917"/>
                  <a:pt x="388776" y="2368343"/>
                  <a:pt x="388776" y="2386770"/>
                </a:cubicBezTo>
                <a:close/>
                <a:moveTo>
                  <a:pt x="388776" y="365689"/>
                </a:moveTo>
                <a:cubicBezTo>
                  <a:pt x="388776" y="384115"/>
                  <a:pt x="395805" y="402541"/>
                  <a:pt x="409865" y="416600"/>
                </a:cubicBezTo>
                <a:lnTo>
                  <a:pt x="562599" y="569335"/>
                </a:lnTo>
                <a:cubicBezTo>
                  <a:pt x="590718" y="597454"/>
                  <a:pt x="636305" y="597454"/>
                  <a:pt x="664423" y="569335"/>
                </a:cubicBezTo>
                <a:cubicBezTo>
                  <a:pt x="692541" y="541217"/>
                  <a:pt x="692541" y="495630"/>
                  <a:pt x="664423" y="467512"/>
                </a:cubicBezTo>
                <a:lnTo>
                  <a:pt x="511688" y="314777"/>
                </a:lnTo>
                <a:cubicBezTo>
                  <a:pt x="483570" y="286659"/>
                  <a:pt x="437983" y="286659"/>
                  <a:pt x="409865" y="314777"/>
                </a:cubicBezTo>
                <a:cubicBezTo>
                  <a:pt x="395805" y="328836"/>
                  <a:pt x="388776" y="347262"/>
                  <a:pt x="388776" y="365689"/>
                </a:cubicBezTo>
                <a:close/>
                <a:moveTo>
                  <a:pt x="0" y="1379024"/>
                </a:moveTo>
                <a:cubicBezTo>
                  <a:pt x="0" y="1418789"/>
                  <a:pt x="32235" y="1451024"/>
                  <a:pt x="72000" y="1451024"/>
                </a:cubicBezTo>
                <a:lnTo>
                  <a:pt x="288000" y="1451024"/>
                </a:lnTo>
                <a:cubicBezTo>
                  <a:pt x="327765" y="1451024"/>
                  <a:pt x="360000" y="1418789"/>
                  <a:pt x="360000" y="1379024"/>
                </a:cubicBezTo>
                <a:cubicBezTo>
                  <a:pt x="360000" y="1339259"/>
                  <a:pt x="327765" y="1307024"/>
                  <a:pt x="288000" y="1307024"/>
                </a:cubicBezTo>
                <a:lnTo>
                  <a:pt x="72000" y="1307024"/>
                </a:lnTo>
                <a:cubicBezTo>
                  <a:pt x="32235" y="1307024"/>
                  <a:pt x="0" y="1339259"/>
                  <a:pt x="0" y="137902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7" name="Donut 24">
            <a:extLst>
              <a:ext uri="{FF2B5EF4-FFF2-40B4-BE49-F238E27FC236}">
                <a16:creationId xmlns:a16="http://schemas.microsoft.com/office/drawing/2014/main" id="{C9B9ECF9-A7C8-4FEA-B3BD-6E031CEDE562}"/>
              </a:ext>
            </a:extLst>
          </p:cNvPr>
          <p:cNvSpPr/>
          <p:nvPr/>
        </p:nvSpPr>
        <p:spPr>
          <a:xfrm>
            <a:off x="1415994" y="2065836"/>
            <a:ext cx="1394179" cy="1405529"/>
          </a:xfrm>
          <a:custGeom>
            <a:avLst/>
            <a:gdLst/>
            <a:ahLst/>
            <a:cxnLst/>
            <a:rect l="l" t="t" r="r" b="b"/>
            <a:pathLst>
              <a:path w="3208412" h="3234532">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solidFill>
                <a:schemeClr val="tx1"/>
              </a:solidFill>
            </a:endParaRPr>
          </a:p>
        </p:txBody>
      </p:sp>
      <p:sp>
        <p:nvSpPr>
          <p:cNvPr id="28" name="Block Arc 41">
            <a:extLst>
              <a:ext uri="{FF2B5EF4-FFF2-40B4-BE49-F238E27FC236}">
                <a16:creationId xmlns:a16="http://schemas.microsoft.com/office/drawing/2014/main" id="{6B2C4ABF-31D9-4B1C-81E2-51B0E9CF3761}"/>
              </a:ext>
            </a:extLst>
          </p:cNvPr>
          <p:cNvSpPr/>
          <p:nvPr/>
        </p:nvSpPr>
        <p:spPr>
          <a:xfrm>
            <a:off x="4215424" y="2152933"/>
            <a:ext cx="1105873" cy="1119882"/>
          </a:xfrm>
          <a:custGeom>
            <a:avLst/>
            <a:gdLst/>
            <a:ahLst/>
            <a:cxnLst/>
            <a:rect l="l" t="t" r="r" b="b"/>
            <a:pathLst>
              <a:path w="2844151" h="2880180">
                <a:moveTo>
                  <a:pt x="2390187" y="1502145"/>
                </a:moveTo>
                <a:lnTo>
                  <a:pt x="2844151" y="1530794"/>
                </a:lnTo>
                <a:cubicBezTo>
                  <a:pt x="2804784" y="2154619"/>
                  <a:pt x="2367464" y="2681809"/>
                  <a:pt x="1761650" y="2835749"/>
                </a:cubicBezTo>
                <a:cubicBezTo>
                  <a:pt x="1191486" y="2980631"/>
                  <a:pt x="594633" y="2763755"/>
                  <a:pt x="252983" y="2293680"/>
                </a:cubicBezTo>
                <a:lnTo>
                  <a:pt x="102982" y="2380283"/>
                </a:lnTo>
                <a:lnTo>
                  <a:pt x="104524" y="1603708"/>
                </a:lnTo>
                <a:lnTo>
                  <a:pt x="777828" y="1990661"/>
                </a:lnTo>
                <a:lnTo>
                  <a:pt x="648358" y="2065410"/>
                </a:lnTo>
                <a:cubicBezTo>
                  <a:pt x="886760" y="2358087"/>
                  <a:pt x="1276546" y="2489694"/>
                  <a:pt x="1649627" y="2394891"/>
                </a:cubicBezTo>
                <a:cubicBezTo>
                  <a:pt x="2064076" y="2289577"/>
                  <a:pt x="2363256" y="1928916"/>
                  <a:pt x="2390187" y="1502145"/>
                </a:cubicBezTo>
                <a:close/>
                <a:moveTo>
                  <a:pt x="1424249" y="58"/>
                </a:moveTo>
                <a:cubicBezTo>
                  <a:pt x="1880498" y="-4073"/>
                  <a:pt x="2318325" y="209551"/>
                  <a:pt x="2591169" y="586524"/>
                </a:cubicBezTo>
                <a:lnTo>
                  <a:pt x="2741170" y="499921"/>
                </a:lnTo>
                <a:lnTo>
                  <a:pt x="2739628" y="1276497"/>
                </a:lnTo>
                <a:lnTo>
                  <a:pt x="2066324" y="889544"/>
                </a:lnTo>
                <a:lnTo>
                  <a:pt x="2195793" y="814795"/>
                </a:lnTo>
                <a:cubicBezTo>
                  <a:pt x="1957391" y="522118"/>
                  <a:pt x="1567606" y="390511"/>
                  <a:pt x="1194524" y="485313"/>
                </a:cubicBezTo>
                <a:cubicBezTo>
                  <a:pt x="780075" y="590627"/>
                  <a:pt x="480895" y="951288"/>
                  <a:pt x="453964" y="1378059"/>
                </a:cubicBezTo>
                <a:lnTo>
                  <a:pt x="0" y="1349410"/>
                </a:lnTo>
                <a:cubicBezTo>
                  <a:pt x="39367" y="725585"/>
                  <a:pt x="476687" y="198395"/>
                  <a:pt x="1082501" y="44455"/>
                </a:cubicBezTo>
                <a:cubicBezTo>
                  <a:pt x="1196091" y="15591"/>
                  <a:pt x="1310740" y="1086"/>
                  <a:pt x="1424249" y="58"/>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29" name="Rectangle 21">
            <a:extLst>
              <a:ext uri="{FF2B5EF4-FFF2-40B4-BE49-F238E27FC236}">
                <a16:creationId xmlns:a16="http://schemas.microsoft.com/office/drawing/2014/main" id="{D05B3295-FDEB-45F4-8BC0-80FF9EC04989}"/>
              </a:ext>
            </a:extLst>
          </p:cNvPr>
          <p:cNvSpPr/>
          <p:nvPr/>
        </p:nvSpPr>
        <p:spPr>
          <a:xfrm>
            <a:off x="6720335" y="2318891"/>
            <a:ext cx="1406606" cy="787967"/>
          </a:xfrm>
          <a:custGeom>
            <a:avLst/>
            <a:gdLst/>
            <a:ahLst/>
            <a:cxnLst/>
            <a:rect l="l" t="t" r="r" b="b"/>
            <a:pathLst>
              <a:path w="4560938" h="2554996">
                <a:moveTo>
                  <a:pt x="2315585" y="1351978"/>
                </a:moveTo>
                <a:lnTo>
                  <a:pt x="2315585" y="1608128"/>
                </a:lnTo>
                <a:cubicBezTo>
                  <a:pt x="2332000" y="1604085"/>
                  <a:pt x="2347685" y="1596777"/>
                  <a:pt x="2361832" y="1586519"/>
                </a:cubicBezTo>
                <a:cubicBezTo>
                  <a:pt x="2403345" y="1556419"/>
                  <a:pt x="2424829" y="1505846"/>
                  <a:pt x="2417675" y="1455070"/>
                </a:cubicBezTo>
                <a:cubicBezTo>
                  <a:pt x="2409025" y="1388817"/>
                  <a:pt x="2368208" y="1366470"/>
                  <a:pt x="2315585" y="1351978"/>
                </a:cubicBezTo>
                <a:close/>
                <a:moveTo>
                  <a:pt x="3612086" y="989467"/>
                </a:moveTo>
                <a:cubicBezTo>
                  <a:pt x="3453010" y="989467"/>
                  <a:pt x="3324054" y="1118423"/>
                  <a:pt x="3324054" y="1277499"/>
                </a:cubicBezTo>
                <a:cubicBezTo>
                  <a:pt x="3324054" y="1436575"/>
                  <a:pt x="3453010" y="1565531"/>
                  <a:pt x="3612086" y="1565531"/>
                </a:cubicBezTo>
                <a:cubicBezTo>
                  <a:pt x="3771162" y="1565531"/>
                  <a:pt x="3900118" y="1436575"/>
                  <a:pt x="3900118" y="1277499"/>
                </a:cubicBezTo>
                <a:cubicBezTo>
                  <a:pt x="3900118" y="1118423"/>
                  <a:pt x="3771162" y="989467"/>
                  <a:pt x="3612086" y="989467"/>
                </a:cubicBezTo>
                <a:close/>
                <a:moveTo>
                  <a:pt x="948854" y="989467"/>
                </a:moveTo>
                <a:cubicBezTo>
                  <a:pt x="789778" y="989467"/>
                  <a:pt x="660822" y="1118423"/>
                  <a:pt x="660822" y="1277499"/>
                </a:cubicBezTo>
                <a:cubicBezTo>
                  <a:pt x="660822" y="1436575"/>
                  <a:pt x="789778" y="1565531"/>
                  <a:pt x="948854" y="1565531"/>
                </a:cubicBezTo>
                <a:cubicBezTo>
                  <a:pt x="1107930" y="1565531"/>
                  <a:pt x="1236886" y="1436575"/>
                  <a:pt x="1236886" y="1277499"/>
                </a:cubicBezTo>
                <a:cubicBezTo>
                  <a:pt x="1236886" y="1118423"/>
                  <a:pt x="1107930" y="989467"/>
                  <a:pt x="948854" y="989467"/>
                </a:cubicBezTo>
                <a:close/>
                <a:moveTo>
                  <a:pt x="2247651" y="946230"/>
                </a:moveTo>
                <a:cubicBezTo>
                  <a:pt x="2230469" y="950266"/>
                  <a:pt x="2214012" y="957763"/>
                  <a:pt x="2199233" y="968479"/>
                </a:cubicBezTo>
                <a:cubicBezTo>
                  <a:pt x="2157721" y="998579"/>
                  <a:pt x="2136236" y="1049152"/>
                  <a:pt x="2143390" y="1099928"/>
                </a:cubicBezTo>
                <a:cubicBezTo>
                  <a:pt x="2157154" y="1167662"/>
                  <a:pt x="2197550" y="1197656"/>
                  <a:pt x="2247651" y="1217102"/>
                </a:cubicBezTo>
                <a:close/>
                <a:moveTo>
                  <a:pt x="2247651" y="785264"/>
                </a:moveTo>
                <a:lnTo>
                  <a:pt x="2315585" y="785264"/>
                </a:lnTo>
                <a:lnTo>
                  <a:pt x="2315585" y="832380"/>
                </a:lnTo>
                <a:cubicBezTo>
                  <a:pt x="2341411" y="835890"/>
                  <a:pt x="2366862" y="843587"/>
                  <a:pt x="2390991" y="855423"/>
                </a:cubicBezTo>
                <a:cubicBezTo>
                  <a:pt x="2474360" y="896319"/>
                  <a:pt x="2528313" y="979930"/>
                  <a:pt x="2531223" y="1072743"/>
                </a:cubicBezTo>
                <a:lnTo>
                  <a:pt x="2418963" y="1076264"/>
                </a:lnTo>
                <a:cubicBezTo>
                  <a:pt x="2417356" y="1025012"/>
                  <a:pt x="2387564" y="978842"/>
                  <a:pt x="2341528" y="956260"/>
                </a:cubicBezTo>
                <a:cubicBezTo>
                  <a:pt x="2333151" y="952151"/>
                  <a:pt x="2324486" y="948946"/>
                  <a:pt x="2315585" y="946938"/>
                </a:cubicBezTo>
                <a:lnTo>
                  <a:pt x="2315585" y="1239083"/>
                </a:lnTo>
                <a:cubicBezTo>
                  <a:pt x="2404308" y="1264638"/>
                  <a:pt x="2499083" y="1293869"/>
                  <a:pt x="2528899" y="1441205"/>
                </a:cubicBezTo>
                <a:cubicBezTo>
                  <a:pt x="2541347" y="1532528"/>
                  <a:pt x="2502457" y="1623287"/>
                  <a:pt x="2427762" y="1677447"/>
                </a:cubicBezTo>
                <a:cubicBezTo>
                  <a:pt x="2394006" y="1701923"/>
                  <a:pt x="2355419" y="1717125"/>
                  <a:pt x="2315585" y="1722661"/>
                </a:cubicBezTo>
                <a:lnTo>
                  <a:pt x="2315585" y="1769734"/>
                </a:lnTo>
                <a:lnTo>
                  <a:pt x="2247651" y="1769734"/>
                </a:lnTo>
                <a:lnTo>
                  <a:pt x="2247651" y="1722944"/>
                </a:lnTo>
                <a:cubicBezTo>
                  <a:pt x="2221084" y="1719537"/>
                  <a:pt x="2194881" y="1711743"/>
                  <a:pt x="2170074" y="1699575"/>
                </a:cubicBezTo>
                <a:cubicBezTo>
                  <a:pt x="2086705" y="1658679"/>
                  <a:pt x="2032752" y="1575069"/>
                  <a:pt x="2029842" y="1482255"/>
                </a:cubicBezTo>
                <a:lnTo>
                  <a:pt x="2142102" y="1478734"/>
                </a:lnTo>
                <a:cubicBezTo>
                  <a:pt x="2143709" y="1529986"/>
                  <a:pt x="2173501" y="1576156"/>
                  <a:pt x="2219537" y="1598738"/>
                </a:cubicBezTo>
                <a:cubicBezTo>
                  <a:pt x="2228602" y="1603184"/>
                  <a:pt x="2238004" y="1606573"/>
                  <a:pt x="2247651" y="1608616"/>
                </a:cubicBezTo>
                <a:lnTo>
                  <a:pt x="2247651" y="1335176"/>
                </a:lnTo>
                <a:cubicBezTo>
                  <a:pt x="2162261" y="1314127"/>
                  <a:pt x="2069489" y="1278142"/>
                  <a:pt x="2032173" y="1115597"/>
                </a:cubicBezTo>
                <a:cubicBezTo>
                  <a:pt x="2019217" y="1023646"/>
                  <a:pt x="2058125" y="932061"/>
                  <a:pt x="2133303" y="877552"/>
                </a:cubicBezTo>
                <a:cubicBezTo>
                  <a:pt x="2167670" y="852632"/>
                  <a:pt x="2207046" y="837325"/>
                  <a:pt x="2247651" y="832077"/>
                </a:cubicBezTo>
                <a:close/>
                <a:moveTo>
                  <a:pt x="2280470" y="617534"/>
                </a:moveTo>
                <a:cubicBezTo>
                  <a:pt x="1915981" y="617534"/>
                  <a:pt x="1620504" y="913011"/>
                  <a:pt x="1620504" y="1277500"/>
                </a:cubicBezTo>
                <a:cubicBezTo>
                  <a:pt x="1620504" y="1641989"/>
                  <a:pt x="1915981" y="1937466"/>
                  <a:pt x="2280470" y="1937466"/>
                </a:cubicBezTo>
                <a:cubicBezTo>
                  <a:pt x="2644959" y="1937466"/>
                  <a:pt x="2940436" y="1641989"/>
                  <a:pt x="2940436" y="1277500"/>
                </a:cubicBezTo>
                <a:cubicBezTo>
                  <a:pt x="2940436" y="913011"/>
                  <a:pt x="2644959" y="617534"/>
                  <a:pt x="2280470" y="617534"/>
                </a:cubicBezTo>
                <a:close/>
                <a:moveTo>
                  <a:pt x="284505" y="265281"/>
                </a:moveTo>
                <a:lnTo>
                  <a:pt x="4276434" y="265281"/>
                </a:lnTo>
                <a:lnTo>
                  <a:pt x="4276434" y="2289716"/>
                </a:lnTo>
                <a:lnTo>
                  <a:pt x="284505" y="2289716"/>
                </a:lnTo>
                <a:close/>
                <a:moveTo>
                  <a:pt x="180344" y="148161"/>
                </a:moveTo>
                <a:lnTo>
                  <a:pt x="180344" y="2406836"/>
                </a:lnTo>
                <a:lnTo>
                  <a:pt x="4380595" y="2406836"/>
                </a:lnTo>
                <a:lnTo>
                  <a:pt x="4380595" y="148161"/>
                </a:lnTo>
                <a:close/>
                <a:moveTo>
                  <a:pt x="0" y="0"/>
                </a:moveTo>
                <a:lnTo>
                  <a:pt x="4560938" y="0"/>
                </a:lnTo>
                <a:lnTo>
                  <a:pt x="4560938" y="2554996"/>
                </a:lnTo>
                <a:lnTo>
                  <a:pt x="0" y="255499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 name="Rectangle 29">
            <a:extLst>
              <a:ext uri="{FF2B5EF4-FFF2-40B4-BE49-F238E27FC236}">
                <a16:creationId xmlns:a16="http://schemas.microsoft.com/office/drawing/2014/main" id="{C7119988-E54C-4DCD-BDD2-78064B24778B}"/>
              </a:ext>
            </a:extLst>
          </p:cNvPr>
          <p:cNvSpPr/>
          <p:nvPr/>
        </p:nvSpPr>
        <p:spPr>
          <a:xfrm>
            <a:off x="3494911" y="361729"/>
            <a:ext cx="5195191" cy="6250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4400" b="1" dirty="0">
                <a:solidFill>
                  <a:srgbClr val="1D7DB3"/>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44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p:txBody>
      </p:sp>
      <p:sp>
        <p:nvSpPr>
          <p:cNvPr id="31" name="Rectangle 30">
            <a:extLst>
              <a:ext uri="{FF2B5EF4-FFF2-40B4-BE49-F238E27FC236}">
                <a16:creationId xmlns:a16="http://schemas.microsoft.com/office/drawing/2014/main" id="{1101D0E8-38AC-4247-BECA-98891F7749E1}"/>
              </a:ext>
            </a:extLst>
          </p:cNvPr>
          <p:cNvSpPr/>
          <p:nvPr/>
        </p:nvSpPr>
        <p:spPr>
          <a:xfrm>
            <a:off x="8992942" y="4446996"/>
            <a:ext cx="2171941" cy="2307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1600" b="1" dirty="0">
                <a:solidFill>
                  <a:srgbClr val="1D7DB3"/>
                </a:solidFill>
                <a:latin typeface="Mothanna" panose="02000503000000000000" pitchFamily="2" charset="-78"/>
                <a:ea typeface="Open Sans" panose="020B0606030504020204" pitchFamily="34" charset="0"/>
                <a:cs typeface="Mothanna" panose="02000503000000000000" pitchFamily="2" charset="-78"/>
              </a:rPr>
              <a:t>المرحلة 1</a:t>
            </a:r>
            <a:endParaRPr lang="fr-FR" sz="16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a:p>
            <a:pPr algn="ctr"/>
            <a:endParaRPr lang="fr-FR" sz="1600" b="1" dirty="0">
              <a:solidFill>
                <a:srgbClr val="20AE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32" name="Rectangle 31">
            <a:extLst>
              <a:ext uri="{FF2B5EF4-FFF2-40B4-BE49-F238E27FC236}">
                <a16:creationId xmlns:a16="http://schemas.microsoft.com/office/drawing/2014/main" id="{37A76DA9-89AB-42BB-98ED-EDB2E33229CB}"/>
              </a:ext>
            </a:extLst>
          </p:cNvPr>
          <p:cNvSpPr/>
          <p:nvPr/>
        </p:nvSpPr>
        <p:spPr>
          <a:xfrm>
            <a:off x="6337667" y="4446995"/>
            <a:ext cx="2171941" cy="2307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1600" b="1" dirty="0">
                <a:solidFill>
                  <a:srgbClr val="1D7DB3"/>
                </a:solidFill>
                <a:latin typeface="Mothanna" panose="02000503000000000000" pitchFamily="2" charset="-78"/>
                <a:ea typeface="Open Sans" panose="020B0606030504020204" pitchFamily="34" charset="0"/>
                <a:cs typeface="Mothanna" panose="02000503000000000000" pitchFamily="2" charset="-78"/>
              </a:rPr>
              <a:t>المرحلة 2</a:t>
            </a:r>
            <a:endParaRPr lang="fr-FR" sz="16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a:p>
            <a:pPr algn="ctr"/>
            <a:endParaRPr lang="fr-FR" sz="1600" b="1" dirty="0">
              <a:solidFill>
                <a:srgbClr val="20AE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33" name="Rectangle 32">
            <a:extLst>
              <a:ext uri="{FF2B5EF4-FFF2-40B4-BE49-F238E27FC236}">
                <a16:creationId xmlns:a16="http://schemas.microsoft.com/office/drawing/2014/main" id="{74E4D7CA-A2D3-48D7-A088-DA11210B012A}"/>
              </a:ext>
            </a:extLst>
          </p:cNvPr>
          <p:cNvSpPr/>
          <p:nvPr/>
        </p:nvSpPr>
        <p:spPr>
          <a:xfrm>
            <a:off x="3682392" y="4446994"/>
            <a:ext cx="2171941" cy="2307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1600" b="1" dirty="0">
                <a:solidFill>
                  <a:srgbClr val="1D7DB3"/>
                </a:solidFill>
                <a:latin typeface="Mothanna" panose="02000503000000000000" pitchFamily="2" charset="-78"/>
                <a:ea typeface="Open Sans" panose="020B0606030504020204" pitchFamily="34" charset="0"/>
                <a:cs typeface="Mothanna" panose="02000503000000000000" pitchFamily="2" charset="-78"/>
              </a:rPr>
              <a:t>المرحلة 3</a:t>
            </a:r>
            <a:endParaRPr lang="fr-FR" sz="16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a:p>
            <a:pPr algn="ctr"/>
            <a:endParaRPr lang="fr-FR" sz="1600" b="1" dirty="0">
              <a:solidFill>
                <a:srgbClr val="20AE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34" name="Rectangle 33">
            <a:extLst>
              <a:ext uri="{FF2B5EF4-FFF2-40B4-BE49-F238E27FC236}">
                <a16:creationId xmlns:a16="http://schemas.microsoft.com/office/drawing/2014/main" id="{0635A92E-FA8F-46C9-8F61-6EA98FB1BB06}"/>
              </a:ext>
            </a:extLst>
          </p:cNvPr>
          <p:cNvSpPr/>
          <p:nvPr/>
        </p:nvSpPr>
        <p:spPr>
          <a:xfrm>
            <a:off x="1027117" y="4446993"/>
            <a:ext cx="2171941" cy="2307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DZ" sz="1600" b="1" dirty="0">
                <a:solidFill>
                  <a:srgbClr val="1D7DB3"/>
                </a:solidFill>
                <a:latin typeface="Mothanna" panose="02000503000000000000" pitchFamily="2" charset="-78"/>
                <a:ea typeface="Open Sans" panose="020B0606030504020204" pitchFamily="34" charset="0"/>
                <a:cs typeface="Mothanna" panose="02000503000000000000" pitchFamily="2" charset="-78"/>
              </a:rPr>
              <a:t>المرحلة 4</a:t>
            </a:r>
            <a:endParaRPr lang="fr-FR" sz="16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a:p>
            <a:pPr algn="ctr"/>
            <a:endParaRPr lang="fr-FR" sz="1600" b="1" dirty="0">
              <a:solidFill>
                <a:srgbClr val="20AE97"/>
              </a:solidFill>
              <a:latin typeface="Mothanna" panose="02000503000000000000" pitchFamily="2" charset="-78"/>
              <a:ea typeface="Open Sans" panose="020B0606030504020204" pitchFamily="34" charset="0"/>
              <a:cs typeface="Mothanna" panose="02000503000000000000" pitchFamily="2" charset="-78"/>
            </a:endParaRPr>
          </a:p>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10340196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w: Down 6">
            <a:extLst>
              <a:ext uri="{FF2B5EF4-FFF2-40B4-BE49-F238E27FC236}">
                <a16:creationId xmlns:a16="http://schemas.microsoft.com/office/drawing/2014/main" id="{E47234B0-A221-4706-AE70-4EB0FD0D0266}"/>
              </a:ext>
            </a:extLst>
          </p:cNvPr>
          <p:cNvSpPr/>
          <p:nvPr/>
        </p:nvSpPr>
        <p:spPr>
          <a:xfrm>
            <a:off x="625640" y="320842"/>
            <a:ext cx="1941095" cy="1860884"/>
          </a:xfrm>
          <a:prstGeom prst="downArrow">
            <a:avLst/>
          </a:prstGeom>
          <a:solidFill>
            <a:srgbClr val="176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Arrow: Down 14">
            <a:extLst>
              <a:ext uri="{FF2B5EF4-FFF2-40B4-BE49-F238E27FC236}">
                <a16:creationId xmlns:a16="http://schemas.microsoft.com/office/drawing/2014/main" id="{150582DA-5D7E-4164-AA3C-32708B3804AB}"/>
              </a:ext>
            </a:extLst>
          </p:cNvPr>
          <p:cNvSpPr/>
          <p:nvPr/>
        </p:nvSpPr>
        <p:spPr>
          <a:xfrm>
            <a:off x="3647371" y="320842"/>
            <a:ext cx="1941095" cy="2677657"/>
          </a:xfrm>
          <a:prstGeom prst="downArrow">
            <a:avLst/>
          </a:prstGeom>
          <a:solidFill>
            <a:srgbClr val="1F86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Arrow: Down 15">
            <a:extLst>
              <a:ext uri="{FF2B5EF4-FFF2-40B4-BE49-F238E27FC236}">
                <a16:creationId xmlns:a16="http://schemas.microsoft.com/office/drawing/2014/main" id="{F70DB34C-4869-4015-A534-291573BA607C}"/>
              </a:ext>
            </a:extLst>
          </p:cNvPr>
          <p:cNvSpPr/>
          <p:nvPr/>
        </p:nvSpPr>
        <p:spPr>
          <a:xfrm>
            <a:off x="6701734" y="320842"/>
            <a:ext cx="1941095" cy="3147119"/>
          </a:xfrm>
          <a:prstGeom prst="downArrow">
            <a:avLst/>
          </a:prstGeom>
          <a:solidFill>
            <a:srgbClr val="2399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Arrow: Down 16">
            <a:extLst>
              <a:ext uri="{FF2B5EF4-FFF2-40B4-BE49-F238E27FC236}">
                <a16:creationId xmlns:a16="http://schemas.microsoft.com/office/drawing/2014/main" id="{48074B76-FC7D-4D5B-BAFC-BADFFA7623E2}"/>
              </a:ext>
            </a:extLst>
          </p:cNvPr>
          <p:cNvSpPr/>
          <p:nvPr/>
        </p:nvSpPr>
        <p:spPr>
          <a:xfrm>
            <a:off x="9793703" y="320842"/>
            <a:ext cx="1941095" cy="3721768"/>
          </a:xfrm>
          <a:prstGeom prst="downArrow">
            <a:avLst/>
          </a:prstGeom>
          <a:solidFill>
            <a:srgbClr val="59B3E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F28F41B9-3981-4991-A75A-686488B35DF6}"/>
              </a:ext>
            </a:extLst>
          </p:cNvPr>
          <p:cNvSpPr/>
          <p:nvPr/>
        </p:nvSpPr>
        <p:spPr>
          <a:xfrm>
            <a:off x="721695" y="654630"/>
            <a:ext cx="1675078" cy="15530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Oval 18">
            <a:extLst>
              <a:ext uri="{FF2B5EF4-FFF2-40B4-BE49-F238E27FC236}">
                <a16:creationId xmlns:a16="http://schemas.microsoft.com/office/drawing/2014/main" id="{F2DCFBF3-BC2C-4B80-B1DA-82AA1195D2B3}"/>
              </a:ext>
            </a:extLst>
          </p:cNvPr>
          <p:cNvSpPr/>
          <p:nvPr/>
        </p:nvSpPr>
        <p:spPr>
          <a:xfrm>
            <a:off x="3767316" y="1463801"/>
            <a:ext cx="1675078" cy="15530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Oval 19">
            <a:extLst>
              <a:ext uri="{FF2B5EF4-FFF2-40B4-BE49-F238E27FC236}">
                <a16:creationId xmlns:a16="http://schemas.microsoft.com/office/drawing/2014/main" id="{0BDB20F3-EB81-41DE-A0C2-9BA00F2BC6DE}"/>
              </a:ext>
            </a:extLst>
          </p:cNvPr>
          <p:cNvSpPr/>
          <p:nvPr/>
        </p:nvSpPr>
        <p:spPr>
          <a:xfrm>
            <a:off x="6828639" y="1932344"/>
            <a:ext cx="1675078" cy="15530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Oval 20">
            <a:extLst>
              <a:ext uri="{FF2B5EF4-FFF2-40B4-BE49-F238E27FC236}">
                <a16:creationId xmlns:a16="http://schemas.microsoft.com/office/drawing/2014/main" id="{B380D121-4C6E-4A56-B398-4A8CD9917185}"/>
              </a:ext>
            </a:extLst>
          </p:cNvPr>
          <p:cNvSpPr/>
          <p:nvPr/>
        </p:nvSpPr>
        <p:spPr>
          <a:xfrm>
            <a:off x="9926710" y="2489582"/>
            <a:ext cx="1675078" cy="155302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a:extLst>
              <a:ext uri="{FF2B5EF4-FFF2-40B4-BE49-F238E27FC236}">
                <a16:creationId xmlns:a16="http://schemas.microsoft.com/office/drawing/2014/main" id="{6988FD60-2EFE-491D-90C6-0B5E4D21527D}"/>
              </a:ext>
            </a:extLst>
          </p:cNvPr>
          <p:cNvSpPr/>
          <p:nvPr/>
        </p:nvSpPr>
        <p:spPr>
          <a:xfrm>
            <a:off x="510216" y="2339085"/>
            <a:ext cx="2171941" cy="2677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العربي</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3" name="Rectangle 22">
            <a:extLst>
              <a:ext uri="{FF2B5EF4-FFF2-40B4-BE49-F238E27FC236}">
                <a16:creationId xmlns:a16="http://schemas.microsoft.com/office/drawing/2014/main" id="{8FAEDD32-3635-42F6-9033-5EF62DBE1ED4}"/>
              </a:ext>
            </a:extLst>
          </p:cNvPr>
          <p:cNvSpPr/>
          <p:nvPr/>
        </p:nvSpPr>
        <p:spPr>
          <a:xfrm>
            <a:off x="3527626" y="3161975"/>
            <a:ext cx="2171941" cy="2677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العربي</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4" name="Rectangle 23">
            <a:extLst>
              <a:ext uri="{FF2B5EF4-FFF2-40B4-BE49-F238E27FC236}">
                <a16:creationId xmlns:a16="http://schemas.microsoft.com/office/drawing/2014/main" id="{16F994F7-0F91-4C00-8347-7B6306834210}"/>
              </a:ext>
            </a:extLst>
          </p:cNvPr>
          <p:cNvSpPr/>
          <p:nvPr/>
        </p:nvSpPr>
        <p:spPr>
          <a:xfrm>
            <a:off x="6604848" y="3623585"/>
            <a:ext cx="2171941" cy="2677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العربي</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25" name="Rectangle 24">
            <a:extLst>
              <a:ext uri="{FF2B5EF4-FFF2-40B4-BE49-F238E27FC236}">
                <a16:creationId xmlns:a16="http://schemas.microsoft.com/office/drawing/2014/main" id="{E492C585-1F7C-4DC5-A4BC-2ADC99D5F48B}"/>
              </a:ext>
            </a:extLst>
          </p:cNvPr>
          <p:cNvSpPr/>
          <p:nvPr/>
        </p:nvSpPr>
        <p:spPr>
          <a:xfrm>
            <a:off x="9678279" y="4163975"/>
            <a:ext cx="2171941" cy="26776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 لقد تم توليد هذا النص من مولد النص العربي</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293043142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Top Corners Rounded 3">
            <a:extLst>
              <a:ext uri="{FF2B5EF4-FFF2-40B4-BE49-F238E27FC236}">
                <a16:creationId xmlns:a16="http://schemas.microsoft.com/office/drawing/2014/main" id="{FFCA2D07-5259-4EBC-907F-64902C8919F4}"/>
              </a:ext>
            </a:extLst>
          </p:cNvPr>
          <p:cNvSpPr/>
          <p:nvPr/>
        </p:nvSpPr>
        <p:spPr>
          <a:xfrm>
            <a:off x="965200" y="2422236"/>
            <a:ext cx="2273300" cy="1346199"/>
          </a:xfrm>
          <a:prstGeom prst="round2SameRect">
            <a:avLst/>
          </a:prstGeom>
          <a:solidFill>
            <a:srgbClr val="52C1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Rectangle 4">
            <a:extLst>
              <a:ext uri="{FF2B5EF4-FFF2-40B4-BE49-F238E27FC236}">
                <a16:creationId xmlns:a16="http://schemas.microsoft.com/office/drawing/2014/main" id="{A798B2A9-BDD4-46E7-8605-A0043BD7108B}"/>
              </a:ext>
            </a:extLst>
          </p:cNvPr>
          <p:cNvSpPr/>
          <p:nvPr/>
        </p:nvSpPr>
        <p:spPr>
          <a:xfrm>
            <a:off x="965200" y="3768436"/>
            <a:ext cx="2273300" cy="2540000"/>
          </a:xfrm>
          <a:prstGeom prst="rect">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Oval 5">
            <a:extLst>
              <a:ext uri="{FF2B5EF4-FFF2-40B4-BE49-F238E27FC236}">
                <a16:creationId xmlns:a16="http://schemas.microsoft.com/office/drawing/2014/main" id="{AE643AB4-36EE-4109-927A-94ADF2B28860}"/>
              </a:ext>
            </a:extLst>
          </p:cNvPr>
          <p:cNvSpPr/>
          <p:nvPr/>
        </p:nvSpPr>
        <p:spPr>
          <a:xfrm>
            <a:off x="1771650" y="1923178"/>
            <a:ext cx="660400" cy="660400"/>
          </a:xfrm>
          <a:prstGeom prst="ellipse">
            <a:avLst/>
          </a:prstGeom>
          <a:solidFill>
            <a:srgbClr val="52C1CA"/>
          </a:solidFill>
          <a:ln w="25400">
            <a:solidFill>
              <a:srgbClr val="52C1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Top Corners Rounded 25">
            <a:extLst>
              <a:ext uri="{FF2B5EF4-FFF2-40B4-BE49-F238E27FC236}">
                <a16:creationId xmlns:a16="http://schemas.microsoft.com/office/drawing/2014/main" id="{20BFAA82-F847-4C84-B503-DDD104B56ABF}"/>
              </a:ext>
            </a:extLst>
          </p:cNvPr>
          <p:cNvSpPr/>
          <p:nvPr/>
        </p:nvSpPr>
        <p:spPr>
          <a:xfrm>
            <a:off x="3724113" y="2422236"/>
            <a:ext cx="2273300" cy="1346199"/>
          </a:xfrm>
          <a:prstGeom prst="round2SameRect">
            <a:avLst/>
          </a:prstGeom>
          <a:solidFill>
            <a:srgbClr val="1AA4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a:extLst>
              <a:ext uri="{FF2B5EF4-FFF2-40B4-BE49-F238E27FC236}">
                <a16:creationId xmlns:a16="http://schemas.microsoft.com/office/drawing/2014/main" id="{A8A96302-61A5-46E6-B747-91E771790C77}"/>
              </a:ext>
            </a:extLst>
          </p:cNvPr>
          <p:cNvSpPr/>
          <p:nvPr/>
        </p:nvSpPr>
        <p:spPr>
          <a:xfrm>
            <a:off x="3724113" y="3768436"/>
            <a:ext cx="2273300" cy="2540000"/>
          </a:xfrm>
          <a:prstGeom prst="rect">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Oval 27">
            <a:extLst>
              <a:ext uri="{FF2B5EF4-FFF2-40B4-BE49-F238E27FC236}">
                <a16:creationId xmlns:a16="http://schemas.microsoft.com/office/drawing/2014/main" id="{E9F5C0ED-BE9C-4BBF-9EF6-E524A5F173ED}"/>
              </a:ext>
            </a:extLst>
          </p:cNvPr>
          <p:cNvSpPr/>
          <p:nvPr/>
        </p:nvSpPr>
        <p:spPr>
          <a:xfrm>
            <a:off x="4530563" y="1923178"/>
            <a:ext cx="660400" cy="660400"/>
          </a:xfrm>
          <a:prstGeom prst="ellipse">
            <a:avLst/>
          </a:prstGeom>
          <a:solidFill>
            <a:srgbClr val="1AA4BE"/>
          </a:solidFill>
          <a:ln w="25400">
            <a:solidFill>
              <a:srgbClr val="1AA4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Rectangle: Top Corners Rounded 28">
            <a:extLst>
              <a:ext uri="{FF2B5EF4-FFF2-40B4-BE49-F238E27FC236}">
                <a16:creationId xmlns:a16="http://schemas.microsoft.com/office/drawing/2014/main" id="{9BC3B61D-2C65-46A8-894B-C51FC13C2C91}"/>
              </a:ext>
            </a:extLst>
          </p:cNvPr>
          <p:cNvSpPr/>
          <p:nvPr/>
        </p:nvSpPr>
        <p:spPr>
          <a:xfrm>
            <a:off x="6483026" y="2422236"/>
            <a:ext cx="2273300" cy="1346199"/>
          </a:xfrm>
          <a:prstGeom prst="round2SameRect">
            <a:avLst/>
          </a:prstGeom>
          <a:solidFill>
            <a:srgbClr val="0187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0" name="Rectangle 29">
            <a:extLst>
              <a:ext uri="{FF2B5EF4-FFF2-40B4-BE49-F238E27FC236}">
                <a16:creationId xmlns:a16="http://schemas.microsoft.com/office/drawing/2014/main" id="{442B71A7-17DA-48D8-825E-A94282405039}"/>
              </a:ext>
            </a:extLst>
          </p:cNvPr>
          <p:cNvSpPr/>
          <p:nvPr/>
        </p:nvSpPr>
        <p:spPr>
          <a:xfrm>
            <a:off x="6483026" y="3768436"/>
            <a:ext cx="2273300" cy="2540000"/>
          </a:xfrm>
          <a:prstGeom prst="rect">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Oval 30">
            <a:extLst>
              <a:ext uri="{FF2B5EF4-FFF2-40B4-BE49-F238E27FC236}">
                <a16:creationId xmlns:a16="http://schemas.microsoft.com/office/drawing/2014/main" id="{49A505DC-3518-41C9-BC09-8D5ADE0AEC43}"/>
              </a:ext>
            </a:extLst>
          </p:cNvPr>
          <p:cNvSpPr/>
          <p:nvPr/>
        </p:nvSpPr>
        <p:spPr>
          <a:xfrm>
            <a:off x="7289476" y="1923178"/>
            <a:ext cx="660400" cy="660400"/>
          </a:xfrm>
          <a:prstGeom prst="ellipse">
            <a:avLst/>
          </a:prstGeom>
          <a:solidFill>
            <a:srgbClr val="0187AD"/>
          </a:solidFill>
          <a:ln w="25400">
            <a:solidFill>
              <a:srgbClr val="0187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Rectangle: Top Corners Rounded 31">
            <a:extLst>
              <a:ext uri="{FF2B5EF4-FFF2-40B4-BE49-F238E27FC236}">
                <a16:creationId xmlns:a16="http://schemas.microsoft.com/office/drawing/2014/main" id="{8584C78F-7DE0-4744-BD1F-DEA3454BCBBA}"/>
              </a:ext>
            </a:extLst>
          </p:cNvPr>
          <p:cNvSpPr/>
          <p:nvPr/>
        </p:nvSpPr>
        <p:spPr>
          <a:xfrm>
            <a:off x="9241939" y="2422236"/>
            <a:ext cx="2273300" cy="1346199"/>
          </a:xfrm>
          <a:prstGeom prst="round2SameRect">
            <a:avLst/>
          </a:prstGeom>
          <a:solidFill>
            <a:srgbClr val="17649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Rectangle 32">
            <a:extLst>
              <a:ext uri="{FF2B5EF4-FFF2-40B4-BE49-F238E27FC236}">
                <a16:creationId xmlns:a16="http://schemas.microsoft.com/office/drawing/2014/main" id="{351014BE-3AED-4637-8E08-7CA56BEF9A2B}"/>
              </a:ext>
            </a:extLst>
          </p:cNvPr>
          <p:cNvSpPr/>
          <p:nvPr/>
        </p:nvSpPr>
        <p:spPr>
          <a:xfrm>
            <a:off x="9241939" y="3768436"/>
            <a:ext cx="2273300" cy="2540000"/>
          </a:xfrm>
          <a:prstGeom prst="rect">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Oval 33">
            <a:extLst>
              <a:ext uri="{FF2B5EF4-FFF2-40B4-BE49-F238E27FC236}">
                <a16:creationId xmlns:a16="http://schemas.microsoft.com/office/drawing/2014/main" id="{E39739C1-386E-4BE6-B8DA-F1D2B75D9AD4}"/>
              </a:ext>
            </a:extLst>
          </p:cNvPr>
          <p:cNvSpPr/>
          <p:nvPr/>
        </p:nvSpPr>
        <p:spPr>
          <a:xfrm>
            <a:off x="10048389" y="1923178"/>
            <a:ext cx="660400" cy="660400"/>
          </a:xfrm>
          <a:prstGeom prst="ellipse">
            <a:avLst/>
          </a:prstGeom>
          <a:solidFill>
            <a:srgbClr val="176490"/>
          </a:solidFill>
          <a:ln w="25400">
            <a:solidFill>
              <a:srgbClr val="1667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Oval 34">
            <a:extLst>
              <a:ext uri="{FF2B5EF4-FFF2-40B4-BE49-F238E27FC236}">
                <a16:creationId xmlns:a16="http://schemas.microsoft.com/office/drawing/2014/main" id="{1AE489D2-4E04-44C7-9C1D-8EE33D25547E}"/>
              </a:ext>
            </a:extLst>
          </p:cNvPr>
          <p:cNvSpPr/>
          <p:nvPr/>
        </p:nvSpPr>
        <p:spPr>
          <a:xfrm>
            <a:off x="1463048" y="2556458"/>
            <a:ext cx="1215425" cy="116853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04</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Oval 35">
            <a:extLst>
              <a:ext uri="{FF2B5EF4-FFF2-40B4-BE49-F238E27FC236}">
                <a16:creationId xmlns:a16="http://schemas.microsoft.com/office/drawing/2014/main" id="{ED559429-F801-493B-AFF1-86105485F0B3}"/>
              </a:ext>
            </a:extLst>
          </p:cNvPr>
          <p:cNvSpPr/>
          <p:nvPr/>
        </p:nvSpPr>
        <p:spPr>
          <a:xfrm>
            <a:off x="4261761" y="2583578"/>
            <a:ext cx="1215425" cy="116853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03</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7" name="Oval 36">
            <a:extLst>
              <a:ext uri="{FF2B5EF4-FFF2-40B4-BE49-F238E27FC236}">
                <a16:creationId xmlns:a16="http://schemas.microsoft.com/office/drawing/2014/main" id="{DFA15B4B-31C9-486C-9220-195D5D24491F}"/>
              </a:ext>
            </a:extLst>
          </p:cNvPr>
          <p:cNvSpPr/>
          <p:nvPr/>
        </p:nvSpPr>
        <p:spPr>
          <a:xfrm>
            <a:off x="7020674" y="2558038"/>
            <a:ext cx="1215425" cy="116853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02</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Oval 37">
            <a:extLst>
              <a:ext uri="{FF2B5EF4-FFF2-40B4-BE49-F238E27FC236}">
                <a16:creationId xmlns:a16="http://schemas.microsoft.com/office/drawing/2014/main" id="{1EE0E948-CC52-4FCE-897B-F4D83974523E}"/>
              </a:ext>
            </a:extLst>
          </p:cNvPr>
          <p:cNvSpPr/>
          <p:nvPr/>
        </p:nvSpPr>
        <p:spPr>
          <a:xfrm>
            <a:off x="9770876" y="2583577"/>
            <a:ext cx="1215425" cy="1168539"/>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a:r>
              <a:rPr lang="fr-FR" sz="4800" b="1" i="1" dirty="0">
                <a:solidFill>
                  <a:schemeClr val="bg1"/>
                </a:solidFill>
                <a:latin typeface="Open Sans" panose="020B0606030504020204" pitchFamily="34" charset="0"/>
                <a:ea typeface="Open Sans" panose="020B0606030504020204" pitchFamily="34" charset="0"/>
                <a:cs typeface="Open Sans" panose="020B0606030504020204" pitchFamily="34" charset="0"/>
              </a:rPr>
              <a:t>01</a:t>
            </a:r>
            <a:endParaRPr lang="fr-FR" sz="6600" b="1" i="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a:extLst>
              <a:ext uri="{FF2B5EF4-FFF2-40B4-BE49-F238E27FC236}">
                <a16:creationId xmlns:a16="http://schemas.microsoft.com/office/drawing/2014/main" id="{249B2CC8-8395-45DD-A577-B65F8A1E531F}"/>
              </a:ext>
            </a:extLst>
          </p:cNvPr>
          <p:cNvSpPr/>
          <p:nvPr/>
        </p:nvSpPr>
        <p:spPr>
          <a:xfrm>
            <a:off x="1014933" y="3931154"/>
            <a:ext cx="2171941" cy="22467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1" name="Rectangle 40">
            <a:extLst>
              <a:ext uri="{FF2B5EF4-FFF2-40B4-BE49-F238E27FC236}">
                <a16:creationId xmlns:a16="http://schemas.microsoft.com/office/drawing/2014/main" id="{1FEFE7EA-4666-454D-B2C2-DF14A999120E}"/>
              </a:ext>
            </a:extLst>
          </p:cNvPr>
          <p:cNvSpPr/>
          <p:nvPr/>
        </p:nvSpPr>
        <p:spPr>
          <a:xfrm>
            <a:off x="3783502" y="3931154"/>
            <a:ext cx="2171941" cy="22467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2" name="Rectangle 41">
            <a:extLst>
              <a:ext uri="{FF2B5EF4-FFF2-40B4-BE49-F238E27FC236}">
                <a16:creationId xmlns:a16="http://schemas.microsoft.com/office/drawing/2014/main" id="{EA9D6AEA-6B51-470A-BA35-87BAB81E2B02}"/>
              </a:ext>
            </a:extLst>
          </p:cNvPr>
          <p:cNvSpPr/>
          <p:nvPr/>
        </p:nvSpPr>
        <p:spPr>
          <a:xfrm>
            <a:off x="6552071" y="3931154"/>
            <a:ext cx="2171941" cy="22467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3" name="Rectangle 42">
            <a:extLst>
              <a:ext uri="{FF2B5EF4-FFF2-40B4-BE49-F238E27FC236}">
                <a16:creationId xmlns:a16="http://schemas.microsoft.com/office/drawing/2014/main" id="{C272FA5D-808A-40EA-B2FA-4B277850E8A5}"/>
              </a:ext>
            </a:extLst>
          </p:cNvPr>
          <p:cNvSpPr/>
          <p:nvPr/>
        </p:nvSpPr>
        <p:spPr>
          <a:xfrm>
            <a:off x="9320640" y="3931154"/>
            <a:ext cx="2171941" cy="22467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spAutoFit/>
          </a:bodyPr>
          <a:lstStyle/>
          <a:p>
            <a:pPr algn="just" rtl="1"/>
            <a:r>
              <a:rPr lang="ar-DZ" sz="1400" dirty="0">
                <a:solidFill>
                  <a:schemeClr val="tx1"/>
                </a:solidFill>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صميم الموقع. هذا النص هو مثال لنص يمكن أن يستبدل في نفس المساحة.</a:t>
            </a:r>
            <a:endParaRPr lang="fr-FR" sz="1400" dirty="0">
              <a:solidFill>
                <a:schemeClr val="tx1"/>
              </a:solidFill>
              <a:latin typeface="Mothanna" panose="02000503000000000000" pitchFamily="2" charset="-78"/>
              <a:ea typeface="Open Sans" panose="020B0606030504020204" pitchFamily="34" charset="0"/>
              <a:cs typeface="Mothanna" panose="02000503000000000000" pitchFamily="2" charset="-78"/>
            </a:endParaRPr>
          </a:p>
        </p:txBody>
      </p:sp>
      <p:sp>
        <p:nvSpPr>
          <p:cNvPr id="45" name="Rectangle 44">
            <a:extLst>
              <a:ext uri="{FF2B5EF4-FFF2-40B4-BE49-F238E27FC236}">
                <a16:creationId xmlns:a16="http://schemas.microsoft.com/office/drawing/2014/main" id="{509E1760-7156-45E4-8E99-CD0AAD780C59}"/>
              </a:ext>
            </a:extLst>
          </p:cNvPr>
          <p:cNvSpPr/>
          <p:nvPr/>
        </p:nvSpPr>
        <p:spPr>
          <a:xfrm>
            <a:off x="3494911" y="361729"/>
            <a:ext cx="5195191" cy="6250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4400" b="1" dirty="0">
                <a:solidFill>
                  <a:srgbClr val="1D7DB3"/>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44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497855595"/>
      </p:ext>
    </p:extLst>
  </p:cSld>
  <p:clrMapOvr>
    <a:masterClrMapping/>
  </p:clrMapOvr>
  <p:transition spd="med">
    <p:pull/>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9C21B50-286C-4928-9B3B-958028A3358B}"/>
              </a:ext>
            </a:extLst>
          </p:cNvPr>
          <p:cNvGraphicFramePr>
            <a:graphicFrameLocks noGrp="1"/>
          </p:cNvGraphicFramePr>
          <p:nvPr>
            <p:extLst>
              <p:ext uri="{D42A27DB-BD31-4B8C-83A1-F6EECF244321}">
                <p14:modId xmlns:p14="http://schemas.microsoft.com/office/powerpoint/2010/main" val="928766970"/>
              </p:ext>
            </p:extLst>
          </p:nvPr>
        </p:nvGraphicFramePr>
        <p:xfrm>
          <a:off x="654774" y="1238250"/>
          <a:ext cx="10882452" cy="5139874"/>
        </p:xfrm>
        <a:graphic>
          <a:graphicData uri="http://schemas.openxmlformats.org/drawingml/2006/table">
            <a:tbl>
              <a:tblPr firstRow="1" bandRow="1">
                <a:tableStyleId>{5C22544A-7EE6-4342-B048-85BDC9FD1C3A}</a:tableStyleId>
              </a:tblPr>
              <a:tblGrid>
                <a:gridCol w="2720613">
                  <a:extLst>
                    <a:ext uri="{9D8B030D-6E8A-4147-A177-3AD203B41FA5}">
                      <a16:colId xmlns:a16="http://schemas.microsoft.com/office/drawing/2014/main" val="257270664"/>
                    </a:ext>
                  </a:extLst>
                </a:gridCol>
                <a:gridCol w="2720613">
                  <a:extLst>
                    <a:ext uri="{9D8B030D-6E8A-4147-A177-3AD203B41FA5}">
                      <a16:colId xmlns:a16="http://schemas.microsoft.com/office/drawing/2014/main" val="2937965082"/>
                    </a:ext>
                  </a:extLst>
                </a:gridCol>
                <a:gridCol w="2720613">
                  <a:extLst>
                    <a:ext uri="{9D8B030D-6E8A-4147-A177-3AD203B41FA5}">
                      <a16:colId xmlns:a16="http://schemas.microsoft.com/office/drawing/2014/main" val="2308414098"/>
                    </a:ext>
                  </a:extLst>
                </a:gridCol>
                <a:gridCol w="2720613">
                  <a:extLst>
                    <a:ext uri="{9D8B030D-6E8A-4147-A177-3AD203B41FA5}">
                      <a16:colId xmlns:a16="http://schemas.microsoft.com/office/drawing/2014/main" val="1701222050"/>
                    </a:ext>
                  </a:extLst>
                </a:gridCol>
              </a:tblGrid>
              <a:tr h="1080882">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52C1CA"/>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1AA4BE"/>
                    </a:solid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187AD"/>
                    </a:solidFill>
                  </a:tcPr>
                </a:tc>
                <a:tc>
                  <a:txBody>
                    <a:bodyPr/>
                    <a:lstStyle/>
                    <a:p>
                      <a:pPr algn="ctr" rtl="1"/>
                      <a:r>
                        <a:rPr lang="ar-DZ" sz="2400" dirty="0">
                          <a:latin typeface="Mothanna" panose="02000503000000000000" pitchFamily="2" charset="-78"/>
                          <a:cs typeface="Mothanna" panose="02000503000000000000" pitchFamily="2" charset="-78"/>
                        </a:rPr>
                        <a:t>إسم المنتوج</a:t>
                      </a:r>
                      <a:endParaRPr lang="fr-FR" sz="2400" dirty="0">
                        <a:latin typeface="Mothanna" panose="02000503000000000000" pitchFamily="2" charset="-78"/>
                        <a:cs typeface="Mothanna" panose="02000503000000000000" pitchFamily="2" charset="-78"/>
                      </a:endParaRPr>
                    </a:p>
                  </a:txBody>
                  <a:tcPr marL="122428" marR="122428" marT="61214" marB="61214" anchor="ctr">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176490"/>
                    </a:solidFill>
                  </a:tcPr>
                </a:tc>
                <a:extLst>
                  <a:ext uri="{0D108BD9-81ED-4DB2-BD59-A6C34878D82A}">
                    <a16:rowId xmlns:a16="http://schemas.microsoft.com/office/drawing/2014/main" val="1762580961"/>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100,00</a:t>
                      </a:r>
                    </a:p>
                  </a:txBody>
                  <a:tcPr marL="122428" marR="122428" marT="61214" marB="61214">
                    <a:lnL w="12700" cmpd="sng">
                      <a:noFill/>
                    </a:lnL>
                    <a:lnR w="12700" cmpd="sng">
                      <a:noFill/>
                    </a:lnR>
                    <a:lnT w="38100" cmpd="sng">
                      <a:noFill/>
                    </a:lnT>
                    <a:lnB w="12700" cmpd="sng">
                      <a:noFill/>
                    </a:lnB>
                    <a:lnTlToBr w="12700" cmpd="sng">
                      <a:noFill/>
                      <a:prstDash val="solid"/>
                    </a:lnTlToBr>
                    <a:lnBlToTr w="12700" cmpd="sng">
                      <a:noFill/>
                      <a:prstDash val="solid"/>
                    </a:lnBlToTr>
                    <a:solidFill>
                      <a:srgbClr val="DDF2F5"/>
                    </a:solidFill>
                  </a:tcPr>
                </a:tc>
                <a:extLst>
                  <a:ext uri="{0D108BD9-81ED-4DB2-BD59-A6C34878D82A}">
                    <a16:rowId xmlns:a16="http://schemas.microsoft.com/office/drawing/2014/main" val="3824317211"/>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50,00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extLst>
                  <a:ext uri="{0D108BD9-81ED-4DB2-BD59-A6C34878D82A}">
                    <a16:rowId xmlns:a16="http://schemas.microsoft.com/office/drawing/2014/main" val="817948841"/>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60,00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extLst>
                  <a:ext uri="{0D108BD9-81ED-4DB2-BD59-A6C34878D82A}">
                    <a16:rowId xmlns:a16="http://schemas.microsoft.com/office/drawing/2014/main" val="3548189087"/>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70,00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extLst>
                  <a:ext uri="{0D108BD9-81ED-4DB2-BD59-A6C34878D82A}">
                    <a16:rowId xmlns:a16="http://schemas.microsoft.com/office/drawing/2014/main" val="2685045399"/>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20,00</a:t>
                      </a:r>
                    </a:p>
                  </a:txBody>
                  <a:tcPr marL="122428" marR="122428" marT="61214" marB="61214">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DDF2F5"/>
                    </a:solidFill>
                  </a:tcPr>
                </a:tc>
                <a:extLst>
                  <a:ext uri="{0D108BD9-81ED-4DB2-BD59-A6C34878D82A}">
                    <a16:rowId xmlns:a16="http://schemas.microsoft.com/office/drawing/2014/main" val="3970998195"/>
                  </a:ext>
                </a:extLst>
              </a:tr>
              <a:tr h="579856">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DF2F5"/>
                    </a:solidFill>
                  </a:tcPr>
                </a:tc>
                <a:tc>
                  <a:txBody>
                    <a:bodyPr/>
                    <a:lstStyle/>
                    <a:p>
                      <a:pPr algn="ctr"/>
                      <a:r>
                        <a:rPr lang="fr-FR" sz="2400" i="1" dirty="0">
                          <a:latin typeface="Open Sans" panose="020B0606030504020204" pitchFamily="34" charset="0"/>
                          <a:ea typeface="Open Sans" panose="020B0606030504020204" pitchFamily="34" charset="0"/>
                          <a:cs typeface="Open Sans" panose="020B0606030504020204" pitchFamily="34" charset="0"/>
                        </a:rPr>
                        <a:t>10,00</a:t>
                      </a:r>
                    </a:p>
                  </a:txBody>
                  <a:tcPr marL="122428" marR="122428" marT="61214" marB="61214">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DF2F5"/>
                    </a:solidFill>
                  </a:tcPr>
                </a:tc>
                <a:extLst>
                  <a:ext uri="{0D108BD9-81ED-4DB2-BD59-A6C34878D82A}">
                    <a16:rowId xmlns:a16="http://schemas.microsoft.com/office/drawing/2014/main" val="1299592263"/>
                  </a:ext>
                </a:extLst>
              </a:tr>
              <a:tr h="579856">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dirty="0">
                          <a:latin typeface="Open Sans" panose="020B0606030504020204" pitchFamily="34" charset="0"/>
                          <a:ea typeface="Open Sans" panose="020B0606030504020204" pitchFamily="34" charset="0"/>
                          <a:cs typeface="Mothanna" panose="02000503000000000000" pitchFamily="2" charset="-78"/>
                        </a:rPr>
                        <a:t>150</a:t>
                      </a:r>
                      <a:r>
                        <a:rPr lang="ar-DZ" sz="2400" dirty="0">
                          <a:latin typeface="Mothanna" panose="02000503000000000000" pitchFamily="2" charset="-78"/>
                          <a:cs typeface="Mothanna" panose="02000503000000000000" pitchFamily="2" charset="-78"/>
                        </a:rPr>
                        <a:t> درهم</a:t>
                      </a:r>
                      <a:endParaRPr lang="fr-FR" sz="2400" dirty="0">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i="1" dirty="0">
                          <a:latin typeface="Open Sans" panose="020B0606030504020204" pitchFamily="34" charset="0"/>
                          <a:ea typeface="Open Sans" panose="020B0606030504020204" pitchFamily="34" charset="0"/>
                          <a:cs typeface="Mothanna" panose="02000503000000000000" pitchFamily="2" charset="-78"/>
                        </a:rPr>
                        <a:t>150</a:t>
                      </a:r>
                      <a:r>
                        <a:rPr lang="ar-DZ" sz="2400" dirty="0">
                          <a:latin typeface="Mothanna" panose="02000503000000000000" pitchFamily="2" charset="-78"/>
                          <a:cs typeface="Mothanna" panose="02000503000000000000" pitchFamily="2" charset="-78"/>
                        </a:rPr>
                        <a:t> درهم</a:t>
                      </a:r>
                      <a:endParaRPr lang="fr-FR" sz="2400" dirty="0">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1" eaLnBrk="1" fontAlgn="auto" latinLnBrk="0" hangingPunct="1">
                        <a:lnSpc>
                          <a:spcPct val="100000"/>
                        </a:lnSpc>
                        <a:spcBef>
                          <a:spcPts val="0"/>
                        </a:spcBef>
                        <a:spcAft>
                          <a:spcPts val="0"/>
                        </a:spcAft>
                        <a:buClrTx/>
                        <a:buSzTx/>
                        <a:buFontTx/>
                        <a:buNone/>
                        <a:tabLst/>
                        <a:defRPr/>
                      </a:pPr>
                      <a:r>
                        <a:rPr lang="ar-DZ" sz="2400" i="1" dirty="0">
                          <a:latin typeface="Open Sans" panose="020B0606030504020204" pitchFamily="34" charset="0"/>
                          <a:ea typeface="Open Sans" panose="020B0606030504020204" pitchFamily="34" charset="0"/>
                          <a:cs typeface="Mothanna" panose="02000503000000000000" pitchFamily="2" charset="-78"/>
                        </a:rPr>
                        <a:t>150</a:t>
                      </a:r>
                      <a:r>
                        <a:rPr lang="ar-DZ" sz="2400" dirty="0">
                          <a:latin typeface="Mothanna" panose="02000503000000000000" pitchFamily="2" charset="-78"/>
                          <a:cs typeface="Mothanna" panose="02000503000000000000" pitchFamily="2" charset="-78"/>
                        </a:rPr>
                        <a:t> درهم</a:t>
                      </a:r>
                      <a:endParaRPr lang="fr-FR" sz="2400" dirty="0">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rtl="1"/>
                      <a:r>
                        <a:rPr lang="ar-DZ" sz="2400" i="1" dirty="0">
                          <a:latin typeface="Open Sans" panose="020B0606030504020204" pitchFamily="34" charset="0"/>
                          <a:ea typeface="Open Sans" panose="020B0606030504020204" pitchFamily="34" charset="0"/>
                          <a:cs typeface="Mothanna" panose="02000503000000000000" pitchFamily="2" charset="-78"/>
                        </a:rPr>
                        <a:t>150</a:t>
                      </a:r>
                      <a:r>
                        <a:rPr lang="ar-DZ" sz="2400" dirty="0">
                          <a:latin typeface="Mothanna" panose="02000503000000000000" pitchFamily="2" charset="-78"/>
                          <a:cs typeface="Mothanna" panose="02000503000000000000" pitchFamily="2" charset="-78"/>
                        </a:rPr>
                        <a:t> درهم</a:t>
                      </a:r>
                      <a:endParaRPr lang="fr-FR" sz="2400" dirty="0">
                        <a:latin typeface="Mothanna" panose="02000503000000000000" pitchFamily="2" charset="-78"/>
                        <a:cs typeface="Mothanna" panose="02000503000000000000" pitchFamily="2" charset="-78"/>
                      </a:endParaRPr>
                    </a:p>
                  </a:txBody>
                  <a:tcPr marL="122428" marR="122428" marT="61214" marB="61214">
                    <a:lnL w="12700" cmpd="sng">
                      <a:noFill/>
                    </a:lnL>
                    <a:lnR w="12700" cmpd="sng">
                      <a:noFill/>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27438095"/>
                  </a:ext>
                </a:extLst>
              </a:tr>
            </a:tbl>
          </a:graphicData>
        </a:graphic>
      </p:graphicFrame>
      <p:sp>
        <p:nvSpPr>
          <p:cNvPr id="24" name="Rectangle 23">
            <a:extLst>
              <a:ext uri="{FF2B5EF4-FFF2-40B4-BE49-F238E27FC236}">
                <a16:creationId xmlns:a16="http://schemas.microsoft.com/office/drawing/2014/main" id="{39F7CE5B-9960-4DCD-B260-1134FF7E5319}"/>
              </a:ext>
            </a:extLst>
          </p:cNvPr>
          <p:cNvSpPr/>
          <p:nvPr/>
        </p:nvSpPr>
        <p:spPr>
          <a:xfrm>
            <a:off x="3494911" y="361729"/>
            <a:ext cx="5195191" cy="6250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ar-DZ" sz="4400" b="1" dirty="0">
                <a:solidFill>
                  <a:srgbClr val="1D7DB3"/>
                </a:solidFill>
                <a:latin typeface="Mothanna" panose="02000503000000000000" pitchFamily="2" charset="-78"/>
                <a:ea typeface="Open Sans" panose="020B0606030504020204" pitchFamily="34" charset="0"/>
                <a:cs typeface="Mothanna" panose="02000503000000000000" pitchFamily="2" charset="-78"/>
              </a:rPr>
              <a:t>مـراحل الفكرة</a:t>
            </a:r>
            <a:endParaRPr lang="fr-FR" sz="4400" b="1" dirty="0">
              <a:solidFill>
                <a:srgbClr val="1D7DB3"/>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2196335769"/>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9CED93C-340D-42C1-9180-4EE4642FD013}"/>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7815770" y="866662"/>
            <a:ext cx="2281586" cy="2281586"/>
          </a:xfrm>
          <a:prstGeom prst="ellipse">
            <a:avLst/>
          </a:prstGeom>
          <a:ln w="53975">
            <a:solidFill>
              <a:srgbClr val="42A9E2"/>
            </a:solidFill>
          </a:ln>
        </p:spPr>
      </p:pic>
      <p:sp>
        <p:nvSpPr>
          <p:cNvPr id="7" name="Rectangle 6">
            <a:extLst>
              <a:ext uri="{FF2B5EF4-FFF2-40B4-BE49-F238E27FC236}">
                <a16:creationId xmlns:a16="http://schemas.microsoft.com/office/drawing/2014/main" id="{AA7810E4-CB27-4644-834A-163761C8AD33}"/>
              </a:ext>
            </a:extLst>
          </p:cNvPr>
          <p:cNvSpPr/>
          <p:nvPr/>
        </p:nvSpPr>
        <p:spPr>
          <a:xfrm>
            <a:off x="4607169" y="118069"/>
            <a:ext cx="2970685"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4400" b="1" dirty="0">
                <a:solidFill>
                  <a:srgbClr val="176490"/>
                </a:solidFill>
                <a:latin typeface="Mothanna" panose="02000503000000000000" pitchFamily="2" charset="-78"/>
                <a:ea typeface="Open Sans" panose="020B0606030504020204" pitchFamily="34" charset="0"/>
                <a:cs typeface="Mothanna" panose="02000503000000000000" pitchFamily="2" charset="-78"/>
              </a:rPr>
              <a:t>فريـق العمـل</a:t>
            </a:r>
            <a:endParaRPr lang="fr-FR" sz="4400" b="1" dirty="0">
              <a:solidFill>
                <a:srgbClr val="176490"/>
              </a:solidFill>
              <a:latin typeface="Mothanna" panose="02000503000000000000" pitchFamily="2" charset="-78"/>
              <a:ea typeface="Open Sans" panose="020B0606030504020204" pitchFamily="34" charset="0"/>
              <a:cs typeface="Mothanna" panose="02000503000000000000" pitchFamily="2" charset="-78"/>
            </a:endParaRPr>
          </a:p>
        </p:txBody>
      </p:sp>
      <p:sp>
        <p:nvSpPr>
          <p:cNvPr id="8" name="Rounded Rectangle 8">
            <a:extLst>
              <a:ext uri="{FF2B5EF4-FFF2-40B4-BE49-F238E27FC236}">
                <a16:creationId xmlns:a16="http://schemas.microsoft.com/office/drawing/2014/main" id="{1F501E57-29CA-47B6-AA82-0B1C5B1B3C9E}"/>
              </a:ext>
            </a:extLst>
          </p:cNvPr>
          <p:cNvSpPr/>
          <p:nvPr/>
        </p:nvSpPr>
        <p:spPr>
          <a:xfrm>
            <a:off x="8174887" y="3429496"/>
            <a:ext cx="352873" cy="35283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rgbClr val="42A9E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9" name="Rounded Rectangle 2">
            <a:extLst>
              <a:ext uri="{FF2B5EF4-FFF2-40B4-BE49-F238E27FC236}">
                <a16:creationId xmlns:a16="http://schemas.microsoft.com/office/drawing/2014/main" id="{8DC310A6-A200-4CD6-A551-017AD3772B23}"/>
              </a:ext>
            </a:extLst>
          </p:cNvPr>
          <p:cNvSpPr/>
          <p:nvPr/>
        </p:nvSpPr>
        <p:spPr>
          <a:xfrm>
            <a:off x="9330040" y="3429496"/>
            <a:ext cx="352834" cy="352834"/>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rgbClr val="42A9E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0" name="Rounded Rectangle 3">
            <a:extLst>
              <a:ext uri="{FF2B5EF4-FFF2-40B4-BE49-F238E27FC236}">
                <a16:creationId xmlns:a16="http://schemas.microsoft.com/office/drawing/2014/main" id="{267EB69D-C08D-4BE7-A5BB-3B4297966DDF}"/>
              </a:ext>
            </a:extLst>
          </p:cNvPr>
          <p:cNvSpPr>
            <a:spLocks noChangeAspect="1"/>
          </p:cNvSpPr>
          <p:nvPr/>
        </p:nvSpPr>
        <p:spPr>
          <a:xfrm>
            <a:off x="8752483" y="3429496"/>
            <a:ext cx="352834" cy="35283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rgbClr val="42A9E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1" name="TextBox 10">
            <a:extLst>
              <a:ext uri="{FF2B5EF4-FFF2-40B4-BE49-F238E27FC236}">
                <a16:creationId xmlns:a16="http://schemas.microsoft.com/office/drawing/2014/main" id="{D9D7D69C-16F6-42A4-9567-11768F0F5F79}"/>
              </a:ext>
            </a:extLst>
          </p:cNvPr>
          <p:cNvSpPr txBox="1"/>
          <p:nvPr/>
        </p:nvSpPr>
        <p:spPr>
          <a:xfrm>
            <a:off x="7815770" y="3847611"/>
            <a:ext cx="2264472" cy="369332"/>
          </a:xfrm>
          <a:prstGeom prst="rect">
            <a:avLst/>
          </a:prstGeom>
          <a:noFill/>
        </p:spPr>
        <p:txBody>
          <a:bodyPr wrap="square" rtlCol="0">
            <a:spAutoFit/>
          </a:bodyPr>
          <a:lstStyle/>
          <a:p>
            <a:pPr algn="ctr"/>
            <a:r>
              <a:rPr lang="fr-FR" i="1" dirty="0"/>
              <a:t>/bahla66</a:t>
            </a:r>
          </a:p>
        </p:txBody>
      </p:sp>
      <p:sp>
        <p:nvSpPr>
          <p:cNvPr id="12" name="TextBox 11">
            <a:extLst>
              <a:ext uri="{FF2B5EF4-FFF2-40B4-BE49-F238E27FC236}">
                <a16:creationId xmlns:a16="http://schemas.microsoft.com/office/drawing/2014/main" id="{02D31276-99D4-4295-AB17-610BC603F27D}"/>
              </a:ext>
            </a:extLst>
          </p:cNvPr>
          <p:cNvSpPr txBox="1"/>
          <p:nvPr/>
        </p:nvSpPr>
        <p:spPr>
          <a:xfrm>
            <a:off x="6686016" y="4826675"/>
            <a:ext cx="4626713" cy="2031325"/>
          </a:xfrm>
          <a:prstGeom prst="rect">
            <a:avLst/>
          </a:prstGeom>
          <a:noFill/>
        </p:spPr>
        <p:txBody>
          <a:bodyPr wrap="square" rtlCol="0">
            <a:spAutoFit/>
          </a:bodyPr>
          <a:lstStyle/>
          <a:p>
            <a:pPr algn="just" rtl="1"/>
            <a:r>
              <a:rPr lang="ar-DZ" dirty="0">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r>
              <a:rPr lang="fr-FR" dirty="0">
                <a:latin typeface="Mothanna" panose="02000503000000000000" pitchFamily="2" charset="-78"/>
                <a:cs typeface="Mothanna" panose="02000503000000000000" pitchFamily="2" charset="-78"/>
              </a:rPr>
              <a:t> </a:t>
            </a:r>
            <a:r>
              <a:rPr lang="ar-DZ" dirty="0">
                <a:latin typeface="Mothanna" panose="02000503000000000000" pitchFamily="2" charset="-78"/>
                <a:cs typeface="Mothanna" panose="02000503000000000000" pitchFamily="2" charset="-78"/>
              </a:rPr>
              <a:t>إذا كنت تحتاج إلى عدد أكبر من الفقرات يتيح لك مولد النص العربى زيادة عدد الفقرات كما تريد، </a:t>
            </a:r>
            <a:endParaRPr lang="fr-FR" dirty="0">
              <a:latin typeface="Mothanna" panose="02000503000000000000" pitchFamily="2" charset="-78"/>
              <a:cs typeface="Mothanna" panose="02000503000000000000" pitchFamily="2" charset="-78"/>
            </a:endParaRPr>
          </a:p>
        </p:txBody>
      </p:sp>
      <p:sp>
        <p:nvSpPr>
          <p:cNvPr id="13" name="Rectangle 12">
            <a:extLst>
              <a:ext uri="{FF2B5EF4-FFF2-40B4-BE49-F238E27FC236}">
                <a16:creationId xmlns:a16="http://schemas.microsoft.com/office/drawing/2014/main" id="{F9FF1422-4B44-482F-8829-D187E132D1BE}"/>
              </a:ext>
            </a:extLst>
          </p:cNvPr>
          <p:cNvSpPr/>
          <p:nvPr/>
        </p:nvSpPr>
        <p:spPr>
          <a:xfrm>
            <a:off x="6545077" y="4157301"/>
            <a:ext cx="4767652"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4400" b="1" dirty="0">
                <a:solidFill>
                  <a:srgbClr val="42A9E2"/>
                </a:solidFill>
                <a:latin typeface="Mothanna" panose="02000503000000000000" pitchFamily="2" charset="-78"/>
                <a:ea typeface="Open Sans" panose="020B0606030504020204" pitchFamily="34" charset="0"/>
                <a:cs typeface="Mothanna" panose="02000503000000000000" pitchFamily="2" charset="-78"/>
              </a:rPr>
              <a:t>خديجة يوسف باحلى</a:t>
            </a:r>
            <a:endParaRPr lang="fr-FR" sz="4400" b="1" dirty="0">
              <a:solidFill>
                <a:srgbClr val="42A9E2"/>
              </a:solidFill>
              <a:latin typeface="Mothanna" panose="02000503000000000000" pitchFamily="2" charset="-78"/>
              <a:ea typeface="Open Sans" panose="020B0606030504020204" pitchFamily="34" charset="0"/>
              <a:cs typeface="Mothanna" panose="02000503000000000000" pitchFamily="2" charset="-78"/>
            </a:endParaRPr>
          </a:p>
        </p:txBody>
      </p:sp>
      <p:pic>
        <p:nvPicPr>
          <p:cNvPr id="14" name="Picture 13">
            <a:extLst>
              <a:ext uri="{FF2B5EF4-FFF2-40B4-BE49-F238E27FC236}">
                <a16:creationId xmlns:a16="http://schemas.microsoft.com/office/drawing/2014/main" id="{D00A51FC-B8B0-45E9-9AD1-3FCC65895A4C}"/>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009026" y="887510"/>
            <a:ext cx="2281586" cy="2281586"/>
          </a:xfrm>
          <a:prstGeom prst="ellipse">
            <a:avLst/>
          </a:prstGeom>
          <a:ln w="53975">
            <a:solidFill>
              <a:srgbClr val="176490"/>
            </a:solidFill>
          </a:ln>
        </p:spPr>
      </p:pic>
      <p:sp>
        <p:nvSpPr>
          <p:cNvPr id="15" name="Rounded Rectangle 8">
            <a:extLst>
              <a:ext uri="{FF2B5EF4-FFF2-40B4-BE49-F238E27FC236}">
                <a16:creationId xmlns:a16="http://schemas.microsoft.com/office/drawing/2014/main" id="{F093F62F-C2CB-4068-BDDA-86AB6F2CB8CB}"/>
              </a:ext>
            </a:extLst>
          </p:cNvPr>
          <p:cNvSpPr/>
          <p:nvPr/>
        </p:nvSpPr>
        <p:spPr>
          <a:xfrm>
            <a:off x="2368143" y="3450344"/>
            <a:ext cx="352873" cy="352834"/>
          </a:xfrm>
          <a:custGeom>
            <a:avLst/>
            <a:gdLst>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688485 w 3888432"/>
              <a:gd name="connsiteY5" fmla="*/ 147563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2688485 w 3888432"/>
              <a:gd name="connsiteY17" fmla="*/ 1475633 h 3960440"/>
              <a:gd name="connsiteX18" fmla="*/ 878058 w 3888432"/>
              <a:gd name="connsiteY18" fmla="*/ 648072 h 3960440"/>
              <a:gd name="connsiteX19" fmla="*/ 554477 w 3888432"/>
              <a:gd name="connsiteY19" fmla="*/ 971653 h 3960440"/>
              <a:gd name="connsiteX20" fmla="*/ 878058 w 3888432"/>
              <a:gd name="connsiteY20" fmla="*/ 1295234 h 3960440"/>
              <a:gd name="connsiteX21" fmla="*/ 1201639 w 3888432"/>
              <a:gd name="connsiteY21" fmla="*/ 971653 h 3960440"/>
              <a:gd name="connsiteX22" fmla="*/ 878058 w 3888432"/>
              <a:gd name="connsiteY22" fmla="*/ 648072 h 3960440"/>
              <a:gd name="connsiteX23" fmla="*/ 333511 w 3888432"/>
              <a:gd name="connsiteY23" fmla="*/ 0 h 3960440"/>
              <a:gd name="connsiteX24" fmla="*/ 3554921 w 3888432"/>
              <a:gd name="connsiteY24" fmla="*/ 0 h 3960440"/>
              <a:gd name="connsiteX25" fmla="*/ 3888432 w 3888432"/>
              <a:gd name="connsiteY25" fmla="*/ 333511 h 3960440"/>
              <a:gd name="connsiteX26" fmla="*/ 3888432 w 3888432"/>
              <a:gd name="connsiteY26" fmla="*/ 3626929 h 3960440"/>
              <a:gd name="connsiteX27" fmla="*/ 3554921 w 3888432"/>
              <a:gd name="connsiteY27" fmla="*/ 3960440 h 3960440"/>
              <a:gd name="connsiteX28" fmla="*/ 333511 w 3888432"/>
              <a:gd name="connsiteY28" fmla="*/ 3960440 h 3960440"/>
              <a:gd name="connsiteX29" fmla="*/ 0 w 3888432"/>
              <a:gd name="connsiteY29" fmla="*/ 3626929 h 3960440"/>
              <a:gd name="connsiteX30" fmla="*/ 0 w 3888432"/>
              <a:gd name="connsiteY30" fmla="*/ 333511 h 3960440"/>
              <a:gd name="connsiteX31" fmla="*/ 333511 w 3888432"/>
              <a:gd name="connsiteY31"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36833 w 3888432"/>
              <a:gd name="connsiteY11" fmla="*/ 2084121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 name="connsiteX0" fmla="*/ 554477 w 3888432"/>
              <a:gd name="connsiteY0" fmla="*/ 1512168 h 3960440"/>
              <a:gd name="connsiteX1" fmla="*/ 554477 w 3888432"/>
              <a:gd name="connsiteY1" fmla="*/ 3312368 h 3960440"/>
              <a:gd name="connsiteX2" fmla="*/ 1201638 w 3888432"/>
              <a:gd name="connsiteY2" fmla="*/ 3312368 h 3960440"/>
              <a:gd name="connsiteX3" fmla="*/ 1201638 w 3888432"/>
              <a:gd name="connsiteY3" fmla="*/ 1512168 h 3960440"/>
              <a:gd name="connsiteX4" fmla="*/ 554477 w 3888432"/>
              <a:gd name="connsiteY4" fmla="*/ 1512168 h 3960440"/>
              <a:gd name="connsiteX5" fmla="*/ 2840340 w 3888432"/>
              <a:gd name="connsiteY5" fmla="*/ 1479943 h 3960440"/>
              <a:gd name="connsiteX6" fmla="*/ 2136833 w 3888432"/>
              <a:gd name="connsiteY6" fmla="*/ 1785510 h 3960440"/>
              <a:gd name="connsiteX7" fmla="*/ 2136833 w 3888432"/>
              <a:gd name="connsiteY7" fmla="*/ 1510185 h 3960440"/>
              <a:gd name="connsiteX8" fmla="*/ 1489672 w 3888432"/>
              <a:gd name="connsiteY8" fmla="*/ 1510185 h 3960440"/>
              <a:gd name="connsiteX9" fmla="*/ 1489672 w 3888432"/>
              <a:gd name="connsiteY9" fmla="*/ 3310385 h 3960440"/>
              <a:gd name="connsiteX10" fmla="*/ 2136833 w 3888432"/>
              <a:gd name="connsiteY10" fmla="*/ 3310385 h 3960440"/>
              <a:gd name="connsiteX11" fmla="*/ 2147184 w 3888432"/>
              <a:gd name="connsiteY11" fmla="*/ 2155564 h 3960440"/>
              <a:gd name="connsiteX12" fmla="*/ 2673919 w 3888432"/>
              <a:gd name="connsiteY12" fmla="*/ 2138897 h 3960440"/>
              <a:gd name="connsiteX13" fmla="*/ 2679688 w 3888432"/>
              <a:gd name="connsiteY13" fmla="*/ 3312366 h 3960440"/>
              <a:gd name="connsiteX14" fmla="*/ 3326849 w 3888432"/>
              <a:gd name="connsiteY14" fmla="*/ 3312366 h 3960440"/>
              <a:gd name="connsiteX15" fmla="*/ 3333768 w 3888432"/>
              <a:gd name="connsiteY15" fmla="*/ 2128613 h 3960440"/>
              <a:gd name="connsiteX16" fmla="*/ 2840340 w 3888432"/>
              <a:gd name="connsiteY16" fmla="*/ 1479943 h 3960440"/>
              <a:gd name="connsiteX17" fmla="*/ 878058 w 3888432"/>
              <a:gd name="connsiteY17" fmla="*/ 648072 h 3960440"/>
              <a:gd name="connsiteX18" fmla="*/ 554477 w 3888432"/>
              <a:gd name="connsiteY18" fmla="*/ 971653 h 3960440"/>
              <a:gd name="connsiteX19" fmla="*/ 878058 w 3888432"/>
              <a:gd name="connsiteY19" fmla="*/ 1295234 h 3960440"/>
              <a:gd name="connsiteX20" fmla="*/ 1201639 w 3888432"/>
              <a:gd name="connsiteY20" fmla="*/ 971653 h 3960440"/>
              <a:gd name="connsiteX21" fmla="*/ 878058 w 3888432"/>
              <a:gd name="connsiteY21" fmla="*/ 648072 h 3960440"/>
              <a:gd name="connsiteX22" fmla="*/ 333511 w 3888432"/>
              <a:gd name="connsiteY22" fmla="*/ 0 h 3960440"/>
              <a:gd name="connsiteX23" fmla="*/ 3554921 w 3888432"/>
              <a:gd name="connsiteY23" fmla="*/ 0 h 3960440"/>
              <a:gd name="connsiteX24" fmla="*/ 3888432 w 3888432"/>
              <a:gd name="connsiteY24" fmla="*/ 333511 h 3960440"/>
              <a:gd name="connsiteX25" fmla="*/ 3888432 w 3888432"/>
              <a:gd name="connsiteY25" fmla="*/ 3626929 h 3960440"/>
              <a:gd name="connsiteX26" fmla="*/ 3554921 w 3888432"/>
              <a:gd name="connsiteY26" fmla="*/ 3960440 h 3960440"/>
              <a:gd name="connsiteX27" fmla="*/ 333511 w 3888432"/>
              <a:gd name="connsiteY27" fmla="*/ 3960440 h 3960440"/>
              <a:gd name="connsiteX28" fmla="*/ 0 w 3888432"/>
              <a:gd name="connsiteY28" fmla="*/ 3626929 h 3960440"/>
              <a:gd name="connsiteX29" fmla="*/ 0 w 3888432"/>
              <a:gd name="connsiteY29" fmla="*/ 333511 h 3960440"/>
              <a:gd name="connsiteX30" fmla="*/ 333511 w 3888432"/>
              <a:gd name="connsiteY30" fmla="*/ 0 h 3960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888432" h="3960440">
                <a:moveTo>
                  <a:pt x="554477" y="1512168"/>
                </a:moveTo>
                <a:lnTo>
                  <a:pt x="554477" y="3312368"/>
                </a:lnTo>
                <a:lnTo>
                  <a:pt x="1201638" y="3312368"/>
                </a:lnTo>
                <a:lnTo>
                  <a:pt x="1201638" y="1512168"/>
                </a:lnTo>
                <a:lnTo>
                  <a:pt x="554477" y="1512168"/>
                </a:lnTo>
                <a:close/>
                <a:moveTo>
                  <a:pt x="2840340" y="1479943"/>
                </a:moveTo>
                <a:cubicBezTo>
                  <a:pt x="2293254" y="1484797"/>
                  <a:pt x="2254084" y="1780470"/>
                  <a:pt x="2136833" y="1785510"/>
                </a:cubicBezTo>
                <a:lnTo>
                  <a:pt x="2136833" y="1510185"/>
                </a:lnTo>
                <a:lnTo>
                  <a:pt x="1489672" y="1510185"/>
                </a:lnTo>
                <a:lnTo>
                  <a:pt x="1489672" y="3310385"/>
                </a:lnTo>
                <a:lnTo>
                  <a:pt x="2136833" y="3310385"/>
                </a:lnTo>
                <a:cubicBezTo>
                  <a:pt x="2140283" y="2925445"/>
                  <a:pt x="2133383" y="2560917"/>
                  <a:pt x="2147184" y="2155564"/>
                </a:cubicBezTo>
                <a:cubicBezTo>
                  <a:pt x="2187272" y="1842063"/>
                  <a:pt x="2668986" y="1938990"/>
                  <a:pt x="2673919" y="2138897"/>
                </a:cubicBezTo>
                <a:lnTo>
                  <a:pt x="2679688" y="3312366"/>
                </a:lnTo>
                <a:lnTo>
                  <a:pt x="3326849" y="3312366"/>
                </a:lnTo>
                <a:cubicBezTo>
                  <a:pt x="3329155" y="2917782"/>
                  <a:pt x="3331462" y="2523197"/>
                  <a:pt x="3333768" y="2128613"/>
                </a:cubicBezTo>
                <a:cubicBezTo>
                  <a:pt x="3339026" y="1942962"/>
                  <a:pt x="3184753" y="1475890"/>
                  <a:pt x="2840340" y="1479943"/>
                </a:cubicBezTo>
                <a:close/>
                <a:moveTo>
                  <a:pt x="878058" y="648072"/>
                </a:moveTo>
                <a:cubicBezTo>
                  <a:pt x="699349" y="648072"/>
                  <a:pt x="554477" y="792944"/>
                  <a:pt x="554477" y="971653"/>
                </a:cubicBezTo>
                <a:cubicBezTo>
                  <a:pt x="554477" y="1150362"/>
                  <a:pt x="699349" y="1295234"/>
                  <a:pt x="878058" y="1295234"/>
                </a:cubicBezTo>
                <a:cubicBezTo>
                  <a:pt x="1056767" y="1295234"/>
                  <a:pt x="1201639" y="1150362"/>
                  <a:pt x="1201639" y="971653"/>
                </a:cubicBezTo>
                <a:cubicBezTo>
                  <a:pt x="1201639" y="792944"/>
                  <a:pt x="1056767" y="648072"/>
                  <a:pt x="878058" y="648072"/>
                </a:cubicBezTo>
                <a:close/>
                <a:moveTo>
                  <a:pt x="333511" y="0"/>
                </a:moveTo>
                <a:lnTo>
                  <a:pt x="3554921" y="0"/>
                </a:lnTo>
                <a:cubicBezTo>
                  <a:pt x="3739114" y="0"/>
                  <a:pt x="3888432" y="149318"/>
                  <a:pt x="3888432" y="333511"/>
                </a:cubicBezTo>
                <a:lnTo>
                  <a:pt x="3888432" y="3626929"/>
                </a:lnTo>
                <a:cubicBezTo>
                  <a:pt x="3888432" y="3811122"/>
                  <a:pt x="3739114" y="3960440"/>
                  <a:pt x="3554921" y="3960440"/>
                </a:cubicBezTo>
                <a:lnTo>
                  <a:pt x="333511" y="3960440"/>
                </a:lnTo>
                <a:cubicBezTo>
                  <a:pt x="149318" y="3960440"/>
                  <a:pt x="0" y="3811122"/>
                  <a:pt x="0" y="3626929"/>
                </a:cubicBezTo>
                <a:lnTo>
                  <a:pt x="0" y="333511"/>
                </a:lnTo>
                <a:cubicBezTo>
                  <a:pt x="0" y="149318"/>
                  <a:pt x="149318" y="0"/>
                  <a:pt x="333511" y="0"/>
                </a:cubicBezTo>
                <a:close/>
              </a:path>
            </a:pathLst>
          </a:custGeom>
          <a:solidFill>
            <a:srgbClr val="17649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6" name="Rounded Rectangle 2">
            <a:extLst>
              <a:ext uri="{FF2B5EF4-FFF2-40B4-BE49-F238E27FC236}">
                <a16:creationId xmlns:a16="http://schemas.microsoft.com/office/drawing/2014/main" id="{B8A416F3-DDDF-49AD-9F64-B3B97E34931F}"/>
              </a:ext>
            </a:extLst>
          </p:cNvPr>
          <p:cNvSpPr/>
          <p:nvPr/>
        </p:nvSpPr>
        <p:spPr>
          <a:xfrm>
            <a:off x="3523296" y="3450344"/>
            <a:ext cx="352834" cy="352834"/>
          </a:xfrm>
          <a:custGeom>
            <a:avLst/>
            <a:gdLst>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155131 w 3960000"/>
              <a:gd name="connsiteY16" fmla="*/ 1419365 h 3960000"/>
              <a:gd name="connsiteX17" fmla="*/ 3207849 w 3960000"/>
              <a:gd name="connsiteY17" fmla="*/ 1493166 h 3960000"/>
              <a:gd name="connsiteX18" fmla="*/ 3407333 w 3960000"/>
              <a:gd name="connsiteY18" fmla="*/ 1117847 h 3960000"/>
              <a:gd name="connsiteX19" fmla="*/ 3108461 w 3960000"/>
              <a:gd name="connsiteY19" fmla="*/ 1185086 h 3960000"/>
              <a:gd name="connsiteX20" fmla="*/ 3334650 w 3960000"/>
              <a:gd name="connsiteY20" fmla="*/ 883134 h 3960000"/>
              <a:gd name="connsiteX21" fmla="*/ 2995677 w 3960000"/>
              <a:gd name="connsiteY21" fmla="*/ 1008938 h 3960000"/>
              <a:gd name="connsiteX22" fmla="*/ 2538382 w 3960000"/>
              <a:gd name="connsiteY22" fmla="*/ 802616 h 3960000"/>
              <a:gd name="connsiteX23" fmla="*/ 308009 w 3960000"/>
              <a:gd name="connsiteY23" fmla="*/ 0 h 3960000"/>
              <a:gd name="connsiteX24" fmla="*/ 3651991 w 3960000"/>
              <a:gd name="connsiteY24" fmla="*/ 0 h 3960000"/>
              <a:gd name="connsiteX25" fmla="*/ 3960000 w 3960000"/>
              <a:gd name="connsiteY25" fmla="*/ 308009 h 3960000"/>
              <a:gd name="connsiteX26" fmla="*/ 3960000 w 3960000"/>
              <a:gd name="connsiteY26" fmla="*/ 3651991 h 3960000"/>
              <a:gd name="connsiteX27" fmla="*/ 3651991 w 3960000"/>
              <a:gd name="connsiteY27" fmla="*/ 3960000 h 3960000"/>
              <a:gd name="connsiteX28" fmla="*/ 308009 w 3960000"/>
              <a:gd name="connsiteY28" fmla="*/ 3960000 h 3960000"/>
              <a:gd name="connsiteX29" fmla="*/ 0 w 3960000"/>
              <a:gd name="connsiteY29" fmla="*/ 3651991 h 3960000"/>
              <a:gd name="connsiteX30" fmla="*/ 0 w 3960000"/>
              <a:gd name="connsiteY30" fmla="*/ 308009 h 3960000"/>
              <a:gd name="connsiteX31" fmla="*/ 308009 w 3960000"/>
              <a:gd name="connsiteY31" fmla="*/ 0 h 3960000"/>
              <a:gd name="connsiteX0" fmla="*/ 3160999 w 3960000"/>
              <a:gd name="connsiteY0" fmla="*/ 1374274 h 3960000"/>
              <a:gd name="connsiteX1" fmla="*/ 3155132 w 3960000"/>
              <a:gd name="connsiteY1" fmla="*/ 1419362 h 3960000"/>
              <a:gd name="connsiteX2" fmla="*/ 3155131 w 3960000"/>
              <a:gd name="connsiteY2" fmla="*/ 1419362 h 3960000"/>
              <a:gd name="connsiteX3" fmla="*/ 3160999 w 3960000"/>
              <a:gd name="connsiteY3" fmla="*/ 1374274 h 3960000"/>
              <a:gd name="connsiteX4" fmla="*/ 2538382 w 3960000"/>
              <a:gd name="connsiteY4" fmla="*/ 802616 h 3960000"/>
              <a:gd name="connsiteX5" fmla="*/ 1921633 w 3960000"/>
              <a:gd name="connsiteY5" fmla="*/ 1419365 h 3960000"/>
              <a:gd name="connsiteX6" fmla="*/ 1942445 w 3960000"/>
              <a:gd name="connsiteY6" fmla="*/ 1570340 h 3960000"/>
              <a:gd name="connsiteX7" fmla="*/ 752016 w 3960000"/>
              <a:gd name="connsiteY7" fmla="*/ 931012 h 3960000"/>
              <a:gd name="connsiteX8" fmla="*/ 934030 w 3960000"/>
              <a:gd name="connsiteY8" fmla="*/ 1745738 h 3960000"/>
              <a:gd name="connsiteX9" fmla="*/ 665343 w 3960000"/>
              <a:gd name="connsiteY9" fmla="*/ 1650397 h 3960000"/>
              <a:gd name="connsiteX10" fmla="*/ 1111709 w 3960000"/>
              <a:gd name="connsiteY10" fmla="*/ 2257108 h 3960000"/>
              <a:gd name="connsiteX11" fmla="*/ 856023 w 3960000"/>
              <a:gd name="connsiteY11" fmla="*/ 2244108 h 3960000"/>
              <a:gd name="connsiteX12" fmla="*/ 1402064 w 3960000"/>
              <a:gd name="connsiteY12" fmla="*/ 2660137 h 3960000"/>
              <a:gd name="connsiteX13" fmla="*/ 552668 w 3960000"/>
              <a:gd name="connsiteY13" fmla="*/ 2902822 h 3960000"/>
              <a:gd name="connsiteX14" fmla="*/ 1978439 w 3960000"/>
              <a:gd name="connsiteY14" fmla="*/ 3093502 h 3960000"/>
              <a:gd name="connsiteX15" fmla="*/ 3053184 w 3960000"/>
              <a:gd name="connsiteY15" fmla="*/ 2031759 h 3960000"/>
              <a:gd name="connsiteX16" fmla="*/ 3207849 w 3960000"/>
              <a:gd name="connsiteY16" fmla="*/ 1493166 h 3960000"/>
              <a:gd name="connsiteX17" fmla="*/ 3407333 w 3960000"/>
              <a:gd name="connsiteY17" fmla="*/ 1117847 h 3960000"/>
              <a:gd name="connsiteX18" fmla="*/ 3108461 w 3960000"/>
              <a:gd name="connsiteY18" fmla="*/ 1185086 h 3960000"/>
              <a:gd name="connsiteX19" fmla="*/ 3334650 w 3960000"/>
              <a:gd name="connsiteY19" fmla="*/ 883134 h 3960000"/>
              <a:gd name="connsiteX20" fmla="*/ 2995677 w 3960000"/>
              <a:gd name="connsiteY20" fmla="*/ 1008938 h 3960000"/>
              <a:gd name="connsiteX21" fmla="*/ 2538382 w 3960000"/>
              <a:gd name="connsiteY21" fmla="*/ 802616 h 3960000"/>
              <a:gd name="connsiteX22" fmla="*/ 308009 w 3960000"/>
              <a:gd name="connsiteY22" fmla="*/ 0 h 3960000"/>
              <a:gd name="connsiteX23" fmla="*/ 3651991 w 3960000"/>
              <a:gd name="connsiteY23" fmla="*/ 0 h 3960000"/>
              <a:gd name="connsiteX24" fmla="*/ 3960000 w 3960000"/>
              <a:gd name="connsiteY24" fmla="*/ 308009 h 3960000"/>
              <a:gd name="connsiteX25" fmla="*/ 3960000 w 3960000"/>
              <a:gd name="connsiteY25" fmla="*/ 3651991 h 3960000"/>
              <a:gd name="connsiteX26" fmla="*/ 3651991 w 3960000"/>
              <a:gd name="connsiteY26" fmla="*/ 3960000 h 3960000"/>
              <a:gd name="connsiteX27" fmla="*/ 308009 w 3960000"/>
              <a:gd name="connsiteY27" fmla="*/ 3960000 h 3960000"/>
              <a:gd name="connsiteX28" fmla="*/ 0 w 3960000"/>
              <a:gd name="connsiteY28" fmla="*/ 3651991 h 3960000"/>
              <a:gd name="connsiteX29" fmla="*/ 0 w 3960000"/>
              <a:gd name="connsiteY29" fmla="*/ 308009 h 3960000"/>
              <a:gd name="connsiteX30" fmla="*/ 308009 w 3960000"/>
              <a:gd name="connsiteY30"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08461 w 3960000"/>
              <a:gd name="connsiteY17" fmla="*/ 1185086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07333 w 3960000"/>
              <a:gd name="connsiteY16" fmla="*/ 1117847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34650 w 3960000"/>
              <a:gd name="connsiteY18" fmla="*/ 88313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41936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538382 w 3960000"/>
              <a:gd name="connsiteY3" fmla="*/ 80261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538382 w 3960000"/>
              <a:gd name="connsiteY20" fmla="*/ 80261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752016 w 3960000"/>
              <a:gd name="connsiteY6" fmla="*/ 931012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65343 w 3960000"/>
              <a:gd name="connsiteY8" fmla="*/ 1650397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34030 w 3960000"/>
              <a:gd name="connsiteY7" fmla="*/ 1745738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11709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02064 w 3960000"/>
              <a:gd name="connsiteY11" fmla="*/ 2660137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56023 w 3960000"/>
              <a:gd name="connsiteY10" fmla="*/ 2244108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644257 w 3960000"/>
              <a:gd name="connsiteY8" fmla="*/ 1555506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552668 w 3960000"/>
              <a:gd name="connsiteY12" fmla="*/ 2902822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1978439 w 3960000"/>
              <a:gd name="connsiteY13" fmla="*/ 3093502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53184 w 3960000"/>
              <a:gd name="connsiteY14" fmla="*/ 2031759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 name="connsiteX0" fmla="*/ 3160999 w 3960000"/>
              <a:gd name="connsiteY0" fmla="*/ 1374274 h 3960000"/>
              <a:gd name="connsiteX1" fmla="*/ 3155132 w 3960000"/>
              <a:gd name="connsiteY1" fmla="*/ 1419362 h 3960000"/>
              <a:gd name="connsiteX2" fmla="*/ 3160999 w 3960000"/>
              <a:gd name="connsiteY2" fmla="*/ 1374274 h 3960000"/>
              <a:gd name="connsiteX3" fmla="*/ 2496208 w 3960000"/>
              <a:gd name="connsiteY3" fmla="*/ 770986 h 3960000"/>
              <a:gd name="connsiteX4" fmla="*/ 1921633 w 3960000"/>
              <a:gd name="connsiteY4" fmla="*/ 1292845 h 3960000"/>
              <a:gd name="connsiteX5" fmla="*/ 1942445 w 3960000"/>
              <a:gd name="connsiteY5" fmla="*/ 1570340 h 3960000"/>
              <a:gd name="connsiteX6" fmla="*/ 815277 w 3960000"/>
              <a:gd name="connsiteY6" fmla="*/ 836121 h 3960000"/>
              <a:gd name="connsiteX7" fmla="*/ 965659 w 3960000"/>
              <a:gd name="connsiteY7" fmla="*/ 1735195 h 3960000"/>
              <a:gd name="connsiteX8" fmla="*/ 570453 w 3960000"/>
              <a:gd name="connsiteY8" fmla="*/ 1629310 h 3960000"/>
              <a:gd name="connsiteX9" fmla="*/ 1196057 w 3960000"/>
              <a:gd name="connsiteY9" fmla="*/ 2257108 h 3960000"/>
              <a:gd name="connsiteX10" fmla="*/ 813848 w 3960000"/>
              <a:gd name="connsiteY10" fmla="*/ 2296824 h 3960000"/>
              <a:gd name="connsiteX11" fmla="*/ 1486410 w 3960000"/>
              <a:gd name="connsiteY11" fmla="*/ 2607420 h 3960000"/>
              <a:gd name="connsiteX12" fmla="*/ 489408 w 3960000"/>
              <a:gd name="connsiteY12" fmla="*/ 2829018 h 3960000"/>
              <a:gd name="connsiteX13" fmla="*/ 2062787 w 3960000"/>
              <a:gd name="connsiteY13" fmla="*/ 3146219 h 3960000"/>
              <a:gd name="connsiteX14" fmla="*/ 3074271 w 3960000"/>
              <a:gd name="connsiteY14" fmla="*/ 2105563 h 3960000"/>
              <a:gd name="connsiteX15" fmla="*/ 3207849 w 3960000"/>
              <a:gd name="connsiteY15" fmla="*/ 1493166 h 3960000"/>
              <a:gd name="connsiteX16" fmla="*/ 3449507 w 3960000"/>
              <a:gd name="connsiteY16" fmla="*/ 1170564 h 3960000"/>
              <a:gd name="connsiteX17" fmla="*/ 3140091 w 3960000"/>
              <a:gd name="connsiteY17" fmla="*/ 1227260 h 3960000"/>
              <a:gd name="connsiteX18" fmla="*/ 3324107 w 3960000"/>
              <a:gd name="connsiteY18" fmla="*/ 851504 h 3960000"/>
              <a:gd name="connsiteX19" fmla="*/ 2995677 w 3960000"/>
              <a:gd name="connsiteY19" fmla="*/ 1008938 h 3960000"/>
              <a:gd name="connsiteX20" fmla="*/ 2496208 w 3960000"/>
              <a:gd name="connsiteY20" fmla="*/ 770986 h 3960000"/>
              <a:gd name="connsiteX21" fmla="*/ 308009 w 3960000"/>
              <a:gd name="connsiteY21" fmla="*/ 0 h 3960000"/>
              <a:gd name="connsiteX22" fmla="*/ 3651991 w 3960000"/>
              <a:gd name="connsiteY22" fmla="*/ 0 h 3960000"/>
              <a:gd name="connsiteX23" fmla="*/ 3960000 w 3960000"/>
              <a:gd name="connsiteY23" fmla="*/ 308009 h 3960000"/>
              <a:gd name="connsiteX24" fmla="*/ 3960000 w 3960000"/>
              <a:gd name="connsiteY24" fmla="*/ 3651991 h 3960000"/>
              <a:gd name="connsiteX25" fmla="*/ 3651991 w 3960000"/>
              <a:gd name="connsiteY25" fmla="*/ 3960000 h 3960000"/>
              <a:gd name="connsiteX26" fmla="*/ 308009 w 3960000"/>
              <a:gd name="connsiteY26" fmla="*/ 3960000 h 3960000"/>
              <a:gd name="connsiteX27" fmla="*/ 0 w 3960000"/>
              <a:gd name="connsiteY27" fmla="*/ 3651991 h 3960000"/>
              <a:gd name="connsiteX28" fmla="*/ 0 w 3960000"/>
              <a:gd name="connsiteY28" fmla="*/ 308009 h 3960000"/>
              <a:gd name="connsiteX29" fmla="*/ 308009 w 3960000"/>
              <a:gd name="connsiteY29"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60000" h="3960000">
                <a:moveTo>
                  <a:pt x="3160999" y="1374274"/>
                </a:moveTo>
                <a:lnTo>
                  <a:pt x="3155132" y="1419362"/>
                </a:lnTo>
                <a:lnTo>
                  <a:pt x="3160999" y="1374274"/>
                </a:lnTo>
                <a:close/>
                <a:moveTo>
                  <a:pt x="2496208" y="770986"/>
                </a:moveTo>
                <a:cubicBezTo>
                  <a:pt x="2113414" y="770986"/>
                  <a:pt x="1929581" y="1106902"/>
                  <a:pt x="1921633" y="1292845"/>
                </a:cubicBezTo>
                <a:cubicBezTo>
                  <a:pt x="1914712" y="1454769"/>
                  <a:pt x="1928136" y="1522392"/>
                  <a:pt x="1942445" y="1570340"/>
                </a:cubicBezTo>
                <a:cubicBezTo>
                  <a:pt x="1547199" y="1510736"/>
                  <a:pt x="1237189" y="1330681"/>
                  <a:pt x="815277" y="836121"/>
                </a:cubicBezTo>
                <a:cubicBezTo>
                  <a:pt x="618819" y="1229038"/>
                  <a:pt x="733086" y="1558961"/>
                  <a:pt x="965659" y="1735195"/>
                </a:cubicBezTo>
                <a:cubicBezTo>
                  <a:pt x="864541" y="1716416"/>
                  <a:pt x="662904" y="1695759"/>
                  <a:pt x="570453" y="1629310"/>
                </a:cubicBezTo>
                <a:cubicBezTo>
                  <a:pt x="597898" y="2016450"/>
                  <a:pt x="990931" y="2177657"/>
                  <a:pt x="1196057" y="2257108"/>
                </a:cubicBezTo>
                <a:cubicBezTo>
                  <a:pt x="1113718" y="2275887"/>
                  <a:pt x="943857" y="2321380"/>
                  <a:pt x="813848" y="2296824"/>
                </a:cubicBezTo>
                <a:cubicBezTo>
                  <a:pt x="926523" y="2634848"/>
                  <a:pt x="1326064" y="2611755"/>
                  <a:pt x="1486410" y="2607420"/>
                </a:cubicBezTo>
                <a:cubicBezTo>
                  <a:pt x="1297174" y="2749708"/>
                  <a:pt x="1000058" y="2795794"/>
                  <a:pt x="489408" y="2829018"/>
                </a:cubicBezTo>
                <a:cubicBezTo>
                  <a:pt x="914827" y="3139596"/>
                  <a:pt x="1734874" y="3242281"/>
                  <a:pt x="2062787" y="3146219"/>
                </a:cubicBezTo>
                <a:cubicBezTo>
                  <a:pt x="2763394" y="2903535"/>
                  <a:pt x="2915370" y="2621267"/>
                  <a:pt x="3074271" y="2105563"/>
                </a:cubicBezTo>
                <a:cubicBezTo>
                  <a:pt x="3173740" y="1733406"/>
                  <a:pt x="3145310" y="1648999"/>
                  <a:pt x="3207849" y="1493166"/>
                </a:cubicBezTo>
                <a:cubicBezTo>
                  <a:pt x="3270388" y="1337333"/>
                  <a:pt x="3414210" y="1276468"/>
                  <a:pt x="3449507" y="1170564"/>
                </a:cubicBezTo>
                <a:cubicBezTo>
                  <a:pt x="3349883" y="1192977"/>
                  <a:pt x="3252716" y="1239516"/>
                  <a:pt x="3140091" y="1227260"/>
                </a:cubicBezTo>
                <a:cubicBezTo>
                  <a:pt x="3219995" y="1183499"/>
                  <a:pt x="3274317" y="996523"/>
                  <a:pt x="3324107" y="851504"/>
                </a:cubicBezTo>
                <a:cubicBezTo>
                  <a:pt x="3215037" y="921165"/>
                  <a:pt x="3152155" y="998691"/>
                  <a:pt x="2995677" y="1008938"/>
                </a:cubicBezTo>
                <a:cubicBezTo>
                  <a:pt x="2884471" y="881691"/>
                  <a:pt x="2678487" y="770986"/>
                  <a:pt x="2496208" y="770986"/>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rgbClr val="17649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7" name="Rounded Rectangle 3">
            <a:extLst>
              <a:ext uri="{FF2B5EF4-FFF2-40B4-BE49-F238E27FC236}">
                <a16:creationId xmlns:a16="http://schemas.microsoft.com/office/drawing/2014/main" id="{1D158F8B-DE36-4DD2-9B7B-D3F1E6D69610}"/>
              </a:ext>
            </a:extLst>
          </p:cNvPr>
          <p:cNvSpPr>
            <a:spLocks noChangeAspect="1"/>
          </p:cNvSpPr>
          <p:nvPr/>
        </p:nvSpPr>
        <p:spPr>
          <a:xfrm>
            <a:off x="2945739" y="3450344"/>
            <a:ext cx="352834" cy="352834"/>
          </a:xfrm>
          <a:custGeom>
            <a:avLst/>
            <a:gdLst>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59137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32095 w 3960000"/>
              <a:gd name="connsiteY15" fmla="*/ 238945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 name="connsiteX0" fmla="*/ 2841893 w 3960000"/>
              <a:gd name="connsiteY0" fmla="*/ 181064 h 3960000"/>
              <a:gd name="connsiteX1" fmla="*/ 2105790 w 3960000"/>
              <a:gd name="connsiteY1" fmla="*/ 859562 h 3960000"/>
              <a:gd name="connsiteX2" fmla="*/ 2106860 w 3960000"/>
              <a:gd name="connsiteY2" fmla="*/ 863292 h 3960000"/>
              <a:gd name="connsiteX3" fmla="*/ 2106860 w 3960000"/>
              <a:gd name="connsiteY3" fmla="*/ 1248172 h 3960000"/>
              <a:gd name="connsiteX4" fmla="*/ 1691968 w 3960000"/>
              <a:gd name="connsiteY4" fmla="*/ 1248172 h 3960000"/>
              <a:gd name="connsiteX5" fmla="*/ 1691968 w 3960000"/>
              <a:gd name="connsiteY5" fmla="*/ 1824236 h 3960000"/>
              <a:gd name="connsiteX6" fmla="*/ 2106860 w 3960000"/>
              <a:gd name="connsiteY6" fmla="*/ 1824236 h 3960000"/>
              <a:gd name="connsiteX7" fmla="*/ 2106860 w 3960000"/>
              <a:gd name="connsiteY7" fmla="*/ 3779396 h 3960000"/>
              <a:gd name="connsiteX8" fmla="*/ 2754932 w 3960000"/>
              <a:gd name="connsiteY8" fmla="*/ 3779396 h 3960000"/>
              <a:gd name="connsiteX9" fmla="*/ 2754932 w 3960000"/>
              <a:gd name="connsiteY9" fmla="*/ 1824236 h 3960000"/>
              <a:gd name="connsiteX10" fmla="*/ 3305869 w 3960000"/>
              <a:gd name="connsiteY10" fmla="*/ 1813665 h 3960000"/>
              <a:gd name="connsiteX11" fmla="*/ 3348152 w 3960000"/>
              <a:gd name="connsiteY11" fmla="*/ 1248172 h 3960000"/>
              <a:gd name="connsiteX12" fmla="*/ 2754932 w 3960000"/>
              <a:gd name="connsiteY12" fmla="*/ 1248172 h 3960000"/>
              <a:gd name="connsiteX13" fmla="*/ 2754932 w 3960000"/>
              <a:gd name="connsiteY13" fmla="*/ 907124 h 3960000"/>
              <a:gd name="connsiteX14" fmla="*/ 3369037 w 3960000"/>
              <a:gd name="connsiteY14" fmla="*/ 704441 h 3960000"/>
              <a:gd name="connsiteX15" fmla="*/ 3410216 w 3960000"/>
              <a:gd name="connsiteY15" fmla="*/ 195189 h 3960000"/>
              <a:gd name="connsiteX16" fmla="*/ 2841893 w 3960000"/>
              <a:gd name="connsiteY16" fmla="*/ 181064 h 3960000"/>
              <a:gd name="connsiteX17" fmla="*/ 308009 w 3960000"/>
              <a:gd name="connsiteY17" fmla="*/ 0 h 3960000"/>
              <a:gd name="connsiteX18" fmla="*/ 3651991 w 3960000"/>
              <a:gd name="connsiteY18" fmla="*/ 0 h 3960000"/>
              <a:gd name="connsiteX19" fmla="*/ 3960000 w 3960000"/>
              <a:gd name="connsiteY19" fmla="*/ 308009 h 3960000"/>
              <a:gd name="connsiteX20" fmla="*/ 3960000 w 3960000"/>
              <a:gd name="connsiteY20" fmla="*/ 3651991 h 3960000"/>
              <a:gd name="connsiteX21" fmla="*/ 3651991 w 3960000"/>
              <a:gd name="connsiteY21" fmla="*/ 3960000 h 3960000"/>
              <a:gd name="connsiteX22" fmla="*/ 308009 w 3960000"/>
              <a:gd name="connsiteY22" fmla="*/ 3960000 h 3960000"/>
              <a:gd name="connsiteX23" fmla="*/ 0 w 3960000"/>
              <a:gd name="connsiteY23" fmla="*/ 3651991 h 3960000"/>
              <a:gd name="connsiteX24" fmla="*/ 0 w 3960000"/>
              <a:gd name="connsiteY24" fmla="*/ 308009 h 3960000"/>
              <a:gd name="connsiteX25" fmla="*/ 308009 w 3960000"/>
              <a:gd name="connsiteY25" fmla="*/ 0 h 39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60000" h="3960000">
                <a:moveTo>
                  <a:pt x="2841893" y="181064"/>
                </a:moveTo>
                <a:cubicBezTo>
                  <a:pt x="2485731" y="190239"/>
                  <a:pt x="2106781" y="339266"/>
                  <a:pt x="2105790" y="859562"/>
                </a:cubicBezTo>
                <a:lnTo>
                  <a:pt x="2106860" y="863292"/>
                </a:lnTo>
                <a:lnTo>
                  <a:pt x="2106860" y="1248172"/>
                </a:lnTo>
                <a:lnTo>
                  <a:pt x="1691968" y="1248172"/>
                </a:lnTo>
                <a:lnTo>
                  <a:pt x="1691968" y="1824236"/>
                </a:lnTo>
                <a:lnTo>
                  <a:pt x="2106860" y="1824236"/>
                </a:lnTo>
                <a:lnTo>
                  <a:pt x="2106860" y="3779396"/>
                </a:lnTo>
                <a:lnTo>
                  <a:pt x="2754932" y="3779396"/>
                </a:lnTo>
                <a:lnTo>
                  <a:pt x="2754932" y="1824236"/>
                </a:lnTo>
                <a:lnTo>
                  <a:pt x="3305869" y="1813665"/>
                </a:lnTo>
                <a:lnTo>
                  <a:pt x="3348152" y="1248172"/>
                </a:lnTo>
                <a:lnTo>
                  <a:pt x="2754932" y="1248172"/>
                </a:lnTo>
                <a:lnTo>
                  <a:pt x="2754932" y="907124"/>
                </a:lnTo>
                <a:cubicBezTo>
                  <a:pt x="2746287" y="682909"/>
                  <a:pt x="3126764" y="685506"/>
                  <a:pt x="3369037" y="704441"/>
                </a:cubicBezTo>
                <a:cubicBezTo>
                  <a:pt x="3391941" y="556446"/>
                  <a:pt x="3409927" y="381656"/>
                  <a:pt x="3410216" y="195189"/>
                </a:cubicBezTo>
                <a:cubicBezTo>
                  <a:pt x="3239930" y="163882"/>
                  <a:pt x="3118909" y="173928"/>
                  <a:pt x="2841893" y="181064"/>
                </a:cubicBezTo>
                <a:close/>
                <a:moveTo>
                  <a:pt x="308009" y="0"/>
                </a:moveTo>
                <a:lnTo>
                  <a:pt x="3651991" y="0"/>
                </a:lnTo>
                <a:cubicBezTo>
                  <a:pt x="3822100" y="0"/>
                  <a:pt x="3960000" y="137900"/>
                  <a:pt x="3960000" y="308009"/>
                </a:cubicBezTo>
                <a:lnTo>
                  <a:pt x="3960000" y="3651991"/>
                </a:lnTo>
                <a:cubicBezTo>
                  <a:pt x="3960000" y="3822100"/>
                  <a:pt x="3822100" y="3960000"/>
                  <a:pt x="3651991" y="3960000"/>
                </a:cubicBezTo>
                <a:lnTo>
                  <a:pt x="308009" y="3960000"/>
                </a:lnTo>
                <a:cubicBezTo>
                  <a:pt x="137900" y="3960000"/>
                  <a:pt x="0" y="3822100"/>
                  <a:pt x="0" y="3651991"/>
                </a:cubicBezTo>
                <a:lnTo>
                  <a:pt x="0" y="308009"/>
                </a:lnTo>
                <a:cubicBezTo>
                  <a:pt x="0" y="137900"/>
                  <a:pt x="137900" y="0"/>
                  <a:pt x="308009" y="0"/>
                </a:cubicBezTo>
                <a:close/>
              </a:path>
            </a:pathLst>
          </a:custGeom>
          <a:solidFill>
            <a:srgbClr val="17649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a:solidFill>
                <a:schemeClr val="tx1"/>
              </a:solidFill>
            </a:endParaRPr>
          </a:p>
        </p:txBody>
      </p:sp>
      <p:sp>
        <p:nvSpPr>
          <p:cNvPr id="18" name="TextBox 17">
            <a:extLst>
              <a:ext uri="{FF2B5EF4-FFF2-40B4-BE49-F238E27FC236}">
                <a16:creationId xmlns:a16="http://schemas.microsoft.com/office/drawing/2014/main" id="{C6E836A1-BB7C-4FD6-AC32-C0E4FF95284D}"/>
              </a:ext>
            </a:extLst>
          </p:cNvPr>
          <p:cNvSpPr txBox="1"/>
          <p:nvPr/>
        </p:nvSpPr>
        <p:spPr>
          <a:xfrm>
            <a:off x="2009026" y="3868459"/>
            <a:ext cx="2264472" cy="369332"/>
          </a:xfrm>
          <a:prstGeom prst="rect">
            <a:avLst/>
          </a:prstGeom>
          <a:noFill/>
        </p:spPr>
        <p:txBody>
          <a:bodyPr wrap="square" rtlCol="0">
            <a:spAutoFit/>
          </a:bodyPr>
          <a:lstStyle/>
          <a:p>
            <a:pPr algn="ctr"/>
            <a:r>
              <a:rPr lang="fr-FR" i="1" dirty="0"/>
              <a:t>/bahla66</a:t>
            </a:r>
          </a:p>
        </p:txBody>
      </p:sp>
      <p:sp>
        <p:nvSpPr>
          <p:cNvPr id="19" name="TextBox 18">
            <a:extLst>
              <a:ext uri="{FF2B5EF4-FFF2-40B4-BE49-F238E27FC236}">
                <a16:creationId xmlns:a16="http://schemas.microsoft.com/office/drawing/2014/main" id="{EEC87EF1-60DF-4E0D-994D-158276028C89}"/>
              </a:ext>
            </a:extLst>
          </p:cNvPr>
          <p:cNvSpPr txBox="1"/>
          <p:nvPr/>
        </p:nvSpPr>
        <p:spPr>
          <a:xfrm>
            <a:off x="879272" y="4847523"/>
            <a:ext cx="4626713" cy="2031325"/>
          </a:xfrm>
          <a:prstGeom prst="rect">
            <a:avLst/>
          </a:prstGeom>
          <a:noFill/>
        </p:spPr>
        <p:txBody>
          <a:bodyPr wrap="square" rtlCol="0">
            <a:spAutoFit/>
          </a:bodyPr>
          <a:lstStyle/>
          <a:p>
            <a:pPr algn="just" rtl="1"/>
            <a:r>
              <a:rPr lang="ar-DZ" dirty="0">
                <a:latin typeface="Mothanna" panose="02000503000000000000" pitchFamily="2" charset="-78"/>
                <a:cs typeface="Mothanna" panose="02000503000000000000" pitchFamily="2" charset="-78"/>
              </a:rPr>
              <a:t>هذا النص هو مثال لنص يمكن أن يستبدل في نفس المساحة، لقد تم توليد هذا النص من مولد النص العربى، حيث يمكنك أن تولد مثل هذا النص أو العديد من النصوص الأخرى إضافة إلى زيادة عدد الحروف التى يولدها التطبيق.</a:t>
            </a:r>
            <a:r>
              <a:rPr lang="fr-FR" dirty="0">
                <a:latin typeface="Mothanna" panose="02000503000000000000" pitchFamily="2" charset="-78"/>
                <a:cs typeface="Mothanna" panose="02000503000000000000" pitchFamily="2" charset="-78"/>
              </a:rPr>
              <a:t> </a:t>
            </a:r>
            <a:r>
              <a:rPr lang="ar-DZ" dirty="0">
                <a:latin typeface="Mothanna" panose="02000503000000000000" pitchFamily="2" charset="-78"/>
                <a:cs typeface="Mothanna" panose="02000503000000000000" pitchFamily="2" charset="-78"/>
              </a:rPr>
              <a:t>إذا كنت تحتاج إلى عدد أكبر من الفقرات يتيح لك مولد النص العربى زيادة عدد الفقرات كما تريد، </a:t>
            </a:r>
            <a:endParaRPr lang="fr-FR" dirty="0">
              <a:latin typeface="Mothanna" panose="02000503000000000000" pitchFamily="2" charset="-78"/>
              <a:cs typeface="Mothanna" panose="02000503000000000000" pitchFamily="2" charset="-78"/>
            </a:endParaRPr>
          </a:p>
        </p:txBody>
      </p:sp>
      <p:sp>
        <p:nvSpPr>
          <p:cNvPr id="20" name="Rectangle 19">
            <a:extLst>
              <a:ext uri="{FF2B5EF4-FFF2-40B4-BE49-F238E27FC236}">
                <a16:creationId xmlns:a16="http://schemas.microsoft.com/office/drawing/2014/main" id="{AB9C26A5-2F09-4A33-90FC-4CEBC52B1564}"/>
              </a:ext>
            </a:extLst>
          </p:cNvPr>
          <p:cNvSpPr/>
          <p:nvPr/>
        </p:nvSpPr>
        <p:spPr>
          <a:xfrm>
            <a:off x="896230" y="4178149"/>
            <a:ext cx="4451861" cy="769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spAutoFit/>
          </a:bodyPr>
          <a:lstStyle/>
          <a:p>
            <a:pPr algn="ctr" rtl="1"/>
            <a:r>
              <a:rPr lang="ar-DZ" sz="4400" b="1" dirty="0">
                <a:solidFill>
                  <a:srgbClr val="176490"/>
                </a:solidFill>
                <a:latin typeface="Mothanna" panose="02000503000000000000" pitchFamily="2" charset="-78"/>
                <a:ea typeface="Open Sans" panose="020B0606030504020204" pitchFamily="34" charset="0"/>
                <a:cs typeface="Mothanna" panose="02000503000000000000" pitchFamily="2" charset="-78"/>
              </a:rPr>
              <a:t>يوسف عثمان باحلى</a:t>
            </a:r>
            <a:endParaRPr lang="fr-FR" sz="4400" b="1" dirty="0">
              <a:solidFill>
                <a:srgbClr val="176490"/>
              </a:solidFill>
              <a:latin typeface="Mothanna" panose="02000503000000000000" pitchFamily="2" charset="-78"/>
              <a:ea typeface="Open Sans" panose="020B0606030504020204" pitchFamily="34" charset="0"/>
              <a:cs typeface="Mothanna" panose="02000503000000000000" pitchFamily="2" charset="-78"/>
            </a:endParaRPr>
          </a:p>
        </p:txBody>
      </p:sp>
    </p:spTree>
    <p:extLst>
      <p:ext uri="{BB962C8B-B14F-4D97-AF65-F5344CB8AC3E}">
        <p14:creationId xmlns:p14="http://schemas.microsoft.com/office/powerpoint/2010/main" val="848088182"/>
      </p:ext>
    </p:extLst>
  </p:cSld>
  <p:clrMapOvr>
    <a:masterClrMapping/>
  </p:clrMapOvr>
  <p:transition spd="med">
    <p:pull/>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241</TotalTime>
  <Words>860</Words>
  <Application>Microsoft Office PowerPoint</Application>
  <PresentationFormat>Widescreen</PresentationFormat>
  <Paragraphs>73</Paragraphs>
  <Slides>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Calibri</vt:lpstr>
      <vt:lpstr>Open Sans</vt:lpstr>
      <vt:lpstr>Calibri Light</vt:lpstr>
      <vt:lpstr>Arial</vt:lpstr>
      <vt:lpstr>Mothanna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YUSF</dc:creator>
  <cp:lastModifiedBy>YUSF</cp:lastModifiedBy>
  <cp:revision>42</cp:revision>
  <dcterms:created xsi:type="dcterms:W3CDTF">2018-11-30T14:16:14Z</dcterms:created>
  <dcterms:modified xsi:type="dcterms:W3CDTF">2019-07-15T10:17:21Z</dcterms:modified>
</cp:coreProperties>
</file>