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embedTrueType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embeddedFontLst>
    <p:embeddedFont>
      <p:font typeface="GE SS Text Light" panose="020A0503020102020204" pitchFamily="18" charset="-78"/>
      <p:regular r:id="rId8"/>
    </p:embeddedFont>
    <p:embeddedFont>
      <p:font typeface="Helvetica Neue W23 for SKY Reg" panose="020B0604020202020204" pitchFamily="34" charset="-78"/>
      <p:regular r:id="rId9"/>
    </p:embeddedFont>
    <p:embeddedFont>
      <p:font typeface="Calibri" panose="020F0502020204030204" pitchFamily="34" charset="0"/>
      <p:regular r:id="rId10"/>
    </p:embeddedFont>
    <p:embeddedFont>
      <p:font typeface="Helvetica Neue W23 for SKY Bd" panose="020B0804020202020204" pitchFamily="34" charset="-78"/>
      <p:bold r:id="rId11"/>
    </p:embeddedFont>
  </p:embeddedFontLst>
  <p:defaultTextStyle>
    <a:defPPr>
      <a:defRPr lang="ar-EG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9ABE2"/>
    <a:srgbClr val="CCCCCC"/>
    <a:srgbClr val="F7931E"/>
    <a:srgbClr val="F7A74A"/>
    <a:srgbClr val="69696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5000" autoAdjust="0"/>
    <p:restoredTop sz="94660"/>
  </p:normalViewPr>
  <p:slideViewPr>
    <p:cSldViewPr snapToGrid="0">
      <p:cViewPr varScale="1">
        <p:scale>
          <a:sx n="69" d="100"/>
          <a:sy n="69" d="100"/>
        </p:scale>
        <p:origin x="78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1.fntdata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4.fntdata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font" Target="fonts/font3.fntdata"/><Relationship Id="rId4" Type="http://schemas.openxmlformats.org/officeDocument/2006/relationships/slide" Target="slides/slide3.xml"/><Relationship Id="rId9" Type="http://schemas.openxmlformats.org/officeDocument/2006/relationships/font" Target="fonts/font2.fntdata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تخطيط مخص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مجموعة 22"/>
          <p:cNvGrpSpPr/>
          <p:nvPr userDrawn="1"/>
        </p:nvGrpSpPr>
        <p:grpSpPr>
          <a:xfrm>
            <a:off x="1" y="5742732"/>
            <a:ext cx="12191999" cy="1129606"/>
            <a:chOff x="1" y="5742732"/>
            <a:chExt cx="12191999" cy="1129606"/>
          </a:xfrm>
        </p:grpSpPr>
        <p:sp>
          <p:nvSpPr>
            <p:cNvPr id="22" name="شكل حر 21"/>
            <p:cNvSpPr/>
            <p:nvPr userDrawn="1"/>
          </p:nvSpPr>
          <p:spPr>
            <a:xfrm>
              <a:off x="2" y="6317302"/>
              <a:ext cx="4762522" cy="555036"/>
            </a:xfrm>
            <a:custGeom>
              <a:avLst/>
              <a:gdLst>
                <a:gd name="connsiteX0" fmla="*/ 0 w 4762522"/>
                <a:gd name="connsiteY0" fmla="*/ 0 h 555036"/>
                <a:gd name="connsiteX1" fmla="*/ 4762522 w 4762522"/>
                <a:gd name="connsiteY1" fmla="*/ 199612 h 555036"/>
                <a:gd name="connsiteX2" fmla="*/ 1938424 w 4762522"/>
                <a:gd name="connsiteY2" fmla="*/ 555036 h 555036"/>
                <a:gd name="connsiteX3" fmla="*/ 0 w 4762522"/>
                <a:gd name="connsiteY3" fmla="*/ 555036 h 5550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762522" h="555036">
                  <a:moveTo>
                    <a:pt x="0" y="0"/>
                  </a:moveTo>
                  <a:lnTo>
                    <a:pt x="4762522" y="199612"/>
                  </a:lnTo>
                  <a:lnTo>
                    <a:pt x="1938424" y="555036"/>
                  </a:lnTo>
                  <a:lnTo>
                    <a:pt x="0" y="555036"/>
                  </a:lnTo>
                  <a:close/>
                </a:path>
              </a:pathLst>
            </a:custGeom>
            <a:solidFill>
              <a:srgbClr val="F7931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EG"/>
            </a:p>
          </p:txBody>
        </p:sp>
        <p:sp>
          <p:nvSpPr>
            <p:cNvPr id="11" name="شكل حر 10"/>
            <p:cNvSpPr/>
            <p:nvPr userDrawn="1"/>
          </p:nvSpPr>
          <p:spPr>
            <a:xfrm>
              <a:off x="1" y="5742732"/>
              <a:ext cx="4759325" cy="774183"/>
            </a:xfrm>
            <a:custGeom>
              <a:avLst/>
              <a:gdLst>
                <a:gd name="connsiteX0" fmla="*/ 0 w 4759325"/>
                <a:gd name="connsiteY0" fmla="*/ 0 h 774183"/>
                <a:gd name="connsiteX1" fmla="*/ 4759325 w 4759325"/>
                <a:gd name="connsiteY1" fmla="*/ 774183 h 774183"/>
                <a:gd name="connsiteX2" fmla="*/ 0 w 4759325"/>
                <a:gd name="connsiteY2" fmla="*/ 584821 h 7741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4759325" h="774183">
                  <a:moveTo>
                    <a:pt x="0" y="0"/>
                  </a:moveTo>
                  <a:lnTo>
                    <a:pt x="4759325" y="774183"/>
                  </a:lnTo>
                  <a:lnTo>
                    <a:pt x="0" y="584821"/>
                  </a:lnTo>
                  <a:close/>
                </a:path>
              </a:pathLst>
            </a:custGeom>
            <a:solidFill>
              <a:srgbClr val="F7A74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EG"/>
            </a:p>
          </p:txBody>
        </p:sp>
        <p:sp>
          <p:nvSpPr>
            <p:cNvPr id="6" name="شكل حر 5"/>
            <p:cNvSpPr/>
            <p:nvPr userDrawn="1"/>
          </p:nvSpPr>
          <p:spPr>
            <a:xfrm>
              <a:off x="3409950" y="6610350"/>
              <a:ext cx="3505200" cy="247650"/>
            </a:xfrm>
            <a:custGeom>
              <a:avLst/>
              <a:gdLst>
                <a:gd name="connsiteX0" fmla="*/ 0 w 3505200"/>
                <a:gd name="connsiteY0" fmla="*/ 247650 h 247650"/>
                <a:gd name="connsiteX1" fmla="*/ 2009775 w 3505200"/>
                <a:gd name="connsiteY1" fmla="*/ 0 h 247650"/>
                <a:gd name="connsiteX2" fmla="*/ 3505200 w 3505200"/>
                <a:gd name="connsiteY2" fmla="*/ 247650 h 247650"/>
                <a:gd name="connsiteX3" fmla="*/ 0 w 3505200"/>
                <a:gd name="connsiteY3" fmla="*/ 247650 h 247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505200" h="247650">
                  <a:moveTo>
                    <a:pt x="0" y="247650"/>
                  </a:moveTo>
                  <a:lnTo>
                    <a:pt x="2009775" y="0"/>
                  </a:lnTo>
                  <a:lnTo>
                    <a:pt x="3505200" y="247650"/>
                  </a:lnTo>
                  <a:lnTo>
                    <a:pt x="0" y="247650"/>
                  </a:lnTo>
                  <a:close/>
                </a:path>
              </a:pathLst>
            </a:custGeom>
            <a:solidFill>
              <a:srgbClr val="CCCCC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EG"/>
            </a:p>
          </p:txBody>
        </p:sp>
        <p:sp>
          <p:nvSpPr>
            <p:cNvPr id="19" name="شكل حر 18"/>
            <p:cNvSpPr/>
            <p:nvPr userDrawn="1"/>
          </p:nvSpPr>
          <p:spPr>
            <a:xfrm>
              <a:off x="6108700" y="5859689"/>
              <a:ext cx="6083300" cy="1011556"/>
            </a:xfrm>
            <a:custGeom>
              <a:avLst/>
              <a:gdLst>
                <a:gd name="connsiteX0" fmla="*/ 6083300 w 6083300"/>
                <a:gd name="connsiteY0" fmla="*/ 0 h 1011556"/>
                <a:gd name="connsiteX1" fmla="*/ 6083300 w 6083300"/>
                <a:gd name="connsiteY1" fmla="*/ 1011556 h 1011556"/>
                <a:gd name="connsiteX2" fmla="*/ 1842214 w 6083300"/>
                <a:gd name="connsiteY2" fmla="*/ 1011556 h 1011556"/>
                <a:gd name="connsiteX3" fmla="*/ 0 w 6083300"/>
                <a:gd name="connsiteY3" fmla="*/ 698500 h 10115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083300" h="1011556">
                  <a:moveTo>
                    <a:pt x="6083300" y="0"/>
                  </a:moveTo>
                  <a:lnTo>
                    <a:pt x="6083300" y="1011556"/>
                  </a:lnTo>
                  <a:lnTo>
                    <a:pt x="1842214" y="1011556"/>
                  </a:lnTo>
                  <a:lnTo>
                    <a:pt x="0" y="698500"/>
                  </a:lnTo>
                  <a:close/>
                </a:path>
              </a:pathLst>
            </a:custGeom>
            <a:solidFill>
              <a:srgbClr val="29ABE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EG"/>
            </a:p>
          </p:txBody>
        </p:sp>
      </p:grpSp>
    </p:spTree>
    <p:extLst>
      <p:ext uri="{BB962C8B-B14F-4D97-AF65-F5344CB8AC3E}">
        <p14:creationId xmlns:p14="http://schemas.microsoft.com/office/powerpoint/2010/main" val="33882021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تخطيط مخص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مجموعة 2"/>
          <p:cNvGrpSpPr/>
          <p:nvPr userDrawn="1"/>
        </p:nvGrpSpPr>
        <p:grpSpPr>
          <a:xfrm>
            <a:off x="726" y="3392909"/>
            <a:ext cx="12191274" cy="3472348"/>
            <a:chOff x="726" y="3392909"/>
            <a:chExt cx="12191274" cy="3472348"/>
          </a:xfrm>
        </p:grpSpPr>
        <p:sp>
          <p:nvSpPr>
            <p:cNvPr id="4" name="شكل حر 3"/>
            <p:cNvSpPr/>
            <p:nvPr userDrawn="1"/>
          </p:nvSpPr>
          <p:spPr>
            <a:xfrm>
              <a:off x="726" y="5355771"/>
              <a:ext cx="3672114" cy="1422400"/>
            </a:xfrm>
            <a:custGeom>
              <a:avLst/>
              <a:gdLst>
                <a:gd name="connsiteX0" fmla="*/ 0 w 3672114"/>
                <a:gd name="connsiteY0" fmla="*/ 0 h 1422400"/>
                <a:gd name="connsiteX1" fmla="*/ 0 w 3672114"/>
                <a:gd name="connsiteY1" fmla="*/ 1422400 h 1422400"/>
                <a:gd name="connsiteX2" fmla="*/ 3672114 w 3672114"/>
                <a:gd name="connsiteY2" fmla="*/ 856343 h 1422400"/>
                <a:gd name="connsiteX3" fmla="*/ 0 w 3672114"/>
                <a:gd name="connsiteY3" fmla="*/ 0 h 1422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672114" h="1422400">
                  <a:moveTo>
                    <a:pt x="0" y="0"/>
                  </a:moveTo>
                  <a:lnTo>
                    <a:pt x="0" y="1422400"/>
                  </a:lnTo>
                  <a:lnTo>
                    <a:pt x="3672114" y="85634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CCCC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EG"/>
            </a:p>
          </p:txBody>
        </p:sp>
        <p:sp>
          <p:nvSpPr>
            <p:cNvPr id="5" name="شكل حر 4"/>
            <p:cNvSpPr/>
            <p:nvPr userDrawn="1"/>
          </p:nvSpPr>
          <p:spPr>
            <a:xfrm>
              <a:off x="653869" y="6299200"/>
              <a:ext cx="5950857" cy="566057"/>
            </a:xfrm>
            <a:custGeom>
              <a:avLst/>
              <a:gdLst>
                <a:gd name="connsiteX0" fmla="*/ 0 w 5950857"/>
                <a:gd name="connsiteY0" fmla="*/ 566057 h 566057"/>
                <a:gd name="connsiteX1" fmla="*/ 5950857 w 5950857"/>
                <a:gd name="connsiteY1" fmla="*/ 566057 h 566057"/>
                <a:gd name="connsiteX2" fmla="*/ 3526971 w 5950857"/>
                <a:gd name="connsiteY2" fmla="*/ 0 h 566057"/>
                <a:gd name="connsiteX3" fmla="*/ 0 w 5950857"/>
                <a:gd name="connsiteY3" fmla="*/ 566057 h 5660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950857" h="566057">
                  <a:moveTo>
                    <a:pt x="0" y="566057"/>
                  </a:moveTo>
                  <a:lnTo>
                    <a:pt x="5950857" y="566057"/>
                  </a:lnTo>
                  <a:lnTo>
                    <a:pt x="3526971" y="0"/>
                  </a:lnTo>
                  <a:lnTo>
                    <a:pt x="0" y="566057"/>
                  </a:lnTo>
                  <a:close/>
                </a:path>
              </a:pathLst>
            </a:custGeom>
            <a:solidFill>
              <a:srgbClr val="29ABE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EG"/>
            </a:p>
          </p:txBody>
        </p:sp>
        <p:sp>
          <p:nvSpPr>
            <p:cNvPr id="6" name="شكل حر 5"/>
            <p:cNvSpPr/>
            <p:nvPr userDrawn="1"/>
          </p:nvSpPr>
          <p:spPr>
            <a:xfrm>
              <a:off x="4644573" y="6197237"/>
              <a:ext cx="7547065" cy="660400"/>
            </a:xfrm>
            <a:custGeom>
              <a:avLst/>
              <a:gdLst>
                <a:gd name="connsiteX0" fmla="*/ 0 w 7547065"/>
                <a:gd name="connsiteY0" fmla="*/ 0 h 660400"/>
                <a:gd name="connsiteX1" fmla="*/ 7547065 w 7547065"/>
                <a:gd name="connsiteY1" fmla="*/ 497435 h 660400"/>
                <a:gd name="connsiteX2" fmla="*/ 7547065 w 7547065"/>
                <a:gd name="connsiteY2" fmla="*/ 660400 h 660400"/>
                <a:gd name="connsiteX3" fmla="*/ 2591543 w 7547065"/>
                <a:gd name="connsiteY3" fmla="*/ 660400 h 660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547065" h="660400">
                  <a:moveTo>
                    <a:pt x="0" y="0"/>
                  </a:moveTo>
                  <a:lnTo>
                    <a:pt x="7547065" y="497435"/>
                  </a:lnTo>
                  <a:lnTo>
                    <a:pt x="7547065" y="660400"/>
                  </a:lnTo>
                  <a:lnTo>
                    <a:pt x="2591543" y="660400"/>
                  </a:lnTo>
                  <a:close/>
                </a:path>
              </a:pathLst>
            </a:custGeom>
            <a:solidFill>
              <a:srgbClr val="F7A74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EG"/>
            </a:p>
          </p:txBody>
        </p:sp>
        <p:sp>
          <p:nvSpPr>
            <p:cNvPr id="7" name="شكل حر 6"/>
            <p:cNvSpPr/>
            <p:nvPr userDrawn="1"/>
          </p:nvSpPr>
          <p:spPr>
            <a:xfrm>
              <a:off x="4659811" y="3392909"/>
              <a:ext cx="7532189" cy="3455265"/>
            </a:xfrm>
            <a:custGeom>
              <a:avLst/>
              <a:gdLst>
                <a:gd name="connsiteX0" fmla="*/ 7532189 w 7532189"/>
                <a:gd name="connsiteY0" fmla="*/ 0 h 3455265"/>
                <a:gd name="connsiteX1" fmla="*/ 7532189 w 7532189"/>
                <a:gd name="connsiteY1" fmla="*/ 3455265 h 3455265"/>
                <a:gd name="connsiteX2" fmla="*/ 0 w 7532189"/>
                <a:gd name="connsiteY2" fmla="*/ 2804693 h 34552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32189" h="3455265">
                  <a:moveTo>
                    <a:pt x="7532189" y="0"/>
                  </a:moveTo>
                  <a:lnTo>
                    <a:pt x="7532189" y="3455265"/>
                  </a:lnTo>
                  <a:lnTo>
                    <a:pt x="0" y="2804693"/>
                  </a:lnTo>
                  <a:close/>
                </a:path>
              </a:pathLst>
            </a:custGeom>
            <a:solidFill>
              <a:srgbClr val="F7931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EG"/>
            </a:p>
          </p:txBody>
        </p:sp>
      </p:grpSp>
    </p:spTree>
    <p:extLst>
      <p:ext uri="{BB962C8B-B14F-4D97-AF65-F5344CB8AC3E}">
        <p14:creationId xmlns:p14="http://schemas.microsoft.com/office/powerpoint/2010/main" val="36430668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مجموعة 13"/>
          <p:cNvGrpSpPr/>
          <p:nvPr userDrawn="1"/>
        </p:nvGrpSpPr>
        <p:grpSpPr>
          <a:xfrm>
            <a:off x="-2145" y="-13252"/>
            <a:ext cx="12194145" cy="6864478"/>
            <a:chOff x="-2145" y="-13252"/>
            <a:chExt cx="12194145" cy="6864478"/>
          </a:xfrm>
        </p:grpSpPr>
        <p:sp>
          <p:nvSpPr>
            <p:cNvPr id="15" name="شكل حر 14"/>
            <p:cNvSpPr/>
            <p:nvPr/>
          </p:nvSpPr>
          <p:spPr>
            <a:xfrm>
              <a:off x="-2145" y="119270"/>
              <a:ext cx="2809461" cy="2067339"/>
            </a:xfrm>
            <a:custGeom>
              <a:avLst/>
              <a:gdLst>
                <a:gd name="connsiteX0" fmla="*/ 0 w 2809461"/>
                <a:gd name="connsiteY0" fmla="*/ 0 h 2067339"/>
                <a:gd name="connsiteX1" fmla="*/ 0 w 2809461"/>
                <a:gd name="connsiteY1" fmla="*/ 2067339 h 2067339"/>
                <a:gd name="connsiteX2" fmla="*/ 2809461 w 2809461"/>
                <a:gd name="connsiteY2" fmla="*/ 1537252 h 2067339"/>
                <a:gd name="connsiteX3" fmla="*/ 0 w 2809461"/>
                <a:gd name="connsiteY3" fmla="*/ 0 h 20673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809461" h="2067339">
                  <a:moveTo>
                    <a:pt x="0" y="0"/>
                  </a:moveTo>
                  <a:lnTo>
                    <a:pt x="0" y="2067339"/>
                  </a:lnTo>
                  <a:lnTo>
                    <a:pt x="2809461" y="153725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CCCC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EG"/>
            </a:p>
          </p:txBody>
        </p:sp>
        <p:sp>
          <p:nvSpPr>
            <p:cNvPr id="16" name="شكل حر 15"/>
            <p:cNvSpPr/>
            <p:nvPr/>
          </p:nvSpPr>
          <p:spPr>
            <a:xfrm>
              <a:off x="130377" y="-13252"/>
              <a:ext cx="11516139" cy="1643269"/>
            </a:xfrm>
            <a:custGeom>
              <a:avLst/>
              <a:gdLst>
                <a:gd name="connsiteX0" fmla="*/ 0 w 11516139"/>
                <a:gd name="connsiteY0" fmla="*/ 0 h 1643269"/>
                <a:gd name="connsiteX1" fmla="*/ 2902226 w 11516139"/>
                <a:gd name="connsiteY1" fmla="*/ 1643269 h 1643269"/>
                <a:gd name="connsiteX2" fmla="*/ 11516139 w 11516139"/>
                <a:gd name="connsiteY2" fmla="*/ 0 h 1643269"/>
                <a:gd name="connsiteX3" fmla="*/ 26504 w 11516139"/>
                <a:gd name="connsiteY3" fmla="*/ 0 h 1643269"/>
                <a:gd name="connsiteX4" fmla="*/ 0 w 11516139"/>
                <a:gd name="connsiteY4" fmla="*/ 0 h 16432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516139" h="1643269">
                  <a:moveTo>
                    <a:pt x="0" y="0"/>
                  </a:moveTo>
                  <a:lnTo>
                    <a:pt x="2902226" y="1643269"/>
                  </a:lnTo>
                  <a:lnTo>
                    <a:pt x="11516139" y="0"/>
                  </a:lnTo>
                  <a:lnTo>
                    <a:pt x="2650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29ABE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EG"/>
            </a:p>
          </p:txBody>
        </p:sp>
        <p:sp>
          <p:nvSpPr>
            <p:cNvPr id="17" name="شكل حر 16"/>
            <p:cNvSpPr/>
            <p:nvPr/>
          </p:nvSpPr>
          <p:spPr>
            <a:xfrm>
              <a:off x="30039" y="1802295"/>
              <a:ext cx="8884889" cy="3291440"/>
            </a:xfrm>
            <a:custGeom>
              <a:avLst/>
              <a:gdLst>
                <a:gd name="connsiteX0" fmla="*/ 3027428 w 8884889"/>
                <a:gd name="connsiteY0" fmla="*/ 0 h 3291440"/>
                <a:gd name="connsiteX1" fmla="*/ 8884889 w 8884889"/>
                <a:gd name="connsiteY1" fmla="*/ 3286540 h 3291440"/>
                <a:gd name="connsiteX2" fmla="*/ 8858638 w 8884889"/>
                <a:gd name="connsiteY2" fmla="*/ 3291440 h 3291440"/>
                <a:gd name="connsiteX3" fmla="*/ 0 w 8884889"/>
                <a:gd name="connsiteY3" fmla="*/ 579721 h 3291440"/>
                <a:gd name="connsiteX4" fmla="*/ 3027428 w 8884889"/>
                <a:gd name="connsiteY4" fmla="*/ 0 h 32914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884889" h="3291440">
                  <a:moveTo>
                    <a:pt x="3027428" y="0"/>
                  </a:moveTo>
                  <a:lnTo>
                    <a:pt x="8884889" y="3286540"/>
                  </a:lnTo>
                  <a:lnTo>
                    <a:pt x="8858638" y="3291440"/>
                  </a:lnTo>
                  <a:lnTo>
                    <a:pt x="0" y="579721"/>
                  </a:lnTo>
                  <a:lnTo>
                    <a:pt x="3027428" y="0"/>
                  </a:lnTo>
                  <a:close/>
                </a:path>
              </a:pathLst>
            </a:custGeom>
            <a:solidFill>
              <a:srgbClr val="F7A74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rtl="0"/>
              <a:endParaRPr lang="ar-EG" dirty="0"/>
            </a:p>
          </p:txBody>
        </p:sp>
        <p:sp>
          <p:nvSpPr>
            <p:cNvPr id="18" name="شكل حر 17"/>
            <p:cNvSpPr/>
            <p:nvPr/>
          </p:nvSpPr>
          <p:spPr>
            <a:xfrm>
              <a:off x="0" y="2382017"/>
              <a:ext cx="8932219" cy="4376593"/>
            </a:xfrm>
            <a:custGeom>
              <a:avLst/>
              <a:gdLst>
                <a:gd name="connsiteX0" fmla="*/ 73581 w 8932219"/>
                <a:gd name="connsiteY0" fmla="*/ 0 h 4376593"/>
                <a:gd name="connsiteX1" fmla="*/ 8932219 w 8932219"/>
                <a:gd name="connsiteY1" fmla="*/ 2711719 h 4376593"/>
                <a:gd name="connsiteX2" fmla="*/ 13252 w 8932219"/>
                <a:gd name="connsiteY2" fmla="*/ 4376593 h 4376593"/>
                <a:gd name="connsiteX3" fmla="*/ 0 w 8932219"/>
                <a:gd name="connsiteY3" fmla="*/ 2196598 h 4376593"/>
                <a:gd name="connsiteX4" fmla="*/ 0 w 8932219"/>
                <a:gd name="connsiteY4" fmla="*/ 14090 h 4376593"/>
                <a:gd name="connsiteX5" fmla="*/ 73581 w 8932219"/>
                <a:gd name="connsiteY5" fmla="*/ 0 h 43765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8932219" h="4376593">
                  <a:moveTo>
                    <a:pt x="73581" y="0"/>
                  </a:moveTo>
                  <a:lnTo>
                    <a:pt x="8932219" y="2711719"/>
                  </a:lnTo>
                  <a:lnTo>
                    <a:pt x="13252" y="4376593"/>
                  </a:lnTo>
                  <a:lnTo>
                    <a:pt x="0" y="2196598"/>
                  </a:lnTo>
                  <a:lnTo>
                    <a:pt x="0" y="14090"/>
                  </a:lnTo>
                  <a:lnTo>
                    <a:pt x="73581" y="0"/>
                  </a:lnTo>
                  <a:close/>
                </a:path>
              </a:pathLst>
            </a:custGeom>
            <a:solidFill>
              <a:srgbClr val="F7931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rtl="0"/>
              <a:endParaRPr lang="ar-EG" dirty="0"/>
            </a:p>
          </p:txBody>
        </p:sp>
        <p:sp>
          <p:nvSpPr>
            <p:cNvPr id="19" name="شكل حر 18"/>
            <p:cNvSpPr/>
            <p:nvPr/>
          </p:nvSpPr>
          <p:spPr>
            <a:xfrm rot="10800000">
              <a:off x="536037" y="5207957"/>
              <a:ext cx="11516139" cy="1643269"/>
            </a:xfrm>
            <a:custGeom>
              <a:avLst/>
              <a:gdLst>
                <a:gd name="connsiteX0" fmla="*/ 0 w 11516139"/>
                <a:gd name="connsiteY0" fmla="*/ 0 h 1643269"/>
                <a:gd name="connsiteX1" fmla="*/ 2902226 w 11516139"/>
                <a:gd name="connsiteY1" fmla="*/ 1643269 h 1643269"/>
                <a:gd name="connsiteX2" fmla="*/ 11516139 w 11516139"/>
                <a:gd name="connsiteY2" fmla="*/ 0 h 1643269"/>
                <a:gd name="connsiteX3" fmla="*/ 26504 w 11516139"/>
                <a:gd name="connsiteY3" fmla="*/ 0 h 1643269"/>
                <a:gd name="connsiteX4" fmla="*/ 0 w 11516139"/>
                <a:gd name="connsiteY4" fmla="*/ 0 h 16432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516139" h="1643269">
                  <a:moveTo>
                    <a:pt x="0" y="0"/>
                  </a:moveTo>
                  <a:lnTo>
                    <a:pt x="2902226" y="1643269"/>
                  </a:lnTo>
                  <a:lnTo>
                    <a:pt x="11516139" y="0"/>
                  </a:lnTo>
                  <a:lnTo>
                    <a:pt x="2650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29ABE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EG"/>
            </a:p>
          </p:txBody>
        </p:sp>
        <p:sp>
          <p:nvSpPr>
            <p:cNvPr id="20" name="شكل حر 19"/>
            <p:cNvSpPr/>
            <p:nvPr/>
          </p:nvSpPr>
          <p:spPr>
            <a:xfrm rot="10800000">
              <a:off x="9382539" y="4709421"/>
              <a:ext cx="2809461" cy="2067339"/>
            </a:xfrm>
            <a:custGeom>
              <a:avLst/>
              <a:gdLst>
                <a:gd name="connsiteX0" fmla="*/ 0 w 2809461"/>
                <a:gd name="connsiteY0" fmla="*/ 0 h 2067339"/>
                <a:gd name="connsiteX1" fmla="*/ 0 w 2809461"/>
                <a:gd name="connsiteY1" fmla="*/ 2067339 h 2067339"/>
                <a:gd name="connsiteX2" fmla="*/ 2809461 w 2809461"/>
                <a:gd name="connsiteY2" fmla="*/ 1537252 h 2067339"/>
                <a:gd name="connsiteX3" fmla="*/ 0 w 2809461"/>
                <a:gd name="connsiteY3" fmla="*/ 0 h 20673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809461" h="2067339">
                  <a:moveTo>
                    <a:pt x="0" y="0"/>
                  </a:moveTo>
                  <a:lnTo>
                    <a:pt x="0" y="2067339"/>
                  </a:lnTo>
                  <a:lnTo>
                    <a:pt x="2809461" y="153725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CCCC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rtl="0"/>
              <a:endParaRPr lang="ar-EG" dirty="0"/>
            </a:p>
          </p:txBody>
        </p:sp>
      </p:grpSp>
      <p:sp>
        <p:nvSpPr>
          <p:cNvPr id="21" name="عنصر نائب للنص 21"/>
          <p:cNvSpPr>
            <a:spLocks noGrp="1"/>
          </p:cNvSpPr>
          <p:nvPr>
            <p:ph type="body" sz="quarter" idx="11" hasCustomPrompt="1"/>
          </p:nvPr>
        </p:nvSpPr>
        <p:spPr>
          <a:xfrm>
            <a:off x="696687" y="3869634"/>
            <a:ext cx="4222232" cy="56673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500">
                <a:solidFill>
                  <a:schemeClr val="bg1"/>
                </a:solidFill>
                <a:latin typeface="Helvetica Neue W23 for SKY Reg" panose="020B0604020202020204" pitchFamily="34" charset="-78"/>
                <a:ea typeface="GE SS Text Light" panose="020A0503020102020204" pitchFamily="18" charset="-78"/>
                <a:cs typeface="Helvetica Neue W23 for SKY Reg" panose="020B0604020202020204" pitchFamily="34" charset="-78"/>
              </a:defRPr>
            </a:lvl1pPr>
          </a:lstStyle>
          <a:p>
            <a:pPr lvl="0"/>
            <a:r>
              <a:rPr lang="ar-EG" dirty="0"/>
              <a:t>أضف وصف</a:t>
            </a:r>
          </a:p>
        </p:txBody>
      </p:sp>
      <p:sp>
        <p:nvSpPr>
          <p:cNvPr id="22" name="عنصر نائب للنص 21"/>
          <p:cNvSpPr>
            <a:spLocks noGrp="1"/>
          </p:cNvSpPr>
          <p:nvPr>
            <p:ph type="body" sz="quarter" idx="12" hasCustomPrompt="1"/>
          </p:nvPr>
        </p:nvSpPr>
        <p:spPr>
          <a:xfrm>
            <a:off x="6444343" y="1926370"/>
            <a:ext cx="5100573" cy="138667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4000" baseline="0">
                <a:solidFill>
                  <a:schemeClr val="tx1">
                    <a:lumMod val="75000"/>
                    <a:lumOff val="25000"/>
                  </a:schemeClr>
                </a:solidFill>
                <a:latin typeface="Helvetica Neue W23 for SKY Bd" panose="020B0804020202020204" pitchFamily="34" charset="-78"/>
                <a:ea typeface="GE SS Text Light" panose="020A0503020102020204" pitchFamily="18" charset="-78"/>
                <a:cs typeface="Helvetica Neue W23 for SKY Bd" panose="020B0804020202020204" pitchFamily="34" charset="-78"/>
              </a:defRPr>
            </a:lvl1pPr>
          </a:lstStyle>
          <a:p>
            <a:pPr lvl="0"/>
            <a:r>
              <a:rPr lang="ar-EG" dirty="0"/>
              <a:t>أضف عنوان الدرس</a:t>
            </a:r>
          </a:p>
        </p:txBody>
      </p:sp>
    </p:spTree>
    <p:extLst>
      <p:ext uri="{BB962C8B-B14F-4D97-AF65-F5344CB8AC3E}">
        <p14:creationId xmlns:p14="http://schemas.microsoft.com/office/powerpoint/2010/main" val="30233157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تخطيط مخصص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" name="مجموعة 29"/>
          <p:cNvGrpSpPr/>
          <p:nvPr userDrawn="1"/>
        </p:nvGrpSpPr>
        <p:grpSpPr>
          <a:xfrm>
            <a:off x="726" y="3392909"/>
            <a:ext cx="12191274" cy="3472348"/>
            <a:chOff x="726" y="3392909"/>
            <a:chExt cx="12191274" cy="3472348"/>
          </a:xfrm>
        </p:grpSpPr>
        <p:sp>
          <p:nvSpPr>
            <p:cNvPr id="4" name="شكل حر 3"/>
            <p:cNvSpPr/>
            <p:nvPr userDrawn="1"/>
          </p:nvSpPr>
          <p:spPr>
            <a:xfrm>
              <a:off x="726" y="5355771"/>
              <a:ext cx="3672114" cy="1422400"/>
            </a:xfrm>
            <a:custGeom>
              <a:avLst/>
              <a:gdLst>
                <a:gd name="connsiteX0" fmla="*/ 0 w 3672114"/>
                <a:gd name="connsiteY0" fmla="*/ 0 h 1422400"/>
                <a:gd name="connsiteX1" fmla="*/ 0 w 3672114"/>
                <a:gd name="connsiteY1" fmla="*/ 1422400 h 1422400"/>
                <a:gd name="connsiteX2" fmla="*/ 3672114 w 3672114"/>
                <a:gd name="connsiteY2" fmla="*/ 856343 h 1422400"/>
                <a:gd name="connsiteX3" fmla="*/ 0 w 3672114"/>
                <a:gd name="connsiteY3" fmla="*/ 0 h 1422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672114" h="1422400">
                  <a:moveTo>
                    <a:pt x="0" y="0"/>
                  </a:moveTo>
                  <a:lnTo>
                    <a:pt x="0" y="1422400"/>
                  </a:lnTo>
                  <a:lnTo>
                    <a:pt x="3672114" y="85634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CCCC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EG"/>
            </a:p>
          </p:txBody>
        </p:sp>
        <p:sp>
          <p:nvSpPr>
            <p:cNvPr id="5" name="شكل حر 4"/>
            <p:cNvSpPr/>
            <p:nvPr userDrawn="1"/>
          </p:nvSpPr>
          <p:spPr>
            <a:xfrm>
              <a:off x="653869" y="6299200"/>
              <a:ext cx="5950857" cy="566057"/>
            </a:xfrm>
            <a:custGeom>
              <a:avLst/>
              <a:gdLst>
                <a:gd name="connsiteX0" fmla="*/ 0 w 5950857"/>
                <a:gd name="connsiteY0" fmla="*/ 566057 h 566057"/>
                <a:gd name="connsiteX1" fmla="*/ 5950857 w 5950857"/>
                <a:gd name="connsiteY1" fmla="*/ 566057 h 566057"/>
                <a:gd name="connsiteX2" fmla="*/ 3526971 w 5950857"/>
                <a:gd name="connsiteY2" fmla="*/ 0 h 566057"/>
                <a:gd name="connsiteX3" fmla="*/ 0 w 5950857"/>
                <a:gd name="connsiteY3" fmla="*/ 566057 h 5660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950857" h="566057">
                  <a:moveTo>
                    <a:pt x="0" y="566057"/>
                  </a:moveTo>
                  <a:lnTo>
                    <a:pt x="5950857" y="566057"/>
                  </a:lnTo>
                  <a:lnTo>
                    <a:pt x="3526971" y="0"/>
                  </a:lnTo>
                  <a:lnTo>
                    <a:pt x="0" y="566057"/>
                  </a:lnTo>
                  <a:close/>
                </a:path>
              </a:pathLst>
            </a:custGeom>
            <a:solidFill>
              <a:srgbClr val="29ABE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EG"/>
            </a:p>
          </p:txBody>
        </p:sp>
        <p:sp>
          <p:nvSpPr>
            <p:cNvPr id="28" name="شكل حر 27"/>
            <p:cNvSpPr/>
            <p:nvPr userDrawn="1"/>
          </p:nvSpPr>
          <p:spPr>
            <a:xfrm>
              <a:off x="4644573" y="6197237"/>
              <a:ext cx="7547065" cy="660400"/>
            </a:xfrm>
            <a:custGeom>
              <a:avLst/>
              <a:gdLst>
                <a:gd name="connsiteX0" fmla="*/ 0 w 7547065"/>
                <a:gd name="connsiteY0" fmla="*/ 0 h 660400"/>
                <a:gd name="connsiteX1" fmla="*/ 7547065 w 7547065"/>
                <a:gd name="connsiteY1" fmla="*/ 497435 h 660400"/>
                <a:gd name="connsiteX2" fmla="*/ 7547065 w 7547065"/>
                <a:gd name="connsiteY2" fmla="*/ 660400 h 660400"/>
                <a:gd name="connsiteX3" fmla="*/ 2591543 w 7547065"/>
                <a:gd name="connsiteY3" fmla="*/ 660400 h 660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547065" h="660400">
                  <a:moveTo>
                    <a:pt x="0" y="0"/>
                  </a:moveTo>
                  <a:lnTo>
                    <a:pt x="7547065" y="497435"/>
                  </a:lnTo>
                  <a:lnTo>
                    <a:pt x="7547065" y="660400"/>
                  </a:lnTo>
                  <a:lnTo>
                    <a:pt x="2591543" y="660400"/>
                  </a:lnTo>
                  <a:close/>
                </a:path>
              </a:pathLst>
            </a:custGeom>
            <a:solidFill>
              <a:srgbClr val="F7A74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EG"/>
            </a:p>
          </p:txBody>
        </p:sp>
        <p:sp>
          <p:nvSpPr>
            <p:cNvPr id="29" name="شكل حر 28"/>
            <p:cNvSpPr/>
            <p:nvPr userDrawn="1"/>
          </p:nvSpPr>
          <p:spPr>
            <a:xfrm>
              <a:off x="4659811" y="3392909"/>
              <a:ext cx="7532189" cy="3455265"/>
            </a:xfrm>
            <a:custGeom>
              <a:avLst/>
              <a:gdLst>
                <a:gd name="connsiteX0" fmla="*/ 7532189 w 7532189"/>
                <a:gd name="connsiteY0" fmla="*/ 0 h 3455265"/>
                <a:gd name="connsiteX1" fmla="*/ 7532189 w 7532189"/>
                <a:gd name="connsiteY1" fmla="*/ 3455265 h 3455265"/>
                <a:gd name="connsiteX2" fmla="*/ 0 w 7532189"/>
                <a:gd name="connsiteY2" fmla="*/ 2804693 h 34552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32189" h="3455265">
                  <a:moveTo>
                    <a:pt x="7532189" y="0"/>
                  </a:moveTo>
                  <a:lnTo>
                    <a:pt x="7532189" y="3455265"/>
                  </a:lnTo>
                  <a:lnTo>
                    <a:pt x="0" y="2804693"/>
                  </a:lnTo>
                  <a:close/>
                </a:path>
              </a:pathLst>
            </a:custGeom>
            <a:solidFill>
              <a:srgbClr val="F7931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EG"/>
            </a:p>
          </p:txBody>
        </p:sp>
      </p:grpSp>
      <p:sp>
        <p:nvSpPr>
          <p:cNvPr id="22" name="عنصر نائب للنص 21"/>
          <p:cNvSpPr>
            <a:spLocks noGrp="1"/>
          </p:cNvSpPr>
          <p:nvPr userDrawn="1">
            <p:ph type="body" sz="quarter" idx="10" hasCustomPrompt="1"/>
          </p:nvPr>
        </p:nvSpPr>
        <p:spPr>
          <a:xfrm>
            <a:off x="5922054" y="2560410"/>
            <a:ext cx="3787775" cy="56673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500">
                <a:solidFill>
                  <a:schemeClr val="tx1">
                    <a:lumMod val="75000"/>
                    <a:lumOff val="25000"/>
                  </a:schemeClr>
                </a:solidFill>
                <a:latin typeface="Helvetica Neue W23 for SKY Reg" panose="020B0604020202020204" pitchFamily="34" charset="-78"/>
                <a:ea typeface="GE SS Text Light" panose="020A0503020102020204" pitchFamily="18" charset="-78"/>
                <a:cs typeface="Helvetica Neue W23 for SKY Reg" panose="020B0604020202020204" pitchFamily="34" charset="-78"/>
              </a:defRPr>
            </a:lvl1pPr>
          </a:lstStyle>
          <a:p>
            <a:pPr lvl="0"/>
            <a:r>
              <a:rPr lang="ar-EG" dirty="0"/>
              <a:t>أضف النص هنا</a:t>
            </a:r>
          </a:p>
        </p:txBody>
      </p:sp>
      <p:sp>
        <p:nvSpPr>
          <p:cNvPr id="23" name="عنصر نائب للنص 21"/>
          <p:cNvSpPr>
            <a:spLocks noGrp="1"/>
          </p:cNvSpPr>
          <p:nvPr userDrawn="1">
            <p:ph type="body" sz="quarter" idx="11" hasCustomPrompt="1"/>
          </p:nvPr>
        </p:nvSpPr>
        <p:spPr>
          <a:xfrm>
            <a:off x="1001938" y="905780"/>
            <a:ext cx="3787775" cy="56673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500">
                <a:solidFill>
                  <a:schemeClr val="tx1">
                    <a:lumMod val="75000"/>
                    <a:lumOff val="25000"/>
                  </a:schemeClr>
                </a:solidFill>
                <a:latin typeface="Helvetica Neue W23 for SKY Bd" panose="020B0804020202020204" pitchFamily="34" charset="-78"/>
                <a:ea typeface="GE SS Text Light" panose="020A0503020102020204" pitchFamily="18" charset="-78"/>
                <a:cs typeface="Helvetica Neue W23 for SKY Bd" panose="020B0804020202020204" pitchFamily="34" charset="-78"/>
              </a:defRPr>
            </a:lvl1pPr>
          </a:lstStyle>
          <a:p>
            <a:pPr lvl="0"/>
            <a:r>
              <a:rPr lang="ar-EG" dirty="0"/>
              <a:t>أضف النص هنا00</a:t>
            </a:r>
          </a:p>
        </p:txBody>
      </p:sp>
      <p:sp>
        <p:nvSpPr>
          <p:cNvPr id="24" name="عنصر نائب للنص 21"/>
          <p:cNvSpPr>
            <a:spLocks noGrp="1"/>
          </p:cNvSpPr>
          <p:nvPr userDrawn="1">
            <p:ph type="body" sz="quarter" idx="12" hasCustomPrompt="1"/>
          </p:nvPr>
        </p:nvSpPr>
        <p:spPr>
          <a:xfrm>
            <a:off x="1001938" y="1967589"/>
            <a:ext cx="3787775" cy="330109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  <a:latin typeface="Helvetica Neue W23 for SKY Reg" panose="020B0604020202020204" pitchFamily="34" charset="-78"/>
                <a:ea typeface="GE SS Text Light" panose="020A0503020102020204" pitchFamily="18" charset="-78"/>
                <a:cs typeface="Helvetica Neue W23 for SKY Reg" panose="020B0604020202020204" pitchFamily="34" charset="-78"/>
              </a:defRPr>
            </a:lvl1pPr>
          </a:lstStyle>
          <a:p>
            <a:pPr lvl="0"/>
            <a:r>
              <a:rPr lang="ar-EG" dirty="0"/>
              <a:t>أضف النص هنا .................................................................................... .................................................................................... .................................................................................... ....................................................................................</a:t>
            </a:r>
          </a:p>
        </p:txBody>
      </p:sp>
    </p:spTree>
    <p:extLst>
      <p:ext uri="{BB962C8B-B14F-4D97-AF65-F5344CB8AC3E}">
        <p14:creationId xmlns:p14="http://schemas.microsoft.com/office/powerpoint/2010/main" val="34654549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تخطيط مخصص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شكل حر 12"/>
          <p:cNvSpPr/>
          <p:nvPr userDrawn="1"/>
        </p:nvSpPr>
        <p:spPr>
          <a:xfrm>
            <a:off x="6183087" y="1502722"/>
            <a:ext cx="1907861" cy="1902692"/>
          </a:xfrm>
          <a:custGeom>
            <a:avLst/>
            <a:gdLst>
              <a:gd name="connsiteX0" fmla="*/ 0 w 1907861"/>
              <a:gd name="connsiteY0" fmla="*/ 0 h 1902692"/>
              <a:gd name="connsiteX1" fmla="*/ 122223 w 1907861"/>
              <a:gd name="connsiteY1" fmla="*/ 6171 h 1902692"/>
              <a:gd name="connsiteX2" fmla="*/ 1901964 w 1907861"/>
              <a:gd name="connsiteY2" fmla="*/ 1785912 h 1902692"/>
              <a:gd name="connsiteX3" fmla="*/ 1907861 w 1907861"/>
              <a:gd name="connsiteY3" fmla="*/ 1902692 h 1902692"/>
              <a:gd name="connsiteX4" fmla="*/ 0 w 1907861"/>
              <a:gd name="connsiteY4" fmla="*/ 1902692 h 1902692"/>
              <a:gd name="connsiteX5" fmla="*/ 0 w 1907861"/>
              <a:gd name="connsiteY5" fmla="*/ 0 h 19026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907861" h="1902692">
                <a:moveTo>
                  <a:pt x="0" y="0"/>
                </a:moveTo>
                <a:lnTo>
                  <a:pt x="122223" y="6171"/>
                </a:lnTo>
                <a:cubicBezTo>
                  <a:pt x="1060630" y="101472"/>
                  <a:pt x="1806664" y="847505"/>
                  <a:pt x="1901964" y="1785912"/>
                </a:cubicBezTo>
                <a:lnTo>
                  <a:pt x="1907861" y="1902692"/>
                </a:lnTo>
                <a:lnTo>
                  <a:pt x="0" y="1902692"/>
                </a:lnTo>
                <a:lnTo>
                  <a:pt x="0" y="0"/>
                </a:lnTo>
                <a:close/>
              </a:path>
            </a:pathLst>
          </a:custGeom>
          <a:solidFill>
            <a:srgbClr val="29ABE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EG">
              <a:solidFill>
                <a:schemeClr val="lt1">
                  <a:alpha val="36000"/>
                </a:schemeClr>
              </a:solidFill>
            </a:endParaRPr>
          </a:p>
        </p:txBody>
      </p:sp>
      <p:sp>
        <p:nvSpPr>
          <p:cNvPr id="12" name="شكل حر 11"/>
          <p:cNvSpPr/>
          <p:nvPr userDrawn="1"/>
        </p:nvSpPr>
        <p:spPr>
          <a:xfrm>
            <a:off x="4111941" y="1503272"/>
            <a:ext cx="1896974" cy="1902143"/>
          </a:xfrm>
          <a:custGeom>
            <a:avLst/>
            <a:gdLst>
              <a:gd name="connsiteX0" fmla="*/ 1896974 w 1896974"/>
              <a:gd name="connsiteY0" fmla="*/ 0 h 1902143"/>
              <a:gd name="connsiteX1" fmla="*/ 1896974 w 1896974"/>
              <a:gd name="connsiteY1" fmla="*/ 1902143 h 1902143"/>
              <a:gd name="connsiteX2" fmla="*/ 0 w 1896974"/>
              <a:gd name="connsiteY2" fmla="*/ 1902143 h 1902143"/>
              <a:gd name="connsiteX3" fmla="*/ 5897 w 1896974"/>
              <a:gd name="connsiteY3" fmla="*/ 1785363 h 1902143"/>
              <a:gd name="connsiteX4" fmla="*/ 1785638 w 1896974"/>
              <a:gd name="connsiteY4" fmla="*/ 5622 h 1902143"/>
              <a:gd name="connsiteX5" fmla="*/ 1896974 w 1896974"/>
              <a:gd name="connsiteY5" fmla="*/ 0 h 19021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896974" h="1902143">
                <a:moveTo>
                  <a:pt x="1896974" y="0"/>
                </a:moveTo>
                <a:lnTo>
                  <a:pt x="1896974" y="1902143"/>
                </a:lnTo>
                <a:lnTo>
                  <a:pt x="0" y="1902143"/>
                </a:lnTo>
                <a:lnTo>
                  <a:pt x="5897" y="1785363"/>
                </a:lnTo>
                <a:cubicBezTo>
                  <a:pt x="101198" y="846956"/>
                  <a:pt x="847231" y="100923"/>
                  <a:pt x="1785638" y="5622"/>
                </a:cubicBezTo>
                <a:lnTo>
                  <a:pt x="1896974" y="0"/>
                </a:lnTo>
                <a:close/>
              </a:path>
            </a:pathLst>
          </a:custGeom>
          <a:solidFill>
            <a:srgbClr val="F7931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EG">
              <a:solidFill>
                <a:schemeClr val="lt1">
                  <a:alpha val="36000"/>
                </a:schemeClr>
              </a:solidFill>
            </a:endParaRPr>
          </a:p>
        </p:txBody>
      </p:sp>
      <p:sp>
        <p:nvSpPr>
          <p:cNvPr id="8" name="شكل حر 7"/>
          <p:cNvSpPr/>
          <p:nvPr userDrawn="1"/>
        </p:nvSpPr>
        <p:spPr>
          <a:xfrm>
            <a:off x="4111941" y="3579585"/>
            <a:ext cx="1896974" cy="1902142"/>
          </a:xfrm>
          <a:custGeom>
            <a:avLst/>
            <a:gdLst>
              <a:gd name="connsiteX0" fmla="*/ 0 w 1896974"/>
              <a:gd name="connsiteY0" fmla="*/ 0 h 1902142"/>
              <a:gd name="connsiteX1" fmla="*/ 1896974 w 1896974"/>
              <a:gd name="connsiteY1" fmla="*/ 0 h 1902142"/>
              <a:gd name="connsiteX2" fmla="*/ 1896974 w 1896974"/>
              <a:gd name="connsiteY2" fmla="*/ 1902142 h 1902142"/>
              <a:gd name="connsiteX3" fmla="*/ 1785638 w 1896974"/>
              <a:gd name="connsiteY3" fmla="*/ 1896520 h 1902142"/>
              <a:gd name="connsiteX4" fmla="*/ 5897 w 1896974"/>
              <a:gd name="connsiteY4" fmla="*/ 116779 h 1902142"/>
              <a:gd name="connsiteX5" fmla="*/ 0 w 1896974"/>
              <a:gd name="connsiteY5" fmla="*/ 0 h 19021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896974" h="1902142">
                <a:moveTo>
                  <a:pt x="0" y="0"/>
                </a:moveTo>
                <a:lnTo>
                  <a:pt x="1896974" y="0"/>
                </a:lnTo>
                <a:lnTo>
                  <a:pt x="1896974" y="1902142"/>
                </a:lnTo>
                <a:lnTo>
                  <a:pt x="1785638" y="1896520"/>
                </a:lnTo>
                <a:cubicBezTo>
                  <a:pt x="847231" y="1801220"/>
                  <a:pt x="101198" y="1055186"/>
                  <a:pt x="5897" y="116779"/>
                </a:cubicBezTo>
                <a:lnTo>
                  <a:pt x="0" y="0"/>
                </a:lnTo>
                <a:close/>
              </a:path>
            </a:pathLst>
          </a:custGeom>
          <a:solidFill>
            <a:srgbClr val="29ABE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EG">
              <a:solidFill>
                <a:schemeClr val="lt1">
                  <a:alpha val="36000"/>
                </a:schemeClr>
              </a:solidFill>
            </a:endParaRPr>
          </a:p>
        </p:txBody>
      </p:sp>
      <p:sp>
        <p:nvSpPr>
          <p:cNvPr id="7" name="شكل حر 6"/>
          <p:cNvSpPr/>
          <p:nvPr userDrawn="1"/>
        </p:nvSpPr>
        <p:spPr>
          <a:xfrm>
            <a:off x="6183087" y="3579585"/>
            <a:ext cx="1907861" cy="1902692"/>
          </a:xfrm>
          <a:custGeom>
            <a:avLst/>
            <a:gdLst>
              <a:gd name="connsiteX0" fmla="*/ 0 w 1907861"/>
              <a:gd name="connsiteY0" fmla="*/ 0 h 1902692"/>
              <a:gd name="connsiteX1" fmla="*/ 1907861 w 1907861"/>
              <a:gd name="connsiteY1" fmla="*/ 0 h 1902692"/>
              <a:gd name="connsiteX2" fmla="*/ 1901964 w 1907861"/>
              <a:gd name="connsiteY2" fmla="*/ 116779 h 1902692"/>
              <a:gd name="connsiteX3" fmla="*/ 122223 w 1907861"/>
              <a:gd name="connsiteY3" fmla="*/ 1896520 h 1902692"/>
              <a:gd name="connsiteX4" fmla="*/ 0 w 1907861"/>
              <a:gd name="connsiteY4" fmla="*/ 1902692 h 1902692"/>
              <a:gd name="connsiteX5" fmla="*/ 0 w 1907861"/>
              <a:gd name="connsiteY5" fmla="*/ 0 h 19026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907861" h="1902692">
                <a:moveTo>
                  <a:pt x="0" y="0"/>
                </a:moveTo>
                <a:lnTo>
                  <a:pt x="1907861" y="0"/>
                </a:lnTo>
                <a:lnTo>
                  <a:pt x="1901964" y="116779"/>
                </a:lnTo>
                <a:cubicBezTo>
                  <a:pt x="1806664" y="1055186"/>
                  <a:pt x="1060630" y="1801220"/>
                  <a:pt x="122223" y="1896520"/>
                </a:cubicBezTo>
                <a:lnTo>
                  <a:pt x="0" y="1902692"/>
                </a:lnTo>
                <a:lnTo>
                  <a:pt x="0" y="0"/>
                </a:lnTo>
                <a:close/>
              </a:path>
            </a:pathLst>
          </a:custGeom>
          <a:solidFill>
            <a:srgbClr val="F7931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EG">
              <a:solidFill>
                <a:schemeClr val="lt1">
                  <a:alpha val="36000"/>
                </a:schemeClr>
              </a:solidFill>
            </a:endParaRPr>
          </a:p>
        </p:txBody>
      </p:sp>
      <p:grpSp>
        <p:nvGrpSpPr>
          <p:cNvPr id="41" name="مجموعة 40"/>
          <p:cNvGrpSpPr/>
          <p:nvPr userDrawn="1"/>
        </p:nvGrpSpPr>
        <p:grpSpPr>
          <a:xfrm>
            <a:off x="1662114" y="1532486"/>
            <a:ext cx="2844572" cy="528218"/>
            <a:chOff x="1662114" y="1532486"/>
            <a:chExt cx="2877814" cy="528218"/>
          </a:xfrm>
        </p:grpSpPr>
        <p:grpSp>
          <p:nvGrpSpPr>
            <p:cNvPr id="40" name="مجموعة 39"/>
            <p:cNvGrpSpPr/>
            <p:nvPr userDrawn="1"/>
          </p:nvGrpSpPr>
          <p:grpSpPr>
            <a:xfrm>
              <a:off x="3430134" y="1751564"/>
              <a:ext cx="1109794" cy="309140"/>
              <a:chOff x="3430134" y="1751564"/>
              <a:chExt cx="1109794" cy="309140"/>
            </a:xfrm>
          </p:grpSpPr>
          <p:cxnSp>
            <p:nvCxnSpPr>
              <p:cNvPr id="34" name="رابط مستقيم 33"/>
              <p:cNvCxnSpPr/>
              <p:nvPr userDrawn="1"/>
            </p:nvCxnSpPr>
            <p:spPr>
              <a:xfrm>
                <a:off x="3430134" y="1756228"/>
                <a:ext cx="812800" cy="0"/>
              </a:xfrm>
              <a:prstGeom prst="line">
                <a:avLst/>
              </a:prstGeom>
              <a:ln w="28575">
                <a:solidFill>
                  <a:srgbClr val="696969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" name="رابط مستقيم 34"/>
              <p:cNvCxnSpPr/>
              <p:nvPr userDrawn="1"/>
            </p:nvCxnSpPr>
            <p:spPr>
              <a:xfrm>
                <a:off x="4230788" y="1751564"/>
                <a:ext cx="309140" cy="309140"/>
              </a:xfrm>
              <a:prstGeom prst="line">
                <a:avLst/>
              </a:prstGeom>
              <a:ln w="28575">
                <a:solidFill>
                  <a:srgbClr val="696969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8" name="مستطيل 37"/>
            <p:cNvSpPr/>
            <p:nvPr userDrawn="1"/>
          </p:nvSpPr>
          <p:spPr>
            <a:xfrm>
              <a:off x="1662114" y="1532486"/>
              <a:ext cx="1768020" cy="439189"/>
            </a:xfrm>
            <a:prstGeom prst="rect">
              <a:avLst/>
            </a:prstGeom>
            <a:noFill/>
            <a:ln w="28575">
              <a:solidFill>
                <a:srgbClr val="69696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EG"/>
            </a:p>
          </p:txBody>
        </p:sp>
      </p:grpSp>
      <p:grpSp>
        <p:nvGrpSpPr>
          <p:cNvPr id="47" name="مجموعة 46"/>
          <p:cNvGrpSpPr/>
          <p:nvPr userDrawn="1"/>
        </p:nvGrpSpPr>
        <p:grpSpPr>
          <a:xfrm flipV="1">
            <a:off x="1662114" y="4961536"/>
            <a:ext cx="2844572" cy="528218"/>
            <a:chOff x="1662114" y="1532486"/>
            <a:chExt cx="2877814" cy="528218"/>
          </a:xfrm>
        </p:grpSpPr>
        <p:grpSp>
          <p:nvGrpSpPr>
            <p:cNvPr id="48" name="مجموعة 47"/>
            <p:cNvGrpSpPr/>
            <p:nvPr userDrawn="1"/>
          </p:nvGrpSpPr>
          <p:grpSpPr>
            <a:xfrm>
              <a:off x="3430134" y="1751564"/>
              <a:ext cx="1109794" cy="309140"/>
              <a:chOff x="3430134" y="1751564"/>
              <a:chExt cx="1109794" cy="309140"/>
            </a:xfrm>
          </p:grpSpPr>
          <p:cxnSp>
            <p:nvCxnSpPr>
              <p:cNvPr id="50" name="رابط مستقيم 49"/>
              <p:cNvCxnSpPr/>
              <p:nvPr userDrawn="1"/>
            </p:nvCxnSpPr>
            <p:spPr>
              <a:xfrm>
                <a:off x="3430134" y="1756228"/>
                <a:ext cx="812800" cy="0"/>
              </a:xfrm>
              <a:prstGeom prst="line">
                <a:avLst/>
              </a:prstGeom>
              <a:ln w="28575">
                <a:solidFill>
                  <a:srgbClr val="696969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1" name="رابط مستقيم 50"/>
              <p:cNvCxnSpPr/>
              <p:nvPr userDrawn="1"/>
            </p:nvCxnSpPr>
            <p:spPr>
              <a:xfrm>
                <a:off x="4230788" y="1751564"/>
                <a:ext cx="309140" cy="309140"/>
              </a:xfrm>
              <a:prstGeom prst="line">
                <a:avLst/>
              </a:prstGeom>
              <a:ln w="28575">
                <a:solidFill>
                  <a:srgbClr val="696969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49" name="مستطيل 48"/>
            <p:cNvSpPr/>
            <p:nvPr userDrawn="1"/>
          </p:nvSpPr>
          <p:spPr>
            <a:xfrm>
              <a:off x="1662114" y="1532486"/>
              <a:ext cx="1772784" cy="439189"/>
            </a:xfrm>
            <a:prstGeom prst="rect">
              <a:avLst/>
            </a:prstGeom>
            <a:noFill/>
            <a:ln w="28575">
              <a:solidFill>
                <a:srgbClr val="69696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EG"/>
            </a:p>
          </p:txBody>
        </p:sp>
      </p:grpSp>
      <p:grpSp>
        <p:nvGrpSpPr>
          <p:cNvPr id="67" name="مجموعة 66"/>
          <p:cNvGrpSpPr/>
          <p:nvPr userDrawn="1"/>
        </p:nvGrpSpPr>
        <p:grpSpPr>
          <a:xfrm flipH="1">
            <a:off x="7681914" y="1532486"/>
            <a:ext cx="2844572" cy="528218"/>
            <a:chOff x="1662114" y="1532486"/>
            <a:chExt cx="2877814" cy="528218"/>
          </a:xfrm>
        </p:grpSpPr>
        <p:grpSp>
          <p:nvGrpSpPr>
            <p:cNvPr id="68" name="مجموعة 67"/>
            <p:cNvGrpSpPr/>
            <p:nvPr userDrawn="1"/>
          </p:nvGrpSpPr>
          <p:grpSpPr>
            <a:xfrm>
              <a:off x="3430134" y="1751564"/>
              <a:ext cx="1109794" cy="309140"/>
              <a:chOff x="3430134" y="1751564"/>
              <a:chExt cx="1109794" cy="309140"/>
            </a:xfrm>
          </p:grpSpPr>
          <p:cxnSp>
            <p:nvCxnSpPr>
              <p:cNvPr id="70" name="رابط مستقيم 69"/>
              <p:cNvCxnSpPr/>
              <p:nvPr userDrawn="1"/>
            </p:nvCxnSpPr>
            <p:spPr>
              <a:xfrm>
                <a:off x="3430134" y="1756228"/>
                <a:ext cx="812800" cy="0"/>
              </a:xfrm>
              <a:prstGeom prst="line">
                <a:avLst/>
              </a:prstGeom>
              <a:ln w="28575">
                <a:solidFill>
                  <a:srgbClr val="696969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1" name="رابط مستقيم 70"/>
              <p:cNvCxnSpPr/>
              <p:nvPr userDrawn="1"/>
            </p:nvCxnSpPr>
            <p:spPr>
              <a:xfrm>
                <a:off x="4230788" y="1751564"/>
                <a:ext cx="309140" cy="309140"/>
              </a:xfrm>
              <a:prstGeom prst="line">
                <a:avLst/>
              </a:prstGeom>
              <a:ln w="28575">
                <a:solidFill>
                  <a:srgbClr val="696969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69" name="مستطيل 68"/>
            <p:cNvSpPr/>
            <p:nvPr userDrawn="1"/>
          </p:nvSpPr>
          <p:spPr>
            <a:xfrm>
              <a:off x="1662114" y="1532486"/>
              <a:ext cx="1772784" cy="439189"/>
            </a:xfrm>
            <a:prstGeom prst="rect">
              <a:avLst/>
            </a:prstGeom>
            <a:noFill/>
            <a:ln w="28575">
              <a:solidFill>
                <a:srgbClr val="69696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rtl="0"/>
              <a:endParaRPr lang="ar-EG"/>
            </a:p>
          </p:txBody>
        </p:sp>
      </p:grpSp>
      <p:grpSp>
        <p:nvGrpSpPr>
          <p:cNvPr id="72" name="مجموعة 71"/>
          <p:cNvGrpSpPr/>
          <p:nvPr userDrawn="1"/>
        </p:nvGrpSpPr>
        <p:grpSpPr>
          <a:xfrm flipH="1" flipV="1">
            <a:off x="7681914" y="4961536"/>
            <a:ext cx="2844572" cy="528218"/>
            <a:chOff x="1662114" y="1532486"/>
            <a:chExt cx="2877814" cy="528218"/>
          </a:xfrm>
        </p:grpSpPr>
        <p:grpSp>
          <p:nvGrpSpPr>
            <p:cNvPr id="73" name="مجموعة 72"/>
            <p:cNvGrpSpPr/>
            <p:nvPr userDrawn="1"/>
          </p:nvGrpSpPr>
          <p:grpSpPr>
            <a:xfrm>
              <a:off x="3430134" y="1751564"/>
              <a:ext cx="1109794" cy="309140"/>
              <a:chOff x="3430134" y="1751564"/>
              <a:chExt cx="1109794" cy="309140"/>
            </a:xfrm>
          </p:grpSpPr>
          <p:cxnSp>
            <p:nvCxnSpPr>
              <p:cNvPr id="75" name="رابط مستقيم 74"/>
              <p:cNvCxnSpPr/>
              <p:nvPr userDrawn="1"/>
            </p:nvCxnSpPr>
            <p:spPr>
              <a:xfrm>
                <a:off x="3430134" y="1756228"/>
                <a:ext cx="812800" cy="0"/>
              </a:xfrm>
              <a:prstGeom prst="line">
                <a:avLst/>
              </a:prstGeom>
              <a:ln w="28575">
                <a:solidFill>
                  <a:srgbClr val="696969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6" name="رابط مستقيم 75"/>
              <p:cNvCxnSpPr/>
              <p:nvPr userDrawn="1"/>
            </p:nvCxnSpPr>
            <p:spPr>
              <a:xfrm>
                <a:off x="4230788" y="1751564"/>
                <a:ext cx="309140" cy="309140"/>
              </a:xfrm>
              <a:prstGeom prst="line">
                <a:avLst/>
              </a:prstGeom>
              <a:ln w="28575">
                <a:solidFill>
                  <a:srgbClr val="696969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74" name="مستطيل 73"/>
            <p:cNvSpPr/>
            <p:nvPr userDrawn="1"/>
          </p:nvSpPr>
          <p:spPr>
            <a:xfrm>
              <a:off x="1662114" y="1532486"/>
              <a:ext cx="1772784" cy="439189"/>
            </a:xfrm>
            <a:prstGeom prst="rect">
              <a:avLst/>
            </a:prstGeom>
            <a:noFill/>
            <a:ln w="28575">
              <a:solidFill>
                <a:srgbClr val="69696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rtl="0"/>
              <a:endParaRPr lang="ar-EG"/>
            </a:p>
          </p:txBody>
        </p:sp>
      </p:grpSp>
      <p:sp>
        <p:nvSpPr>
          <p:cNvPr id="77" name="عنصر نائب للنص 21"/>
          <p:cNvSpPr>
            <a:spLocks noGrp="1"/>
          </p:cNvSpPr>
          <p:nvPr>
            <p:ph type="body" sz="quarter" idx="12" hasCustomPrompt="1"/>
          </p:nvPr>
        </p:nvSpPr>
        <p:spPr>
          <a:xfrm>
            <a:off x="1294047" y="2060704"/>
            <a:ext cx="2310631" cy="134471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>
                <a:solidFill>
                  <a:schemeClr val="tx1">
                    <a:lumMod val="75000"/>
                    <a:lumOff val="25000"/>
                  </a:schemeClr>
                </a:solidFill>
                <a:latin typeface="Helvetica Neue W23 for SKY Reg" panose="020B0604020202020204" pitchFamily="34" charset="-78"/>
                <a:ea typeface="GE SS Text Light" panose="020A0503020102020204" pitchFamily="18" charset="-78"/>
                <a:cs typeface="Helvetica Neue W23 for SKY Reg" panose="020B0604020202020204" pitchFamily="34" charset="-78"/>
              </a:defRPr>
            </a:lvl1pPr>
          </a:lstStyle>
          <a:p>
            <a:pPr lvl="0"/>
            <a:r>
              <a:rPr lang="ar-EG" dirty="0"/>
              <a:t>أضف النص هنا ....................................................................................................................................................</a:t>
            </a:r>
          </a:p>
        </p:txBody>
      </p:sp>
      <p:sp>
        <p:nvSpPr>
          <p:cNvPr id="78" name="عنصر نائب للنص 21"/>
          <p:cNvSpPr>
            <a:spLocks noGrp="1"/>
          </p:cNvSpPr>
          <p:nvPr>
            <p:ph type="body" sz="quarter" idx="13" hasCustomPrompt="1"/>
          </p:nvPr>
        </p:nvSpPr>
        <p:spPr>
          <a:xfrm>
            <a:off x="1294047" y="3752319"/>
            <a:ext cx="2310631" cy="120921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>
                <a:solidFill>
                  <a:schemeClr val="tx1">
                    <a:lumMod val="75000"/>
                    <a:lumOff val="25000"/>
                  </a:schemeClr>
                </a:solidFill>
                <a:latin typeface="Helvetica Neue W23 for SKY Reg" panose="020B0604020202020204" pitchFamily="34" charset="-78"/>
                <a:ea typeface="GE SS Text Light" panose="020A0503020102020204" pitchFamily="18" charset="-78"/>
                <a:cs typeface="Helvetica Neue W23 for SKY Reg" panose="020B0604020202020204" pitchFamily="34" charset="-78"/>
              </a:defRPr>
            </a:lvl1pPr>
          </a:lstStyle>
          <a:p>
            <a:pPr lvl="0"/>
            <a:r>
              <a:rPr lang="ar-EG" dirty="0"/>
              <a:t>أضف النص هنا ....................................................................................................................................................</a:t>
            </a:r>
          </a:p>
        </p:txBody>
      </p:sp>
      <p:sp>
        <p:nvSpPr>
          <p:cNvPr id="79" name="عنصر نائب للنص 21"/>
          <p:cNvSpPr>
            <a:spLocks noGrp="1"/>
          </p:cNvSpPr>
          <p:nvPr>
            <p:ph type="body" sz="quarter" idx="14" hasCustomPrompt="1"/>
          </p:nvPr>
        </p:nvSpPr>
        <p:spPr>
          <a:xfrm>
            <a:off x="8343694" y="2060704"/>
            <a:ext cx="2310631" cy="134471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>
                <a:solidFill>
                  <a:schemeClr val="tx1">
                    <a:lumMod val="75000"/>
                    <a:lumOff val="25000"/>
                  </a:schemeClr>
                </a:solidFill>
                <a:latin typeface="Helvetica Neue W23 for SKY Reg" panose="020B0604020202020204" pitchFamily="34" charset="-78"/>
                <a:ea typeface="GE SS Text Light" panose="020A0503020102020204" pitchFamily="18" charset="-78"/>
                <a:cs typeface="Helvetica Neue W23 for SKY Reg" panose="020B0604020202020204" pitchFamily="34" charset="-78"/>
              </a:defRPr>
            </a:lvl1pPr>
          </a:lstStyle>
          <a:p>
            <a:pPr lvl="0"/>
            <a:r>
              <a:rPr lang="ar-EG" dirty="0"/>
              <a:t>أضف النص هنا ....................................................................................................................................................</a:t>
            </a:r>
          </a:p>
        </p:txBody>
      </p:sp>
      <p:sp>
        <p:nvSpPr>
          <p:cNvPr id="80" name="عنصر نائب للنص 21"/>
          <p:cNvSpPr>
            <a:spLocks noGrp="1"/>
          </p:cNvSpPr>
          <p:nvPr>
            <p:ph type="body" sz="quarter" idx="15" hasCustomPrompt="1"/>
          </p:nvPr>
        </p:nvSpPr>
        <p:spPr>
          <a:xfrm>
            <a:off x="8343694" y="3752319"/>
            <a:ext cx="2310631" cy="120921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>
                <a:solidFill>
                  <a:schemeClr val="tx1">
                    <a:lumMod val="75000"/>
                    <a:lumOff val="25000"/>
                  </a:schemeClr>
                </a:solidFill>
                <a:latin typeface="Helvetica Neue W23 for SKY Reg" panose="020B0604020202020204" pitchFamily="34" charset="-78"/>
                <a:ea typeface="GE SS Text Light" panose="020A0503020102020204" pitchFamily="18" charset="-78"/>
                <a:cs typeface="Helvetica Neue W23 for SKY Reg" panose="020B0604020202020204" pitchFamily="34" charset="-78"/>
              </a:defRPr>
            </a:lvl1pPr>
          </a:lstStyle>
          <a:p>
            <a:pPr lvl="0"/>
            <a:r>
              <a:rPr lang="ar-EG" dirty="0"/>
              <a:t>أضف النص هنا ....................................................................................................................................................</a:t>
            </a:r>
          </a:p>
        </p:txBody>
      </p:sp>
      <p:sp>
        <p:nvSpPr>
          <p:cNvPr id="81" name="عنصر نائب للنص 21"/>
          <p:cNvSpPr>
            <a:spLocks noGrp="1"/>
          </p:cNvSpPr>
          <p:nvPr>
            <p:ph type="body" sz="quarter" idx="10" hasCustomPrompt="1"/>
          </p:nvPr>
        </p:nvSpPr>
        <p:spPr>
          <a:xfrm>
            <a:off x="8799580" y="1566408"/>
            <a:ext cx="1726906" cy="392567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600" b="0">
                <a:solidFill>
                  <a:schemeClr val="tx1">
                    <a:lumMod val="75000"/>
                    <a:lumOff val="25000"/>
                  </a:schemeClr>
                </a:solidFill>
                <a:latin typeface="Helvetica Neue W23 for SKY Bd" panose="020B0804020202020204" pitchFamily="34" charset="-78"/>
                <a:ea typeface="GE SS Text Light" panose="020A0503020102020204" pitchFamily="18" charset="-78"/>
                <a:cs typeface="Helvetica Neue W23 for SKY Bd" panose="020B0804020202020204" pitchFamily="34" charset="-78"/>
              </a:defRPr>
            </a:lvl1pPr>
          </a:lstStyle>
          <a:p>
            <a:pPr lvl="0"/>
            <a:r>
              <a:rPr lang="ar-EG" dirty="0"/>
              <a:t>العنوان الثانوي</a:t>
            </a:r>
          </a:p>
        </p:txBody>
      </p:sp>
      <p:sp>
        <p:nvSpPr>
          <p:cNvPr id="82" name="عنصر نائب للنص 21"/>
          <p:cNvSpPr>
            <a:spLocks noGrp="1"/>
          </p:cNvSpPr>
          <p:nvPr>
            <p:ph type="body" sz="quarter" idx="16" hasCustomPrompt="1"/>
          </p:nvPr>
        </p:nvSpPr>
        <p:spPr>
          <a:xfrm>
            <a:off x="1676403" y="1566408"/>
            <a:ext cx="1733308" cy="392567"/>
          </a:xfrm>
          <a:prstGeom prst="rect">
            <a:avLst/>
          </a:prstGeom>
        </p:spPr>
        <p:txBody>
          <a:bodyPr anchor="ctr"/>
          <a:lstStyle>
            <a:lvl1pPr marL="0" indent="0" algn="ctr" rtl="1">
              <a:buNone/>
              <a:defRPr sz="1600">
                <a:solidFill>
                  <a:schemeClr val="tx1">
                    <a:lumMod val="75000"/>
                    <a:lumOff val="25000"/>
                  </a:schemeClr>
                </a:solidFill>
                <a:latin typeface="Helvetica Neue W23 for SKY Bd" panose="020B0804020202020204" pitchFamily="34" charset="-78"/>
                <a:ea typeface="GE SS Text Light" panose="020A0503020102020204" pitchFamily="18" charset="-78"/>
                <a:cs typeface="Helvetica Neue W23 for SKY Bd" panose="020B0804020202020204" pitchFamily="34" charset="-78"/>
              </a:defRPr>
            </a:lvl1pPr>
          </a:lstStyle>
          <a:p>
            <a:pPr lvl="0"/>
            <a:r>
              <a:rPr lang="ar-EG" dirty="0"/>
              <a:t>العنوان الثانوي</a:t>
            </a:r>
          </a:p>
        </p:txBody>
      </p:sp>
      <p:sp>
        <p:nvSpPr>
          <p:cNvPr id="83" name="عنصر نائب للنص 21"/>
          <p:cNvSpPr>
            <a:spLocks noGrp="1"/>
          </p:cNvSpPr>
          <p:nvPr>
            <p:ph type="body" sz="quarter" idx="17" hasCustomPrompt="1"/>
          </p:nvPr>
        </p:nvSpPr>
        <p:spPr>
          <a:xfrm>
            <a:off x="8799580" y="5073195"/>
            <a:ext cx="1726906" cy="392567"/>
          </a:xfrm>
          <a:prstGeom prst="rect">
            <a:avLst/>
          </a:prstGeom>
        </p:spPr>
        <p:txBody>
          <a:bodyPr anchor="ctr"/>
          <a:lstStyle>
            <a:lvl1pPr marL="0" indent="0" algn="ctr" rtl="1">
              <a:buNone/>
              <a:defRPr sz="1600" b="0">
                <a:solidFill>
                  <a:schemeClr val="tx1">
                    <a:lumMod val="75000"/>
                    <a:lumOff val="25000"/>
                  </a:schemeClr>
                </a:solidFill>
                <a:latin typeface="Helvetica Neue W23 for SKY Bd" panose="020B0804020202020204" pitchFamily="34" charset="-78"/>
                <a:ea typeface="GE SS Text Light" panose="020A0503020102020204" pitchFamily="18" charset="-78"/>
                <a:cs typeface="Helvetica Neue W23 for SKY Bd" panose="020B0804020202020204" pitchFamily="34" charset="-78"/>
              </a:defRPr>
            </a:lvl1pPr>
          </a:lstStyle>
          <a:p>
            <a:pPr lvl="0"/>
            <a:r>
              <a:rPr lang="ar-EG" dirty="0"/>
              <a:t>العنوان الثانوي</a:t>
            </a:r>
          </a:p>
        </p:txBody>
      </p:sp>
      <p:sp>
        <p:nvSpPr>
          <p:cNvPr id="84" name="عنصر نائب للنص 21"/>
          <p:cNvSpPr>
            <a:spLocks noGrp="1"/>
          </p:cNvSpPr>
          <p:nvPr>
            <p:ph type="body" sz="quarter" idx="18" hasCustomPrompt="1"/>
          </p:nvPr>
        </p:nvSpPr>
        <p:spPr>
          <a:xfrm>
            <a:off x="1676403" y="5073195"/>
            <a:ext cx="1733308" cy="392567"/>
          </a:xfrm>
          <a:prstGeom prst="rect">
            <a:avLst/>
          </a:prstGeom>
        </p:spPr>
        <p:txBody>
          <a:bodyPr anchor="ctr"/>
          <a:lstStyle>
            <a:lvl1pPr marL="0" indent="0" algn="ctr" rtl="1">
              <a:buNone/>
              <a:defRPr sz="1600">
                <a:solidFill>
                  <a:schemeClr val="tx1">
                    <a:lumMod val="75000"/>
                    <a:lumOff val="25000"/>
                  </a:schemeClr>
                </a:solidFill>
                <a:latin typeface="Helvetica Neue W23 for SKY Bd" panose="020B0804020202020204" pitchFamily="34" charset="-78"/>
                <a:ea typeface="GE SS Text Light" panose="020A0503020102020204" pitchFamily="18" charset="-78"/>
                <a:cs typeface="Helvetica Neue W23 for SKY Bd" panose="020B0804020202020204" pitchFamily="34" charset="-78"/>
              </a:defRPr>
            </a:lvl1pPr>
          </a:lstStyle>
          <a:p>
            <a:pPr lvl="0"/>
            <a:r>
              <a:rPr lang="ar-EG" dirty="0"/>
              <a:t>العنوان الثانوي</a:t>
            </a:r>
          </a:p>
        </p:txBody>
      </p:sp>
      <p:sp>
        <p:nvSpPr>
          <p:cNvPr id="99" name="عنصر نائب للنص 21"/>
          <p:cNvSpPr>
            <a:spLocks noGrp="1"/>
          </p:cNvSpPr>
          <p:nvPr>
            <p:ph type="body" sz="quarter" idx="19" hasCustomPrompt="1"/>
          </p:nvPr>
        </p:nvSpPr>
        <p:spPr>
          <a:xfrm>
            <a:off x="3973151" y="749301"/>
            <a:ext cx="3938826" cy="647976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4000" b="0">
                <a:solidFill>
                  <a:schemeClr val="tx1">
                    <a:lumMod val="75000"/>
                    <a:lumOff val="25000"/>
                  </a:schemeClr>
                </a:solidFill>
                <a:latin typeface="Helvetica Neue W23 for SKY Reg" panose="020B0604020202020204" pitchFamily="34" charset="-78"/>
                <a:ea typeface="GE SS Text Light" panose="020A0503020102020204" pitchFamily="18" charset="-78"/>
                <a:cs typeface="Helvetica Neue W23 for SKY Reg" panose="020B0604020202020204" pitchFamily="34" charset="-78"/>
              </a:defRPr>
            </a:lvl1pPr>
          </a:lstStyle>
          <a:p>
            <a:pPr lvl="0"/>
            <a:r>
              <a:rPr lang="ar-EG" dirty="0"/>
              <a:t>العنوان الرئسي</a:t>
            </a:r>
          </a:p>
        </p:txBody>
      </p:sp>
      <p:grpSp>
        <p:nvGrpSpPr>
          <p:cNvPr id="101" name="مجموعة 100"/>
          <p:cNvGrpSpPr/>
          <p:nvPr userDrawn="1"/>
        </p:nvGrpSpPr>
        <p:grpSpPr>
          <a:xfrm>
            <a:off x="1" y="5742732"/>
            <a:ext cx="12191999" cy="1129606"/>
            <a:chOff x="1" y="5742732"/>
            <a:chExt cx="12191999" cy="1129606"/>
          </a:xfrm>
        </p:grpSpPr>
        <p:sp>
          <p:nvSpPr>
            <p:cNvPr id="102" name="شكل حر 101"/>
            <p:cNvSpPr/>
            <p:nvPr userDrawn="1"/>
          </p:nvSpPr>
          <p:spPr>
            <a:xfrm>
              <a:off x="2" y="6317302"/>
              <a:ext cx="4762522" cy="555036"/>
            </a:xfrm>
            <a:custGeom>
              <a:avLst/>
              <a:gdLst>
                <a:gd name="connsiteX0" fmla="*/ 0 w 4762522"/>
                <a:gd name="connsiteY0" fmla="*/ 0 h 555036"/>
                <a:gd name="connsiteX1" fmla="*/ 4762522 w 4762522"/>
                <a:gd name="connsiteY1" fmla="*/ 199612 h 555036"/>
                <a:gd name="connsiteX2" fmla="*/ 1938424 w 4762522"/>
                <a:gd name="connsiteY2" fmla="*/ 555036 h 555036"/>
                <a:gd name="connsiteX3" fmla="*/ 0 w 4762522"/>
                <a:gd name="connsiteY3" fmla="*/ 555036 h 5550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762522" h="555036">
                  <a:moveTo>
                    <a:pt x="0" y="0"/>
                  </a:moveTo>
                  <a:lnTo>
                    <a:pt x="4762522" y="199612"/>
                  </a:lnTo>
                  <a:lnTo>
                    <a:pt x="1938424" y="555036"/>
                  </a:lnTo>
                  <a:lnTo>
                    <a:pt x="0" y="555036"/>
                  </a:lnTo>
                  <a:close/>
                </a:path>
              </a:pathLst>
            </a:custGeom>
            <a:solidFill>
              <a:srgbClr val="F7931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EG"/>
            </a:p>
          </p:txBody>
        </p:sp>
        <p:sp>
          <p:nvSpPr>
            <p:cNvPr id="103" name="شكل حر 102"/>
            <p:cNvSpPr/>
            <p:nvPr userDrawn="1"/>
          </p:nvSpPr>
          <p:spPr>
            <a:xfrm>
              <a:off x="1" y="5742732"/>
              <a:ext cx="4759325" cy="774183"/>
            </a:xfrm>
            <a:custGeom>
              <a:avLst/>
              <a:gdLst>
                <a:gd name="connsiteX0" fmla="*/ 0 w 4759325"/>
                <a:gd name="connsiteY0" fmla="*/ 0 h 774183"/>
                <a:gd name="connsiteX1" fmla="*/ 4759325 w 4759325"/>
                <a:gd name="connsiteY1" fmla="*/ 774183 h 774183"/>
                <a:gd name="connsiteX2" fmla="*/ 0 w 4759325"/>
                <a:gd name="connsiteY2" fmla="*/ 584821 h 7741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4759325" h="774183">
                  <a:moveTo>
                    <a:pt x="0" y="0"/>
                  </a:moveTo>
                  <a:lnTo>
                    <a:pt x="4759325" y="774183"/>
                  </a:lnTo>
                  <a:lnTo>
                    <a:pt x="0" y="584821"/>
                  </a:lnTo>
                  <a:close/>
                </a:path>
              </a:pathLst>
            </a:custGeom>
            <a:solidFill>
              <a:srgbClr val="F7A74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EG"/>
            </a:p>
          </p:txBody>
        </p:sp>
        <p:sp>
          <p:nvSpPr>
            <p:cNvPr id="104" name="شكل حر 103"/>
            <p:cNvSpPr/>
            <p:nvPr userDrawn="1"/>
          </p:nvSpPr>
          <p:spPr>
            <a:xfrm>
              <a:off x="3409950" y="6610350"/>
              <a:ext cx="3505200" cy="247650"/>
            </a:xfrm>
            <a:custGeom>
              <a:avLst/>
              <a:gdLst>
                <a:gd name="connsiteX0" fmla="*/ 0 w 3505200"/>
                <a:gd name="connsiteY0" fmla="*/ 247650 h 247650"/>
                <a:gd name="connsiteX1" fmla="*/ 2009775 w 3505200"/>
                <a:gd name="connsiteY1" fmla="*/ 0 h 247650"/>
                <a:gd name="connsiteX2" fmla="*/ 3505200 w 3505200"/>
                <a:gd name="connsiteY2" fmla="*/ 247650 h 247650"/>
                <a:gd name="connsiteX3" fmla="*/ 0 w 3505200"/>
                <a:gd name="connsiteY3" fmla="*/ 247650 h 247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505200" h="247650">
                  <a:moveTo>
                    <a:pt x="0" y="247650"/>
                  </a:moveTo>
                  <a:lnTo>
                    <a:pt x="2009775" y="0"/>
                  </a:lnTo>
                  <a:lnTo>
                    <a:pt x="3505200" y="247650"/>
                  </a:lnTo>
                  <a:lnTo>
                    <a:pt x="0" y="247650"/>
                  </a:lnTo>
                  <a:close/>
                </a:path>
              </a:pathLst>
            </a:custGeom>
            <a:solidFill>
              <a:srgbClr val="CCCCC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EG"/>
            </a:p>
          </p:txBody>
        </p:sp>
        <p:sp>
          <p:nvSpPr>
            <p:cNvPr id="105" name="شكل حر 104"/>
            <p:cNvSpPr/>
            <p:nvPr userDrawn="1"/>
          </p:nvSpPr>
          <p:spPr>
            <a:xfrm>
              <a:off x="6108700" y="5859689"/>
              <a:ext cx="6083300" cy="1011556"/>
            </a:xfrm>
            <a:custGeom>
              <a:avLst/>
              <a:gdLst>
                <a:gd name="connsiteX0" fmla="*/ 6083300 w 6083300"/>
                <a:gd name="connsiteY0" fmla="*/ 0 h 1011556"/>
                <a:gd name="connsiteX1" fmla="*/ 6083300 w 6083300"/>
                <a:gd name="connsiteY1" fmla="*/ 1011556 h 1011556"/>
                <a:gd name="connsiteX2" fmla="*/ 1842214 w 6083300"/>
                <a:gd name="connsiteY2" fmla="*/ 1011556 h 1011556"/>
                <a:gd name="connsiteX3" fmla="*/ 0 w 6083300"/>
                <a:gd name="connsiteY3" fmla="*/ 698500 h 10115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083300" h="1011556">
                  <a:moveTo>
                    <a:pt x="6083300" y="0"/>
                  </a:moveTo>
                  <a:lnTo>
                    <a:pt x="6083300" y="1011556"/>
                  </a:lnTo>
                  <a:lnTo>
                    <a:pt x="1842214" y="1011556"/>
                  </a:lnTo>
                  <a:lnTo>
                    <a:pt x="0" y="698500"/>
                  </a:lnTo>
                  <a:close/>
                </a:path>
              </a:pathLst>
            </a:custGeom>
            <a:solidFill>
              <a:srgbClr val="29ABE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EG"/>
            </a:p>
          </p:txBody>
        </p:sp>
      </p:grpSp>
      <p:sp>
        <p:nvSpPr>
          <p:cNvPr id="112" name="عنصر نائب للصورة 111"/>
          <p:cNvSpPr>
            <a:spLocks noGrp="1"/>
          </p:cNvSpPr>
          <p:nvPr>
            <p:ph type="pic" sz="quarter" idx="20" hasCustomPrompt="1"/>
          </p:nvPr>
        </p:nvSpPr>
        <p:spPr>
          <a:xfrm>
            <a:off x="6492875" y="2220913"/>
            <a:ext cx="835025" cy="8350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</a:lstStyle>
          <a:p>
            <a:r>
              <a:rPr lang="ar-EG" dirty="0"/>
              <a:t>أيقونة</a:t>
            </a:r>
          </a:p>
        </p:txBody>
      </p:sp>
      <p:sp>
        <p:nvSpPr>
          <p:cNvPr id="113" name="عنصر نائب للصورة 111"/>
          <p:cNvSpPr>
            <a:spLocks noGrp="1"/>
          </p:cNvSpPr>
          <p:nvPr>
            <p:ph type="pic" sz="quarter" idx="21" hasCustomPrompt="1"/>
          </p:nvPr>
        </p:nvSpPr>
        <p:spPr>
          <a:xfrm>
            <a:off x="4868056" y="2220913"/>
            <a:ext cx="835025" cy="8350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</a:lstStyle>
          <a:p>
            <a:r>
              <a:rPr lang="ar-EG" dirty="0"/>
              <a:t>أيقونة</a:t>
            </a:r>
          </a:p>
        </p:txBody>
      </p:sp>
      <p:sp>
        <p:nvSpPr>
          <p:cNvPr id="114" name="عنصر نائب للصورة 111"/>
          <p:cNvSpPr>
            <a:spLocks noGrp="1"/>
          </p:cNvSpPr>
          <p:nvPr>
            <p:ph type="pic" sz="quarter" idx="22" hasCustomPrompt="1"/>
          </p:nvPr>
        </p:nvSpPr>
        <p:spPr>
          <a:xfrm>
            <a:off x="6492875" y="4007345"/>
            <a:ext cx="835025" cy="8350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</a:lstStyle>
          <a:p>
            <a:r>
              <a:rPr lang="ar-EG" dirty="0"/>
              <a:t>أيقونة</a:t>
            </a:r>
          </a:p>
        </p:txBody>
      </p:sp>
      <p:sp>
        <p:nvSpPr>
          <p:cNvPr id="115" name="عنصر نائب للصورة 111"/>
          <p:cNvSpPr>
            <a:spLocks noGrp="1"/>
          </p:cNvSpPr>
          <p:nvPr>
            <p:ph type="pic" sz="quarter" idx="23" hasCustomPrompt="1"/>
          </p:nvPr>
        </p:nvSpPr>
        <p:spPr>
          <a:xfrm>
            <a:off x="4868056" y="4007345"/>
            <a:ext cx="835025" cy="8350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</a:lstStyle>
          <a:p>
            <a:r>
              <a:rPr lang="ar-EG" dirty="0"/>
              <a:t>أيقونة</a:t>
            </a:r>
          </a:p>
        </p:txBody>
      </p:sp>
    </p:spTree>
    <p:extLst>
      <p:ext uri="{BB962C8B-B14F-4D97-AF65-F5344CB8AC3E}">
        <p14:creationId xmlns:p14="http://schemas.microsoft.com/office/powerpoint/2010/main" val="25692565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043933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  <p:sldLayoutId id="2147483654" r:id="rId2"/>
    <p:sldLayoutId id="2147483649" r:id="rId3"/>
    <p:sldLayoutId id="2147483650" r:id="rId4"/>
    <p:sldLayoutId id="2147483652" r:id="rId5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EG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عنصر نائب للنص 25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27" name="عنصر نائب للنص 26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ar-EG" dirty="0"/>
          </a:p>
        </p:txBody>
      </p:sp>
    </p:spTree>
    <p:extLst>
      <p:ext uri="{BB962C8B-B14F-4D97-AF65-F5344CB8AC3E}">
        <p14:creationId xmlns:p14="http://schemas.microsoft.com/office/powerpoint/2010/main" val="28454506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نص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1022266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عنصر نائب للنص 5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ar-EG" dirty="0"/>
          </a:p>
        </p:txBody>
      </p:sp>
      <p:sp>
        <p:nvSpPr>
          <p:cNvPr id="7" name="عنصر نائب للنص 6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ar-EG" dirty="0"/>
          </a:p>
        </p:txBody>
      </p:sp>
      <p:sp>
        <p:nvSpPr>
          <p:cNvPr id="8" name="عنصر نائب للنص 7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ar-EG" dirty="0"/>
          </a:p>
        </p:txBody>
      </p:sp>
      <p:sp>
        <p:nvSpPr>
          <p:cNvPr id="9" name="عنصر نائب للنص 8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ar-EG" dirty="0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10" name="عنصر نائب للنص 9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11" name="عنصر نائب للنص 10"/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endParaRPr lang="ar-EG" dirty="0"/>
          </a:p>
        </p:txBody>
      </p:sp>
      <p:sp>
        <p:nvSpPr>
          <p:cNvPr id="12" name="عنصر نائب للنص 11"/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endParaRPr lang="ar-EG" dirty="0"/>
          </a:p>
        </p:txBody>
      </p:sp>
    </p:spTree>
    <p:extLst>
      <p:ext uri="{BB962C8B-B14F-4D97-AF65-F5344CB8AC3E}">
        <p14:creationId xmlns:p14="http://schemas.microsoft.com/office/powerpoint/2010/main" val="4977576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841965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851823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77105806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85</TotalTime>
  <Words>0</Words>
  <Application>Microsoft Office PowerPoint</Application>
  <PresentationFormat>شاشة عريضة</PresentationFormat>
  <Paragraphs>0</Paragraphs>
  <Slides>6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5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6</vt:i4>
      </vt:variant>
    </vt:vector>
  </HeadingPairs>
  <TitlesOfParts>
    <vt:vector size="12" baseType="lpstr">
      <vt:lpstr>GE SS Text Light</vt:lpstr>
      <vt:lpstr>Arial</vt:lpstr>
      <vt:lpstr>Helvetica Neue W23 for SKY Reg</vt:lpstr>
      <vt:lpstr>Calibri</vt:lpstr>
      <vt:lpstr>Helvetica Neue W23 for SKY Bd</vt:lpstr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ابراهيم محمد</dc:creator>
  <cp:lastModifiedBy>win7</cp:lastModifiedBy>
  <cp:revision>13</cp:revision>
  <dcterms:created xsi:type="dcterms:W3CDTF">2017-06-26T22:59:58Z</dcterms:created>
  <dcterms:modified xsi:type="dcterms:W3CDTF">2017-06-28T16:46:16Z</dcterms:modified>
</cp:coreProperties>
</file>