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embedTrueTypeFonts="1" saveSubsetFonts="1">
  <p:sldMasterIdLst>
    <p:sldMasterId id="2147483648" r:id="rId1"/>
  </p:sldMasterIdLst>
  <p:notesMasterIdLst>
    <p:notesMasterId r:id="rId22"/>
  </p:notesMasterIdLst>
  <p:handoutMasterIdLst>
    <p:handoutMasterId r:id="rId23"/>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13004800" cy="9753600"/>
  <p:notesSz cx="6858000" cy="9144000"/>
  <p:embeddedFontLst>
    <p:embeddedFont>
      <p:font typeface="Helvetica Neue W23 for SKY Reg" panose="020B0604020202020204" pitchFamily="34" charset="-78"/>
      <p:regular r:id="rId24"/>
    </p:embeddedFont>
    <p:embeddedFont>
      <p:font typeface="GE SS Two Bold" panose="020A0503020102020204" pitchFamily="18" charset="-78"/>
      <p:bold r:id="rId25"/>
    </p:embeddedFont>
    <p:embeddedFont>
      <p:font typeface="Calibri" panose="020F0502020204030204" pitchFamily="34" charset="0"/>
      <p:regular r:id="rId26"/>
      <p:bold r:id="rId27"/>
      <p:italic r:id="rId28"/>
      <p:boldItalic r:id="rId29"/>
    </p:embeddedFont>
    <p:embeddedFont>
      <p:font typeface="Helvetica Neue W23 for SKY Bd" panose="020B0804020202020204" pitchFamily="34" charset="-78"/>
      <p:bold r:id="rId30"/>
    </p:embeddedFont>
  </p:embeddedFontLst>
  <p:defaultTex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lvl1pPr>
    <a:lvl2pPr marL="0" marR="0" indent="22860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lvl2pPr>
    <a:lvl3pPr marL="0" marR="0" indent="45720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lvl3pPr>
    <a:lvl4pPr marL="0" marR="0" indent="68580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lvl4pPr>
    <a:lvl5pPr marL="0" marR="0" indent="91440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lvl5pPr>
    <a:lvl6pPr marL="0" marR="0" indent="114300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lvl6pPr>
    <a:lvl7pPr marL="0" marR="0" indent="137160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lvl7pPr>
    <a:lvl8pPr marL="0" marR="0" indent="160020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lvl8pPr>
    <a:lvl9pPr marL="0" marR="0" indent="182880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lvl9pPr>
  </p:defaultTextStyle>
  <p:extLst>
    <p:ext uri="{EFAFB233-063F-42B5-8137-9DF3F51BA10A}">
      <p15:sldGuideLst xmlns:p15="http://schemas.microsoft.com/office/powerpoint/2012/main">
        <p15:guide id="1" orient="horz" pos="3072">
          <p15:clr>
            <a:srgbClr val="A4A3A4"/>
          </p15:clr>
        </p15:guide>
        <p15:guide id="2" pos="4096">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940675A-B579-460E-94D1-54222C63F5DA}">
  <a:tblStyle styleId="{938962BD-D8F1-4E52-AD94-B53F374EF19C}" styleName="">
    <a:tblBg/>
    <a:wholeTbl>
      <a:tcTxStyle b="off" i="off">
        <a:fontRef idx="minor">
          <a:srgbClr val="53585F"/>
        </a:fontRef>
        <a:srgbClr val="53585F"/>
      </a:tcTxStyle>
      <a:tcStyle>
        <a:tcBdr>
          <a:left>
            <a:ln w="12700" cap="flat">
              <a:solidFill>
                <a:srgbClr val="A1A4A3"/>
              </a:solidFill>
              <a:prstDash val="solid"/>
              <a:miter lim="400000"/>
            </a:ln>
          </a:left>
          <a:right>
            <a:ln w="12700" cap="flat">
              <a:solidFill>
                <a:srgbClr val="A1A4A3"/>
              </a:solidFill>
              <a:prstDash val="solid"/>
              <a:miter lim="400000"/>
            </a:ln>
          </a:right>
          <a:top>
            <a:ln w="12700" cap="flat">
              <a:solidFill>
                <a:srgbClr val="A1A4A3"/>
              </a:solidFill>
              <a:prstDash val="solid"/>
              <a:miter lim="400000"/>
            </a:ln>
          </a:top>
          <a:bottom>
            <a:ln w="12700" cap="flat">
              <a:solidFill>
                <a:srgbClr val="A1A4A3"/>
              </a:solidFill>
              <a:prstDash val="solid"/>
              <a:miter lim="400000"/>
            </a:ln>
          </a:bottom>
          <a:insideH>
            <a:ln w="12700" cap="flat">
              <a:solidFill>
                <a:srgbClr val="A1A4A3"/>
              </a:solidFill>
              <a:prstDash val="solid"/>
              <a:miter lim="400000"/>
            </a:ln>
          </a:insideH>
          <a:insideV>
            <a:ln w="12700" cap="flat">
              <a:solidFill>
                <a:srgbClr val="A1A4A3"/>
              </a:solidFill>
              <a:prstDash val="solid"/>
              <a:miter lim="400000"/>
            </a:ln>
          </a:insideV>
        </a:tcBdr>
        <a:fill>
          <a:solidFill>
            <a:srgbClr val="FFFFFF"/>
          </a:solidFill>
        </a:fill>
      </a:tcStyle>
    </a:wholeTbl>
    <a:band2H>
      <a:tcTxStyle/>
      <a:tcStyle>
        <a:tcBdr/>
        <a:fill>
          <a:solidFill>
            <a:srgbClr val="E3E5E8"/>
          </a:solidFill>
        </a:fill>
      </a:tcStyle>
    </a:band2H>
    <a:firstCol>
      <a:tcTxStyle b="off" i="off">
        <a:fontRef idx="minor">
          <a:srgbClr val="FFFFFF"/>
        </a:fontRef>
        <a:srgbClr val="FFFFFF"/>
      </a:tcTxStyle>
      <a:tcStyle>
        <a:tcBdr>
          <a:left>
            <a:ln w="12700" cap="flat">
              <a:noFill/>
              <a:miter lim="400000"/>
            </a:ln>
          </a:left>
          <a:right>
            <a:ln w="12700" cap="flat">
              <a:solidFill>
                <a:srgbClr val="A1A4A3"/>
              </a:solidFill>
              <a:prstDash val="solid"/>
              <a:miter lim="400000"/>
            </a:ln>
          </a:right>
          <a:top>
            <a:ln w="12700" cap="flat">
              <a:solidFill>
                <a:srgbClr val="A1A4A3"/>
              </a:solidFill>
              <a:prstDash val="solid"/>
              <a:miter lim="400000"/>
            </a:ln>
          </a:top>
          <a:bottom>
            <a:ln w="12700" cap="flat">
              <a:solidFill>
                <a:srgbClr val="A1A4A3"/>
              </a:solidFill>
              <a:prstDash val="solid"/>
              <a:miter lim="400000"/>
            </a:ln>
          </a:bottom>
          <a:insideH>
            <a:ln w="12700" cap="flat">
              <a:solidFill>
                <a:srgbClr val="A1A4A3"/>
              </a:solidFill>
              <a:prstDash val="solid"/>
              <a:miter lim="400000"/>
            </a:ln>
          </a:insideH>
          <a:insideV>
            <a:ln w="12700" cap="flat">
              <a:solidFill>
                <a:srgbClr val="A1A4A3"/>
              </a:solidFill>
              <a:prstDash val="solid"/>
              <a:miter lim="400000"/>
            </a:ln>
          </a:insideV>
        </a:tcBdr>
        <a:fill>
          <a:solidFill>
            <a:srgbClr val="C5C7C8"/>
          </a:solidFill>
        </a:fill>
      </a:tcStyle>
    </a:firstCol>
    <a:lastRow>
      <a:tcTxStyle b="off" i="off">
        <a:font>
          <a:latin typeface="Helvetica Light"/>
          <a:ea typeface="Helvetica Light"/>
          <a:cs typeface="Helvetica Light"/>
        </a:font>
        <a:srgbClr val="000000"/>
      </a:tcTxStyle>
      <a:tcStyle>
        <a:tcBdr>
          <a:left>
            <a:ln w="12700" cap="flat">
              <a:noFill/>
              <a:miter lim="400000"/>
            </a:ln>
          </a:left>
          <a:right>
            <a:ln w="12700" cap="flat">
              <a:noFill/>
              <a:miter lim="400000"/>
            </a:ln>
          </a:right>
          <a:top>
            <a:ln w="12700" cap="flat">
              <a:solidFill>
                <a:srgbClr val="3797C6"/>
              </a:solidFill>
              <a:prstDash val="solid"/>
              <a:miter lim="400000"/>
            </a:ln>
          </a:top>
          <a:bottom>
            <a:ln w="12700" cap="flat">
              <a:noFill/>
              <a:miter lim="400000"/>
            </a:ln>
          </a:bottom>
          <a:insideH>
            <a:ln w="12700" cap="flat">
              <a:noFill/>
              <a:miter lim="400000"/>
            </a:ln>
          </a:insideH>
          <a:insideV>
            <a:ln w="12700" cap="flat">
              <a:noFill/>
              <a:miter lim="400000"/>
            </a:ln>
          </a:insideV>
        </a:tcBdr>
        <a:fill>
          <a:solidFill>
            <a:srgbClr val="FFFFFF"/>
          </a:solidFill>
        </a:fill>
      </a:tcStyle>
    </a:lastRow>
    <a:firstRow>
      <a:tcTxStyle b="off" i="off">
        <a:fontRef idx="minor">
          <a:srgbClr val="FFFFFF"/>
        </a:fontRef>
        <a:srgbClr val="FFFFFF"/>
      </a:tcTxStyle>
      <a:tcStyle>
        <a:tcBdr>
          <a:left>
            <a:ln w="12700" cap="flat">
              <a:solidFill>
                <a:srgbClr val="A1A4A3"/>
              </a:solidFill>
              <a:prstDash val="solid"/>
              <a:miter lim="400000"/>
            </a:ln>
          </a:left>
          <a:right>
            <a:ln w="12700" cap="flat">
              <a:solidFill>
                <a:srgbClr val="A1A4A3"/>
              </a:solidFill>
              <a:prstDash val="solid"/>
              <a:miter lim="400000"/>
            </a:ln>
          </a:right>
          <a:top>
            <a:ln w="12700" cap="flat">
              <a:noFill/>
              <a:miter lim="400000"/>
            </a:ln>
          </a:top>
          <a:bottom>
            <a:ln w="12700" cap="flat">
              <a:solidFill>
                <a:srgbClr val="A1A4A3"/>
              </a:solidFill>
              <a:prstDash val="solid"/>
              <a:miter lim="400000"/>
            </a:ln>
          </a:bottom>
          <a:insideH>
            <a:ln w="12700" cap="flat">
              <a:solidFill>
                <a:srgbClr val="A1A4A3"/>
              </a:solidFill>
              <a:prstDash val="solid"/>
              <a:miter lim="400000"/>
            </a:ln>
          </a:insideH>
          <a:insideV>
            <a:ln w="12700" cap="flat">
              <a:solidFill>
                <a:srgbClr val="A1A4A3"/>
              </a:solidFill>
              <a:prstDash val="solid"/>
              <a:miter lim="400000"/>
            </a:ln>
          </a:insideV>
        </a:tcBdr>
        <a:fill>
          <a:solidFill>
            <a:srgbClr val="F8D976"/>
          </a:solidFill>
        </a:fill>
      </a:tcStyle>
    </a:firstRow>
  </a:tblStyle>
  <a:tblStyle styleId="{3183E995-2D74-4EEC-9ABB-4CEAE0DE4282}" styleName="">
    <a:tblBg/>
    <a:wholeTbl>
      <a:tcTxStyle b="off" i="off">
        <a:fontRef idx="minor">
          <a:srgbClr val="53585F"/>
        </a:fontRef>
        <a:srgbClr val="53585F"/>
      </a:tcTxStyle>
      <a:tcStyle>
        <a:tcBdr>
          <a:left>
            <a:ln w="12700" cap="flat">
              <a:solidFill>
                <a:srgbClr val="A1A4A3"/>
              </a:solidFill>
              <a:prstDash val="solid"/>
              <a:miter lim="400000"/>
            </a:ln>
          </a:left>
          <a:right>
            <a:ln w="12700" cap="flat">
              <a:solidFill>
                <a:srgbClr val="A1A4A3"/>
              </a:solidFill>
              <a:prstDash val="solid"/>
              <a:miter lim="400000"/>
            </a:ln>
          </a:right>
          <a:top>
            <a:ln w="12700" cap="flat">
              <a:solidFill>
                <a:srgbClr val="A1A4A3"/>
              </a:solidFill>
              <a:prstDash val="solid"/>
              <a:miter lim="400000"/>
            </a:ln>
          </a:top>
          <a:bottom>
            <a:ln w="12700" cap="flat">
              <a:solidFill>
                <a:srgbClr val="A1A4A3"/>
              </a:solidFill>
              <a:prstDash val="solid"/>
              <a:miter lim="400000"/>
            </a:ln>
          </a:bottom>
          <a:insideH>
            <a:ln w="12700" cap="flat">
              <a:solidFill>
                <a:srgbClr val="A1A4A3"/>
              </a:solidFill>
              <a:prstDash val="solid"/>
              <a:miter lim="400000"/>
            </a:ln>
          </a:insideH>
          <a:insideV>
            <a:ln w="12700" cap="flat">
              <a:solidFill>
                <a:srgbClr val="A1A4A3"/>
              </a:solidFill>
              <a:prstDash val="solid"/>
              <a:miter lim="400000"/>
            </a:ln>
          </a:insideV>
        </a:tcBdr>
        <a:fill>
          <a:solidFill>
            <a:srgbClr val="FFFFFF"/>
          </a:solidFill>
        </a:fill>
      </a:tcStyle>
    </a:wholeTbl>
    <a:band2H>
      <a:tcTxStyle/>
      <a:tcStyle>
        <a:tcBdr/>
        <a:fill>
          <a:solidFill>
            <a:srgbClr val="E3E5E8"/>
          </a:solidFill>
        </a:fill>
      </a:tcStyle>
    </a:band2H>
    <a:firstCol>
      <a:tcTxStyle b="off" i="off">
        <a:fontRef idx="minor">
          <a:srgbClr val="FFFFFF"/>
        </a:fontRef>
        <a:srgbClr val="FFFFFF"/>
      </a:tcTxStyle>
      <a:tcStyle>
        <a:tcBdr>
          <a:left>
            <a:ln w="12700" cap="flat">
              <a:noFill/>
              <a:miter lim="400000"/>
            </a:ln>
          </a:left>
          <a:right>
            <a:ln w="12700" cap="flat">
              <a:solidFill>
                <a:srgbClr val="A1A4A3"/>
              </a:solidFill>
              <a:prstDash val="solid"/>
              <a:miter lim="400000"/>
            </a:ln>
          </a:right>
          <a:top>
            <a:ln w="12700" cap="flat">
              <a:solidFill>
                <a:srgbClr val="A1A4A3"/>
              </a:solidFill>
              <a:prstDash val="solid"/>
              <a:miter lim="400000"/>
            </a:ln>
          </a:top>
          <a:bottom>
            <a:ln w="12700" cap="flat">
              <a:solidFill>
                <a:srgbClr val="A1A4A3"/>
              </a:solidFill>
              <a:prstDash val="solid"/>
              <a:miter lim="400000"/>
            </a:ln>
          </a:bottom>
          <a:insideH>
            <a:ln w="12700" cap="flat">
              <a:solidFill>
                <a:srgbClr val="A1A4A3"/>
              </a:solidFill>
              <a:prstDash val="solid"/>
              <a:miter lim="400000"/>
            </a:ln>
          </a:insideH>
          <a:insideV>
            <a:ln w="12700" cap="flat">
              <a:solidFill>
                <a:srgbClr val="A1A4A3"/>
              </a:solidFill>
              <a:prstDash val="solid"/>
              <a:miter lim="400000"/>
            </a:ln>
          </a:insideV>
        </a:tcBdr>
        <a:fill>
          <a:solidFill>
            <a:srgbClr val="F8D976"/>
          </a:solidFill>
        </a:fill>
      </a:tcStyle>
    </a:firstCol>
    <a:lastRow>
      <a:tcTxStyle b="off" i="off">
        <a:fontRef idx="minor">
          <a:srgbClr val="53585F"/>
        </a:fontRef>
        <a:srgbClr val="53585F"/>
      </a:tcTxStyle>
      <a:tcStyle>
        <a:tcBdr>
          <a:left>
            <a:ln w="12700" cap="flat">
              <a:solidFill>
                <a:srgbClr val="A1A4A3"/>
              </a:solidFill>
              <a:prstDash val="solid"/>
              <a:miter lim="400000"/>
            </a:ln>
          </a:left>
          <a:right>
            <a:ln w="12700" cap="flat">
              <a:solidFill>
                <a:srgbClr val="A1A4A3"/>
              </a:solidFill>
              <a:prstDash val="solid"/>
              <a:miter lim="400000"/>
            </a:ln>
          </a:right>
          <a:top>
            <a:ln w="12700" cap="flat">
              <a:solidFill>
                <a:srgbClr val="A1A4A3"/>
              </a:solidFill>
              <a:prstDash val="solid"/>
              <a:miter lim="400000"/>
            </a:ln>
          </a:top>
          <a:bottom>
            <a:ln w="12700" cap="flat">
              <a:noFill/>
              <a:miter lim="400000"/>
            </a:ln>
          </a:bottom>
          <a:insideH>
            <a:ln w="12700" cap="flat">
              <a:solidFill>
                <a:srgbClr val="A1A4A3"/>
              </a:solidFill>
              <a:prstDash val="solid"/>
              <a:miter lim="400000"/>
            </a:ln>
          </a:insideH>
          <a:insideV>
            <a:ln w="12700" cap="flat">
              <a:solidFill>
                <a:srgbClr val="A1A4A3"/>
              </a:solidFill>
              <a:prstDash val="solid"/>
              <a:miter lim="400000"/>
            </a:ln>
          </a:insideV>
        </a:tcBdr>
        <a:fill>
          <a:solidFill>
            <a:srgbClr val="FFFFFF"/>
          </a:solidFill>
        </a:fill>
      </a:tcStyle>
    </a:lastRow>
    <a:firstRow>
      <a:tcTxStyle b="off" i="off">
        <a:fontRef idx="minor">
          <a:srgbClr val="FFFFFF"/>
        </a:fontRef>
        <a:srgbClr val="FFFFFF"/>
      </a:tcTxStyle>
      <a:tcStyle>
        <a:tcBdr>
          <a:left>
            <a:ln w="12700" cap="flat">
              <a:solidFill>
                <a:srgbClr val="A1A4A3"/>
              </a:solidFill>
              <a:prstDash val="solid"/>
              <a:miter lim="400000"/>
            </a:ln>
          </a:left>
          <a:right>
            <a:ln w="12700" cap="flat">
              <a:solidFill>
                <a:srgbClr val="A1A4A3"/>
              </a:solidFill>
              <a:prstDash val="solid"/>
              <a:miter lim="400000"/>
            </a:ln>
          </a:right>
          <a:top>
            <a:ln w="12700" cap="flat">
              <a:noFill/>
              <a:miter lim="400000"/>
            </a:ln>
          </a:top>
          <a:bottom>
            <a:ln w="12700" cap="flat">
              <a:solidFill>
                <a:srgbClr val="A1A4A3"/>
              </a:solidFill>
              <a:prstDash val="solid"/>
              <a:miter lim="400000"/>
            </a:ln>
          </a:bottom>
          <a:insideH>
            <a:ln w="12700" cap="flat">
              <a:solidFill>
                <a:srgbClr val="A1A4A3"/>
              </a:solidFill>
              <a:prstDash val="solid"/>
              <a:miter lim="400000"/>
            </a:ln>
          </a:insideH>
          <a:insideV>
            <a:ln w="12700" cap="flat">
              <a:solidFill>
                <a:srgbClr val="A1A4A3"/>
              </a:solidFill>
              <a:prstDash val="solid"/>
              <a:miter lim="400000"/>
            </a:ln>
          </a:insideV>
        </a:tcBdr>
        <a:fill>
          <a:solidFill>
            <a:srgbClr val="F8D97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040" autoAdjust="0"/>
    <p:restoredTop sz="94660"/>
  </p:normalViewPr>
  <p:slideViewPr>
    <p:cSldViewPr snapToGrid="0" snapToObjects="1">
      <p:cViewPr varScale="1">
        <p:scale>
          <a:sx n="82" d="100"/>
          <a:sy n="82" d="100"/>
        </p:scale>
        <p:origin x="1386" y="114"/>
      </p:cViewPr>
      <p:guideLst>
        <p:guide orient="horz" pos="3072"/>
        <p:guide pos="4096"/>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font" Target="fonts/font3.fntdata"/><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font" Target="fonts/font2.fntdata"/><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font" Target="fonts/font6.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font" Target="fonts/font1.fntdata"/><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28" Type="http://schemas.openxmlformats.org/officeDocument/2006/relationships/font" Target="fonts/font5.fntdata"/><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font" Target="fonts/font4.fntdata"/><Relationship Id="rId30" Type="http://schemas.openxmlformats.org/officeDocument/2006/relationships/font" Target="fonts/font7.fntdata"/><Relationship Id="rId35" Type="http://schemas.microsoft.com/office/2015/10/relationships/revisionInfo" Target="revisionInfo.xml"/><Relationship Id="rId8" Type="http://schemas.openxmlformats.org/officeDocument/2006/relationships/slide" Target="slides/slide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F412A280-A86E-2544-98D3-C8A8073602CC}" type="datetimeFigureOut">
              <a:rPr lang="en-US" smtClean="0"/>
              <a:t>14/6/2018</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A31B3EF3-6506-6B41-B471-A5F49F3148FA}" type="slidenum">
              <a:rPr lang="en-US" smtClean="0"/>
              <a:t>‹#›</a:t>
            </a:fld>
            <a:endParaRPr lang="en-US"/>
          </a:p>
        </p:txBody>
      </p:sp>
    </p:spTree>
    <p:extLst>
      <p:ext uri="{BB962C8B-B14F-4D97-AF65-F5344CB8AC3E}">
        <p14:creationId xmlns:p14="http://schemas.microsoft.com/office/powerpoint/2010/main" val="1899638123"/>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472" name="Shape 472"/>
          <p:cNvSpPr>
            <a:spLocks noGrp="1" noRot="1" noChangeAspect="1"/>
          </p:cNvSpPr>
          <p:nvPr>
            <p:ph type="sldImg"/>
          </p:nvPr>
        </p:nvSpPr>
        <p:spPr>
          <a:xfrm>
            <a:off x="1143000" y="685800"/>
            <a:ext cx="4572000" cy="3429000"/>
          </a:xfrm>
          <a:prstGeom prst="rect">
            <a:avLst/>
          </a:prstGeom>
        </p:spPr>
        <p:txBody>
          <a:bodyPr/>
          <a:lstStyle/>
          <a:p>
            <a:endParaRPr/>
          </a:p>
        </p:txBody>
      </p:sp>
      <p:sp>
        <p:nvSpPr>
          <p:cNvPr id="473" name="Shape 473"/>
          <p:cNvSpPr>
            <a:spLocks noGrp="1"/>
          </p:cNvSpPr>
          <p:nvPr>
            <p:ph type="body" sz="quarter" idx="1"/>
          </p:nvPr>
        </p:nvSpPr>
        <p:spPr>
          <a:xfrm>
            <a:off x="914400" y="4343400"/>
            <a:ext cx="5029200" cy="4114800"/>
          </a:xfrm>
          <a:prstGeom prst="rect">
            <a:avLst/>
          </a:prstGeom>
        </p:spPr>
        <p:txBody>
          <a:bodyPr/>
          <a:lstStyle/>
          <a:p>
            <a:endParaRPr/>
          </a:p>
        </p:txBody>
      </p:sp>
    </p:spTree>
    <p:extLst>
      <p:ext uri="{BB962C8B-B14F-4D97-AF65-F5344CB8AC3E}">
        <p14:creationId xmlns:p14="http://schemas.microsoft.com/office/powerpoint/2010/main" val="3006002938"/>
      </p:ext>
    </p:extLst>
  </p:cSld>
  <p:clrMap bg1="lt1" tx1="dk1" bg2="lt2" tx2="dk2" accent1="accent1" accent2="accent2" accent3="accent3" accent4="accent4" accent5="accent5" accent6="accent6" hlink="hlink" folHlink="folHlink"/>
  <p:notesStyle>
    <a:lvl1pPr defTabSz="457200" latinLnBrk="0">
      <a:lnSpc>
        <a:spcPct val="117999"/>
      </a:lnSpc>
      <a:defRPr sz="2200">
        <a:latin typeface="Helvetica Neue"/>
        <a:ea typeface="Helvetica Neue"/>
        <a:cs typeface="Helvetica Neue"/>
        <a:sym typeface="Helvetica Neue"/>
      </a:defRPr>
    </a:lvl1pPr>
    <a:lvl2pPr indent="228600" defTabSz="457200" latinLnBrk="0">
      <a:lnSpc>
        <a:spcPct val="117999"/>
      </a:lnSpc>
      <a:defRPr sz="2200">
        <a:latin typeface="Helvetica Neue"/>
        <a:ea typeface="Helvetica Neue"/>
        <a:cs typeface="Helvetica Neue"/>
        <a:sym typeface="Helvetica Neue"/>
      </a:defRPr>
    </a:lvl2pPr>
    <a:lvl3pPr indent="457200" defTabSz="457200" latinLnBrk="0">
      <a:lnSpc>
        <a:spcPct val="117999"/>
      </a:lnSpc>
      <a:defRPr sz="2200">
        <a:latin typeface="Helvetica Neue"/>
        <a:ea typeface="Helvetica Neue"/>
        <a:cs typeface="Helvetica Neue"/>
        <a:sym typeface="Helvetica Neue"/>
      </a:defRPr>
    </a:lvl3pPr>
    <a:lvl4pPr indent="685800" defTabSz="457200" latinLnBrk="0">
      <a:lnSpc>
        <a:spcPct val="117999"/>
      </a:lnSpc>
      <a:defRPr sz="2200">
        <a:latin typeface="Helvetica Neue"/>
        <a:ea typeface="Helvetica Neue"/>
        <a:cs typeface="Helvetica Neue"/>
        <a:sym typeface="Helvetica Neue"/>
      </a:defRPr>
    </a:lvl4pPr>
    <a:lvl5pPr indent="914400" defTabSz="457200" latinLnBrk="0">
      <a:lnSpc>
        <a:spcPct val="117999"/>
      </a:lnSpc>
      <a:defRPr sz="2200">
        <a:latin typeface="Helvetica Neue"/>
        <a:ea typeface="Helvetica Neue"/>
        <a:cs typeface="Helvetica Neue"/>
        <a:sym typeface="Helvetica Neue"/>
      </a:defRPr>
    </a:lvl5pPr>
    <a:lvl6pPr indent="1143000" defTabSz="457200" latinLnBrk="0">
      <a:lnSpc>
        <a:spcPct val="117999"/>
      </a:lnSpc>
      <a:defRPr sz="2200">
        <a:latin typeface="Helvetica Neue"/>
        <a:ea typeface="Helvetica Neue"/>
        <a:cs typeface="Helvetica Neue"/>
        <a:sym typeface="Helvetica Neue"/>
      </a:defRPr>
    </a:lvl6pPr>
    <a:lvl7pPr indent="1371600" defTabSz="457200" latinLnBrk="0">
      <a:lnSpc>
        <a:spcPct val="117999"/>
      </a:lnSpc>
      <a:defRPr sz="2200">
        <a:latin typeface="Helvetica Neue"/>
        <a:ea typeface="Helvetica Neue"/>
        <a:cs typeface="Helvetica Neue"/>
        <a:sym typeface="Helvetica Neue"/>
      </a:defRPr>
    </a:lvl7pPr>
    <a:lvl8pPr indent="1600200" defTabSz="457200" latinLnBrk="0">
      <a:lnSpc>
        <a:spcPct val="117999"/>
      </a:lnSpc>
      <a:defRPr sz="2200">
        <a:latin typeface="Helvetica Neue"/>
        <a:ea typeface="Helvetica Neue"/>
        <a:cs typeface="Helvetica Neue"/>
        <a:sym typeface="Helvetica Neue"/>
      </a:defRPr>
    </a:lvl8pPr>
    <a:lvl9pPr indent="1828800" defTabSz="457200" latinLnBrk="0">
      <a:lnSpc>
        <a:spcPct val="117999"/>
      </a:lnSpc>
      <a:defRPr sz="2200">
        <a:latin typeface="Helvetica Neue"/>
        <a:ea typeface="Helvetica Neue"/>
        <a:cs typeface="Helvetica Neue"/>
        <a:sym typeface="Helvetica Neue"/>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
        <p:cNvGrpSpPr/>
        <p:nvPr/>
      </p:nvGrpSpPr>
      <p:grpSpPr>
        <a:xfrm>
          <a:off x="0" y="0"/>
          <a:ext cx="0" cy="0"/>
          <a:chOff x="0" y="0"/>
          <a:chExt cx="0" cy="0"/>
        </a:xfrm>
      </p:grpSpPr>
      <p:sp>
        <p:nvSpPr>
          <p:cNvPr id="14" name="Shape 14"/>
          <p:cNvSpPr>
            <a:spLocks noGrp="1"/>
          </p:cNvSpPr>
          <p:nvPr>
            <p:ph type="title" hasCustomPrompt="1"/>
          </p:nvPr>
        </p:nvSpPr>
        <p:spPr>
          <a:prstGeom prst="rect">
            <a:avLst/>
          </a:prstGeom>
        </p:spPr>
        <p:txBody>
          <a:bodyPr/>
          <a:lstStyle>
            <a:lvl1pPr rtl="1">
              <a:defRPr>
                <a:latin typeface="Helvetica Neue W23 for SKY Bd" panose="020B0804020202020204" pitchFamily="34" charset="-78"/>
                <a:cs typeface="Helvetica Neue W23 for SKY Bd" panose="020B0804020202020204" pitchFamily="34" charset="-78"/>
              </a:defRPr>
            </a:lvl1pPr>
          </a:lstStyle>
          <a:p>
            <a:r>
              <a:rPr lang="ar-EG" dirty="0"/>
              <a:t>أضف عنوان رئيسي</a:t>
            </a:r>
            <a:endParaRPr dirty="0"/>
          </a:p>
        </p:txBody>
      </p:sp>
      <p:sp>
        <p:nvSpPr>
          <p:cNvPr id="15" name="Shape 15"/>
          <p:cNvSpPr>
            <a:spLocks noGrp="1"/>
          </p:cNvSpPr>
          <p:nvPr>
            <p:ph type="body" sz="quarter" idx="1" hasCustomPrompt="1"/>
          </p:nvPr>
        </p:nvSpPr>
        <p:spPr>
          <a:prstGeom prst="rect">
            <a:avLst/>
          </a:prstGeom>
        </p:spPr>
        <p:txBody>
          <a:bodyPr/>
          <a:lstStyle>
            <a:lvl1pPr rtl="1">
              <a:defRPr sz="2800" baseline="0">
                <a:latin typeface="Helvetica Neue W23 for SKY Reg" panose="020B0604020202020204" pitchFamily="34" charset="-78"/>
                <a:ea typeface="GE SS Two Bold" panose="020A0503020102020204" pitchFamily="18" charset="-78"/>
                <a:cs typeface="Helvetica Neue W23 for SKY Reg" panose="020B0604020202020204" pitchFamily="34" charset="-78"/>
              </a:defRPr>
            </a:lvl1pPr>
          </a:lstStyle>
          <a:p>
            <a:r>
              <a:rPr lang="ar-EG" dirty="0"/>
              <a:t>أضف وصف لعنوانك</a:t>
            </a:r>
            <a:endParaRPr dirty="0"/>
          </a:p>
        </p:txBody>
      </p:sp>
      <p:sp>
        <p:nvSpPr>
          <p:cNvPr id="16" name="Shape 16"/>
          <p:cNvSpPr>
            <a:spLocks noGrp="1"/>
          </p:cNvSpPr>
          <p:nvPr>
            <p:ph type="body" sz="quarter" idx="13" hasCustomPrompt="1"/>
          </p:nvPr>
        </p:nvSpPr>
        <p:spPr>
          <a:xfrm>
            <a:off x="5229423" y="8632115"/>
            <a:ext cx="2545954" cy="376521"/>
          </a:xfrm>
          <a:prstGeom prst="roundRect">
            <a:avLst>
              <a:gd name="adj" fmla="val 37973"/>
            </a:avLst>
          </a:prstGeom>
          <a:solidFill>
            <a:srgbClr val="F8D975"/>
          </a:solidFill>
        </p:spPr>
        <p:txBody>
          <a:bodyPr anchor="ctr"/>
          <a:lstStyle>
            <a:lvl1pPr rtl="1">
              <a:defRPr baseline="0">
                <a:solidFill>
                  <a:srgbClr val="FFFFFF"/>
                </a:solidFill>
                <a:latin typeface="Helvetica Neue W23 for SKY Reg" panose="020B0604020202020204" pitchFamily="34" charset="-78"/>
                <a:cs typeface="Helvetica Neue W23 for SKY Reg" panose="020B0604020202020204" pitchFamily="34" charset="-78"/>
              </a:defRPr>
            </a:lvl1pPr>
          </a:lstStyle>
          <a:p>
            <a:pPr lvl="0"/>
            <a:r>
              <a:rPr lang="ar-EG" dirty="0"/>
              <a:t>استبدل هذا النص</a:t>
            </a:r>
            <a:endParaRPr lang="en-US" dirty="0"/>
          </a:p>
        </p:txBody>
      </p:sp>
      <p:sp>
        <p:nvSpPr>
          <p:cNvPr id="17" name="Shape 17"/>
          <p:cNvSpPr>
            <a:spLocks noGrp="1"/>
          </p:cNvSpPr>
          <p:nvPr>
            <p:ph type="sldNum" sz="quarter" idx="2"/>
          </p:nvPr>
        </p:nvSpPr>
        <p:spPr>
          <a:prstGeom prst="rect">
            <a:avLst/>
          </a:prstGeom>
        </p:spPr>
        <p:txBody>
          <a:bodyPr/>
          <a:lstStyle>
            <a:lvl1pPr rtl="1">
              <a:defRPr/>
            </a:lvl1pPr>
          </a:lstStyle>
          <a:p>
            <a:fld id="{86CB4B4D-7CA3-9044-876B-883B54F8677D}" type="slidenum">
              <a:rPr lang="ar-EG" smtClean="0"/>
              <a:pPr/>
              <a:t>‹#›</a:t>
            </a:fld>
            <a:endParaRPr lang="ar-EG"/>
          </a:p>
        </p:txBody>
      </p:sp>
    </p:spTree>
  </p:cSld>
  <p:clrMapOvr>
    <a:masterClrMapping/>
  </p:clrMapOvr>
  <p:transition spd="med"/>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type="tx">
  <p:cSld name="Pyramid Diagram &amp; Text">
    <p:spTree>
      <p:nvGrpSpPr>
        <p:cNvPr id="1" name=""/>
        <p:cNvGrpSpPr/>
        <p:nvPr/>
      </p:nvGrpSpPr>
      <p:grpSpPr>
        <a:xfrm>
          <a:off x="0" y="0"/>
          <a:ext cx="0" cy="0"/>
          <a:chOff x="0" y="0"/>
          <a:chExt cx="0" cy="0"/>
        </a:xfrm>
      </p:grpSpPr>
      <p:sp>
        <p:nvSpPr>
          <p:cNvPr id="196" name="Shape 196"/>
          <p:cNvSpPr>
            <a:spLocks noGrp="1"/>
          </p:cNvSpPr>
          <p:nvPr>
            <p:ph type="sldNum" sz="quarter" idx="2"/>
          </p:nvPr>
        </p:nvSpPr>
        <p:spPr>
          <a:xfrm>
            <a:off x="6377177" y="8887569"/>
            <a:ext cx="250445" cy="317501"/>
          </a:xfrm>
          <a:prstGeom prst="rect">
            <a:avLst/>
          </a:prstGeom>
        </p:spPr>
        <p:txBody>
          <a:bodyPr/>
          <a:lstStyle/>
          <a:p>
            <a:fld id="{86CB4B4D-7CA3-9044-876B-883B54F8677D}" type="slidenum">
              <a:t>‹#›</a:t>
            </a:fld>
            <a:endParaRPr/>
          </a:p>
        </p:txBody>
      </p:sp>
      <p:sp>
        <p:nvSpPr>
          <p:cNvPr id="197" name="Shape 197"/>
          <p:cNvSpPr/>
          <p:nvPr/>
        </p:nvSpPr>
        <p:spPr>
          <a:xfrm>
            <a:off x="0" y="2922852"/>
            <a:ext cx="13004800" cy="5080001"/>
          </a:xfrm>
          <a:prstGeom prst="rect">
            <a:avLst/>
          </a:prstGeom>
          <a:solidFill>
            <a:srgbClr val="F6F6F6"/>
          </a:solidFill>
          <a:ln w="12700">
            <a:miter lim="400000"/>
          </a:ln>
        </p:spPr>
        <p:txBody>
          <a:bodyPr lIns="0" tIns="0" rIns="0" bIns="0" anchor="ctr"/>
          <a:lstStyle/>
          <a:p>
            <a:pPr algn="l"/>
            <a:endParaRPr/>
          </a:p>
        </p:txBody>
      </p:sp>
      <p:sp>
        <p:nvSpPr>
          <p:cNvPr id="198" name="Shape 198"/>
          <p:cNvSpPr>
            <a:spLocks noGrp="1"/>
          </p:cNvSpPr>
          <p:nvPr>
            <p:ph type="body" sz="quarter" idx="13" hasCustomPrompt="1"/>
          </p:nvPr>
        </p:nvSpPr>
        <p:spPr>
          <a:xfrm>
            <a:off x="6502399" y="6863275"/>
            <a:ext cx="5715001" cy="387103"/>
          </a:xfrm>
          <a:prstGeom prst="rect">
            <a:avLst/>
          </a:prstGeom>
        </p:spPr>
        <p:txBody>
          <a:bodyPr anchor="ctr"/>
          <a:lstStyle>
            <a:lvl1pPr algn="r" rtl="1">
              <a:defRPr>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199" name="Shape 199"/>
          <p:cNvSpPr>
            <a:spLocks noGrp="1"/>
          </p:cNvSpPr>
          <p:nvPr>
            <p:ph type="title" hasCustomPrompt="1"/>
          </p:nvPr>
        </p:nvSpPr>
        <p:spPr>
          <a:xfrm>
            <a:off x="6502399" y="3561027"/>
            <a:ext cx="5715001" cy="575008"/>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p>
        </p:txBody>
      </p:sp>
      <p:sp>
        <p:nvSpPr>
          <p:cNvPr id="200" name="Shape 200"/>
          <p:cNvSpPr>
            <a:spLocks noGrp="1"/>
          </p:cNvSpPr>
          <p:nvPr>
            <p:ph type="body" sz="quarter" idx="1" hasCustomPrompt="1"/>
          </p:nvPr>
        </p:nvSpPr>
        <p:spPr>
          <a:xfrm>
            <a:off x="6502399" y="4323027"/>
            <a:ext cx="5715001" cy="2406957"/>
          </a:xfrm>
          <a:prstGeom prst="rect">
            <a:avLst/>
          </a:prstGeom>
        </p:spPr>
        <p:txBody>
          <a:bodyPr/>
          <a:lstStyle>
            <a:lvl1pPr algn="just" rtl="1">
              <a:defRPr sz="2000">
                <a:latin typeface="Helvetica Neue W23 for SKY Reg" panose="020B0604020202020204" pitchFamily="34" charset="-78"/>
                <a:cs typeface="Helvetica Neue W23 for SKY Reg" panose="020B0604020202020204" pitchFamily="34" charset="-78"/>
              </a:defRPr>
            </a:lvl1pPr>
            <a:lvl2pPr algn="l"/>
            <a:lvl3pPr algn="l"/>
            <a:lvl4pPr algn="l"/>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201" name="Shape 201"/>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a:defRPr sz="1800" cap="all" spc="0">
                <a:solidFill>
                  <a:srgbClr val="C5C7C8"/>
                </a:solidFill>
              </a:defRPr>
            </a:pPr>
            <a:endParaRPr/>
          </a:p>
        </p:txBody>
      </p:sp>
      <p:sp>
        <p:nvSpPr>
          <p:cNvPr id="202" name="Shape 202"/>
          <p:cNvSpPr>
            <a:spLocks noGrp="1"/>
          </p:cNvSpPr>
          <p:nvPr>
            <p:ph type="body" sz="quarter" idx="14" hasCustomPrompt="1"/>
          </p:nvPr>
        </p:nvSpPr>
        <p:spPr>
          <a:xfrm>
            <a:off x="4592320" y="1693872"/>
            <a:ext cx="3820160" cy="344264"/>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203" name="Shape 203"/>
          <p:cNvSpPr/>
          <p:nvPr/>
        </p:nvSpPr>
        <p:spPr>
          <a:xfrm>
            <a:off x="1481117" y="5814531"/>
            <a:ext cx="3696002" cy="743804"/>
          </a:xfrm>
          <a:custGeom>
            <a:avLst/>
            <a:gdLst/>
            <a:ahLst/>
            <a:cxnLst>
              <a:cxn ang="0">
                <a:pos x="wd2" y="hd2"/>
              </a:cxn>
              <a:cxn ang="5400000">
                <a:pos x="wd2" y="hd2"/>
              </a:cxn>
              <a:cxn ang="10800000">
                <a:pos x="wd2" y="hd2"/>
              </a:cxn>
              <a:cxn ang="16200000">
                <a:pos x="wd2" y="hd2"/>
              </a:cxn>
            </a:cxnLst>
            <a:rect l="0" t="0" r="r" b="b"/>
            <a:pathLst>
              <a:path w="21600" h="21600" extrusionOk="0">
                <a:moveTo>
                  <a:pt x="0" y="10485"/>
                </a:moveTo>
                <a:lnTo>
                  <a:pt x="10849" y="0"/>
                </a:lnTo>
                <a:lnTo>
                  <a:pt x="21600" y="10485"/>
                </a:lnTo>
                <a:lnTo>
                  <a:pt x="10849" y="21600"/>
                </a:lnTo>
                <a:lnTo>
                  <a:pt x="0" y="10485"/>
                </a:lnTo>
                <a:close/>
              </a:path>
            </a:pathLst>
          </a:custGeom>
          <a:solidFill>
            <a:srgbClr val="7D8080"/>
          </a:solidFill>
          <a:ln w="12700">
            <a:miter lim="400000"/>
          </a:ln>
        </p:spPr>
        <p:txBody>
          <a:bodyPr lIns="50800" tIns="50800" rIns="50800" bIns="50800" anchor="ctr"/>
          <a:lstStyle/>
          <a:p>
            <a:pPr>
              <a:defRPr>
                <a:solidFill>
                  <a:srgbClr val="FFFFFF"/>
                </a:solidFill>
              </a:defRPr>
            </a:pPr>
            <a:endParaRPr/>
          </a:p>
        </p:txBody>
      </p:sp>
      <p:sp>
        <p:nvSpPr>
          <p:cNvPr id="204" name="Shape 204"/>
          <p:cNvSpPr/>
          <p:nvPr/>
        </p:nvSpPr>
        <p:spPr>
          <a:xfrm>
            <a:off x="787400" y="6174929"/>
            <a:ext cx="2539953" cy="1340758"/>
          </a:xfrm>
          <a:custGeom>
            <a:avLst/>
            <a:gdLst/>
            <a:ahLst/>
            <a:cxnLst>
              <a:cxn ang="0">
                <a:pos x="wd2" y="hd2"/>
              </a:cxn>
              <a:cxn ang="5400000">
                <a:pos x="wd2" y="hd2"/>
              </a:cxn>
              <a:cxn ang="10800000">
                <a:pos x="wd2" y="hd2"/>
              </a:cxn>
              <a:cxn ang="16200000">
                <a:pos x="wd2" y="hd2"/>
              </a:cxn>
            </a:cxnLst>
            <a:rect l="0" t="0" r="r" b="b"/>
            <a:pathLst>
              <a:path w="21600" h="21600" extrusionOk="0">
                <a:moveTo>
                  <a:pt x="5891" y="0"/>
                </a:moveTo>
                <a:lnTo>
                  <a:pt x="0" y="13330"/>
                </a:lnTo>
                <a:lnTo>
                  <a:pt x="21600" y="21600"/>
                </a:lnTo>
                <a:lnTo>
                  <a:pt x="21600" y="6014"/>
                </a:lnTo>
                <a:lnTo>
                  <a:pt x="5891" y="0"/>
                </a:lnTo>
                <a:close/>
              </a:path>
            </a:pathLst>
          </a:custGeom>
          <a:solidFill>
            <a:srgbClr val="A0A5A3"/>
          </a:solidFill>
          <a:ln w="12700">
            <a:miter lim="400000"/>
          </a:ln>
        </p:spPr>
        <p:txBody>
          <a:bodyPr lIns="50800" tIns="50800" rIns="50800" bIns="50800" anchor="ctr"/>
          <a:lstStyle/>
          <a:p>
            <a:pPr>
              <a:defRPr>
                <a:solidFill>
                  <a:srgbClr val="FFFFFF"/>
                </a:solidFill>
              </a:defRPr>
            </a:pPr>
            <a:endParaRPr/>
          </a:p>
        </p:txBody>
      </p:sp>
      <p:sp>
        <p:nvSpPr>
          <p:cNvPr id="205" name="Shape 205"/>
          <p:cNvSpPr/>
          <p:nvPr/>
        </p:nvSpPr>
        <p:spPr>
          <a:xfrm flipH="1">
            <a:off x="3327447" y="6174929"/>
            <a:ext cx="2539953" cy="1340758"/>
          </a:xfrm>
          <a:custGeom>
            <a:avLst/>
            <a:gdLst/>
            <a:ahLst/>
            <a:cxnLst>
              <a:cxn ang="0">
                <a:pos x="wd2" y="hd2"/>
              </a:cxn>
              <a:cxn ang="5400000">
                <a:pos x="wd2" y="hd2"/>
              </a:cxn>
              <a:cxn ang="10800000">
                <a:pos x="wd2" y="hd2"/>
              </a:cxn>
              <a:cxn ang="16200000">
                <a:pos x="wd2" y="hd2"/>
              </a:cxn>
            </a:cxnLst>
            <a:rect l="0" t="0" r="r" b="b"/>
            <a:pathLst>
              <a:path w="21600" h="21600" extrusionOk="0">
                <a:moveTo>
                  <a:pt x="5891" y="0"/>
                </a:moveTo>
                <a:lnTo>
                  <a:pt x="0" y="13330"/>
                </a:lnTo>
                <a:lnTo>
                  <a:pt x="21600" y="21600"/>
                </a:lnTo>
                <a:lnTo>
                  <a:pt x="21600" y="6014"/>
                </a:lnTo>
                <a:lnTo>
                  <a:pt x="5891" y="0"/>
                </a:lnTo>
                <a:close/>
              </a:path>
            </a:pathLst>
          </a:custGeom>
          <a:solidFill>
            <a:srgbClr val="C5C7C8"/>
          </a:solidFill>
          <a:ln w="12700">
            <a:miter lim="400000"/>
          </a:ln>
        </p:spPr>
        <p:txBody>
          <a:bodyPr lIns="50800" tIns="50800" rIns="50800" bIns="50800" anchor="ctr"/>
          <a:lstStyle/>
          <a:p>
            <a:pPr>
              <a:defRPr>
                <a:solidFill>
                  <a:srgbClr val="FFFFFF"/>
                </a:solidFill>
              </a:defRPr>
            </a:pPr>
            <a:endParaRPr/>
          </a:p>
        </p:txBody>
      </p:sp>
      <p:sp>
        <p:nvSpPr>
          <p:cNvPr id="206" name="Shape 206"/>
          <p:cNvSpPr/>
          <p:nvPr/>
        </p:nvSpPr>
        <p:spPr>
          <a:xfrm>
            <a:off x="1832782" y="3961214"/>
            <a:ext cx="1494618" cy="2087212"/>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600" y="21600"/>
                </a:lnTo>
                <a:lnTo>
                  <a:pt x="0" y="18475"/>
                </a:lnTo>
                <a:lnTo>
                  <a:pt x="21600" y="0"/>
                </a:lnTo>
                <a:close/>
              </a:path>
            </a:pathLst>
          </a:custGeom>
          <a:solidFill>
            <a:srgbClr val="E4B260"/>
          </a:solidFill>
          <a:ln w="12700">
            <a:miter lim="400000"/>
          </a:ln>
        </p:spPr>
        <p:txBody>
          <a:bodyPr lIns="50800" tIns="50800" rIns="50800" bIns="50800" anchor="ctr"/>
          <a:lstStyle/>
          <a:p>
            <a:pPr>
              <a:defRPr>
                <a:solidFill>
                  <a:srgbClr val="FFFFFF"/>
                </a:solidFill>
              </a:defRPr>
            </a:pPr>
            <a:endParaRPr/>
          </a:p>
        </p:txBody>
      </p:sp>
      <p:sp>
        <p:nvSpPr>
          <p:cNvPr id="207" name="Shape 207"/>
          <p:cNvSpPr/>
          <p:nvPr/>
        </p:nvSpPr>
        <p:spPr>
          <a:xfrm flipH="1">
            <a:off x="3324894" y="3961214"/>
            <a:ext cx="1497123" cy="2087212"/>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21564" y="21600"/>
                </a:lnTo>
                <a:lnTo>
                  <a:pt x="0" y="18475"/>
                </a:lnTo>
                <a:lnTo>
                  <a:pt x="21600" y="0"/>
                </a:lnTo>
                <a:close/>
              </a:path>
            </a:pathLst>
          </a:custGeom>
          <a:solidFill>
            <a:srgbClr val="F8D975"/>
          </a:solidFill>
          <a:ln w="12700">
            <a:miter lim="400000"/>
          </a:ln>
        </p:spPr>
        <p:txBody>
          <a:bodyPr lIns="50800" tIns="50800" rIns="50800" bIns="50800" anchor="ctr"/>
          <a:lstStyle/>
          <a:p>
            <a:pPr>
              <a:defRPr>
                <a:solidFill>
                  <a:srgbClr val="FFFFFF"/>
                </a:solidFill>
              </a:defRPr>
            </a:pPr>
            <a:endParaRPr/>
          </a:p>
        </p:txBody>
      </p:sp>
      <p:sp>
        <p:nvSpPr>
          <p:cNvPr id="208" name="Shape 208"/>
          <p:cNvSpPr/>
          <p:nvPr/>
        </p:nvSpPr>
        <p:spPr>
          <a:xfrm rot="10800000">
            <a:off x="4135973" y="4680018"/>
            <a:ext cx="474450" cy="694508"/>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0" y="14756"/>
                </a:lnTo>
                <a:lnTo>
                  <a:pt x="21600" y="0"/>
                </a:lnTo>
              </a:path>
            </a:pathLst>
          </a:custGeom>
          <a:ln w="12700">
            <a:solidFill>
              <a:srgbClr val="A6AAA9"/>
            </a:solidFill>
            <a:miter lim="400000"/>
          </a:ln>
        </p:spPr>
        <p:txBody>
          <a:bodyPr lIns="0" tIns="0" rIns="0" bIns="0" anchor="ctr"/>
          <a:lstStyle/>
          <a:p>
            <a:pPr defTabSz="457200">
              <a:lnSpc>
                <a:spcPct val="80000"/>
              </a:lnSpc>
              <a:spcBef>
                <a:spcPts val="5500"/>
              </a:spcBef>
              <a:defRPr sz="5000" spc="0">
                <a:solidFill>
                  <a:srgbClr val="333333"/>
                </a:solidFill>
                <a:latin typeface="Helvetica Neue Thin"/>
                <a:ea typeface="Helvetica Neue Thin"/>
                <a:cs typeface="Helvetica Neue Thin"/>
                <a:sym typeface="Helvetica Neue Thin"/>
              </a:defRPr>
            </a:pPr>
            <a:endParaRPr/>
          </a:p>
        </p:txBody>
      </p:sp>
      <p:sp>
        <p:nvSpPr>
          <p:cNvPr id="209" name="Shape 209"/>
          <p:cNvSpPr>
            <a:spLocks noGrp="1"/>
          </p:cNvSpPr>
          <p:nvPr>
            <p:ph type="body" sz="quarter" idx="15" hasCustomPrompt="1"/>
          </p:nvPr>
        </p:nvSpPr>
        <p:spPr>
          <a:xfrm>
            <a:off x="3981772" y="3410018"/>
            <a:ext cx="1270001" cy="1270001"/>
          </a:xfrm>
          <a:prstGeom prst="ellipse">
            <a:avLst/>
          </a:prstGeom>
          <a:solidFill>
            <a:srgbClr val="A0A5A3"/>
          </a:solidFill>
        </p:spPr>
        <p:txBody>
          <a:bodyPr anchor="ctr"/>
          <a:lstStyle>
            <a:lvl1pPr>
              <a:defRPr sz="2000">
                <a:solidFill>
                  <a:srgbClr val="FFFFFF"/>
                </a:solidFill>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Tree>
  </p:cSld>
  <p:clrMapOvr>
    <a:masterClrMapping/>
  </p:clrMapOvr>
  <p:transition spd="med"/>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userDrawn="1">
  <p:cSld name="Achievement List">
    <p:spTree>
      <p:nvGrpSpPr>
        <p:cNvPr id="1" name=""/>
        <p:cNvGrpSpPr/>
        <p:nvPr/>
      </p:nvGrpSpPr>
      <p:grpSpPr>
        <a:xfrm>
          <a:off x="0" y="0"/>
          <a:ext cx="0" cy="0"/>
          <a:chOff x="0" y="0"/>
          <a:chExt cx="0" cy="0"/>
        </a:xfrm>
      </p:grpSpPr>
      <p:sp>
        <p:nvSpPr>
          <p:cNvPr id="216" name="Shape 216"/>
          <p:cNvSpPr>
            <a:spLocks noGrp="1"/>
          </p:cNvSpPr>
          <p:nvPr>
            <p:ph type="sldNum" sz="quarter" idx="2"/>
          </p:nvPr>
        </p:nvSpPr>
        <p:spPr>
          <a:xfrm>
            <a:off x="6361335" y="8890000"/>
            <a:ext cx="282129" cy="276999"/>
          </a:xfrm>
          <a:prstGeom prst="rect">
            <a:avLst/>
          </a:prstGeom>
        </p:spPr>
        <p:txBody>
          <a:bodyPr/>
          <a:lstStyle>
            <a:lvl1pPr rtl="1">
              <a:defRPr/>
            </a:lvl1pPr>
          </a:lstStyle>
          <a:p>
            <a:fld id="{86CB4B4D-7CA3-9044-876B-883B54F8677D}" type="slidenum">
              <a:rPr lang="ar-EG" smtClean="0"/>
              <a:pPr/>
              <a:t>‹#›</a:t>
            </a:fld>
            <a:endParaRPr lang="ar-EG"/>
          </a:p>
        </p:txBody>
      </p:sp>
      <p:sp>
        <p:nvSpPr>
          <p:cNvPr id="217" name="Shape 217"/>
          <p:cNvSpPr/>
          <p:nvPr/>
        </p:nvSpPr>
        <p:spPr>
          <a:xfrm>
            <a:off x="0" y="3297403"/>
            <a:ext cx="13004800" cy="5080001"/>
          </a:xfrm>
          <a:prstGeom prst="rect">
            <a:avLst/>
          </a:prstGeom>
          <a:solidFill>
            <a:srgbClr val="F6F6F6"/>
          </a:solidFill>
          <a:ln w="12700">
            <a:miter lim="400000"/>
          </a:ln>
        </p:spPr>
        <p:txBody>
          <a:bodyPr lIns="0" tIns="0" rIns="0" bIns="0" anchor="ctr"/>
          <a:lstStyle/>
          <a:p>
            <a:pPr algn="r" rtl="1"/>
            <a:endParaRPr/>
          </a:p>
        </p:txBody>
      </p:sp>
      <p:sp>
        <p:nvSpPr>
          <p:cNvPr id="218" name="Shape 218"/>
          <p:cNvSpPr>
            <a:spLocks noGrp="1"/>
          </p:cNvSpPr>
          <p:nvPr>
            <p:ph type="body" sz="quarter" idx="13"/>
          </p:nvPr>
        </p:nvSpPr>
        <p:spPr>
          <a:xfrm>
            <a:off x="782770" y="6207712"/>
            <a:ext cx="3175001" cy="381001"/>
          </a:xfrm>
          <a:prstGeom prst="rect">
            <a:avLst/>
          </a:prstGeom>
        </p:spPr>
        <p:txBody>
          <a:bodyPr anchor="ctr"/>
          <a:lstStyle>
            <a:lvl1pPr rtl="1">
              <a:defRPr sz="2400" b="1">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a:t>أستبدل هذا النص</a:t>
            </a:r>
            <a:endParaRPr lang="ar-EG" dirty="0"/>
          </a:p>
        </p:txBody>
      </p:sp>
      <p:sp>
        <p:nvSpPr>
          <p:cNvPr id="219" name="Shape 219"/>
          <p:cNvSpPr>
            <a:spLocks noGrp="1"/>
          </p:cNvSpPr>
          <p:nvPr>
            <p:ph type="body" sz="quarter" idx="14" hasCustomPrompt="1"/>
          </p:nvPr>
        </p:nvSpPr>
        <p:spPr>
          <a:xfrm>
            <a:off x="782770" y="6664912"/>
            <a:ext cx="3175001" cy="1018332"/>
          </a:xfrm>
          <a:prstGeom prst="rect">
            <a:avLst/>
          </a:prstGeom>
        </p:spPr>
        <p:txBody>
          <a:bodyPr/>
          <a:lstStyle>
            <a:lvl1pPr rtl="1">
              <a:defRPr sz="20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220" name="Shape 220"/>
          <p:cNvSpPr/>
          <p:nvPr/>
        </p:nvSpPr>
        <p:spPr>
          <a:xfrm>
            <a:off x="1324555" y="3966162"/>
            <a:ext cx="2091431" cy="1905001"/>
          </a:xfrm>
          <a:custGeom>
            <a:avLst/>
            <a:gdLst/>
            <a:ahLst/>
            <a:cxnLst>
              <a:cxn ang="0">
                <a:pos x="wd2" y="hd2"/>
              </a:cxn>
              <a:cxn ang="5400000">
                <a:pos x="wd2" y="hd2"/>
              </a:cxn>
              <a:cxn ang="10800000">
                <a:pos x="wd2" y="hd2"/>
              </a:cxn>
              <a:cxn ang="16200000">
                <a:pos x="wd2" y="hd2"/>
              </a:cxn>
            </a:cxnLst>
            <a:rect l="0" t="0" r="r" b="b"/>
            <a:pathLst>
              <a:path w="21595" h="21600" extrusionOk="0">
                <a:moveTo>
                  <a:pt x="21389" y="1637"/>
                </a:moveTo>
                <a:cubicBezTo>
                  <a:pt x="21255" y="1497"/>
                  <a:pt x="21072" y="1418"/>
                  <a:pt x="20880" y="1418"/>
                </a:cubicBezTo>
                <a:lnTo>
                  <a:pt x="18204" y="1418"/>
                </a:lnTo>
                <a:lnTo>
                  <a:pt x="18204" y="2889"/>
                </a:lnTo>
                <a:lnTo>
                  <a:pt x="20112" y="2889"/>
                </a:lnTo>
                <a:cubicBezTo>
                  <a:pt x="20024" y="3728"/>
                  <a:pt x="19794" y="5170"/>
                  <a:pt x="19194" y="6650"/>
                </a:cubicBezTo>
                <a:cubicBezTo>
                  <a:pt x="18271" y="8924"/>
                  <a:pt x="16837" y="10471"/>
                  <a:pt x="14918" y="11270"/>
                </a:cubicBezTo>
                <a:cubicBezTo>
                  <a:pt x="16470" y="8757"/>
                  <a:pt x="17023" y="5413"/>
                  <a:pt x="17108" y="1145"/>
                </a:cubicBezTo>
                <a:cubicBezTo>
                  <a:pt x="17110" y="1071"/>
                  <a:pt x="17113" y="997"/>
                  <a:pt x="17114" y="923"/>
                </a:cubicBezTo>
                <a:cubicBezTo>
                  <a:pt x="17116" y="675"/>
                  <a:pt x="17092" y="405"/>
                  <a:pt x="16913" y="219"/>
                </a:cubicBezTo>
                <a:cubicBezTo>
                  <a:pt x="16779" y="79"/>
                  <a:pt x="16595" y="0"/>
                  <a:pt x="16404" y="0"/>
                </a:cubicBezTo>
                <a:lnTo>
                  <a:pt x="14328" y="0"/>
                </a:lnTo>
                <a:cubicBezTo>
                  <a:pt x="13919" y="0"/>
                  <a:pt x="13389" y="0"/>
                  <a:pt x="12845" y="0"/>
                </a:cubicBezTo>
                <a:cubicBezTo>
                  <a:pt x="10926" y="0"/>
                  <a:pt x="9127" y="0"/>
                  <a:pt x="7268" y="0"/>
                </a:cubicBezTo>
                <a:lnTo>
                  <a:pt x="5192" y="0"/>
                </a:lnTo>
                <a:cubicBezTo>
                  <a:pt x="5001" y="0"/>
                  <a:pt x="4817" y="79"/>
                  <a:pt x="4683" y="219"/>
                </a:cubicBezTo>
                <a:cubicBezTo>
                  <a:pt x="4504" y="405"/>
                  <a:pt x="4480" y="675"/>
                  <a:pt x="4482" y="923"/>
                </a:cubicBezTo>
                <a:cubicBezTo>
                  <a:pt x="4483" y="997"/>
                  <a:pt x="4486" y="1071"/>
                  <a:pt x="4488" y="1145"/>
                </a:cubicBezTo>
                <a:cubicBezTo>
                  <a:pt x="4573" y="5413"/>
                  <a:pt x="5126" y="8757"/>
                  <a:pt x="6678" y="11270"/>
                </a:cubicBezTo>
                <a:cubicBezTo>
                  <a:pt x="4759" y="10471"/>
                  <a:pt x="3325" y="8924"/>
                  <a:pt x="2402" y="6650"/>
                </a:cubicBezTo>
                <a:cubicBezTo>
                  <a:pt x="1802" y="5170"/>
                  <a:pt x="1572" y="3728"/>
                  <a:pt x="1484" y="2889"/>
                </a:cubicBezTo>
                <a:lnTo>
                  <a:pt x="3392" y="2889"/>
                </a:lnTo>
                <a:lnTo>
                  <a:pt x="3392" y="1418"/>
                </a:lnTo>
                <a:lnTo>
                  <a:pt x="716" y="1418"/>
                </a:lnTo>
                <a:cubicBezTo>
                  <a:pt x="524" y="1418"/>
                  <a:pt x="341" y="1497"/>
                  <a:pt x="207" y="1637"/>
                </a:cubicBezTo>
                <a:cubicBezTo>
                  <a:pt x="72" y="1777"/>
                  <a:pt x="-2" y="1966"/>
                  <a:pt x="0" y="2163"/>
                </a:cubicBezTo>
                <a:cubicBezTo>
                  <a:pt x="2" y="2262"/>
                  <a:pt x="43" y="4627"/>
                  <a:pt x="1064" y="7171"/>
                </a:cubicBezTo>
                <a:cubicBezTo>
                  <a:pt x="2423" y="10558"/>
                  <a:pt x="4876" y="12643"/>
                  <a:pt x="8162" y="13214"/>
                </a:cubicBezTo>
                <a:cubicBezTo>
                  <a:pt x="8476" y="13546"/>
                  <a:pt x="8804" y="13850"/>
                  <a:pt x="9144" y="14125"/>
                </a:cubicBezTo>
                <a:cubicBezTo>
                  <a:pt x="9540" y="14446"/>
                  <a:pt x="9759" y="14995"/>
                  <a:pt x="9759" y="15505"/>
                </a:cubicBezTo>
                <a:cubicBezTo>
                  <a:pt x="9759" y="15505"/>
                  <a:pt x="9759" y="15637"/>
                  <a:pt x="9759" y="15861"/>
                </a:cubicBezTo>
                <a:cubicBezTo>
                  <a:pt x="9644" y="18825"/>
                  <a:pt x="9136" y="18778"/>
                  <a:pt x="7798" y="19987"/>
                </a:cubicBezTo>
                <a:cubicBezTo>
                  <a:pt x="6862" y="20834"/>
                  <a:pt x="7157" y="21285"/>
                  <a:pt x="7419" y="21480"/>
                </a:cubicBezTo>
                <a:cubicBezTo>
                  <a:pt x="7572" y="21595"/>
                  <a:pt x="7720" y="21600"/>
                  <a:pt x="7902" y="21600"/>
                </a:cubicBezTo>
                <a:lnTo>
                  <a:pt x="9390" y="21600"/>
                </a:lnTo>
                <a:lnTo>
                  <a:pt x="9759" y="21600"/>
                </a:lnTo>
                <a:lnTo>
                  <a:pt x="10105" y="21600"/>
                </a:lnTo>
                <a:lnTo>
                  <a:pt x="10730" y="21600"/>
                </a:lnTo>
                <a:lnTo>
                  <a:pt x="10867" y="21600"/>
                </a:lnTo>
                <a:lnTo>
                  <a:pt x="11491" y="21600"/>
                </a:lnTo>
                <a:lnTo>
                  <a:pt x="11837" y="21600"/>
                </a:lnTo>
                <a:lnTo>
                  <a:pt x="12206" y="21600"/>
                </a:lnTo>
                <a:lnTo>
                  <a:pt x="13694" y="21600"/>
                </a:lnTo>
                <a:cubicBezTo>
                  <a:pt x="13876" y="21600"/>
                  <a:pt x="14024" y="21595"/>
                  <a:pt x="14178" y="21480"/>
                </a:cubicBezTo>
                <a:cubicBezTo>
                  <a:pt x="14439" y="21285"/>
                  <a:pt x="14734" y="20834"/>
                  <a:pt x="13798" y="19987"/>
                </a:cubicBezTo>
                <a:cubicBezTo>
                  <a:pt x="12460" y="18778"/>
                  <a:pt x="11952" y="18825"/>
                  <a:pt x="11837" y="15861"/>
                </a:cubicBezTo>
                <a:cubicBezTo>
                  <a:pt x="11837" y="15637"/>
                  <a:pt x="11837" y="15505"/>
                  <a:pt x="11837" y="15505"/>
                </a:cubicBezTo>
                <a:cubicBezTo>
                  <a:pt x="11837" y="14995"/>
                  <a:pt x="12056" y="14446"/>
                  <a:pt x="12452" y="14125"/>
                </a:cubicBezTo>
                <a:cubicBezTo>
                  <a:pt x="12792" y="13850"/>
                  <a:pt x="13120" y="13546"/>
                  <a:pt x="13434" y="13214"/>
                </a:cubicBezTo>
                <a:cubicBezTo>
                  <a:pt x="16720" y="12643"/>
                  <a:pt x="19173" y="10558"/>
                  <a:pt x="20532" y="7171"/>
                </a:cubicBezTo>
                <a:cubicBezTo>
                  <a:pt x="21553" y="4627"/>
                  <a:pt x="21594" y="2262"/>
                  <a:pt x="21596" y="2163"/>
                </a:cubicBezTo>
                <a:cubicBezTo>
                  <a:pt x="21598" y="1966"/>
                  <a:pt x="21524" y="1777"/>
                  <a:pt x="21389" y="1637"/>
                </a:cubicBezTo>
                <a:close/>
              </a:path>
            </a:pathLst>
          </a:custGeom>
          <a:solidFill>
            <a:srgbClr val="DCDEE0"/>
          </a:solidFill>
          <a:ln w="12700">
            <a:miter lim="400000"/>
          </a:ln>
        </p:spPr>
        <p:txBody>
          <a:bodyPr lIns="0" tIns="0" rIns="0" bIns="0" anchor="ctr"/>
          <a:lstStyle/>
          <a:p>
            <a:pPr rtl="1"/>
            <a:endParaRPr/>
          </a:p>
        </p:txBody>
      </p:sp>
      <p:sp>
        <p:nvSpPr>
          <p:cNvPr id="221" name="Shape 221"/>
          <p:cNvSpPr/>
          <p:nvPr/>
        </p:nvSpPr>
        <p:spPr>
          <a:xfrm>
            <a:off x="5454370" y="3966162"/>
            <a:ext cx="2091431" cy="1905001"/>
          </a:xfrm>
          <a:custGeom>
            <a:avLst/>
            <a:gdLst/>
            <a:ahLst/>
            <a:cxnLst>
              <a:cxn ang="0">
                <a:pos x="wd2" y="hd2"/>
              </a:cxn>
              <a:cxn ang="5400000">
                <a:pos x="wd2" y="hd2"/>
              </a:cxn>
              <a:cxn ang="10800000">
                <a:pos x="wd2" y="hd2"/>
              </a:cxn>
              <a:cxn ang="16200000">
                <a:pos x="wd2" y="hd2"/>
              </a:cxn>
            </a:cxnLst>
            <a:rect l="0" t="0" r="r" b="b"/>
            <a:pathLst>
              <a:path w="21595" h="21600" extrusionOk="0">
                <a:moveTo>
                  <a:pt x="21389" y="1637"/>
                </a:moveTo>
                <a:cubicBezTo>
                  <a:pt x="21255" y="1497"/>
                  <a:pt x="21072" y="1418"/>
                  <a:pt x="20880" y="1418"/>
                </a:cubicBezTo>
                <a:lnTo>
                  <a:pt x="18204" y="1418"/>
                </a:lnTo>
                <a:lnTo>
                  <a:pt x="18204" y="2889"/>
                </a:lnTo>
                <a:lnTo>
                  <a:pt x="20112" y="2889"/>
                </a:lnTo>
                <a:cubicBezTo>
                  <a:pt x="20024" y="3728"/>
                  <a:pt x="19794" y="5170"/>
                  <a:pt x="19194" y="6650"/>
                </a:cubicBezTo>
                <a:cubicBezTo>
                  <a:pt x="18271" y="8924"/>
                  <a:pt x="16837" y="10471"/>
                  <a:pt x="14918" y="11270"/>
                </a:cubicBezTo>
                <a:cubicBezTo>
                  <a:pt x="16470" y="8757"/>
                  <a:pt x="17023" y="5413"/>
                  <a:pt x="17108" y="1145"/>
                </a:cubicBezTo>
                <a:cubicBezTo>
                  <a:pt x="17110" y="1071"/>
                  <a:pt x="17113" y="997"/>
                  <a:pt x="17114" y="923"/>
                </a:cubicBezTo>
                <a:cubicBezTo>
                  <a:pt x="17116" y="675"/>
                  <a:pt x="17092" y="405"/>
                  <a:pt x="16913" y="219"/>
                </a:cubicBezTo>
                <a:cubicBezTo>
                  <a:pt x="16779" y="79"/>
                  <a:pt x="16595" y="0"/>
                  <a:pt x="16404" y="0"/>
                </a:cubicBezTo>
                <a:lnTo>
                  <a:pt x="14328" y="0"/>
                </a:lnTo>
                <a:cubicBezTo>
                  <a:pt x="13919" y="0"/>
                  <a:pt x="13389" y="0"/>
                  <a:pt x="12845" y="0"/>
                </a:cubicBezTo>
                <a:cubicBezTo>
                  <a:pt x="10926" y="0"/>
                  <a:pt x="9127" y="0"/>
                  <a:pt x="7268" y="0"/>
                </a:cubicBezTo>
                <a:lnTo>
                  <a:pt x="5192" y="0"/>
                </a:lnTo>
                <a:cubicBezTo>
                  <a:pt x="5001" y="0"/>
                  <a:pt x="4817" y="79"/>
                  <a:pt x="4683" y="219"/>
                </a:cubicBezTo>
                <a:cubicBezTo>
                  <a:pt x="4504" y="405"/>
                  <a:pt x="4480" y="675"/>
                  <a:pt x="4482" y="923"/>
                </a:cubicBezTo>
                <a:cubicBezTo>
                  <a:pt x="4483" y="997"/>
                  <a:pt x="4486" y="1071"/>
                  <a:pt x="4488" y="1145"/>
                </a:cubicBezTo>
                <a:cubicBezTo>
                  <a:pt x="4573" y="5413"/>
                  <a:pt x="5126" y="8757"/>
                  <a:pt x="6678" y="11270"/>
                </a:cubicBezTo>
                <a:cubicBezTo>
                  <a:pt x="4759" y="10471"/>
                  <a:pt x="3325" y="8924"/>
                  <a:pt x="2402" y="6650"/>
                </a:cubicBezTo>
                <a:cubicBezTo>
                  <a:pt x="1802" y="5170"/>
                  <a:pt x="1572" y="3728"/>
                  <a:pt x="1484" y="2889"/>
                </a:cubicBezTo>
                <a:lnTo>
                  <a:pt x="3392" y="2889"/>
                </a:lnTo>
                <a:lnTo>
                  <a:pt x="3392" y="1418"/>
                </a:lnTo>
                <a:lnTo>
                  <a:pt x="716" y="1418"/>
                </a:lnTo>
                <a:cubicBezTo>
                  <a:pt x="524" y="1418"/>
                  <a:pt x="341" y="1497"/>
                  <a:pt x="207" y="1637"/>
                </a:cubicBezTo>
                <a:cubicBezTo>
                  <a:pt x="72" y="1777"/>
                  <a:pt x="-2" y="1966"/>
                  <a:pt x="0" y="2163"/>
                </a:cubicBezTo>
                <a:cubicBezTo>
                  <a:pt x="2" y="2262"/>
                  <a:pt x="43" y="4627"/>
                  <a:pt x="1064" y="7171"/>
                </a:cubicBezTo>
                <a:cubicBezTo>
                  <a:pt x="2423" y="10558"/>
                  <a:pt x="4876" y="12643"/>
                  <a:pt x="8162" y="13214"/>
                </a:cubicBezTo>
                <a:cubicBezTo>
                  <a:pt x="8476" y="13546"/>
                  <a:pt x="8804" y="13850"/>
                  <a:pt x="9144" y="14125"/>
                </a:cubicBezTo>
                <a:cubicBezTo>
                  <a:pt x="9540" y="14446"/>
                  <a:pt x="9759" y="14995"/>
                  <a:pt x="9759" y="15505"/>
                </a:cubicBezTo>
                <a:cubicBezTo>
                  <a:pt x="9759" y="15505"/>
                  <a:pt x="9759" y="15637"/>
                  <a:pt x="9759" y="15861"/>
                </a:cubicBezTo>
                <a:cubicBezTo>
                  <a:pt x="9644" y="18825"/>
                  <a:pt x="9136" y="18778"/>
                  <a:pt x="7798" y="19987"/>
                </a:cubicBezTo>
                <a:cubicBezTo>
                  <a:pt x="6862" y="20834"/>
                  <a:pt x="7157" y="21285"/>
                  <a:pt x="7419" y="21480"/>
                </a:cubicBezTo>
                <a:cubicBezTo>
                  <a:pt x="7572" y="21595"/>
                  <a:pt x="7720" y="21600"/>
                  <a:pt x="7902" y="21600"/>
                </a:cubicBezTo>
                <a:lnTo>
                  <a:pt x="9390" y="21600"/>
                </a:lnTo>
                <a:lnTo>
                  <a:pt x="9759" y="21600"/>
                </a:lnTo>
                <a:lnTo>
                  <a:pt x="10105" y="21600"/>
                </a:lnTo>
                <a:lnTo>
                  <a:pt x="10730" y="21600"/>
                </a:lnTo>
                <a:lnTo>
                  <a:pt x="10867" y="21600"/>
                </a:lnTo>
                <a:lnTo>
                  <a:pt x="11491" y="21600"/>
                </a:lnTo>
                <a:lnTo>
                  <a:pt x="11837" y="21600"/>
                </a:lnTo>
                <a:lnTo>
                  <a:pt x="12206" y="21600"/>
                </a:lnTo>
                <a:lnTo>
                  <a:pt x="13694" y="21600"/>
                </a:lnTo>
                <a:cubicBezTo>
                  <a:pt x="13876" y="21600"/>
                  <a:pt x="14024" y="21595"/>
                  <a:pt x="14178" y="21480"/>
                </a:cubicBezTo>
                <a:cubicBezTo>
                  <a:pt x="14439" y="21285"/>
                  <a:pt x="14734" y="20834"/>
                  <a:pt x="13798" y="19987"/>
                </a:cubicBezTo>
                <a:cubicBezTo>
                  <a:pt x="12460" y="18778"/>
                  <a:pt x="11952" y="18825"/>
                  <a:pt x="11837" y="15861"/>
                </a:cubicBezTo>
                <a:cubicBezTo>
                  <a:pt x="11837" y="15637"/>
                  <a:pt x="11837" y="15505"/>
                  <a:pt x="11837" y="15505"/>
                </a:cubicBezTo>
                <a:cubicBezTo>
                  <a:pt x="11837" y="14995"/>
                  <a:pt x="12056" y="14446"/>
                  <a:pt x="12452" y="14125"/>
                </a:cubicBezTo>
                <a:cubicBezTo>
                  <a:pt x="12792" y="13850"/>
                  <a:pt x="13120" y="13546"/>
                  <a:pt x="13434" y="13214"/>
                </a:cubicBezTo>
                <a:cubicBezTo>
                  <a:pt x="16720" y="12643"/>
                  <a:pt x="19173" y="10558"/>
                  <a:pt x="20532" y="7171"/>
                </a:cubicBezTo>
                <a:cubicBezTo>
                  <a:pt x="21553" y="4627"/>
                  <a:pt x="21594" y="2262"/>
                  <a:pt x="21596" y="2163"/>
                </a:cubicBezTo>
                <a:cubicBezTo>
                  <a:pt x="21598" y="1966"/>
                  <a:pt x="21524" y="1777"/>
                  <a:pt x="21389" y="1637"/>
                </a:cubicBezTo>
                <a:close/>
              </a:path>
            </a:pathLst>
          </a:custGeom>
          <a:solidFill>
            <a:srgbClr val="C5C7C8"/>
          </a:solidFill>
          <a:ln w="12700">
            <a:miter lim="400000"/>
          </a:ln>
        </p:spPr>
        <p:txBody>
          <a:bodyPr lIns="0" tIns="0" rIns="0" bIns="0" anchor="ctr"/>
          <a:lstStyle/>
          <a:p>
            <a:pPr rtl="1">
              <a:defRPr>
                <a:solidFill>
                  <a:srgbClr val="FFFFFF"/>
                </a:solidFill>
              </a:defRPr>
            </a:pPr>
            <a:endParaRPr/>
          </a:p>
        </p:txBody>
      </p:sp>
      <p:sp>
        <p:nvSpPr>
          <p:cNvPr id="222" name="Shape 222"/>
          <p:cNvSpPr/>
          <p:nvPr/>
        </p:nvSpPr>
        <p:spPr>
          <a:xfrm>
            <a:off x="9584185" y="3966162"/>
            <a:ext cx="2091431" cy="1905001"/>
          </a:xfrm>
          <a:custGeom>
            <a:avLst/>
            <a:gdLst/>
            <a:ahLst/>
            <a:cxnLst>
              <a:cxn ang="0">
                <a:pos x="wd2" y="hd2"/>
              </a:cxn>
              <a:cxn ang="5400000">
                <a:pos x="wd2" y="hd2"/>
              </a:cxn>
              <a:cxn ang="10800000">
                <a:pos x="wd2" y="hd2"/>
              </a:cxn>
              <a:cxn ang="16200000">
                <a:pos x="wd2" y="hd2"/>
              </a:cxn>
            </a:cxnLst>
            <a:rect l="0" t="0" r="r" b="b"/>
            <a:pathLst>
              <a:path w="21595" h="21600" extrusionOk="0">
                <a:moveTo>
                  <a:pt x="21389" y="1637"/>
                </a:moveTo>
                <a:cubicBezTo>
                  <a:pt x="21255" y="1497"/>
                  <a:pt x="21072" y="1418"/>
                  <a:pt x="20880" y="1418"/>
                </a:cubicBezTo>
                <a:lnTo>
                  <a:pt x="18204" y="1418"/>
                </a:lnTo>
                <a:lnTo>
                  <a:pt x="18204" y="2889"/>
                </a:lnTo>
                <a:lnTo>
                  <a:pt x="20112" y="2889"/>
                </a:lnTo>
                <a:cubicBezTo>
                  <a:pt x="20024" y="3728"/>
                  <a:pt x="19794" y="5170"/>
                  <a:pt x="19194" y="6650"/>
                </a:cubicBezTo>
                <a:cubicBezTo>
                  <a:pt x="18271" y="8924"/>
                  <a:pt x="16837" y="10471"/>
                  <a:pt x="14918" y="11270"/>
                </a:cubicBezTo>
                <a:cubicBezTo>
                  <a:pt x="16470" y="8757"/>
                  <a:pt x="17023" y="5413"/>
                  <a:pt x="17108" y="1145"/>
                </a:cubicBezTo>
                <a:cubicBezTo>
                  <a:pt x="17110" y="1071"/>
                  <a:pt x="17113" y="997"/>
                  <a:pt x="17114" y="923"/>
                </a:cubicBezTo>
                <a:cubicBezTo>
                  <a:pt x="17116" y="675"/>
                  <a:pt x="17092" y="405"/>
                  <a:pt x="16913" y="219"/>
                </a:cubicBezTo>
                <a:cubicBezTo>
                  <a:pt x="16779" y="79"/>
                  <a:pt x="16595" y="0"/>
                  <a:pt x="16404" y="0"/>
                </a:cubicBezTo>
                <a:lnTo>
                  <a:pt x="14328" y="0"/>
                </a:lnTo>
                <a:cubicBezTo>
                  <a:pt x="13919" y="0"/>
                  <a:pt x="13389" y="0"/>
                  <a:pt x="12845" y="0"/>
                </a:cubicBezTo>
                <a:cubicBezTo>
                  <a:pt x="10926" y="0"/>
                  <a:pt x="9127" y="0"/>
                  <a:pt x="7268" y="0"/>
                </a:cubicBezTo>
                <a:lnTo>
                  <a:pt x="5192" y="0"/>
                </a:lnTo>
                <a:cubicBezTo>
                  <a:pt x="5001" y="0"/>
                  <a:pt x="4817" y="79"/>
                  <a:pt x="4683" y="219"/>
                </a:cubicBezTo>
                <a:cubicBezTo>
                  <a:pt x="4504" y="405"/>
                  <a:pt x="4480" y="675"/>
                  <a:pt x="4482" y="923"/>
                </a:cubicBezTo>
                <a:cubicBezTo>
                  <a:pt x="4483" y="997"/>
                  <a:pt x="4486" y="1071"/>
                  <a:pt x="4488" y="1145"/>
                </a:cubicBezTo>
                <a:cubicBezTo>
                  <a:pt x="4573" y="5413"/>
                  <a:pt x="5126" y="8757"/>
                  <a:pt x="6678" y="11270"/>
                </a:cubicBezTo>
                <a:cubicBezTo>
                  <a:pt x="4759" y="10471"/>
                  <a:pt x="3325" y="8924"/>
                  <a:pt x="2402" y="6650"/>
                </a:cubicBezTo>
                <a:cubicBezTo>
                  <a:pt x="1802" y="5170"/>
                  <a:pt x="1572" y="3728"/>
                  <a:pt x="1484" y="2889"/>
                </a:cubicBezTo>
                <a:lnTo>
                  <a:pt x="3392" y="2889"/>
                </a:lnTo>
                <a:lnTo>
                  <a:pt x="3392" y="1418"/>
                </a:lnTo>
                <a:lnTo>
                  <a:pt x="716" y="1418"/>
                </a:lnTo>
                <a:cubicBezTo>
                  <a:pt x="524" y="1418"/>
                  <a:pt x="341" y="1497"/>
                  <a:pt x="207" y="1637"/>
                </a:cubicBezTo>
                <a:cubicBezTo>
                  <a:pt x="72" y="1777"/>
                  <a:pt x="-2" y="1966"/>
                  <a:pt x="0" y="2163"/>
                </a:cubicBezTo>
                <a:cubicBezTo>
                  <a:pt x="2" y="2262"/>
                  <a:pt x="43" y="4627"/>
                  <a:pt x="1064" y="7171"/>
                </a:cubicBezTo>
                <a:cubicBezTo>
                  <a:pt x="2423" y="10558"/>
                  <a:pt x="4876" y="12643"/>
                  <a:pt x="8162" y="13214"/>
                </a:cubicBezTo>
                <a:cubicBezTo>
                  <a:pt x="8476" y="13546"/>
                  <a:pt x="8804" y="13850"/>
                  <a:pt x="9144" y="14125"/>
                </a:cubicBezTo>
                <a:cubicBezTo>
                  <a:pt x="9540" y="14446"/>
                  <a:pt x="9759" y="14995"/>
                  <a:pt x="9759" y="15505"/>
                </a:cubicBezTo>
                <a:cubicBezTo>
                  <a:pt x="9759" y="15505"/>
                  <a:pt x="9759" y="15637"/>
                  <a:pt x="9759" y="15861"/>
                </a:cubicBezTo>
                <a:cubicBezTo>
                  <a:pt x="9644" y="18825"/>
                  <a:pt x="9136" y="18778"/>
                  <a:pt x="7798" y="19987"/>
                </a:cubicBezTo>
                <a:cubicBezTo>
                  <a:pt x="6862" y="20834"/>
                  <a:pt x="7157" y="21285"/>
                  <a:pt x="7419" y="21480"/>
                </a:cubicBezTo>
                <a:cubicBezTo>
                  <a:pt x="7572" y="21595"/>
                  <a:pt x="7720" y="21600"/>
                  <a:pt x="7902" y="21600"/>
                </a:cubicBezTo>
                <a:lnTo>
                  <a:pt x="9390" y="21600"/>
                </a:lnTo>
                <a:lnTo>
                  <a:pt x="9759" y="21600"/>
                </a:lnTo>
                <a:lnTo>
                  <a:pt x="10105" y="21600"/>
                </a:lnTo>
                <a:lnTo>
                  <a:pt x="10730" y="21600"/>
                </a:lnTo>
                <a:lnTo>
                  <a:pt x="10867" y="21600"/>
                </a:lnTo>
                <a:lnTo>
                  <a:pt x="11491" y="21600"/>
                </a:lnTo>
                <a:lnTo>
                  <a:pt x="11837" y="21600"/>
                </a:lnTo>
                <a:lnTo>
                  <a:pt x="12206" y="21600"/>
                </a:lnTo>
                <a:lnTo>
                  <a:pt x="13694" y="21600"/>
                </a:lnTo>
                <a:cubicBezTo>
                  <a:pt x="13876" y="21600"/>
                  <a:pt x="14024" y="21595"/>
                  <a:pt x="14178" y="21480"/>
                </a:cubicBezTo>
                <a:cubicBezTo>
                  <a:pt x="14439" y="21285"/>
                  <a:pt x="14734" y="20834"/>
                  <a:pt x="13798" y="19987"/>
                </a:cubicBezTo>
                <a:cubicBezTo>
                  <a:pt x="12460" y="18778"/>
                  <a:pt x="11952" y="18825"/>
                  <a:pt x="11837" y="15861"/>
                </a:cubicBezTo>
                <a:cubicBezTo>
                  <a:pt x="11837" y="15637"/>
                  <a:pt x="11837" y="15505"/>
                  <a:pt x="11837" y="15505"/>
                </a:cubicBezTo>
                <a:cubicBezTo>
                  <a:pt x="11837" y="14995"/>
                  <a:pt x="12056" y="14446"/>
                  <a:pt x="12452" y="14125"/>
                </a:cubicBezTo>
                <a:cubicBezTo>
                  <a:pt x="12792" y="13850"/>
                  <a:pt x="13120" y="13546"/>
                  <a:pt x="13434" y="13214"/>
                </a:cubicBezTo>
                <a:cubicBezTo>
                  <a:pt x="16720" y="12643"/>
                  <a:pt x="19173" y="10558"/>
                  <a:pt x="20532" y="7171"/>
                </a:cubicBezTo>
                <a:cubicBezTo>
                  <a:pt x="21553" y="4627"/>
                  <a:pt x="21594" y="2262"/>
                  <a:pt x="21596" y="2163"/>
                </a:cubicBezTo>
                <a:cubicBezTo>
                  <a:pt x="21598" y="1966"/>
                  <a:pt x="21524" y="1777"/>
                  <a:pt x="21389" y="1637"/>
                </a:cubicBezTo>
                <a:close/>
              </a:path>
            </a:pathLst>
          </a:custGeom>
          <a:solidFill>
            <a:srgbClr val="F8D975"/>
          </a:solidFill>
          <a:ln w="12700">
            <a:miter lim="400000"/>
          </a:ln>
        </p:spPr>
        <p:txBody>
          <a:bodyPr lIns="0" tIns="0" rIns="0" bIns="0" anchor="ctr"/>
          <a:lstStyle/>
          <a:p>
            <a:pPr rtl="1"/>
            <a:endParaRPr/>
          </a:p>
        </p:txBody>
      </p:sp>
      <p:sp>
        <p:nvSpPr>
          <p:cNvPr id="223" name="Shape 223"/>
          <p:cNvSpPr>
            <a:spLocks noGrp="1"/>
          </p:cNvSpPr>
          <p:nvPr>
            <p:ph type="body" sz="quarter" idx="15"/>
          </p:nvPr>
        </p:nvSpPr>
        <p:spPr>
          <a:xfrm>
            <a:off x="4914900" y="6207712"/>
            <a:ext cx="3175000" cy="381001"/>
          </a:xfrm>
          <a:prstGeom prst="rect">
            <a:avLst/>
          </a:prstGeom>
        </p:spPr>
        <p:txBody>
          <a:bodyPr anchor="ctr"/>
          <a:lstStyle>
            <a:lvl1pPr rtl="1">
              <a:defRPr sz="2400" b="1">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a:t>أستبدل هذا النص</a:t>
            </a:r>
            <a:endParaRPr lang="ar-EG" dirty="0"/>
          </a:p>
        </p:txBody>
      </p:sp>
      <p:sp>
        <p:nvSpPr>
          <p:cNvPr id="224" name="Shape 224"/>
          <p:cNvSpPr>
            <a:spLocks noGrp="1"/>
          </p:cNvSpPr>
          <p:nvPr>
            <p:ph type="body" sz="quarter" idx="16" hasCustomPrompt="1"/>
          </p:nvPr>
        </p:nvSpPr>
        <p:spPr>
          <a:xfrm>
            <a:off x="4914900" y="6664912"/>
            <a:ext cx="3175000" cy="1018332"/>
          </a:xfrm>
          <a:prstGeom prst="rect">
            <a:avLst/>
          </a:prstGeom>
        </p:spPr>
        <p:txBody>
          <a:bodyPr/>
          <a:lstStyle>
            <a:lvl1pPr rtl="1">
              <a:defRPr sz="20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 </a:t>
            </a:r>
          </a:p>
        </p:txBody>
      </p:sp>
      <p:sp>
        <p:nvSpPr>
          <p:cNvPr id="225" name="Shape 225"/>
          <p:cNvSpPr>
            <a:spLocks noGrp="1"/>
          </p:cNvSpPr>
          <p:nvPr>
            <p:ph type="body" sz="quarter" idx="17" hasCustomPrompt="1"/>
          </p:nvPr>
        </p:nvSpPr>
        <p:spPr>
          <a:xfrm>
            <a:off x="9042400" y="6207712"/>
            <a:ext cx="3175001" cy="381001"/>
          </a:xfrm>
          <a:prstGeom prst="rect">
            <a:avLst/>
          </a:prstGeom>
        </p:spPr>
        <p:txBody>
          <a:bodyPr anchor="ctr"/>
          <a:lstStyle>
            <a:lvl1pPr rtl="1">
              <a:defRPr sz="2400" b="1">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226" name="Shape 226"/>
          <p:cNvSpPr>
            <a:spLocks noGrp="1"/>
          </p:cNvSpPr>
          <p:nvPr>
            <p:ph type="body" sz="quarter" idx="18"/>
          </p:nvPr>
        </p:nvSpPr>
        <p:spPr>
          <a:xfrm>
            <a:off x="9042400" y="6664912"/>
            <a:ext cx="3175001" cy="1018332"/>
          </a:xfrm>
          <a:prstGeom prst="rect">
            <a:avLst/>
          </a:prstGeom>
        </p:spPr>
        <p:txBody>
          <a:bodyPr/>
          <a:lstStyle>
            <a:lvl1pPr rtl="1">
              <a:defRPr sz="20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230" name="Shape 230"/>
          <p:cNvSpPr>
            <a:spLocks noGrp="1"/>
          </p:cNvSpPr>
          <p:nvPr>
            <p:ph type="title" hasCustomPrompt="1"/>
          </p:nvPr>
        </p:nvSpPr>
        <p:spPr>
          <a:xfrm>
            <a:off x="782770" y="2286000"/>
            <a:ext cx="11434630" cy="575007"/>
          </a:xfrm>
          <a:prstGeom prst="rect">
            <a:avLst/>
          </a:prstGeom>
        </p:spPr>
        <p:txBody>
          <a:bodyPr/>
          <a:lstStyle>
            <a:lvl1pP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p>
        </p:txBody>
      </p:sp>
      <p:sp>
        <p:nvSpPr>
          <p:cNvPr id="231" name="Shape 231"/>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232" name="Shape 232"/>
          <p:cNvSpPr>
            <a:spLocks noGrp="1"/>
          </p:cNvSpPr>
          <p:nvPr>
            <p:ph type="body" sz="quarter" idx="22" hasCustomPrompt="1"/>
          </p:nvPr>
        </p:nvSpPr>
        <p:spPr>
          <a:xfrm>
            <a:off x="4354576" y="1706573"/>
            <a:ext cx="4295648" cy="318862"/>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3" name="عنصر نائب للصورة 2"/>
          <p:cNvSpPr>
            <a:spLocks noGrp="1"/>
          </p:cNvSpPr>
          <p:nvPr>
            <p:ph type="pic" sz="quarter" idx="23" hasCustomPrompt="1"/>
          </p:nvPr>
        </p:nvSpPr>
        <p:spPr>
          <a:xfrm>
            <a:off x="2059913" y="4188296"/>
            <a:ext cx="620713" cy="619125"/>
          </a:xfrm>
        </p:spPr>
        <p:txBody>
          <a:bodyPr/>
          <a:lstStyle>
            <a:lvl1pPr rtl="1">
              <a:defRPr/>
            </a:lvl1pPr>
          </a:lstStyle>
          <a:p>
            <a:r>
              <a:rPr lang="en-US" dirty="0"/>
              <a:t> </a:t>
            </a:r>
            <a:endParaRPr lang="ar-EG" dirty="0"/>
          </a:p>
        </p:txBody>
      </p:sp>
      <p:sp>
        <p:nvSpPr>
          <p:cNvPr id="21" name="عنصر نائب للصورة 2"/>
          <p:cNvSpPr>
            <a:spLocks noGrp="1"/>
          </p:cNvSpPr>
          <p:nvPr>
            <p:ph type="pic" sz="quarter" idx="24" hasCustomPrompt="1"/>
          </p:nvPr>
        </p:nvSpPr>
        <p:spPr>
          <a:xfrm>
            <a:off x="6189728" y="4188296"/>
            <a:ext cx="620713" cy="619125"/>
          </a:xfrm>
        </p:spPr>
        <p:txBody>
          <a:bodyPr/>
          <a:lstStyle>
            <a:lvl1pPr rtl="1">
              <a:defRPr/>
            </a:lvl1pPr>
          </a:lstStyle>
          <a:p>
            <a:r>
              <a:rPr lang="en-US" dirty="0"/>
              <a:t> </a:t>
            </a:r>
            <a:endParaRPr lang="ar-EG" dirty="0"/>
          </a:p>
        </p:txBody>
      </p:sp>
      <p:sp>
        <p:nvSpPr>
          <p:cNvPr id="22" name="عنصر نائب للصورة 2"/>
          <p:cNvSpPr>
            <a:spLocks noGrp="1"/>
          </p:cNvSpPr>
          <p:nvPr>
            <p:ph type="pic" sz="quarter" idx="25" hasCustomPrompt="1"/>
          </p:nvPr>
        </p:nvSpPr>
        <p:spPr>
          <a:xfrm>
            <a:off x="10319543" y="4188296"/>
            <a:ext cx="620713" cy="619125"/>
          </a:xfrm>
        </p:spPr>
        <p:txBody>
          <a:bodyPr/>
          <a:lstStyle>
            <a:lvl1pPr rtl="1">
              <a:defRPr/>
            </a:lvl1pPr>
          </a:lstStyle>
          <a:p>
            <a:r>
              <a:rPr lang="en-US" dirty="0"/>
              <a:t> </a:t>
            </a:r>
            <a:endParaRPr lang="ar-EG" dirty="0"/>
          </a:p>
        </p:txBody>
      </p:sp>
    </p:spTree>
  </p:cSld>
  <p:clrMapOvr>
    <a:masterClrMapping/>
  </p:clrMapOvr>
  <p:transition spd="med"/>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x">
  <p:cSld name="Steps Diagram">
    <p:spTree>
      <p:nvGrpSpPr>
        <p:cNvPr id="1" name=""/>
        <p:cNvGrpSpPr/>
        <p:nvPr/>
      </p:nvGrpSpPr>
      <p:grpSpPr>
        <a:xfrm>
          <a:off x="0" y="0"/>
          <a:ext cx="0" cy="0"/>
          <a:chOff x="0" y="0"/>
          <a:chExt cx="0" cy="0"/>
        </a:xfrm>
      </p:grpSpPr>
      <p:sp>
        <p:nvSpPr>
          <p:cNvPr id="239" name="Shape 239"/>
          <p:cNvSpPr>
            <a:spLocks noGrp="1"/>
          </p:cNvSpPr>
          <p:nvPr>
            <p:ph type="sldNum" sz="quarter" idx="2"/>
          </p:nvPr>
        </p:nvSpPr>
        <p:spPr>
          <a:xfrm>
            <a:off x="6377178" y="8894751"/>
            <a:ext cx="381207" cy="276999"/>
          </a:xfrm>
          <a:prstGeom prst="rect">
            <a:avLst/>
          </a:prstGeom>
        </p:spPr>
        <p:txBody>
          <a:bodyPr wrap="square"/>
          <a:lstStyle>
            <a:lvl1pPr rtl="1">
              <a:defRPr/>
            </a:lvl1pPr>
          </a:lstStyle>
          <a:p>
            <a:fld id="{86CB4B4D-7CA3-9044-876B-883B54F8677D}" type="slidenum">
              <a:rPr lang="ar-EG" smtClean="0"/>
              <a:pPr/>
              <a:t>‹#›</a:t>
            </a:fld>
            <a:endParaRPr lang="ar-EG"/>
          </a:p>
        </p:txBody>
      </p:sp>
      <p:sp>
        <p:nvSpPr>
          <p:cNvPr id="240" name="Shape 240"/>
          <p:cNvSpPr/>
          <p:nvPr/>
        </p:nvSpPr>
        <p:spPr>
          <a:xfrm>
            <a:off x="0" y="3303852"/>
            <a:ext cx="13004800" cy="5080001"/>
          </a:xfrm>
          <a:prstGeom prst="rect">
            <a:avLst/>
          </a:prstGeom>
          <a:solidFill>
            <a:srgbClr val="F6F6F6"/>
          </a:solidFill>
          <a:ln w="12700">
            <a:miter lim="400000"/>
          </a:ln>
        </p:spPr>
        <p:txBody>
          <a:bodyPr lIns="0" tIns="0" rIns="0" bIns="0" anchor="ctr"/>
          <a:lstStyle/>
          <a:p>
            <a:pPr algn="r" rtl="1"/>
            <a:endParaRPr/>
          </a:p>
        </p:txBody>
      </p:sp>
      <p:sp>
        <p:nvSpPr>
          <p:cNvPr id="241" name="Shape 241"/>
          <p:cNvSpPr>
            <a:spLocks noGrp="1"/>
          </p:cNvSpPr>
          <p:nvPr>
            <p:ph type="title" hasCustomPrompt="1"/>
          </p:nvPr>
        </p:nvSpPr>
        <p:spPr>
          <a:xfrm>
            <a:off x="785085" y="2281446"/>
            <a:ext cx="11434630" cy="575008"/>
          </a:xfrm>
          <a:prstGeom prst="rect">
            <a:avLst/>
          </a:prstGeom>
        </p:spPr>
        <p:txBody>
          <a:bodyPr/>
          <a:lstStyle>
            <a:lvl1pPr rtl="1">
              <a:defRPr sz="3500" spc="0" baseline="0">
                <a:latin typeface="Helvetica Neue W23 for SKY Bd" panose="020B0804020202020204" pitchFamily="34" charset="-78"/>
                <a:cs typeface="Helvetica Neue W23 for SKY Bd" panose="020B0804020202020204" pitchFamily="34" charset="-78"/>
              </a:defRPr>
            </a:lvl1pPr>
          </a:lstStyle>
          <a:p>
            <a:r>
              <a:rPr lang="ar-EG" dirty="0"/>
              <a:t>ضع عنوان رئيسي</a:t>
            </a:r>
            <a:endParaRPr dirty="0"/>
          </a:p>
        </p:txBody>
      </p:sp>
      <p:sp>
        <p:nvSpPr>
          <p:cNvPr id="242" name="Shape 242"/>
          <p:cNvSpPr>
            <a:spLocks noGrp="1"/>
          </p:cNvSpPr>
          <p:nvPr>
            <p:ph type="body" sz="quarter" idx="13" hasCustomPrompt="1"/>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a:solidFill>
              <a:srgbClr val="C5C7C8"/>
            </a:solidFill>
          </a:ln>
        </p:spPr>
        <p:txBody>
          <a:bodyPr anchor="ctr"/>
          <a:lstStyle>
            <a:lvl1pPr rtl="1">
              <a:defRPr/>
            </a:lvl1pPr>
          </a:lstStyle>
          <a:p>
            <a:pPr>
              <a:defRPr sz="1800" cap="all" spc="0">
                <a:solidFill>
                  <a:srgbClr val="C5C7C8"/>
                </a:solidFill>
              </a:defRPr>
            </a:pPr>
            <a:r>
              <a:rPr lang="en-US" dirty="0"/>
              <a:t> </a:t>
            </a:r>
            <a:endParaRPr dirty="0"/>
          </a:p>
        </p:txBody>
      </p:sp>
      <p:sp>
        <p:nvSpPr>
          <p:cNvPr id="243" name="Shape 243"/>
          <p:cNvSpPr>
            <a:spLocks noGrp="1"/>
          </p:cNvSpPr>
          <p:nvPr>
            <p:ph type="body" sz="quarter" idx="14" hasCustomPrompt="1"/>
          </p:nvPr>
        </p:nvSpPr>
        <p:spPr>
          <a:xfrm>
            <a:off x="4409440" y="1700159"/>
            <a:ext cx="4185920" cy="331690"/>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 </a:t>
            </a:r>
          </a:p>
        </p:txBody>
      </p:sp>
      <p:sp>
        <p:nvSpPr>
          <p:cNvPr id="244" name="Shape 244"/>
          <p:cNvSpPr/>
          <p:nvPr/>
        </p:nvSpPr>
        <p:spPr>
          <a:xfrm>
            <a:off x="4375059" y="5967006"/>
            <a:ext cx="1705772" cy="455995"/>
          </a:xfrm>
          <a:prstGeom prst="rect">
            <a:avLst/>
          </a:prstGeom>
          <a:solidFill>
            <a:srgbClr val="A0A5A3"/>
          </a:solidFill>
          <a:ln w="12700">
            <a:miter lim="400000"/>
          </a:ln>
        </p:spPr>
        <p:txBody>
          <a:bodyPr lIns="50800" tIns="50800" rIns="50800" bIns="50800" anchor="ctr"/>
          <a:lstStyle/>
          <a:p>
            <a:pPr rtl="1">
              <a:defRPr>
                <a:solidFill>
                  <a:srgbClr val="FFFFFF"/>
                </a:solidFill>
              </a:defRPr>
            </a:pPr>
            <a:endParaRPr/>
          </a:p>
        </p:txBody>
      </p:sp>
      <p:sp>
        <p:nvSpPr>
          <p:cNvPr id="245" name="Shape 245"/>
          <p:cNvSpPr/>
          <p:nvPr/>
        </p:nvSpPr>
        <p:spPr>
          <a:xfrm>
            <a:off x="3769431" y="5168318"/>
            <a:ext cx="605629" cy="1254682"/>
          </a:xfrm>
          <a:custGeom>
            <a:avLst/>
            <a:gdLst/>
            <a:ahLst/>
            <a:cxnLst>
              <a:cxn ang="0">
                <a:pos x="wd2" y="hd2"/>
              </a:cxn>
              <a:cxn ang="5400000">
                <a:pos x="wd2" y="hd2"/>
              </a:cxn>
              <a:cxn ang="10800000">
                <a:pos x="wd2" y="hd2"/>
              </a:cxn>
              <a:cxn ang="16200000">
                <a:pos x="wd2" y="hd2"/>
              </a:cxn>
            </a:cxnLst>
            <a:rect l="0" t="0" r="r" b="b"/>
            <a:pathLst>
              <a:path w="21600" h="21600" extrusionOk="0">
                <a:moveTo>
                  <a:pt x="10" y="0"/>
                </a:moveTo>
                <a:lnTo>
                  <a:pt x="21600" y="13766"/>
                </a:lnTo>
                <a:lnTo>
                  <a:pt x="21600" y="21600"/>
                </a:lnTo>
                <a:lnTo>
                  <a:pt x="0" y="7903"/>
                </a:lnTo>
                <a:lnTo>
                  <a:pt x="10" y="0"/>
                </a:lnTo>
                <a:close/>
              </a:path>
            </a:pathLst>
          </a:custGeom>
          <a:solidFill>
            <a:srgbClr val="7D8080"/>
          </a:solidFill>
          <a:ln w="12700">
            <a:miter lim="400000"/>
          </a:ln>
        </p:spPr>
        <p:txBody>
          <a:bodyPr lIns="50800" tIns="50800" rIns="50800" bIns="50800" anchor="ctr"/>
          <a:lstStyle/>
          <a:p>
            <a:pPr rtl="1">
              <a:defRPr>
                <a:solidFill>
                  <a:srgbClr val="FFFFFF"/>
                </a:solidFill>
              </a:defRPr>
            </a:pPr>
            <a:endParaRPr/>
          </a:p>
        </p:txBody>
      </p:sp>
      <p:sp>
        <p:nvSpPr>
          <p:cNvPr id="246" name="Shape 246"/>
          <p:cNvSpPr/>
          <p:nvPr/>
        </p:nvSpPr>
        <p:spPr>
          <a:xfrm>
            <a:off x="3769990" y="5171879"/>
            <a:ext cx="2310121" cy="79839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15928" y="64"/>
                </a:lnTo>
                <a:lnTo>
                  <a:pt x="21600" y="21600"/>
                </a:lnTo>
                <a:lnTo>
                  <a:pt x="5652" y="21600"/>
                </a:lnTo>
                <a:lnTo>
                  <a:pt x="0" y="0"/>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247" name="Shape 247"/>
          <p:cNvSpPr/>
          <p:nvPr/>
        </p:nvSpPr>
        <p:spPr>
          <a:xfrm>
            <a:off x="7775050" y="5065033"/>
            <a:ext cx="1705772" cy="455995"/>
          </a:xfrm>
          <a:prstGeom prst="rect">
            <a:avLst/>
          </a:prstGeom>
          <a:solidFill>
            <a:srgbClr val="5D5F5F"/>
          </a:solidFill>
          <a:ln w="12700">
            <a:miter lim="400000"/>
          </a:ln>
        </p:spPr>
        <p:txBody>
          <a:bodyPr lIns="50800" tIns="50800" rIns="50800" bIns="50800" anchor="ctr"/>
          <a:lstStyle/>
          <a:p>
            <a:pPr rtl="1">
              <a:defRPr>
                <a:solidFill>
                  <a:srgbClr val="FFFFFF"/>
                </a:solidFill>
              </a:defRPr>
            </a:pPr>
            <a:endParaRPr/>
          </a:p>
        </p:txBody>
      </p:sp>
      <p:sp>
        <p:nvSpPr>
          <p:cNvPr id="248" name="Shape 248"/>
          <p:cNvSpPr/>
          <p:nvPr/>
        </p:nvSpPr>
        <p:spPr>
          <a:xfrm>
            <a:off x="7169423" y="4266345"/>
            <a:ext cx="605628" cy="1254682"/>
          </a:xfrm>
          <a:custGeom>
            <a:avLst/>
            <a:gdLst/>
            <a:ahLst/>
            <a:cxnLst>
              <a:cxn ang="0">
                <a:pos x="wd2" y="hd2"/>
              </a:cxn>
              <a:cxn ang="5400000">
                <a:pos x="wd2" y="hd2"/>
              </a:cxn>
              <a:cxn ang="10800000">
                <a:pos x="wd2" y="hd2"/>
              </a:cxn>
              <a:cxn ang="16200000">
                <a:pos x="wd2" y="hd2"/>
              </a:cxn>
            </a:cxnLst>
            <a:rect l="0" t="0" r="r" b="b"/>
            <a:pathLst>
              <a:path w="21600" h="21600" extrusionOk="0">
                <a:moveTo>
                  <a:pt x="10" y="0"/>
                </a:moveTo>
                <a:lnTo>
                  <a:pt x="21600" y="13766"/>
                </a:lnTo>
                <a:lnTo>
                  <a:pt x="21600" y="21600"/>
                </a:lnTo>
                <a:lnTo>
                  <a:pt x="0" y="7903"/>
                </a:lnTo>
                <a:lnTo>
                  <a:pt x="10" y="0"/>
                </a:lnTo>
                <a:close/>
              </a:path>
            </a:pathLst>
          </a:custGeom>
          <a:solidFill>
            <a:srgbClr val="505252"/>
          </a:solidFill>
          <a:ln w="12700">
            <a:miter lim="400000"/>
          </a:ln>
        </p:spPr>
        <p:txBody>
          <a:bodyPr lIns="50800" tIns="50800" rIns="50800" bIns="50800" anchor="ctr"/>
          <a:lstStyle/>
          <a:p>
            <a:pPr rtl="1">
              <a:defRPr>
                <a:solidFill>
                  <a:srgbClr val="FFFFFF"/>
                </a:solidFill>
              </a:defRPr>
            </a:pPr>
            <a:endParaRPr/>
          </a:p>
        </p:txBody>
      </p:sp>
      <p:sp>
        <p:nvSpPr>
          <p:cNvPr id="249" name="Shape 249"/>
          <p:cNvSpPr/>
          <p:nvPr/>
        </p:nvSpPr>
        <p:spPr>
          <a:xfrm>
            <a:off x="7169981" y="4269906"/>
            <a:ext cx="2310121" cy="79839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15928" y="64"/>
                </a:lnTo>
                <a:lnTo>
                  <a:pt x="21600" y="21600"/>
                </a:lnTo>
                <a:lnTo>
                  <a:pt x="5652" y="21600"/>
                </a:lnTo>
                <a:lnTo>
                  <a:pt x="0" y="0"/>
                </a:lnTo>
                <a:close/>
              </a:path>
            </a:pathLst>
          </a:custGeom>
          <a:solidFill>
            <a:srgbClr val="7D8080"/>
          </a:solidFill>
          <a:ln w="12700">
            <a:miter lim="400000"/>
          </a:ln>
        </p:spPr>
        <p:txBody>
          <a:bodyPr lIns="50800" tIns="50800" rIns="50800" bIns="50800" anchor="ctr"/>
          <a:lstStyle/>
          <a:p>
            <a:pPr rtl="1">
              <a:defRPr>
                <a:solidFill>
                  <a:srgbClr val="FFFFFF"/>
                </a:solidFill>
              </a:defRPr>
            </a:pPr>
            <a:endParaRPr/>
          </a:p>
        </p:txBody>
      </p:sp>
      <p:sp>
        <p:nvSpPr>
          <p:cNvPr id="250" name="Shape 250"/>
          <p:cNvSpPr/>
          <p:nvPr/>
        </p:nvSpPr>
        <p:spPr>
          <a:xfrm>
            <a:off x="6075950" y="5516019"/>
            <a:ext cx="1705773" cy="455995"/>
          </a:xfrm>
          <a:prstGeom prst="rect">
            <a:avLst/>
          </a:prstGeom>
          <a:solidFill>
            <a:srgbClr val="7D8080"/>
          </a:solidFill>
          <a:ln w="12700">
            <a:miter lim="400000"/>
          </a:ln>
        </p:spPr>
        <p:txBody>
          <a:bodyPr lIns="50800" tIns="50800" rIns="50800" bIns="50800" anchor="ctr"/>
          <a:lstStyle/>
          <a:p>
            <a:pPr rtl="1">
              <a:defRPr>
                <a:solidFill>
                  <a:srgbClr val="FFFFFF"/>
                </a:solidFill>
              </a:defRPr>
            </a:pPr>
            <a:endParaRPr/>
          </a:p>
        </p:txBody>
      </p:sp>
      <p:sp>
        <p:nvSpPr>
          <p:cNvPr id="251" name="Shape 251"/>
          <p:cNvSpPr/>
          <p:nvPr/>
        </p:nvSpPr>
        <p:spPr>
          <a:xfrm>
            <a:off x="5470323" y="4717331"/>
            <a:ext cx="605628" cy="1254682"/>
          </a:xfrm>
          <a:custGeom>
            <a:avLst/>
            <a:gdLst/>
            <a:ahLst/>
            <a:cxnLst>
              <a:cxn ang="0">
                <a:pos x="wd2" y="hd2"/>
              </a:cxn>
              <a:cxn ang="5400000">
                <a:pos x="wd2" y="hd2"/>
              </a:cxn>
              <a:cxn ang="10800000">
                <a:pos x="wd2" y="hd2"/>
              </a:cxn>
              <a:cxn ang="16200000">
                <a:pos x="wd2" y="hd2"/>
              </a:cxn>
            </a:cxnLst>
            <a:rect l="0" t="0" r="r" b="b"/>
            <a:pathLst>
              <a:path w="21600" h="21600" extrusionOk="0">
                <a:moveTo>
                  <a:pt x="10" y="0"/>
                </a:moveTo>
                <a:lnTo>
                  <a:pt x="21600" y="13766"/>
                </a:lnTo>
                <a:lnTo>
                  <a:pt x="21600" y="21600"/>
                </a:lnTo>
                <a:lnTo>
                  <a:pt x="0" y="7903"/>
                </a:lnTo>
                <a:lnTo>
                  <a:pt x="10" y="0"/>
                </a:lnTo>
                <a:close/>
              </a:path>
            </a:pathLst>
          </a:custGeom>
          <a:solidFill>
            <a:srgbClr val="5D5F5F"/>
          </a:solidFill>
          <a:ln w="12700">
            <a:miter lim="400000"/>
          </a:ln>
        </p:spPr>
        <p:txBody>
          <a:bodyPr lIns="0" tIns="0" rIns="0" bIns="0"/>
          <a:lstStyle/>
          <a:p>
            <a:pPr rtl="1">
              <a:defRPr>
                <a:solidFill>
                  <a:srgbClr val="FFFFFF"/>
                </a:solidFill>
              </a:defRPr>
            </a:pPr>
            <a:endParaRPr/>
          </a:p>
        </p:txBody>
      </p:sp>
      <p:sp>
        <p:nvSpPr>
          <p:cNvPr id="252" name="Shape 252"/>
          <p:cNvSpPr/>
          <p:nvPr/>
        </p:nvSpPr>
        <p:spPr>
          <a:xfrm>
            <a:off x="5470882" y="4720892"/>
            <a:ext cx="2310120" cy="79839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15928" y="64"/>
                </a:lnTo>
                <a:lnTo>
                  <a:pt x="21600" y="21600"/>
                </a:lnTo>
                <a:lnTo>
                  <a:pt x="5652" y="21600"/>
                </a:lnTo>
                <a:lnTo>
                  <a:pt x="0" y="0"/>
                </a:lnTo>
                <a:close/>
              </a:path>
            </a:pathLst>
          </a:custGeom>
          <a:solidFill>
            <a:srgbClr val="A0A5A3"/>
          </a:solidFill>
          <a:ln w="12700">
            <a:miter lim="400000"/>
          </a:ln>
        </p:spPr>
        <p:txBody>
          <a:bodyPr lIns="50800" tIns="50800" rIns="50800" bIns="50800" anchor="ctr"/>
          <a:lstStyle/>
          <a:p>
            <a:pPr rtl="1">
              <a:defRPr>
                <a:solidFill>
                  <a:srgbClr val="FFFFFF"/>
                </a:solidFill>
              </a:defRPr>
            </a:pPr>
            <a:endParaRPr/>
          </a:p>
        </p:txBody>
      </p:sp>
      <p:sp>
        <p:nvSpPr>
          <p:cNvPr id="253" name="Shape 253"/>
          <p:cNvSpPr/>
          <p:nvPr/>
        </p:nvSpPr>
        <p:spPr>
          <a:xfrm>
            <a:off x="9479141" y="4614047"/>
            <a:ext cx="1705773" cy="455994"/>
          </a:xfrm>
          <a:prstGeom prst="rect">
            <a:avLst/>
          </a:prstGeom>
          <a:solidFill>
            <a:srgbClr val="F1C779"/>
          </a:solidFill>
          <a:ln w="12700">
            <a:miter lim="400000"/>
          </a:ln>
        </p:spPr>
        <p:txBody>
          <a:bodyPr lIns="50800" tIns="50800" rIns="50800" bIns="50800" anchor="ctr"/>
          <a:lstStyle/>
          <a:p>
            <a:pPr rtl="1">
              <a:defRPr>
                <a:solidFill>
                  <a:srgbClr val="FFFFFF"/>
                </a:solidFill>
              </a:defRPr>
            </a:pPr>
            <a:endParaRPr/>
          </a:p>
        </p:txBody>
      </p:sp>
      <p:sp>
        <p:nvSpPr>
          <p:cNvPr id="254" name="Shape 254"/>
          <p:cNvSpPr/>
          <p:nvPr/>
        </p:nvSpPr>
        <p:spPr>
          <a:xfrm>
            <a:off x="8863278" y="3815358"/>
            <a:ext cx="615863" cy="1267382"/>
          </a:xfrm>
          <a:custGeom>
            <a:avLst/>
            <a:gdLst/>
            <a:ahLst/>
            <a:cxnLst>
              <a:cxn ang="0">
                <a:pos x="wd2" y="hd2"/>
              </a:cxn>
              <a:cxn ang="5400000">
                <a:pos x="wd2" y="hd2"/>
              </a:cxn>
              <a:cxn ang="10800000">
                <a:pos x="wd2" y="hd2"/>
              </a:cxn>
              <a:cxn ang="16200000">
                <a:pos x="wd2" y="hd2"/>
              </a:cxn>
            </a:cxnLst>
            <a:rect l="0" t="0" r="r" b="b"/>
            <a:pathLst>
              <a:path w="21600" h="21600" extrusionOk="0">
                <a:moveTo>
                  <a:pt x="369" y="0"/>
                </a:moveTo>
                <a:lnTo>
                  <a:pt x="21600" y="13629"/>
                </a:lnTo>
                <a:lnTo>
                  <a:pt x="21600" y="21600"/>
                </a:lnTo>
                <a:lnTo>
                  <a:pt x="0" y="7824"/>
                </a:lnTo>
                <a:lnTo>
                  <a:pt x="369" y="0"/>
                </a:lnTo>
                <a:close/>
              </a:path>
            </a:pathLst>
          </a:custGeom>
          <a:solidFill>
            <a:srgbClr val="E4B260"/>
          </a:solidFill>
          <a:ln w="12700">
            <a:miter lim="400000"/>
          </a:ln>
        </p:spPr>
        <p:txBody>
          <a:bodyPr lIns="50800" tIns="50800" rIns="50800" bIns="50800" anchor="ctr"/>
          <a:lstStyle/>
          <a:p>
            <a:pPr rtl="1"/>
            <a:endParaRPr/>
          </a:p>
        </p:txBody>
      </p:sp>
      <p:sp>
        <p:nvSpPr>
          <p:cNvPr id="255" name="Shape 255"/>
          <p:cNvSpPr/>
          <p:nvPr/>
        </p:nvSpPr>
        <p:spPr>
          <a:xfrm>
            <a:off x="8874073" y="3818919"/>
            <a:ext cx="2310120" cy="79839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15928" y="64"/>
                </a:lnTo>
                <a:lnTo>
                  <a:pt x="21600" y="21600"/>
                </a:lnTo>
                <a:lnTo>
                  <a:pt x="5652" y="21600"/>
                </a:lnTo>
                <a:lnTo>
                  <a:pt x="0" y="0"/>
                </a:lnTo>
                <a:close/>
              </a:path>
            </a:pathLst>
          </a:custGeom>
          <a:solidFill>
            <a:srgbClr val="F8D975"/>
          </a:solidFill>
          <a:ln w="12700">
            <a:miter lim="400000"/>
          </a:ln>
        </p:spPr>
        <p:txBody>
          <a:bodyPr lIns="50800" tIns="50800" rIns="50800" bIns="50800" anchor="ctr"/>
          <a:lstStyle/>
          <a:p>
            <a:pPr rtl="1">
              <a:defRPr>
                <a:solidFill>
                  <a:srgbClr val="FFFFFF"/>
                </a:solidFill>
              </a:defRPr>
            </a:pPr>
            <a:endParaRPr/>
          </a:p>
        </p:txBody>
      </p:sp>
      <p:sp>
        <p:nvSpPr>
          <p:cNvPr id="256" name="Shape 256"/>
          <p:cNvSpPr/>
          <p:nvPr/>
        </p:nvSpPr>
        <p:spPr>
          <a:xfrm>
            <a:off x="2675958" y="6414794"/>
            <a:ext cx="1705773" cy="455995"/>
          </a:xfrm>
          <a:prstGeom prst="rect">
            <a:avLst/>
          </a:pr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257" name="Shape 257"/>
          <p:cNvSpPr/>
          <p:nvPr/>
        </p:nvSpPr>
        <p:spPr>
          <a:xfrm>
            <a:off x="2070331" y="5616106"/>
            <a:ext cx="605628" cy="1254682"/>
          </a:xfrm>
          <a:custGeom>
            <a:avLst/>
            <a:gdLst/>
            <a:ahLst/>
            <a:cxnLst>
              <a:cxn ang="0">
                <a:pos x="wd2" y="hd2"/>
              </a:cxn>
              <a:cxn ang="5400000">
                <a:pos x="wd2" y="hd2"/>
              </a:cxn>
              <a:cxn ang="10800000">
                <a:pos x="wd2" y="hd2"/>
              </a:cxn>
              <a:cxn ang="16200000">
                <a:pos x="wd2" y="hd2"/>
              </a:cxn>
            </a:cxnLst>
            <a:rect l="0" t="0" r="r" b="b"/>
            <a:pathLst>
              <a:path w="21600" h="21600" extrusionOk="0">
                <a:moveTo>
                  <a:pt x="10" y="0"/>
                </a:moveTo>
                <a:lnTo>
                  <a:pt x="21600" y="13766"/>
                </a:lnTo>
                <a:lnTo>
                  <a:pt x="21600" y="21600"/>
                </a:lnTo>
                <a:lnTo>
                  <a:pt x="0" y="7903"/>
                </a:lnTo>
                <a:lnTo>
                  <a:pt x="10" y="0"/>
                </a:lnTo>
                <a:close/>
              </a:path>
            </a:pathLst>
          </a:custGeom>
          <a:solidFill>
            <a:srgbClr val="A0A5A3"/>
          </a:solidFill>
          <a:ln w="12700">
            <a:miter lim="400000"/>
          </a:ln>
        </p:spPr>
        <p:txBody>
          <a:bodyPr lIns="50800" tIns="50800" rIns="50800" bIns="50800" anchor="ctr"/>
          <a:lstStyle/>
          <a:p>
            <a:pPr rtl="1">
              <a:defRPr>
                <a:solidFill>
                  <a:srgbClr val="FFFFFF"/>
                </a:solidFill>
              </a:defRPr>
            </a:pPr>
            <a:endParaRPr/>
          </a:p>
        </p:txBody>
      </p:sp>
      <p:sp>
        <p:nvSpPr>
          <p:cNvPr id="258" name="Shape 258"/>
          <p:cNvSpPr/>
          <p:nvPr/>
        </p:nvSpPr>
        <p:spPr>
          <a:xfrm>
            <a:off x="2070890" y="5619667"/>
            <a:ext cx="2310120" cy="798398"/>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15928" y="64"/>
                </a:lnTo>
                <a:lnTo>
                  <a:pt x="21600" y="21600"/>
                </a:lnTo>
                <a:lnTo>
                  <a:pt x="5652" y="21600"/>
                </a:lnTo>
                <a:lnTo>
                  <a:pt x="0" y="0"/>
                </a:lnTo>
                <a:close/>
              </a:path>
            </a:pathLst>
          </a:custGeom>
          <a:solidFill>
            <a:srgbClr val="DCDEE0"/>
          </a:solidFill>
          <a:ln w="12700">
            <a:miter lim="400000"/>
          </a:ln>
        </p:spPr>
        <p:txBody>
          <a:bodyPr lIns="50800" tIns="50800" rIns="50800" bIns="50800" anchor="ctr"/>
          <a:lstStyle/>
          <a:p>
            <a:pPr rtl="1"/>
            <a:endParaRPr/>
          </a:p>
        </p:txBody>
      </p:sp>
      <p:sp>
        <p:nvSpPr>
          <p:cNvPr id="259" name="Shape 259"/>
          <p:cNvSpPr>
            <a:spLocks noGrp="1"/>
          </p:cNvSpPr>
          <p:nvPr>
            <p:ph type="body" sz="quarter" idx="1" hasCustomPrompt="1"/>
          </p:nvPr>
        </p:nvSpPr>
        <p:spPr>
          <a:xfrm>
            <a:off x="787400" y="7241348"/>
            <a:ext cx="11430000" cy="1142505"/>
          </a:xfrm>
          <a:prstGeom prst="rect">
            <a:avLst/>
          </a:prstGeom>
        </p:spPr>
        <p:txBody>
          <a:bodyPr/>
          <a:lstStyle>
            <a:lvl1pPr algn="just" rtl="1">
              <a:defRPr sz="2400"/>
            </a:lvl1pPr>
            <a:lvl2pPr algn="l"/>
            <a:lvl3pPr algn="l"/>
            <a:lvl4pPr algn="l"/>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260" name="Shape 260"/>
          <p:cNvSpPr>
            <a:spLocks noGrp="1"/>
          </p:cNvSpPr>
          <p:nvPr>
            <p:ph type="body" sz="quarter" idx="15" hasCustomPrompt="1"/>
          </p:nvPr>
        </p:nvSpPr>
        <p:spPr>
          <a:xfrm>
            <a:off x="2411985" y="5786863"/>
            <a:ext cx="1611376" cy="433894"/>
          </a:xfrm>
          <a:prstGeom prst="rect">
            <a:avLst/>
          </a:prstGeom>
        </p:spPr>
        <p:txBody>
          <a:bodyPr anchor="ctr"/>
          <a:lstStyle>
            <a:lvl1pPr rtl="1">
              <a:defRPr sz="20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 </a:t>
            </a:r>
          </a:p>
        </p:txBody>
      </p:sp>
      <p:sp>
        <p:nvSpPr>
          <p:cNvPr id="261" name="Shape 261"/>
          <p:cNvSpPr>
            <a:spLocks noGrp="1"/>
          </p:cNvSpPr>
          <p:nvPr>
            <p:ph type="body" sz="quarter" idx="16"/>
          </p:nvPr>
        </p:nvSpPr>
        <p:spPr>
          <a:xfrm>
            <a:off x="4251072" y="5384750"/>
            <a:ext cx="1454784" cy="367713"/>
          </a:xfrm>
          <a:prstGeom prst="rect">
            <a:avLst/>
          </a:prstGeom>
        </p:spPr>
        <p:txBody>
          <a:bodyPr anchor="ctr"/>
          <a:lstStyle>
            <a:lvl1pPr rtl="1">
              <a:defRPr sz="2000">
                <a:solidFill>
                  <a:srgbClr val="FFFFFF"/>
                </a:solidFill>
                <a:latin typeface="Helvetica Neue W23 for SKY Reg" panose="020B0604020202020204" pitchFamily="34" charset="-78"/>
                <a:cs typeface="Helvetica Neue W23 for SKY Reg" panose="020B0604020202020204" pitchFamily="34" charset="-78"/>
              </a:defRPr>
            </a:lvl1pPr>
          </a:lstStyle>
          <a:p>
            <a:pPr lvl="0"/>
            <a:r>
              <a:rPr lang="ar-EG"/>
              <a:t>أستبدل هذا النص </a:t>
            </a:r>
            <a:endParaRPr lang="ar-EG" dirty="0"/>
          </a:p>
        </p:txBody>
      </p:sp>
      <p:sp>
        <p:nvSpPr>
          <p:cNvPr id="262" name="Shape 262"/>
          <p:cNvSpPr>
            <a:spLocks noGrp="1"/>
          </p:cNvSpPr>
          <p:nvPr>
            <p:ph type="body" sz="quarter" idx="17"/>
          </p:nvPr>
        </p:nvSpPr>
        <p:spPr>
          <a:xfrm>
            <a:off x="5914772" y="4936743"/>
            <a:ext cx="1454784" cy="367714"/>
          </a:xfrm>
          <a:prstGeom prst="rect">
            <a:avLst/>
          </a:prstGeom>
        </p:spPr>
        <p:txBody>
          <a:bodyPr anchor="ctr"/>
          <a:lstStyle>
            <a:lvl1pPr rtl="1">
              <a:defRPr sz="2000">
                <a:solidFill>
                  <a:srgbClr val="FFFFFF"/>
                </a:solidFill>
                <a:latin typeface="Helvetica Neue W23 for SKY Reg" panose="020B0604020202020204" pitchFamily="34" charset="-78"/>
                <a:cs typeface="Helvetica Neue W23 for SKY Reg" panose="020B0604020202020204" pitchFamily="34" charset="-78"/>
              </a:defRPr>
            </a:lvl1pPr>
          </a:lstStyle>
          <a:p>
            <a:pPr lvl="0"/>
            <a:r>
              <a:rPr lang="ar-EG"/>
              <a:t>أستبدل هذا النص </a:t>
            </a:r>
            <a:endParaRPr lang="ar-EG" dirty="0"/>
          </a:p>
        </p:txBody>
      </p:sp>
      <p:sp>
        <p:nvSpPr>
          <p:cNvPr id="263" name="Shape 263"/>
          <p:cNvSpPr>
            <a:spLocks noGrp="1"/>
          </p:cNvSpPr>
          <p:nvPr>
            <p:ph type="body" sz="quarter" idx="18"/>
          </p:nvPr>
        </p:nvSpPr>
        <p:spPr>
          <a:xfrm>
            <a:off x="7629271" y="4489839"/>
            <a:ext cx="1454784" cy="367713"/>
          </a:xfrm>
          <a:prstGeom prst="rect">
            <a:avLst/>
          </a:prstGeom>
        </p:spPr>
        <p:txBody>
          <a:bodyPr anchor="ctr"/>
          <a:lstStyle>
            <a:lvl1pPr rtl="1">
              <a:defRPr sz="2000">
                <a:solidFill>
                  <a:srgbClr val="FFFFFF"/>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 </a:t>
            </a:r>
          </a:p>
        </p:txBody>
      </p:sp>
      <p:sp>
        <p:nvSpPr>
          <p:cNvPr id="264" name="Shape 264"/>
          <p:cNvSpPr>
            <a:spLocks noGrp="1"/>
          </p:cNvSpPr>
          <p:nvPr>
            <p:ph type="body" sz="quarter" idx="19" hasCustomPrompt="1"/>
          </p:nvPr>
        </p:nvSpPr>
        <p:spPr>
          <a:xfrm>
            <a:off x="9331071" y="4023437"/>
            <a:ext cx="1454784" cy="367713"/>
          </a:xfrm>
          <a:prstGeom prst="rect">
            <a:avLst/>
          </a:prstGeom>
        </p:spPr>
        <p:txBody>
          <a:bodyPr anchor="ctr"/>
          <a:lstStyle>
            <a:lvl1pPr rtl="1">
              <a:defRPr sz="20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 </a:t>
            </a:r>
          </a:p>
        </p:txBody>
      </p:sp>
    </p:spTree>
  </p:cSld>
  <p:clrMapOvr>
    <a:masterClrMapping/>
  </p:clrMapOvr>
  <p:transition spd="med"/>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type="tx">
  <p:cSld name="Winners' Description">
    <p:spTree>
      <p:nvGrpSpPr>
        <p:cNvPr id="1" name=""/>
        <p:cNvGrpSpPr/>
        <p:nvPr/>
      </p:nvGrpSpPr>
      <p:grpSpPr>
        <a:xfrm>
          <a:off x="0" y="0"/>
          <a:ext cx="0" cy="0"/>
          <a:chOff x="0" y="0"/>
          <a:chExt cx="0" cy="0"/>
        </a:xfrm>
      </p:grpSpPr>
      <p:sp>
        <p:nvSpPr>
          <p:cNvPr id="271" name="Shape 271"/>
          <p:cNvSpPr>
            <a:spLocks noGrp="1"/>
          </p:cNvSpPr>
          <p:nvPr>
            <p:ph type="sldNum" sz="quarter" idx="2"/>
          </p:nvPr>
        </p:nvSpPr>
        <p:spPr>
          <a:xfrm>
            <a:off x="6361335" y="8887569"/>
            <a:ext cx="282129" cy="276999"/>
          </a:xfrm>
          <a:prstGeom prst="rect">
            <a:avLst/>
          </a:prstGeom>
        </p:spPr>
        <p:txBody>
          <a:bodyPr/>
          <a:lstStyle>
            <a:lvl1pPr rtl="1">
              <a:defRPr/>
            </a:lvl1pPr>
          </a:lstStyle>
          <a:p>
            <a:fld id="{86CB4B4D-7CA3-9044-876B-883B54F8677D}" type="slidenum">
              <a:rPr lang="ar-EG" smtClean="0"/>
              <a:pPr/>
              <a:t>‹#›</a:t>
            </a:fld>
            <a:endParaRPr lang="ar-EG"/>
          </a:p>
        </p:txBody>
      </p:sp>
      <p:sp>
        <p:nvSpPr>
          <p:cNvPr id="272" name="Shape 272"/>
          <p:cNvSpPr/>
          <p:nvPr/>
        </p:nvSpPr>
        <p:spPr>
          <a:xfrm>
            <a:off x="0" y="2922852"/>
            <a:ext cx="13004800" cy="5080001"/>
          </a:xfrm>
          <a:prstGeom prst="rect">
            <a:avLst/>
          </a:prstGeom>
          <a:solidFill>
            <a:srgbClr val="F6F6F6"/>
          </a:solidFill>
          <a:ln w="12700">
            <a:miter lim="400000"/>
          </a:ln>
        </p:spPr>
        <p:txBody>
          <a:bodyPr lIns="0" tIns="0" rIns="0" bIns="0" anchor="ctr"/>
          <a:lstStyle/>
          <a:p>
            <a:pPr algn="r" rtl="1"/>
            <a:endParaRPr/>
          </a:p>
        </p:txBody>
      </p:sp>
      <p:sp>
        <p:nvSpPr>
          <p:cNvPr id="273" name="Shape 273"/>
          <p:cNvSpPr>
            <a:spLocks noGrp="1"/>
          </p:cNvSpPr>
          <p:nvPr>
            <p:ph type="body" sz="quarter" idx="13" hasCustomPrompt="1"/>
          </p:nvPr>
        </p:nvSpPr>
        <p:spPr>
          <a:xfrm>
            <a:off x="5232399" y="6863275"/>
            <a:ext cx="6985001" cy="387103"/>
          </a:xfrm>
          <a:prstGeom prst="rect">
            <a:avLst/>
          </a:prstGeom>
        </p:spPr>
        <p:txBody>
          <a:bodyPr anchor="ctr"/>
          <a:lstStyle>
            <a:lvl1pPr algn="r" rtl="1">
              <a:defRPr>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274" name="Shape 274"/>
          <p:cNvSpPr>
            <a:spLocks noGrp="1"/>
          </p:cNvSpPr>
          <p:nvPr>
            <p:ph type="title" hasCustomPrompt="1"/>
          </p:nvPr>
        </p:nvSpPr>
        <p:spPr>
          <a:xfrm>
            <a:off x="5232399" y="3561027"/>
            <a:ext cx="6985001" cy="575008"/>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endParaRPr dirty="0"/>
          </a:p>
        </p:txBody>
      </p:sp>
      <p:sp>
        <p:nvSpPr>
          <p:cNvPr id="275" name="Shape 275"/>
          <p:cNvSpPr>
            <a:spLocks noGrp="1"/>
          </p:cNvSpPr>
          <p:nvPr>
            <p:ph type="body" sz="quarter" idx="1" hasCustomPrompt="1"/>
          </p:nvPr>
        </p:nvSpPr>
        <p:spPr>
          <a:xfrm>
            <a:off x="5232399" y="4323027"/>
            <a:ext cx="6985001" cy="2370381"/>
          </a:xfrm>
          <a:prstGeom prst="rect">
            <a:avLst/>
          </a:prstGeom>
        </p:spPr>
        <p:txBody>
          <a:bodyPr/>
          <a:lstStyle>
            <a:lvl1pPr algn="just" rtl="1">
              <a:defRPr sz="2000">
                <a:latin typeface="Helvetica Neue W23 for SKY Reg" panose="020B0604020202020204" pitchFamily="34" charset="-78"/>
                <a:cs typeface="Helvetica Neue W23 for SKY Reg" panose="020B0604020202020204" pitchFamily="34" charset="-78"/>
              </a:defRPr>
            </a:lvl1pPr>
            <a:lvl2pPr algn="r" rtl="1">
              <a:defRPr/>
            </a:lvl2pPr>
            <a:lvl3pPr algn="r" rtl="1">
              <a:defRPr/>
            </a:lvl3pPr>
            <a:lvl4pPr algn="l"/>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276" name="Shape 276"/>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277" name="Shape 277"/>
          <p:cNvSpPr>
            <a:spLocks noGrp="1"/>
          </p:cNvSpPr>
          <p:nvPr>
            <p:ph type="body" sz="quarter" idx="14" hasCustomPrompt="1"/>
          </p:nvPr>
        </p:nvSpPr>
        <p:spPr>
          <a:xfrm>
            <a:off x="4574032" y="1706573"/>
            <a:ext cx="3856736" cy="318862"/>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278" name="Shape 278"/>
          <p:cNvSpPr/>
          <p:nvPr/>
        </p:nvSpPr>
        <p:spPr>
          <a:xfrm>
            <a:off x="2245962" y="4061986"/>
            <a:ext cx="832994" cy="1270001"/>
          </a:xfrm>
          <a:custGeom>
            <a:avLst/>
            <a:gdLst/>
            <a:ahLst/>
            <a:cxnLst>
              <a:cxn ang="0">
                <a:pos x="wd2" y="hd2"/>
              </a:cxn>
              <a:cxn ang="5400000">
                <a:pos x="wd2" y="hd2"/>
              </a:cxn>
              <a:cxn ang="10800000">
                <a:pos x="wd2" y="hd2"/>
              </a:cxn>
              <a:cxn ang="16200000">
                <a:pos x="wd2" y="hd2"/>
              </a:cxn>
            </a:cxnLst>
            <a:rect l="0" t="0" r="r" b="b"/>
            <a:pathLst>
              <a:path w="21364" h="21527" extrusionOk="0">
                <a:moveTo>
                  <a:pt x="1136" y="0"/>
                </a:moveTo>
                <a:cubicBezTo>
                  <a:pt x="852" y="-2"/>
                  <a:pt x="565" y="68"/>
                  <a:pt x="344" y="209"/>
                </a:cubicBezTo>
                <a:cubicBezTo>
                  <a:pt x="-97" y="490"/>
                  <a:pt x="-118" y="951"/>
                  <a:pt x="304" y="1240"/>
                </a:cubicBezTo>
                <a:lnTo>
                  <a:pt x="6283" y="5333"/>
                </a:lnTo>
                <a:cubicBezTo>
                  <a:pt x="6599" y="5549"/>
                  <a:pt x="6968" y="5709"/>
                  <a:pt x="7362" y="5818"/>
                </a:cubicBezTo>
                <a:lnTo>
                  <a:pt x="7362" y="12679"/>
                </a:lnTo>
                <a:lnTo>
                  <a:pt x="7328" y="12679"/>
                </a:lnTo>
                <a:lnTo>
                  <a:pt x="7328" y="20598"/>
                </a:lnTo>
                <a:cubicBezTo>
                  <a:pt x="7328" y="21109"/>
                  <a:pt x="7964" y="21527"/>
                  <a:pt x="8745" y="21527"/>
                </a:cubicBezTo>
                <a:cubicBezTo>
                  <a:pt x="9526" y="21527"/>
                  <a:pt x="10157" y="21109"/>
                  <a:pt x="10157" y="20598"/>
                </a:cubicBezTo>
                <a:lnTo>
                  <a:pt x="10157" y="12520"/>
                </a:lnTo>
                <a:cubicBezTo>
                  <a:pt x="10176" y="12340"/>
                  <a:pt x="10397" y="12193"/>
                  <a:pt x="10673" y="12186"/>
                </a:cubicBezTo>
                <a:cubicBezTo>
                  <a:pt x="10950" y="12193"/>
                  <a:pt x="11177" y="12340"/>
                  <a:pt x="11196" y="12520"/>
                </a:cubicBezTo>
                <a:lnTo>
                  <a:pt x="11196" y="20598"/>
                </a:lnTo>
                <a:cubicBezTo>
                  <a:pt x="11196" y="21109"/>
                  <a:pt x="11826" y="21527"/>
                  <a:pt x="12607" y="21527"/>
                </a:cubicBezTo>
                <a:cubicBezTo>
                  <a:pt x="13388" y="21527"/>
                  <a:pt x="14025" y="21109"/>
                  <a:pt x="14025" y="20598"/>
                </a:cubicBezTo>
                <a:lnTo>
                  <a:pt x="14025" y="11772"/>
                </a:lnTo>
                <a:lnTo>
                  <a:pt x="14019" y="6785"/>
                </a:lnTo>
                <a:cubicBezTo>
                  <a:pt x="14019" y="6775"/>
                  <a:pt x="14034" y="6768"/>
                  <a:pt x="14036" y="6759"/>
                </a:cubicBezTo>
                <a:lnTo>
                  <a:pt x="14036" y="5810"/>
                </a:lnTo>
                <a:cubicBezTo>
                  <a:pt x="14417" y="5701"/>
                  <a:pt x="14774" y="5543"/>
                  <a:pt x="15081" y="5333"/>
                </a:cubicBezTo>
                <a:lnTo>
                  <a:pt x="21060" y="1240"/>
                </a:lnTo>
                <a:cubicBezTo>
                  <a:pt x="21482" y="951"/>
                  <a:pt x="21461" y="490"/>
                  <a:pt x="21020" y="209"/>
                </a:cubicBezTo>
                <a:cubicBezTo>
                  <a:pt x="20579" y="-73"/>
                  <a:pt x="19876" y="-69"/>
                  <a:pt x="19453" y="220"/>
                </a:cubicBezTo>
                <a:lnTo>
                  <a:pt x="16366" y="2333"/>
                </a:lnTo>
                <a:lnTo>
                  <a:pt x="16372" y="2336"/>
                </a:lnTo>
                <a:lnTo>
                  <a:pt x="14329" y="3736"/>
                </a:lnTo>
                <a:cubicBezTo>
                  <a:pt x="14250" y="3790"/>
                  <a:pt x="14142" y="3805"/>
                  <a:pt x="14036" y="3800"/>
                </a:cubicBezTo>
                <a:lnTo>
                  <a:pt x="13766" y="3800"/>
                </a:lnTo>
                <a:cubicBezTo>
                  <a:pt x="13730" y="3798"/>
                  <a:pt x="13695" y="3793"/>
                  <a:pt x="13657" y="3793"/>
                </a:cubicBezTo>
                <a:lnTo>
                  <a:pt x="7695" y="3793"/>
                </a:lnTo>
                <a:cubicBezTo>
                  <a:pt x="7658" y="3793"/>
                  <a:pt x="7622" y="3798"/>
                  <a:pt x="7586" y="3800"/>
                </a:cubicBezTo>
                <a:lnTo>
                  <a:pt x="7328" y="3800"/>
                </a:lnTo>
                <a:cubicBezTo>
                  <a:pt x="7222" y="3805"/>
                  <a:pt x="7114" y="3790"/>
                  <a:pt x="7035" y="3736"/>
                </a:cubicBezTo>
                <a:lnTo>
                  <a:pt x="4992" y="2336"/>
                </a:lnTo>
                <a:lnTo>
                  <a:pt x="4998" y="2333"/>
                </a:lnTo>
                <a:lnTo>
                  <a:pt x="1911" y="220"/>
                </a:lnTo>
                <a:cubicBezTo>
                  <a:pt x="1699" y="75"/>
                  <a:pt x="1419" y="2"/>
                  <a:pt x="1136" y="0"/>
                </a:cubicBezTo>
                <a:close/>
                <a:moveTo>
                  <a:pt x="10673" y="0"/>
                </a:moveTo>
                <a:cubicBezTo>
                  <a:pt x="9293" y="0"/>
                  <a:pt x="8177" y="734"/>
                  <a:pt x="8177" y="1639"/>
                </a:cubicBezTo>
                <a:cubicBezTo>
                  <a:pt x="8177" y="2543"/>
                  <a:pt x="9293" y="3277"/>
                  <a:pt x="10673" y="3277"/>
                </a:cubicBezTo>
                <a:cubicBezTo>
                  <a:pt x="12054" y="3277"/>
                  <a:pt x="13175" y="2543"/>
                  <a:pt x="13175" y="1639"/>
                </a:cubicBezTo>
                <a:cubicBezTo>
                  <a:pt x="13175" y="734"/>
                  <a:pt x="12054" y="0"/>
                  <a:pt x="10673" y="0"/>
                </a:cubicBezTo>
                <a:close/>
              </a:path>
            </a:pathLst>
          </a:custGeom>
          <a:solidFill>
            <a:srgbClr val="DCDEE0"/>
          </a:solidFill>
          <a:ln w="12700">
            <a:miter lim="400000"/>
          </a:ln>
        </p:spPr>
        <p:txBody>
          <a:bodyPr lIns="0" tIns="0" rIns="0" bIns="0" anchor="ctr"/>
          <a:lstStyle/>
          <a:p>
            <a:pPr rtl="1"/>
            <a:endParaRPr/>
          </a:p>
        </p:txBody>
      </p:sp>
      <p:sp>
        <p:nvSpPr>
          <p:cNvPr id="279" name="Shape 279"/>
          <p:cNvSpPr>
            <a:spLocks noGrp="1"/>
          </p:cNvSpPr>
          <p:nvPr>
            <p:ph type="body" sz="quarter" idx="15"/>
          </p:nvPr>
        </p:nvSpPr>
        <p:spPr>
          <a:xfrm>
            <a:off x="2165282" y="5331986"/>
            <a:ext cx="994354" cy="1724841"/>
          </a:xfrm>
          <a:prstGeom prst="rect">
            <a:avLst/>
          </a:prstGeom>
          <a:solidFill>
            <a:srgbClr val="F8D975"/>
          </a:solidFill>
        </p:spPr>
        <p:txBody>
          <a:bodyPr lIns="63500" tIns="63500" rIns="63500" bIns="63500" anchor="t"/>
          <a:lstStyle>
            <a:lvl1pPr rtl="1">
              <a:defRPr sz="2000">
                <a:latin typeface="Helvetica Neue W23 for SKY Bd" panose="020B0804020202020204" pitchFamily="34" charset="-78"/>
                <a:cs typeface="Helvetica Neue W23 for SKY Bd" panose="020B0804020202020204" pitchFamily="34" charset="-78"/>
              </a:defRPr>
            </a:lvl1pPr>
          </a:lstStyle>
          <a:p>
            <a:pPr lvl="0"/>
            <a:r>
              <a:rPr lang="ar-EG" dirty="0"/>
              <a:t>أستبدل هذا النص</a:t>
            </a:r>
            <a:endParaRPr lang="en-US" dirty="0"/>
          </a:p>
        </p:txBody>
      </p:sp>
      <p:sp>
        <p:nvSpPr>
          <p:cNvPr id="280" name="Shape 280"/>
          <p:cNvSpPr/>
          <p:nvPr/>
        </p:nvSpPr>
        <p:spPr>
          <a:xfrm>
            <a:off x="1078949" y="4658598"/>
            <a:ext cx="492418" cy="1270001"/>
          </a:xfrm>
          <a:custGeom>
            <a:avLst/>
            <a:gdLst/>
            <a:ahLst/>
            <a:cxnLst>
              <a:cxn ang="0">
                <a:pos x="wd2" y="hd2"/>
              </a:cxn>
              <a:cxn ang="5400000">
                <a:pos x="wd2" y="hd2"/>
              </a:cxn>
              <a:cxn ang="10800000">
                <a:pos x="wd2" y="hd2"/>
              </a:cxn>
              <a:cxn ang="16200000">
                <a:pos x="wd2" y="hd2"/>
              </a:cxn>
            </a:cxnLst>
            <a:rect l="0" t="0" r="r" b="b"/>
            <a:pathLst>
              <a:path w="21600" h="21600" extrusionOk="0">
                <a:moveTo>
                  <a:pt x="15899" y="3807"/>
                </a:moveTo>
                <a:lnTo>
                  <a:pt x="5701" y="3807"/>
                </a:lnTo>
                <a:cubicBezTo>
                  <a:pt x="2553" y="3809"/>
                  <a:pt x="0" y="4790"/>
                  <a:pt x="0" y="6001"/>
                </a:cubicBezTo>
                <a:lnTo>
                  <a:pt x="0" y="11708"/>
                </a:lnTo>
                <a:lnTo>
                  <a:pt x="0" y="11708"/>
                </a:lnTo>
                <a:cubicBezTo>
                  <a:pt x="1" y="12111"/>
                  <a:pt x="852" y="12438"/>
                  <a:pt x="1901" y="12438"/>
                </a:cubicBezTo>
                <a:cubicBezTo>
                  <a:pt x="2950" y="12438"/>
                  <a:pt x="3801" y="12111"/>
                  <a:pt x="3801" y="11708"/>
                </a:cubicBezTo>
                <a:cubicBezTo>
                  <a:pt x="3801" y="11707"/>
                  <a:pt x="3801" y="11706"/>
                  <a:pt x="3801" y="11705"/>
                </a:cubicBezTo>
                <a:lnTo>
                  <a:pt x="3801" y="8762"/>
                </a:lnTo>
                <a:lnTo>
                  <a:pt x="3790" y="8762"/>
                </a:lnTo>
                <a:lnTo>
                  <a:pt x="3790" y="6809"/>
                </a:lnTo>
                <a:cubicBezTo>
                  <a:pt x="3790" y="6673"/>
                  <a:pt x="4081" y="6562"/>
                  <a:pt x="4433" y="6562"/>
                </a:cubicBezTo>
                <a:cubicBezTo>
                  <a:pt x="4789" y="6562"/>
                  <a:pt x="5076" y="6673"/>
                  <a:pt x="5076" y="6809"/>
                </a:cubicBezTo>
                <a:lnTo>
                  <a:pt x="5076" y="11811"/>
                </a:lnTo>
                <a:lnTo>
                  <a:pt x="5075" y="11811"/>
                </a:lnTo>
                <a:lnTo>
                  <a:pt x="5075" y="20671"/>
                </a:lnTo>
                <a:cubicBezTo>
                  <a:pt x="5075" y="21184"/>
                  <a:pt x="6158" y="21600"/>
                  <a:pt x="7494" y="21600"/>
                </a:cubicBezTo>
                <a:cubicBezTo>
                  <a:pt x="8830" y="21600"/>
                  <a:pt x="9913" y="21184"/>
                  <a:pt x="9913" y="20671"/>
                </a:cubicBezTo>
                <a:lnTo>
                  <a:pt x="9913" y="12560"/>
                </a:lnTo>
                <a:cubicBezTo>
                  <a:pt x="9945" y="12380"/>
                  <a:pt x="10327" y="12236"/>
                  <a:pt x="10800" y="12229"/>
                </a:cubicBezTo>
                <a:cubicBezTo>
                  <a:pt x="11273" y="12236"/>
                  <a:pt x="11655" y="12380"/>
                  <a:pt x="11687" y="12560"/>
                </a:cubicBezTo>
                <a:lnTo>
                  <a:pt x="11687" y="20671"/>
                </a:lnTo>
                <a:cubicBezTo>
                  <a:pt x="11687" y="21184"/>
                  <a:pt x="12770" y="21600"/>
                  <a:pt x="14106" y="21600"/>
                </a:cubicBezTo>
                <a:cubicBezTo>
                  <a:pt x="15442" y="21600"/>
                  <a:pt x="16525" y="21184"/>
                  <a:pt x="16525" y="20671"/>
                </a:cubicBezTo>
                <a:lnTo>
                  <a:pt x="16525" y="11811"/>
                </a:lnTo>
                <a:lnTo>
                  <a:pt x="16524" y="11811"/>
                </a:lnTo>
                <a:lnTo>
                  <a:pt x="16524" y="6809"/>
                </a:lnTo>
                <a:cubicBezTo>
                  <a:pt x="16524" y="6673"/>
                  <a:pt x="16811" y="6562"/>
                  <a:pt x="17167" y="6562"/>
                </a:cubicBezTo>
                <a:cubicBezTo>
                  <a:pt x="17519" y="6562"/>
                  <a:pt x="17810" y="6673"/>
                  <a:pt x="17810" y="6809"/>
                </a:cubicBezTo>
                <a:lnTo>
                  <a:pt x="17810" y="8762"/>
                </a:lnTo>
                <a:lnTo>
                  <a:pt x="17799" y="8762"/>
                </a:lnTo>
                <a:lnTo>
                  <a:pt x="17799" y="11705"/>
                </a:lnTo>
                <a:cubicBezTo>
                  <a:pt x="17799" y="11706"/>
                  <a:pt x="17799" y="11707"/>
                  <a:pt x="17799" y="11708"/>
                </a:cubicBezTo>
                <a:cubicBezTo>
                  <a:pt x="17799" y="12111"/>
                  <a:pt x="18650" y="12438"/>
                  <a:pt x="19699" y="12438"/>
                </a:cubicBezTo>
                <a:cubicBezTo>
                  <a:pt x="20748" y="12438"/>
                  <a:pt x="21599" y="12111"/>
                  <a:pt x="21600" y="11708"/>
                </a:cubicBezTo>
                <a:lnTo>
                  <a:pt x="21600" y="11708"/>
                </a:lnTo>
                <a:lnTo>
                  <a:pt x="21600" y="6001"/>
                </a:lnTo>
                <a:cubicBezTo>
                  <a:pt x="21600" y="4790"/>
                  <a:pt x="19047" y="3809"/>
                  <a:pt x="15899" y="3807"/>
                </a:cubicBezTo>
                <a:close/>
                <a:moveTo>
                  <a:pt x="15076" y="1643"/>
                </a:moveTo>
                <a:cubicBezTo>
                  <a:pt x="15076" y="2551"/>
                  <a:pt x="13162" y="3286"/>
                  <a:pt x="10800" y="3286"/>
                </a:cubicBezTo>
                <a:cubicBezTo>
                  <a:pt x="8438" y="3286"/>
                  <a:pt x="6524" y="2551"/>
                  <a:pt x="6524" y="1643"/>
                </a:cubicBezTo>
                <a:cubicBezTo>
                  <a:pt x="6524" y="736"/>
                  <a:pt x="8438" y="0"/>
                  <a:pt x="10800" y="0"/>
                </a:cubicBezTo>
                <a:cubicBezTo>
                  <a:pt x="13162" y="0"/>
                  <a:pt x="15076" y="736"/>
                  <a:pt x="15076" y="1643"/>
                </a:cubicBezTo>
                <a:close/>
              </a:path>
            </a:pathLst>
          </a:custGeom>
          <a:solidFill>
            <a:srgbClr val="DCDEE0"/>
          </a:solidFill>
          <a:ln w="12700">
            <a:miter lim="400000"/>
          </a:ln>
        </p:spPr>
        <p:txBody>
          <a:bodyPr lIns="0" tIns="0" rIns="0" bIns="0" anchor="ctr"/>
          <a:lstStyle/>
          <a:p>
            <a:pPr rtl="1"/>
            <a:endParaRPr/>
          </a:p>
        </p:txBody>
      </p:sp>
      <p:sp>
        <p:nvSpPr>
          <p:cNvPr id="281" name="Shape 281"/>
          <p:cNvSpPr>
            <a:spLocks noGrp="1"/>
          </p:cNvSpPr>
          <p:nvPr>
            <p:ph type="body" sz="quarter" idx="16" hasCustomPrompt="1"/>
          </p:nvPr>
        </p:nvSpPr>
        <p:spPr>
          <a:xfrm>
            <a:off x="827981" y="5928598"/>
            <a:ext cx="994354" cy="1128229"/>
          </a:xfrm>
          <a:prstGeom prst="rect">
            <a:avLst/>
          </a:prstGeom>
          <a:solidFill>
            <a:srgbClr val="C5C7C8"/>
          </a:solidFill>
        </p:spPr>
        <p:txBody>
          <a:bodyPr lIns="63500" tIns="63500" rIns="63500" bIns="63500" anchor="b"/>
          <a:lstStyle>
            <a:lvl1pPr rtl="1">
              <a:defRPr sz="2000">
                <a:solidFill>
                  <a:srgbClr val="FFFFFF"/>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282" name="Shape 282"/>
          <p:cNvSpPr/>
          <p:nvPr/>
        </p:nvSpPr>
        <p:spPr>
          <a:xfrm>
            <a:off x="3753551" y="4658598"/>
            <a:ext cx="492418" cy="1270001"/>
          </a:xfrm>
          <a:custGeom>
            <a:avLst/>
            <a:gdLst/>
            <a:ahLst/>
            <a:cxnLst>
              <a:cxn ang="0">
                <a:pos x="wd2" y="hd2"/>
              </a:cxn>
              <a:cxn ang="5400000">
                <a:pos x="wd2" y="hd2"/>
              </a:cxn>
              <a:cxn ang="10800000">
                <a:pos x="wd2" y="hd2"/>
              </a:cxn>
              <a:cxn ang="16200000">
                <a:pos x="wd2" y="hd2"/>
              </a:cxn>
            </a:cxnLst>
            <a:rect l="0" t="0" r="r" b="b"/>
            <a:pathLst>
              <a:path w="21600" h="21600" extrusionOk="0">
                <a:moveTo>
                  <a:pt x="15899" y="3807"/>
                </a:moveTo>
                <a:lnTo>
                  <a:pt x="5701" y="3807"/>
                </a:lnTo>
                <a:cubicBezTo>
                  <a:pt x="2553" y="3809"/>
                  <a:pt x="0" y="4790"/>
                  <a:pt x="0" y="6001"/>
                </a:cubicBezTo>
                <a:lnTo>
                  <a:pt x="0" y="11708"/>
                </a:lnTo>
                <a:lnTo>
                  <a:pt x="0" y="11708"/>
                </a:lnTo>
                <a:cubicBezTo>
                  <a:pt x="1" y="12111"/>
                  <a:pt x="852" y="12438"/>
                  <a:pt x="1901" y="12438"/>
                </a:cubicBezTo>
                <a:cubicBezTo>
                  <a:pt x="2950" y="12438"/>
                  <a:pt x="3801" y="12111"/>
                  <a:pt x="3801" y="11708"/>
                </a:cubicBezTo>
                <a:cubicBezTo>
                  <a:pt x="3801" y="11707"/>
                  <a:pt x="3801" y="11706"/>
                  <a:pt x="3801" y="11705"/>
                </a:cubicBezTo>
                <a:lnTo>
                  <a:pt x="3801" y="8762"/>
                </a:lnTo>
                <a:lnTo>
                  <a:pt x="3790" y="8762"/>
                </a:lnTo>
                <a:lnTo>
                  <a:pt x="3790" y="6809"/>
                </a:lnTo>
                <a:cubicBezTo>
                  <a:pt x="3790" y="6673"/>
                  <a:pt x="4081" y="6562"/>
                  <a:pt x="4433" y="6562"/>
                </a:cubicBezTo>
                <a:cubicBezTo>
                  <a:pt x="4789" y="6562"/>
                  <a:pt x="5076" y="6673"/>
                  <a:pt x="5076" y="6809"/>
                </a:cubicBezTo>
                <a:lnTo>
                  <a:pt x="5076" y="11811"/>
                </a:lnTo>
                <a:lnTo>
                  <a:pt x="5075" y="11811"/>
                </a:lnTo>
                <a:lnTo>
                  <a:pt x="5075" y="20671"/>
                </a:lnTo>
                <a:cubicBezTo>
                  <a:pt x="5075" y="21184"/>
                  <a:pt x="6158" y="21600"/>
                  <a:pt x="7494" y="21600"/>
                </a:cubicBezTo>
                <a:cubicBezTo>
                  <a:pt x="8830" y="21600"/>
                  <a:pt x="9913" y="21184"/>
                  <a:pt x="9913" y="20671"/>
                </a:cubicBezTo>
                <a:lnTo>
                  <a:pt x="9913" y="12560"/>
                </a:lnTo>
                <a:cubicBezTo>
                  <a:pt x="9945" y="12380"/>
                  <a:pt x="10327" y="12236"/>
                  <a:pt x="10800" y="12229"/>
                </a:cubicBezTo>
                <a:cubicBezTo>
                  <a:pt x="11273" y="12236"/>
                  <a:pt x="11655" y="12380"/>
                  <a:pt x="11687" y="12560"/>
                </a:cubicBezTo>
                <a:lnTo>
                  <a:pt x="11687" y="20671"/>
                </a:lnTo>
                <a:cubicBezTo>
                  <a:pt x="11687" y="21184"/>
                  <a:pt x="12770" y="21600"/>
                  <a:pt x="14106" y="21600"/>
                </a:cubicBezTo>
                <a:cubicBezTo>
                  <a:pt x="15442" y="21600"/>
                  <a:pt x="16525" y="21184"/>
                  <a:pt x="16525" y="20671"/>
                </a:cubicBezTo>
                <a:lnTo>
                  <a:pt x="16525" y="11811"/>
                </a:lnTo>
                <a:lnTo>
                  <a:pt x="16524" y="11811"/>
                </a:lnTo>
                <a:lnTo>
                  <a:pt x="16524" y="6809"/>
                </a:lnTo>
                <a:cubicBezTo>
                  <a:pt x="16524" y="6673"/>
                  <a:pt x="16811" y="6562"/>
                  <a:pt x="17167" y="6562"/>
                </a:cubicBezTo>
                <a:cubicBezTo>
                  <a:pt x="17519" y="6562"/>
                  <a:pt x="17810" y="6673"/>
                  <a:pt x="17810" y="6809"/>
                </a:cubicBezTo>
                <a:lnTo>
                  <a:pt x="17810" y="8762"/>
                </a:lnTo>
                <a:lnTo>
                  <a:pt x="17799" y="8762"/>
                </a:lnTo>
                <a:lnTo>
                  <a:pt x="17799" y="11705"/>
                </a:lnTo>
                <a:cubicBezTo>
                  <a:pt x="17799" y="11706"/>
                  <a:pt x="17799" y="11707"/>
                  <a:pt x="17799" y="11708"/>
                </a:cubicBezTo>
                <a:cubicBezTo>
                  <a:pt x="17799" y="12111"/>
                  <a:pt x="18650" y="12438"/>
                  <a:pt x="19699" y="12438"/>
                </a:cubicBezTo>
                <a:cubicBezTo>
                  <a:pt x="20748" y="12438"/>
                  <a:pt x="21599" y="12111"/>
                  <a:pt x="21600" y="11708"/>
                </a:cubicBezTo>
                <a:lnTo>
                  <a:pt x="21600" y="11708"/>
                </a:lnTo>
                <a:lnTo>
                  <a:pt x="21600" y="6001"/>
                </a:lnTo>
                <a:cubicBezTo>
                  <a:pt x="21600" y="4790"/>
                  <a:pt x="19047" y="3809"/>
                  <a:pt x="15899" y="3807"/>
                </a:cubicBezTo>
                <a:close/>
                <a:moveTo>
                  <a:pt x="15076" y="1643"/>
                </a:moveTo>
                <a:cubicBezTo>
                  <a:pt x="15076" y="2551"/>
                  <a:pt x="13162" y="3286"/>
                  <a:pt x="10800" y="3286"/>
                </a:cubicBezTo>
                <a:cubicBezTo>
                  <a:pt x="8438" y="3286"/>
                  <a:pt x="6524" y="2551"/>
                  <a:pt x="6524" y="1643"/>
                </a:cubicBezTo>
                <a:cubicBezTo>
                  <a:pt x="6524" y="736"/>
                  <a:pt x="8438" y="0"/>
                  <a:pt x="10800" y="0"/>
                </a:cubicBezTo>
                <a:cubicBezTo>
                  <a:pt x="13162" y="0"/>
                  <a:pt x="15076" y="736"/>
                  <a:pt x="15076" y="1643"/>
                </a:cubicBezTo>
                <a:close/>
              </a:path>
            </a:pathLst>
          </a:custGeom>
          <a:solidFill>
            <a:srgbClr val="DCDEE0"/>
          </a:solidFill>
          <a:ln w="12700">
            <a:miter lim="400000"/>
          </a:ln>
        </p:spPr>
        <p:txBody>
          <a:bodyPr lIns="0" tIns="0" rIns="0" bIns="0" anchor="ctr"/>
          <a:lstStyle/>
          <a:p>
            <a:pPr rtl="1"/>
            <a:endParaRPr/>
          </a:p>
        </p:txBody>
      </p:sp>
      <p:sp>
        <p:nvSpPr>
          <p:cNvPr id="283" name="Shape 283"/>
          <p:cNvSpPr>
            <a:spLocks noGrp="1"/>
          </p:cNvSpPr>
          <p:nvPr>
            <p:ph type="body" sz="quarter" idx="17"/>
          </p:nvPr>
        </p:nvSpPr>
        <p:spPr>
          <a:xfrm>
            <a:off x="3502583" y="5928598"/>
            <a:ext cx="994354" cy="1128229"/>
          </a:xfrm>
          <a:prstGeom prst="rect">
            <a:avLst/>
          </a:prstGeom>
          <a:solidFill>
            <a:srgbClr val="A0A5A3"/>
          </a:solidFill>
        </p:spPr>
        <p:txBody>
          <a:bodyPr lIns="63500" tIns="63500" rIns="63500" bIns="63500" anchor="b"/>
          <a:lstStyle>
            <a:lvl1pPr rtl="1">
              <a:defRPr sz="2000">
                <a:solidFill>
                  <a:srgbClr val="FFFFFF"/>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Tree>
  </p:cSld>
  <p:clrMapOvr>
    <a:masterClrMapping/>
  </p:clrMapOvr>
  <p:transition spd="med"/>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type="tx">
  <p:cSld name="Process Description">
    <p:spTree>
      <p:nvGrpSpPr>
        <p:cNvPr id="1" name=""/>
        <p:cNvGrpSpPr/>
        <p:nvPr/>
      </p:nvGrpSpPr>
      <p:grpSpPr>
        <a:xfrm>
          <a:off x="0" y="0"/>
          <a:ext cx="0" cy="0"/>
          <a:chOff x="0" y="0"/>
          <a:chExt cx="0" cy="0"/>
        </a:xfrm>
      </p:grpSpPr>
      <p:sp>
        <p:nvSpPr>
          <p:cNvPr id="290" name="Shape 290"/>
          <p:cNvSpPr>
            <a:spLocks noGrp="1"/>
          </p:cNvSpPr>
          <p:nvPr>
            <p:ph type="sldNum" sz="quarter" idx="2"/>
          </p:nvPr>
        </p:nvSpPr>
        <p:spPr>
          <a:xfrm>
            <a:off x="6361335" y="8887569"/>
            <a:ext cx="282129" cy="276999"/>
          </a:xfrm>
          <a:prstGeom prst="rect">
            <a:avLst/>
          </a:prstGeom>
        </p:spPr>
        <p:txBody>
          <a:bodyPr/>
          <a:lstStyle>
            <a:lvl1pPr rtl="1">
              <a:defRPr/>
            </a:lvl1pPr>
          </a:lstStyle>
          <a:p>
            <a:fld id="{86CB4B4D-7CA3-9044-876B-883B54F8677D}" type="slidenum">
              <a:rPr lang="ar-EG" smtClean="0"/>
              <a:pPr/>
              <a:t>‹#›</a:t>
            </a:fld>
            <a:endParaRPr lang="ar-EG"/>
          </a:p>
        </p:txBody>
      </p:sp>
      <p:sp>
        <p:nvSpPr>
          <p:cNvPr id="291" name="Shape 291"/>
          <p:cNvSpPr/>
          <p:nvPr/>
        </p:nvSpPr>
        <p:spPr>
          <a:xfrm>
            <a:off x="0" y="2922852"/>
            <a:ext cx="13004800" cy="5080001"/>
          </a:xfrm>
          <a:prstGeom prst="rect">
            <a:avLst/>
          </a:prstGeom>
          <a:solidFill>
            <a:srgbClr val="F6F6F6"/>
          </a:solidFill>
          <a:ln w="12700">
            <a:miter lim="400000"/>
          </a:ln>
        </p:spPr>
        <p:txBody>
          <a:bodyPr lIns="0" tIns="0" rIns="0" bIns="0" anchor="ctr"/>
          <a:lstStyle/>
          <a:p>
            <a:pPr algn="r" rtl="1"/>
            <a:endParaRPr/>
          </a:p>
        </p:txBody>
      </p:sp>
      <p:sp>
        <p:nvSpPr>
          <p:cNvPr id="292" name="Shape 292"/>
          <p:cNvSpPr>
            <a:spLocks noGrp="1"/>
          </p:cNvSpPr>
          <p:nvPr>
            <p:ph type="body" sz="quarter" idx="13" hasCustomPrompt="1"/>
          </p:nvPr>
        </p:nvSpPr>
        <p:spPr>
          <a:xfrm>
            <a:off x="5232399" y="6863275"/>
            <a:ext cx="6985001" cy="387103"/>
          </a:xfrm>
          <a:prstGeom prst="rect">
            <a:avLst/>
          </a:prstGeom>
        </p:spPr>
        <p:txBody>
          <a:bodyPr anchor="ctr"/>
          <a:lstStyle>
            <a:lvl1pPr algn="r" rtl="1">
              <a:defRPr>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293" name="Shape 293"/>
          <p:cNvSpPr>
            <a:spLocks noGrp="1"/>
          </p:cNvSpPr>
          <p:nvPr>
            <p:ph type="title" hasCustomPrompt="1"/>
          </p:nvPr>
        </p:nvSpPr>
        <p:spPr>
          <a:xfrm>
            <a:off x="5232399" y="3561027"/>
            <a:ext cx="6985001" cy="575008"/>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endParaRPr dirty="0"/>
          </a:p>
        </p:txBody>
      </p:sp>
      <p:sp>
        <p:nvSpPr>
          <p:cNvPr id="294" name="Shape 294"/>
          <p:cNvSpPr>
            <a:spLocks noGrp="1"/>
          </p:cNvSpPr>
          <p:nvPr>
            <p:ph type="body" sz="quarter" idx="1" hasCustomPrompt="1"/>
          </p:nvPr>
        </p:nvSpPr>
        <p:spPr>
          <a:xfrm>
            <a:off x="5232399" y="4323027"/>
            <a:ext cx="6985001" cy="2427885"/>
          </a:xfrm>
          <a:prstGeom prst="rect">
            <a:avLst/>
          </a:prstGeom>
        </p:spPr>
        <p:txBody>
          <a:bodyPr/>
          <a:lstStyle>
            <a:lvl1pPr algn="just" rtl="1">
              <a:defRPr sz="2000">
                <a:latin typeface="Helvetica Neue W23 for SKY Reg" panose="020B0604020202020204" pitchFamily="34" charset="-78"/>
                <a:cs typeface="Helvetica Neue W23 for SKY Reg" panose="020B0604020202020204" pitchFamily="34" charset="-78"/>
              </a:defRPr>
            </a:lvl1pPr>
            <a:lvl2pPr algn="l"/>
            <a:lvl3pPr algn="l"/>
            <a:lvl4pPr algn="l"/>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295" name="Shape 295"/>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296" name="Shape 296"/>
          <p:cNvSpPr>
            <a:spLocks noGrp="1"/>
          </p:cNvSpPr>
          <p:nvPr>
            <p:ph type="body" sz="quarter" idx="14" hasCustomPrompt="1"/>
          </p:nvPr>
        </p:nvSpPr>
        <p:spPr>
          <a:xfrm>
            <a:off x="4299712" y="1703557"/>
            <a:ext cx="4405376" cy="324894"/>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297" name="Shape 297"/>
          <p:cNvSpPr/>
          <p:nvPr/>
        </p:nvSpPr>
        <p:spPr>
          <a:xfrm>
            <a:off x="1836636" y="3900487"/>
            <a:ext cx="1465970" cy="3807620"/>
          </a:xfrm>
          <a:custGeom>
            <a:avLst/>
            <a:gdLst/>
            <a:ahLst/>
            <a:cxnLst>
              <a:cxn ang="0">
                <a:pos x="wd2" y="hd2"/>
              </a:cxn>
              <a:cxn ang="5400000">
                <a:pos x="wd2" y="hd2"/>
              </a:cxn>
              <a:cxn ang="10800000">
                <a:pos x="wd2" y="hd2"/>
              </a:cxn>
              <a:cxn ang="16200000">
                <a:pos x="wd2" y="hd2"/>
              </a:cxn>
            </a:cxnLst>
            <a:rect l="0" t="0" r="r" b="b"/>
            <a:pathLst>
              <a:path w="21534" h="21600" extrusionOk="0">
                <a:moveTo>
                  <a:pt x="13929" y="0"/>
                </a:moveTo>
                <a:cubicBezTo>
                  <a:pt x="13408" y="851"/>
                  <a:pt x="12920" y="1705"/>
                  <a:pt x="12460" y="2560"/>
                </a:cubicBezTo>
                <a:cubicBezTo>
                  <a:pt x="12122" y="2457"/>
                  <a:pt x="11790" y="2353"/>
                  <a:pt x="11469" y="2242"/>
                </a:cubicBezTo>
                <a:cubicBezTo>
                  <a:pt x="10450" y="1892"/>
                  <a:pt x="9517" y="1504"/>
                  <a:pt x="8688" y="1085"/>
                </a:cubicBezTo>
                <a:cubicBezTo>
                  <a:pt x="8643" y="1081"/>
                  <a:pt x="8596" y="1082"/>
                  <a:pt x="8554" y="1090"/>
                </a:cubicBezTo>
                <a:cubicBezTo>
                  <a:pt x="8444" y="1111"/>
                  <a:pt x="8402" y="1165"/>
                  <a:pt x="8461" y="1207"/>
                </a:cubicBezTo>
                <a:cubicBezTo>
                  <a:pt x="9515" y="1837"/>
                  <a:pt x="10750" y="2418"/>
                  <a:pt x="12145" y="2940"/>
                </a:cubicBezTo>
                <a:cubicBezTo>
                  <a:pt x="12174" y="2951"/>
                  <a:pt x="12204" y="2961"/>
                  <a:pt x="12233" y="2972"/>
                </a:cubicBezTo>
                <a:lnTo>
                  <a:pt x="12262" y="2952"/>
                </a:lnTo>
                <a:cubicBezTo>
                  <a:pt x="11595" y="4219"/>
                  <a:pt x="10998" y="5490"/>
                  <a:pt x="10466" y="6765"/>
                </a:cubicBezTo>
                <a:cubicBezTo>
                  <a:pt x="9994" y="6635"/>
                  <a:pt x="9530" y="6500"/>
                  <a:pt x="9085" y="6356"/>
                </a:cubicBezTo>
                <a:cubicBezTo>
                  <a:pt x="8346" y="6116"/>
                  <a:pt x="7645" y="5858"/>
                  <a:pt x="6992" y="5583"/>
                </a:cubicBezTo>
                <a:cubicBezTo>
                  <a:pt x="6983" y="5587"/>
                  <a:pt x="6977" y="5591"/>
                  <a:pt x="6968" y="5595"/>
                </a:cubicBezTo>
                <a:cubicBezTo>
                  <a:pt x="6841" y="5647"/>
                  <a:pt x="6783" y="5720"/>
                  <a:pt x="6811" y="5791"/>
                </a:cubicBezTo>
                <a:cubicBezTo>
                  <a:pt x="7863" y="6319"/>
                  <a:pt x="9018" y="6814"/>
                  <a:pt x="10251" y="7281"/>
                </a:cubicBezTo>
                <a:cubicBezTo>
                  <a:pt x="9955" y="8017"/>
                  <a:pt x="9673" y="8754"/>
                  <a:pt x="9423" y="9492"/>
                </a:cubicBezTo>
                <a:cubicBezTo>
                  <a:pt x="9055" y="10576"/>
                  <a:pt x="8743" y="11662"/>
                  <a:pt x="8473" y="12750"/>
                </a:cubicBezTo>
                <a:cubicBezTo>
                  <a:pt x="8037" y="12683"/>
                  <a:pt x="7589" y="12628"/>
                  <a:pt x="7161" y="12554"/>
                </a:cubicBezTo>
                <a:cubicBezTo>
                  <a:pt x="4648" y="12120"/>
                  <a:pt x="2280" y="11571"/>
                  <a:pt x="107" y="10919"/>
                </a:cubicBezTo>
                <a:cubicBezTo>
                  <a:pt x="99" y="10924"/>
                  <a:pt x="90" y="10928"/>
                  <a:pt x="83" y="10933"/>
                </a:cubicBezTo>
                <a:cubicBezTo>
                  <a:pt x="-19" y="11006"/>
                  <a:pt x="-27" y="11095"/>
                  <a:pt x="60" y="11171"/>
                </a:cubicBezTo>
                <a:cubicBezTo>
                  <a:pt x="2713" y="11939"/>
                  <a:pt x="5487" y="12641"/>
                  <a:pt x="8362" y="13279"/>
                </a:cubicBezTo>
                <a:cubicBezTo>
                  <a:pt x="7715" y="16044"/>
                  <a:pt x="7360" y="18820"/>
                  <a:pt x="7347" y="21600"/>
                </a:cubicBezTo>
                <a:lnTo>
                  <a:pt x="13171" y="21600"/>
                </a:lnTo>
                <a:cubicBezTo>
                  <a:pt x="12706" y="19711"/>
                  <a:pt x="12386" y="17819"/>
                  <a:pt x="12221" y="15922"/>
                </a:cubicBezTo>
                <a:cubicBezTo>
                  <a:pt x="12137" y="14956"/>
                  <a:pt x="12105" y="13991"/>
                  <a:pt x="12099" y="13024"/>
                </a:cubicBezTo>
                <a:cubicBezTo>
                  <a:pt x="15365" y="12174"/>
                  <a:pt x="18504" y="11253"/>
                  <a:pt x="21485" y="10257"/>
                </a:cubicBezTo>
                <a:cubicBezTo>
                  <a:pt x="21573" y="10162"/>
                  <a:pt x="21542" y="10057"/>
                  <a:pt x="21403" y="9971"/>
                </a:cubicBezTo>
                <a:cubicBezTo>
                  <a:pt x="21394" y="9966"/>
                  <a:pt x="21384" y="9959"/>
                  <a:pt x="21374" y="9953"/>
                </a:cubicBezTo>
                <a:cubicBezTo>
                  <a:pt x="18895" y="10811"/>
                  <a:pt x="16154" y="11550"/>
                  <a:pt x="13218" y="12155"/>
                </a:cubicBezTo>
                <a:cubicBezTo>
                  <a:pt x="12847" y="12232"/>
                  <a:pt x="12469" y="12302"/>
                  <a:pt x="12093" y="12374"/>
                </a:cubicBezTo>
                <a:cubicBezTo>
                  <a:pt x="12111" y="10837"/>
                  <a:pt x="12222" y="9299"/>
                  <a:pt x="12437" y="7765"/>
                </a:cubicBezTo>
                <a:cubicBezTo>
                  <a:pt x="12926" y="7584"/>
                  <a:pt x="13409" y="7400"/>
                  <a:pt x="13929" y="7232"/>
                </a:cubicBezTo>
                <a:cubicBezTo>
                  <a:pt x="15763" y="6639"/>
                  <a:pt x="17777" y="6132"/>
                  <a:pt x="19922" y="5725"/>
                </a:cubicBezTo>
                <a:cubicBezTo>
                  <a:pt x="19916" y="5721"/>
                  <a:pt x="19906" y="5718"/>
                  <a:pt x="19899" y="5714"/>
                </a:cubicBezTo>
                <a:cubicBezTo>
                  <a:pt x="19789" y="5655"/>
                  <a:pt x="19614" y="5620"/>
                  <a:pt x="19427" y="5617"/>
                </a:cubicBezTo>
                <a:cubicBezTo>
                  <a:pt x="17046" y="6089"/>
                  <a:pt x="14757" y="6623"/>
                  <a:pt x="12530" y="7195"/>
                </a:cubicBezTo>
                <a:cubicBezTo>
                  <a:pt x="12718" y="5991"/>
                  <a:pt x="12967" y="4788"/>
                  <a:pt x="13276" y="3586"/>
                </a:cubicBezTo>
                <a:cubicBezTo>
                  <a:pt x="13509" y="3504"/>
                  <a:pt x="13733" y="3415"/>
                  <a:pt x="13976" y="3337"/>
                </a:cubicBezTo>
                <a:cubicBezTo>
                  <a:pt x="15199" y="2942"/>
                  <a:pt x="16538" y="2606"/>
                  <a:pt x="17969" y="2335"/>
                </a:cubicBezTo>
                <a:cubicBezTo>
                  <a:pt x="17965" y="2332"/>
                  <a:pt x="17963" y="2328"/>
                  <a:pt x="17958" y="2326"/>
                </a:cubicBezTo>
                <a:cubicBezTo>
                  <a:pt x="17837" y="2261"/>
                  <a:pt x="17611" y="2238"/>
                  <a:pt x="17421" y="2269"/>
                </a:cubicBezTo>
                <a:cubicBezTo>
                  <a:pt x="16029" y="2533"/>
                  <a:pt x="14696" y="2837"/>
                  <a:pt x="13393" y="3161"/>
                </a:cubicBezTo>
                <a:cubicBezTo>
                  <a:pt x="13677" y="2106"/>
                  <a:pt x="13989" y="1051"/>
                  <a:pt x="14366" y="0"/>
                </a:cubicBezTo>
                <a:lnTo>
                  <a:pt x="13929" y="0"/>
                </a:lnTo>
                <a:close/>
              </a:path>
            </a:pathLst>
          </a:custGeom>
          <a:solidFill>
            <a:srgbClr val="A0A5A3"/>
          </a:solidFill>
          <a:ln w="12700">
            <a:miter lim="400000"/>
          </a:ln>
        </p:spPr>
        <p:txBody>
          <a:bodyPr lIns="50800" tIns="50800" rIns="50800" bIns="50800" anchor="ctr"/>
          <a:lstStyle/>
          <a:p>
            <a:pPr rtl="1">
              <a:defRPr>
                <a:solidFill>
                  <a:srgbClr val="FFFFFF"/>
                </a:solidFill>
              </a:defRPr>
            </a:pPr>
            <a:endParaRPr/>
          </a:p>
        </p:txBody>
      </p:sp>
      <p:sp>
        <p:nvSpPr>
          <p:cNvPr id="298" name="Shape 298"/>
          <p:cNvSpPr/>
          <p:nvPr/>
        </p:nvSpPr>
        <p:spPr>
          <a:xfrm>
            <a:off x="3159393" y="3970372"/>
            <a:ext cx="1289273" cy="1289306"/>
          </a:xfrm>
          <a:custGeom>
            <a:avLst/>
            <a:gdLst/>
            <a:ahLst/>
            <a:cxnLst>
              <a:cxn ang="0">
                <a:pos x="wd2" y="hd2"/>
              </a:cxn>
              <a:cxn ang="5400000">
                <a:pos x="wd2" y="hd2"/>
              </a:cxn>
              <a:cxn ang="10800000">
                <a:pos x="wd2" y="hd2"/>
              </a:cxn>
              <a:cxn ang="16200000">
                <a:pos x="wd2" y="hd2"/>
              </a:cxn>
            </a:cxnLst>
            <a:rect l="0" t="0" r="r" b="b"/>
            <a:pathLst>
              <a:path w="21600" h="21600" extrusionOk="0">
                <a:moveTo>
                  <a:pt x="10800" y="6913"/>
                </a:moveTo>
                <a:cubicBezTo>
                  <a:pt x="8653" y="6913"/>
                  <a:pt x="6912" y="8653"/>
                  <a:pt x="6912" y="10800"/>
                </a:cubicBezTo>
                <a:cubicBezTo>
                  <a:pt x="6912" y="12947"/>
                  <a:pt x="8653" y="14687"/>
                  <a:pt x="10800" y="14687"/>
                </a:cubicBezTo>
                <a:cubicBezTo>
                  <a:pt x="12947" y="14687"/>
                  <a:pt x="14687" y="12947"/>
                  <a:pt x="14687" y="10800"/>
                </a:cubicBezTo>
                <a:cubicBezTo>
                  <a:pt x="14687" y="8653"/>
                  <a:pt x="12947" y="6913"/>
                  <a:pt x="10800" y="6913"/>
                </a:cubicBezTo>
                <a:close/>
                <a:moveTo>
                  <a:pt x="21600" y="9257"/>
                </a:moveTo>
                <a:lnTo>
                  <a:pt x="21600" y="12343"/>
                </a:lnTo>
                <a:cubicBezTo>
                  <a:pt x="21600" y="12343"/>
                  <a:pt x="20184" y="12738"/>
                  <a:pt x="18089" y="13128"/>
                </a:cubicBezTo>
                <a:cubicBezTo>
                  <a:pt x="17994" y="13428"/>
                  <a:pt x="17898" y="13723"/>
                  <a:pt x="17766" y="14007"/>
                </a:cubicBezTo>
                <a:cubicBezTo>
                  <a:pt x="19158" y="15729"/>
                  <a:pt x="20056" y="16971"/>
                  <a:pt x="20056" y="16971"/>
                </a:cubicBezTo>
                <a:lnTo>
                  <a:pt x="16970" y="20057"/>
                </a:lnTo>
                <a:cubicBezTo>
                  <a:pt x="16970" y="20057"/>
                  <a:pt x="15727" y="19158"/>
                  <a:pt x="14006" y="17768"/>
                </a:cubicBezTo>
                <a:cubicBezTo>
                  <a:pt x="13725" y="17897"/>
                  <a:pt x="13429" y="17994"/>
                  <a:pt x="13131" y="18089"/>
                </a:cubicBezTo>
                <a:cubicBezTo>
                  <a:pt x="12740" y="20184"/>
                  <a:pt x="12341" y="21600"/>
                  <a:pt x="12341" y="21600"/>
                </a:cubicBezTo>
                <a:lnTo>
                  <a:pt x="9257" y="21600"/>
                </a:lnTo>
                <a:cubicBezTo>
                  <a:pt x="9257" y="21600"/>
                  <a:pt x="8859" y="20187"/>
                  <a:pt x="8467" y="18098"/>
                </a:cubicBezTo>
                <a:cubicBezTo>
                  <a:pt x="8166" y="18003"/>
                  <a:pt x="7867" y="17907"/>
                  <a:pt x="7583" y="17777"/>
                </a:cubicBezTo>
                <a:cubicBezTo>
                  <a:pt x="5866" y="19163"/>
                  <a:pt x="4628" y="20057"/>
                  <a:pt x="4628" y="20057"/>
                </a:cubicBezTo>
                <a:lnTo>
                  <a:pt x="1543" y="16972"/>
                </a:lnTo>
                <a:cubicBezTo>
                  <a:pt x="1543" y="16972"/>
                  <a:pt x="2434" y="15738"/>
                  <a:pt x="3816" y="14027"/>
                </a:cubicBezTo>
                <a:cubicBezTo>
                  <a:pt x="3682" y="13741"/>
                  <a:pt x="3581" y="13440"/>
                  <a:pt x="3483" y="13136"/>
                </a:cubicBezTo>
                <a:cubicBezTo>
                  <a:pt x="1403" y="12743"/>
                  <a:pt x="0" y="12343"/>
                  <a:pt x="0" y="12343"/>
                </a:cubicBezTo>
                <a:lnTo>
                  <a:pt x="0" y="9257"/>
                </a:lnTo>
                <a:cubicBezTo>
                  <a:pt x="0" y="9257"/>
                  <a:pt x="1398" y="8860"/>
                  <a:pt x="3473" y="8469"/>
                </a:cubicBezTo>
                <a:cubicBezTo>
                  <a:pt x="3570" y="8160"/>
                  <a:pt x="3671" y="7856"/>
                  <a:pt x="3805" y="7565"/>
                </a:cubicBezTo>
                <a:cubicBezTo>
                  <a:pt x="2429" y="5858"/>
                  <a:pt x="1543" y="4629"/>
                  <a:pt x="1543" y="4629"/>
                </a:cubicBezTo>
                <a:lnTo>
                  <a:pt x="4628" y="1543"/>
                </a:lnTo>
                <a:cubicBezTo>
                  <a:pt x="4628" y="1543"/>
                  <a:pt x="5858" y="2430"/>
                  <a:pt x="7565" y="3805"/>
                </a:cubicBezTo>
                <a:cubicBezTo>
                  <a:pt x="7856" y="3671"/>
                  <a:pt x="8162" y="3570"/>
                  <a:pt x="8472" y="3472"/>
                </a:cubicBezTo>
                <a:cubicBezTo>
                  <a:pt x="8863" y="1399"/>
                  <a:pt x="9257" y="0"/>
                  <a:pt x="9257" y="0"/>
                </a:cubicBezTo>
                <a:lnTo>
                  <a:pt x="12341" y="0"/>
                </a:lnTo>
                <a:cubicBezTo>
                  <a:pt x="12341" y="0"/>
                  <a:pt x="12741" y="1404"/>
                  <a:pt x="13132" y="3482"/>
                </a:cubicBezTo>
                <a:cubicBezTo>
                  <a:pt x="13437" y="3581"/>
                  <a:pt x="13738" y="3681"/>
                  <a:pt x="14025" y="3814"/>
                </a:cubicBezTo>
                <a:cubicBezTo>
                  <a:pt x="15736" y="2434"/>
                  <a:pt x="16970" y="1543"/>
                  <a:pt x="16970" y="1543"/>
                </a:cubicBezTo>
                <a:lnTo>
                  <a:pt x="20056" y="4629"/>
                </a:lnTo>
                <a:cubicBezTo>
                  <a:pt x="20056" y="4629"/>
                  <a:pt x="19164" y="5869"/>
                  <a:pt x="17778" y="7587"/>
                </a:cubicBezTo>
                <a:cubicBezTo>
                  <a:pt x="17909" y="7870"/>
                  <a:pt x="18002" y="8169"/>
                  <a:pt x="18099" y="8469"/>
                </a:cubicBezTo>
                <a:cubicBezTo>
                  <a:pt x="20187" y="8861"/>
                  <a:pt x="21600" y="9257"/>
                  <a:pt x="21600" y="9257"/>
                </a:cubicBezTo>
                <a:close/>
              </a:path>
            </a:pathLst>
          </a:custGeom>
          <a:solidFill>
            <a:srgbClr val="F8D975"/>
          </a:solidFill>
          <a:ln w="12700">
            <a:miter lim="400000"/>
          </a:ln>
        </p:spPr>
        <p:txBody>
          <a:bodyPr lIns="38100" tIns="38100" rIns="38100" bIns="38100" anchor="ctr"/>
          <a:lstStyle/>
          <a:p>
            <a:pPr rtl="1">
              <a:defRPr>
                <a:solidFill>
                  <a:srgbClr val="FFFFFF"/>
                </a:solidFill>
              </a:defRPr>
            </a:pPr>
            <a:endParaRPr/>
          </a:p>
        </p:txBody>
      </p:sp>
      <p:sp>
        <p:nvSpPr>
          <p:cNvPr id="299" name="Shape 299"/>
          <p:cNvSpPr/>
          <p:nvPr/>
        </p:nvSpPr>
        <p:spPr>
          <a:xfrm>
            <a:off x="794259" y="4054278"/>
            <a:ext cx="1285353" cy="949111"/>
          </a:xfrm>
          <a:custGeom>
            <a:avLst/>
            <a:gdLst/>
            <a:ahLst/>
            <a:cxnLst>
              <a:cxn ang="0">
                <a:pos x="wd2" y="hd2"/>
              </a:cxn>
              <a:cxn ang="5400000">
                <a:pos x="wd2" y="hd2"/>
              </a:cxn>
              <a:cxn ang="10800000">
                <a:pos x="wd2" y="hd2"/>
              </a:cxn>
              <a:cxn ang="16200000">
                <a:pos x="wd2" y="hd2"/>
              </a:cxn>
            </a:cxnLst>
            <a:rect l="0" t="0" r="r" b="b"/>
            <a:pathLst>
              <a:path w="21600" h="20970" extrusionOk="0">
                <a:moveTo>
                  <a:pt x="0" y="0"/>
                </a:moveTo>
                <a:cubicBezTo>
                  <a:pt x="30" y="3693"/>
                  <a:pt x="751" y="7295"/>
                  <a:pt x="2082" y="10495"/>
                </a:cubicBezTo>
                <a:cubicBezTo>
                  <a:pt x="3701" y="14386"/>
                  <a:pt x="6116" y="17400"/>
                  <a:pt x="9011" y="19173"/>
                </a:cubicBezTo>
                <a:cubicBezTo>
                  <a:pt x="12798" y="21493"/>
                  <a:pt x="17243" y="21600"/>
                  <a:pt x="21215" y="19298"/>
                </a:cubicBezTo>
                <a:cubicBezTo>
                  <a:pt x="20925" y="19184"/>
                  <a:pt x="20632" y="19079"/>
                  <a:pt x="20344" y="18958"/>
                </a:cubicBezTo>
                <a:cubicBezTo>
                  <a:pt x="13657" y="16127"/>
                  <a:pt x="7668" y="11240"/>
                  <a:pt x="2934" y="4754"/>
                </a:cubicBezTo>
                <a:cubicBezTo>
                  <a:pt x="5519" y="7644"/>
                  <a:pt x="8327" y="10220"/>
                  <a:pt x="11314" y="12445"/>
                </a:cubicBezTo>
                <a:cubicBezTo>
                  <a:pt x="14563" y="14864"/>
                  <a:pt x="18015" y="16841"/>
                  <a:pt x="21600" y="18377"/>
                </a:cubicBezTo>
                <a:cubicBezTo>
                  <a:pt x="21324" y="12701"/>
                  <a:pt x="18952" y="7546"/>
                  <a:pt x="15208" y="4638"/>
                </a:cubicBezTo>
                <a:cubicBezTo>
                  <a:pt x="14852" y="4361"/>
                  <a:pt x="14494" y="4101"/>
                  <a:pt x="14110" y="3883"/>
                </a:cubicBezTo>
                <a:cubicBezTo>
                  <a:pt x="12489" y="2965"/>
                  <a:pt x="10764" y="2482"/>
                  <a:pt x="9017" y="2157"/>
                </a:cubicBezTo>
                <a:cubicBezTo>
                  <a:pt x="7403" y="1857"/>
                  <a:pt x="5742" y="1634"/>
                  <a:pt x="4133" y="1278"/>
                </a:cubicBezTo>
                <a:cubicBezTo>
                  <a:pt x="2737" y="968"/>
                  <a:pt x="1355" y="541"/>
                  <a:pt x="0" y="0"/>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00" name="Shape 300"/>
          <p:cNvSpPr/>
          <p:nvPr/>
        </p:nvSpPr>
        <p:spPr>
          <a:xfrm>
            <a:off x="4028220" y="3335453"/>
            <a:ext cx="498590" cy="631903"/>
          </a:xfrm>
          <a:custGeom>
            <a:avLst/>
            <a:gdLst/>
            <a:ahLst/>
            <a:cxnLst>
              <a:cxn ang="0">
                <a:pos x="wd2" y="hd2"/>
              </a:cxn>
              <a:cxn ang="5400000">
                <a:pos x="wd2" y="hd2"/>
              </a:cxn>
              <a:cxn ang="10800000">
                <a:pos x="wd2" y="hd2"/>
              </a:cxn>
              <a:cxn ang="16200000">
                <a:pos x="wd2" y="hd2"/>
              </a:cxn>
            </a:cxnLst>
            <a:rect l="0" t="0" r="r" b="b"/>
            <a:pathLst>
              <a:path w="20494" h="21406" extrusionOk="0">
                <a:moveTo>
                  <a:pt x="19193" y="0"/>
                </a:moveTo>
                <a:cubicBezTo>
                  <a:pt x="20385" y="2643"/>
                  <a:pt x="20761" y="5470"/>
                  <a:pt x="20309" y="8230"/>
                </a:cubicBezTo>
                <a:cubicBezTo>
                  <a:pt x="19760" y="11586"/>
                  <a:pt x="18015" y="14603"/>
                  <a:pt x="15312" y="16909"/>
                </a:cubicBezTo>
                <a:cubicBezTo>
                  <a:pt x="11775" y="19925"/>
                  <a:pt x="6756" y="21600"/>
                  <a:pt x="1475" y="21388"/>
                </a:cubicBezTo>
                <a:cubicBezTo>
                  <a:pt x="1766" y="21202"/>
                  <a:pt x="2065" y="21022"/>
                  <a:pt x="2352" y="20832"/>
                </a:cubicBezTo>
                <a:cubicBezTo>
                  <a:pt x="9016" y="16409"/>
                  <a:pt x="14205" y="10771"/>
                  <a:pt x="17435" y="4444"/>
                </a:cubicBezTo>
                <a:cubicBezTo>
                  <a:pt x="15454" y="7435"/>
                  <a:pt x="13117" y="10280"/>
                  <a:pt x="10458" y="12941"/>
                </a:cubicBezTo>
                <a:cubicBezTo>
                  <a:pt x="7568" y="15834"/>
                  <a:pt x="4299" y="18485"/>
                  <a:pt x="731" y="20870"/>
                </a:cubicBezTo>
                <a:cubicBezTo>
                  <a:pt x="-839" y="16725"/>
                  <a:pt x="147" y="12197"/>
                  <a:pt x="3439" y="8777"/>
                </a:cubicBezTo>
                <a:cubicBezTo>
                  <a:pt x="3752" y="8452"/>
                  <a:pt x="4072" y="8137"/>
                  <a:pt x="4437" y="7844"/>
                </a:cubicBezTo>
                <a:cubicBezTo>
                  <a:pt x="5976" y="6606"/>
                  <a:pt x="7777" y="5642"/>
                  <a:pt x="9655" y="4782"/>
                </a:cubicBezTo>
                <a:cubicBezTo>
                  <a:pt x="11391" y="3987"/>
                  <a:pt x="13205" y="3231"/>
                  <a:pt x="14917" y="2398"/>
                </a:cubicBezTo>
                <a:cubicBezTo>
                  <a:pt x="16402" y="1675"/>
                  <a:pt x="17831" y="873"/>
                  <a:pt x="19193" y="0"/>
                </a:cubicBezTo>
                <a:close/>
              </a:path>
            </a:pathLst>
          </a:custGeom>
          <a:solidFill>
            <a:srgbClr val="BAD798"/>
          </a:solidFill>
          <a:ln w="12700">
            <a:miter lim="400000"/>
          </a:ln>
        </p:spPr>
        <p:txBody>
          <a:bodyPr lIns="50800" tIns="50800" rIns="50800" bIns="50800" anchor="ctr"/>
          <a:lstStyle/>
          <a:p>
            <a:pPr rtl="1">
              <a:defRPr>
                <a:solidFill>
                  <a:srgbClr val="FFFFFF"/>
                </a:solidFill>
              </a:defRPr>
            </a:pPr>
            <a:endParaRPr/>
          </a:p>
        </p:txBody>
      </p:sp>
      <p:sp>
        <p:nvSpPr>
          <p:cNvPr id="301" name="Shape 301"/>
          <p:cNvSpPr/>
          <p:nvPr/>
        </p:nvSpPr>
        <p:spPr>
          <a:xfrm>
            <a:off x="4085541" y="5218068"/>
            <a:ext cx="428710" cy="483250"/>
          </a:xfrm>
          <a:custGeom>
            <a:avLst/>
            <a:gdLst/>
            <a:ahLst/>
            <a:cxnLst>
              <a:cxn ang="0">
                <a:pos x="wd2" y="hd2"/>
              </a:cxn>
              <a:cxn ang="5400000">
                <a:pos x="wd2" y="hd2"/>
              </a:cxn>
              <a:cxn ang="10800000">
                <a:pos x="wd2" y="hd2"/>
              </a:cxn>
              <a:cxn ang="16200000">
                <a:pos x="wd2" y="hd2"/>
              </a:cxn>
            </a:cxnLst>
            <a:rect l="0" t="0" r="r" b="b"/>
            <a:pathLst>
              <a:path w="20656" h="21128" extrusionOk="0">
                <a:moveTo>
                  <a:pt x="19947" y="21128"/>
                </a:moveTo>
                <a:cubicBezTo>
                  <a:pt x="20811" y="18280"/>
                  <a:pt x="20883" y="15303"/>
                  <a:pt x="20177" y="12457"/>
                </a:cubicBezTo>
                <a:cubicBezTo>
                  <a:pt x="19320" y="8997"/>
                  <a:pt x="17363" y="5981"/>
                  <a:pt x="14569" y="3779"/>
                </a:cubicBezTo>
                <a:cubicBezTo>
                  <a:pt x="10914" y="898"/>
                  <a:pt x="5989" y="-472"/>
                  <a:pt x="1006" y="147"/>
                </a:cubicBezTo>
                <a:cubicBezTo>
                  <a:pt x="1301" y="318"/>
                  <a:pt x="1603" y="483"/>
                  <a:pt x="1894" y="661"/>
                </a:cubicBezTo>
                <a:cubicBezTo>
                  <a:pt x="8654" y="4774"/>
                  <a:pt x="14137" y="10266"/>
                  <a:pt x="17834" y="16624"/>
                </a:cubicBezTo>
                <a:cubicBezTo>
                  <a:pt x="15657" y="13653"/>
                  <a:pt x="13156" y="10860"/>
                  <a:pt x="10369" y="8283"/>
                </a:cubicBezTo>
                <a:cubicBezTo>
                  <a:pt x="7338" y="5482"/>
                  <a:pt x="3974" y="2962"/>
                  <a:pt x="354" y="743"/>
                </a:cubicBezTo>
                <a:cubicBezTo>
                  <a:pt x="-717" y="5186"/>
                  <a:pt x="673" y="9836"/>
                  <a:pt x="4136" y="13156"/>
                </a:cubicBezTo>
                <a:cubicBezTo>
                  <a:pt x="4465" y="13472"/>
                  <a:pt x="4800" y="13776"/>
                  <a:pt x="5176" y="14055"/>
                </a:cubicBezTo>
                <a:cubicBezTo>
                  <a:pt x="6758" y="15230"/>
                  <a:pt x="8562" y="16101"/>
                  <a:pt x="10428" y="16857"/>
                </a:cubicBezTo>
                <a:cubicBezTo>
                  <a:pt x="12153" y="17556"/>
                  <a:pt x="13949" y="18208"/>
                  <a:pt x="15654" y="18948"/>
                </a:cubicBezTo>
                <a:cubicBezTo>
                  <a:pt x="17135" y="19591"/>
                  <a:pt x="18569" y="20319"/>
                  <a:pt x="19947" y="21128"/>
                </a:cubicBezTo>
                <a:close/>
              </a:path>
            </a:pathLst>
          </a:custGeom>
          <a:solidFill>
            <a:srgbClr val="BAD798"/>
          </a:solidFill>
          <a:ln w="12700">
            <a:miter lim="400000"/>
          </a:ln>
        </p:spPr>
        <p:txBody>
          <a:bodyPr lIns="50800" tIns="50800" rIns="50800" bIns="50800" anchor="ctr"/>
          <a:lstStyle/>
          <a:p>
            <a:pPr rtl="1">
              <a:defRPr>
                <a:solidFill>
                  <a:srgbClr val="FFFFFF"/>
                </a:solidFill>
              </a:defRPr>
            </a:pPr>
            <a:endParaRPr/>
          </a:p>
        </p:txBody>
      </p:sp>
      <p:sp>
        <p:nvSpPr>
          <p:cNvPr id="302" name="Shape 302"/>
          <p:cNvSpPr/>
          <p:nvPr/>
        </p:nvSpPr>
        <p:spPr>
          <a:xfrm>
            <a:off x="1663569" y="6278261"/>
            <a:ext cx="640097" cy="472651"/>
          </a:xfrm>
          <a:custGeom>
            <a:avLst/>
            <a:gdLst/>
            <a:ahLst/>
            <a:cxnLst>
              <a:cxn ang="0">
                <a:pos x="wd2" y="hd2"/>
              </a:cxn>
              <a:cxn ang="5400000">
                <a:pos x="wd2" y="hd2"/>
              </a:cxn>
              <a:cxn ang="10800000">
                <a:pos x="wd2" y="hd2"/>
              </a:cxn>
              <a:cxn ang="16200000">
                <a:pos x="wd2" y="hd2"/>
              </a:cxn>
            </a:cxnLst>
            <a:rect l="0" t="0" r="r" b="b"/>
            <a:pathLst>
              <a:path w="21600" h="20970" extrusionOk="0">
                <a:moveTo>
                  <a:pt x="0" y="20970"/>
                </a:moveTo>
                <a:cubicBezTo>
                  <a:pt x="30" y="17277"/>
                  <a:pt x="751" y="13675"/>
                  <a:pt x="2082" y="10475"/>
                </a:cubicBezTo>
                <a:cubicBezTo>
                  <a:pt x="3701" y="6584"/>
                  <a:pt x="6116" y="3570"/>
                  <a:pt x="9011" y="1797"/>
                </a:cubicBezTo>
                <a:cubicBezTo>
                  <a:pt x="12798" y="-523"/>
                  <a:pt x="17243" y="-630"/>
                  <a:pt x="21215" y="1672"/>
                </a:cubicBezTo>
                <a:cubicBezTo>
                  <a:pt x="20925" y="1786"/>
                  <a:pt x="20632" y="1891"/>
                  <a:pt x="20344" y="2012"/>
                </a:cubicBezTo>
                <a:cubicBezTo>
                  <a:pt x="13657" y="4843"/>
                  <a:pt x="7668" y="9730"/>
                  <a:pt x="2934" y="16216"/>
                </a:cubicBezTo>
                <a:cubicBezTo>
                  <a:pt x="5519" y="13326"/>
                  <a:pt x="8327" y="10750"/>
                  <a:pt x="11314" y="8525"/>
                </a:cubicBezTo>
                <a:cubicBezTo>
                  <a:pt x="14563" y="6106"/>
                  <a:pt x="18015" y="4129"/>
                  <a:pt x="21600" y="2593"/>
                </a:cubicBezTo>
                <a:cubicBezTo>
                  <a:pt x="21324" y="8269"/>
                  <a:pt x="18952" y="13424"/>
                  <a:pt x="15208" y="16332"/>
                </a:cubicBezTo>
                <a:cubicBezTo>
                  <a:pt x="14852" y="16609"/>
                  <a:pt x="14494" y="16869"/>
                  <a:pt x="14110" y="17087"/>
                </a:cubicBezTo>
                <a:cubicBezTo>
                  <a:pt x="12489" y="18005"/>
                  <a:pt x="10764" y="18488"/>
                  <a:pt x="9017" y="18813"/>
                </a:cubicBezTo>
                <a:cubicBezTo>
                  <a:pt x="7403" y="19113"/>
                  <a:pt x="5742" y="19336"/>
                  <a:pt x="4133" y="19692"/>
                </a:cubicBezTo>
                <a:cubicBezTo>
                  <a:pt x="2737" y="20002"/>
                  <a:pt x="1355" y="20429"/>
                  <a:pt x="0" y="20970"/>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03" name="Shape 303"/>
          <p:cNvSpPr/>
          <p:nvPr/>
        </p:nvSpPr>
        <p:spPr>
          <a:xfrm>
            <a:off x="2518152" y="2433864"/>
            <a:ext cx="442460" cy="886801"/>
          </a:xfrm>
          <a:custGeom>
            <a:avLst/>
            <a:gdLst/>
            <a:ahLst/>
            <a:cxnLst>
              <a:cxn ang="0">
                <a:pos x="wd2" y="hd2"/>
              </a:cxn>
              <a:cxn ang="5400000">
                <a:pos x="wd2" y="hd2"/>
              </a:cxn>
              <a:cxn ang="10800000">
                <a:pos x="wd2" y="hd2"/>
              </a:cxn>
              <a:cxn ang="16200000">
                <a:pos x="wd2" y="hd2"/>
              </a:cxn>
            </a:cxnLst>
            <a:rect l="0" t="0" r="r" b="b"/>
            <a:pathLst>
              <a:path w="20591" h="21600" extrusionOk="0">
                <a:moveTo>
                  <a:pt x="11197" y="0"/>
                </a:moveTo>
                <a:cubicBezTo>
                  <a:pt x="7543" y="1370"/>
                  <a:pt x="4615" y="3180"/>
                  <a:pt x="2647" y="5262"/>
                </a:cubicBezTo>
                <a:cubicBezTo>
                  <a:pt x="254" y="7794"/>
                  <a:pt x="-534" y="10550"/>
                  <a:pt x="355" y="13184"/>
                </a:cubicBezTo>
                <a:cubicBezTo>
                  <a:pt x="1518" y="16629"/>
                  <a:pt x="5490" y="19717"/>
                  <a:pt x="11429" y="21600"/>
                </a:cubicBezTo>
                <a:cubicBezTo>
                  <a:pt x="11277" y="21360"/>
                  <a:pt x="11112" y="21120"/>
                  <a:pt x="10969" y="20878"/>
                </a:cubicBezTo>
                <a:cubicBezTo>
                  <a:pt x="7655" y="15258"/>
                  <a:pt x="7030" y="9365"/>
                  <a:pt x="9151" y="3749"/>
                </a:cubicBezTo>
                <a:cubicBezTo>
                  <a:pt x="8642" y="6578"/>
                  <a:pt x="8651" y="9444"/>
                  <a:pt x="9175" y="12306"/>
                </a:cubicBezTo>
                <a:cubicBezTo>
                  <a:pt x="9744" y="15418"/>
                  <a:pt x="10941" y="18508"/>
                  <a:pt x="12701" y="21528"/>
                </a:cubicBezTo>
                <a:cubicBezTo>
                  <a:pt x="18104" y="19265"/>
                  <a:pt x="21066" y="15755"/>
                  <a:pt x="20529" y="12125"/>
                </a:cubicBezTo>
                <a:cubicBezTo>
                  <a:pt x="20478" y="11780"/>
                  <a:pt x="20410" y="11439"/>
                  <a:pt x="20274" y="11096"/>
                </a:cubicBezTo>
                <a:cubicBezTo>
                  <a:pt x="19701" y="9649"/>
                  <a:pt x="18600" y="8289"/>
                  <a:pt x="17321" y="6973"/>
                </a:cubicBezTo>
                <a:cubicBezTo>
                  <a:pt x="16140" y="5756"/>
                  <a:pt x="14837" y="4535"/>
                  <a:pt x="13716" y="3302"/>
                </a:cubicBezTo>
                <a:cubicBezTo>
                  <a:pt x="12743" y="2231"/>
                  <a:pt x="11901" y="1127"/>
                  <a:pt x="11197" y="0"/>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04" name="Shape 304"/>
          <p:cNvSpPr/>
          <p:nvPr/>
        </p:nvSpPr>
        <p:spPr>
          <a:xfrm>
            <a:off x="3828298" y="3059072"/>
            <a:ext cx="378148" cy="523186"/>
          </a:xfrm>
          <a:custGeom>
            <a:avLst/>
            <a:gdLst/>
            <a:ahLst/>
            <a:cxnLst>
              <a:cxn ang="0">
                <a:pos x="wd2" y="hd2"/>
              </a:cxn>
              <a:cxn ang="5400000">
                <a:pos x="wd2" y="hd2"/>
              </a:cxn>
              <a:cxn ang="10800000">
                <a:pos x="wd2" y="hd2"/>
              </a:cxn>
              <a:cxn ang="16200000">
                <a:pos x="wd2" y="hd2"/>
              </a:cxn>
            </a:cxnLst>
            <a:rect l="0" t="0" r="r" b="b"/>
            <a:pathLst>
              <a:path w="20562" h="21600" extrusionOk="0">
                <a:moveTo>
                  <a:pt x="18619" y="0"/>
                </a:moveTo>
                <a:cubicBezTo>
                  <a:pt x="20101" y="2482"/>
                  <a:pt x="20745" y="5186"/>
                  <a:pt x="20518" y="7871"/>
                </a:cubicBezTo>
                <a:cubicBezTo>
                  <a:pt x="20241" y="11137"/>
                  <a:pt x="18683" y="14141"/>
                  <a:pt x="16059" y="16514"/>
                </a:cubicBezTo>
                <a:cubicBezTo>
                  <a:pt x="12626" y="19618"/>
                  <a:pt x="7524" y="21511"/>
                  <a:pt x="1980" y="21600"/>
                </a:cubicBezTo>
                <a:cubicBezTo>
                  <a:pt x="2268" y="21405"/>
                  <a:pt x="2565" y="21215"/>
                  <a:pt x="2848" y="21016"/>
                </a:cubicBezTo>
                <a:cubicBezTo>
                  <a:pt x="9428" y="16382"/>
                  <a:pt x="14356" y="10659"/>
                  <a:pt x="17174" y="4382"/>
                </a:cubicBezTo>
                <a:cubicBezTo>
                  <a:pt x="15367" y="7374"/>
                  <a:pt x="13175" y="10247"/>
                  <a:pt x="10629" y="12959"/>
                </a:cubicBezTo>
                <a:cubicBezTo>
                  <a:pt x="7861" y="15909"/>
                  <a:pt x="4677" y="18646"/>
                  <a:pt x="1156" y="21142"/>
                </a:cubicBezTo>
                <a:cubicBezTo>
                  <a:pt x="-855" y="17234"/>
                  <a:pt x="-226" y="12814"/>
                  <a:pt x="2915" y="9335"/>
                </a:cubicBezTo>
                <a:cubicBezTo>
                  <a:pt x="3214" y="9004"/>
                  <a:pt x="3520" y="8684"/>
                  <a:pt x="3876" y="8380"/>
                </a:cubicBezTo>
                <a:cubicBezTo>
                  <a:pt x="5377" y="7102"/>
                  <a:pt x="7175" y="6072"/>
                  <a:pt x="9064" y="5139"/>
                </a:cubicBezTo>
                <a:cubicBezTo>
                  <a:pt x="10809" y="4276"/>
                  <a:pt x="12641" y="3447"/>
                  <a:pt x="14358" y="2549"/>
                </a:cubicBezTo>
                <a:cubicBezTo>
                  <a:pt x="15848" y="1769"/>
                  <a:pt x="17272" y="917"/>
                  <a:pt x="18619" y="0"/>
                </a:cubicBezTo>
                <a:close/>
              </a:path>
            </a:pathLst>
          </a:custGeom>
          <a:solidFill>
            <a:srgbClr val="DCDEE0"/>
          </a:solidFill>
          <a:ln w="12700">
            <a:miter lim="400000"/>
          </a:ln>
        </p:spPr>
        <p:txBody>
          <a:bodyPr lIns="50800" tIns="50800" rIns="50800" bIns="50800" anchor="ctr"/>
          <a:lstStyle/>
          <a:p>
            <a:pPr rtl="1"/>
            <a:endParaRPr/>
          </a:p>
        </p:txBody>
      </p:sp>
      <p:sp>
        <p:nvSpPr>
          <p:cNvPr id="305" name="Shape 305"/>
          <p:cNvSpPr/>
          <p:nvPr/>
        </p:nvSpPr>
        <p:spPr>
          <a:xfrm>
            <a:off x="1240724" y="3371465"/>
            <a:ext cx="375238" cy="475568"/>
          </a:xfrm>
          <a:custGeom>
            <a:avLst/>
            <a:gdLst/>
            <a:ahLst/>
            <a:cxnLst>
              <a:cxn ang="0">
                <a:pos x="wd2" y="hd2"/>
              </a:cxn>
              <a:cxn ang="5400000">
                <a:pos x="wd2" y="hd2"/>
              </a:cxn>
              <a:cxn ang="10800000">
                <a:pos x="wd2" y="hd2"/>
              </a:cxn>
              <a:cxn ang="16200000">
                <a:pos x="wd2" y="hd2"/>
              </a:cxn>
            </a:cxnLst>
            <a:rect l="0" t="0" r="r" b="b"/>
            <a:pathLst>
              <a:path w="20494" h="21406" extrusionOk="0">
                <a:moveTo>
                  <a:pt x="1302" y="0"/>
                </a:moveTo>
                <a:cubicBezTo>
                  <a:pt x="110" y="2643"/>
                  <a:pt x="-266" y="5470"/>
                  <a:pt x="186" y="8230"/>
                </a:cubicBezTo>
                <a:cubicBezTo>
                  <a:pt x="735" y="11586"/>
                  <a:pt x="2480" y="14603"/>
                  <a:pt x="5183" y="16909"/>
                </a:cubicBezTo>
                <a:cubicBezTo>
                  <a:pt x="8720" y="19925"/>
                  <a:pt x="13739" y="21600"/>
                  <a:pt x="19020" y="21388"/>
                </a:cubicBezTo>
                <a:cubicBezTo>
                  <a:pt x="18729" y="21202"/>
                  <a:pt x="18430" y="21022"/>
                  <a:pt x="18143" y="20832"/>
                </a:cubicBezTo>
                <a:cubicBezTo>
                  <a:pt x="11479" y="16409"/>
                  <a:pt x="6290" y="10771"/>
                  <a:pt x="3060" y="4444"/>
                </a:cubicBezTo>
                <a:cubicBezTo>
                  <a:pt x="5041" y="7435"/>
                  <a:pt x="7378" y="10280"/>
                  <a:pt x="10037" y="12941"/>
                </a:cubicBezTo>
                <a:cubicBezTo>
                  <a:pt x="12927" y="15834"/>
                  <a:pt x="16196" y="18485"/>
                  <a:pt x="19764" y="20870"/>
                </a:cubicBezTo>
                <a:cubicBezTo>
                  <a:pt x="21334" y="16725"/>
                  <a:pt x="20348" y="12197"/>
                  <a:pt x="17056" y="8777"/>
                </a:cubicBezTo>
                <a:cubicBezTo>
                  <a:pt x="16743" y="8452"/>
                  <a:pt x="16423" y="8137"/>
                  <a:pt x="16058" y="7844"/>
                </a:cubicBezTo>
                <a:cubicBezTo>
                  <a:pt x="14519" y="6606"/>
                  <a:pt x="12718" y="5642"/>
                  <a:pt x="10840" y="4782"/>
                </a:cubicBezTo>
                <a:cubicBezTo>
                  <a:pt x="9104" y="3987"/>
                  <a:pt x="7290" y="3231"/>
                  <a:pt x="5578" y="2398"/>
                </a:cubicBezTo>
                <a:cubicBezTo>
                  <a:pt x="4093" y="1675"/>
                  <a:pt x="2664" y="873"/>
                  <a:pt x="1302" y="0"/>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06" name="Shape 306"/>
          <p:cNvSpPr/>
          <p:nvPr/>
        </p:nvSpPr>
        <p:spPr>
          <a:xfrm>
            <a:off x="2755915" y="6252861"/>
            <a:ext cx="743772" cy="648515"/>
          </a:xfrm>
          <a:custGeom>
            <a:avLst/>
            <a:gdLst/>
            <a:ahLst/>
            <a:cxnLst>
              <a:cxn ang="0">
                <a:pos x="wd2" y="hd2"/>
              </a:cxn>
              <a:cxn ang="5400000">
                <a:pos x="wd2" y="hd2"/>
              </a:cxn>
              <a:cxn ang="10800000">
                <a:pos x="wd2" y="hd2"/>
              </a:cxn>
              <a:cxn ang="16200000">
                <a:pos x="wd2" y="hd2"/>
              </a:cxn>
            </a:cxnLst>
            <a:rect l="0" t="0" r="r" b="b"/>
            <a:pathLst>
              <a:path w="21227" h="20875" extrusionOk="0">
                <a:moveTo>
                  <a:pt x="21146" y="20875"/>
                </a:moveTo>
                <a:cubicBezTo>
                  <a:pt x="21425" y="17545"/>
                  <a:pt x="20970" y="14211"/>
                  <a:pt x="19841" y="11163"/>
                </a:cubicBezTo>
                <a:cubicBezTo>
                  <a:pt x="18468" y="7457"/>
                  <a:pt x="16186" y="4443"/>
                  <a:pt x="13295" y="2485"/>
                </a:cubicBezTo>
                <a:cubicBezTo>
                  <a:pt x="9513" y="-76"/>
                  <a:pt x="4856" y="-725"/>
                  <a:pt x="493" y="854"/>
                </a:cubicBezTo>
                <a:cubicBezTo>
                  <a:pt x="787" y="993"/>
                  <a:pt x="1086" y="1123"/>
                  <a:pt x="1378" y="1269"/>
                </a:cubicBezTo>
                <a:cubicBezTo>
                  <a:pt x="8161" y="4651"/>
                  <a:pt x="14039" y="9797"/>
                  <a:pt x="18465" y="16228"/>
                </a:cubicBezTo>
                <a:cubicBezTo>
                  <a:pt x="15993" y="13303"/>
                  <a:pt x="13262" y="10634"/>
                  <a:pt x="10312" y="8259"/>
                </a:cubicBezTo>
                <a:cubicBezTo>
                  <a:pt x="7105" y="5675"/>
                  <a:pt x="3647" y="3465"/>
                  <a:pt x="11" y="1636"/>
                </a:cubicBezTo>
                <a:cubicBezTo>
                  <a:pt x="-175" y="6782"/>
                  <a:pt x="1883" y="11720"/>
                  <a:pt x="5569" y="14805"/>
                </a:cubicBezTo>
                <a:cubicBezTo>
                  <a:pt x="5920" y="15099"/>
                  <a:pt x="6273" y="15378"/>
                  <a:pt x="6659" y="15622"/>
                </a:cubicBezTo>
                <a:cubicBezTo>
                  <a:pt x="8284" y="16650"/>
                  <a:pt x="10054" y="17300"/>
                  <a:pt x="11860" y="17810"/>
                </a:cubicBezTo>
                <a:cubicBezTo>
                  <a:pt x="13530" y="18282"/>
                  <a:pt x="15255" y="18689"/>
                  <a:pt x="16914" y="19210"/>
                </a:cubicBezTo>
                <a:cubicBezTo>
                  <a:pt x="18355" y="19662"/>
                  <a:pt x="19769" y="20219"/>
                  <a:pt x="21146" y="20875"/>
                </a:cubicBezTo>
                <a:close/>
              </a:path>
            </a:pathLst>
          </a:custGeom>
          <a:solidFill>
            <a:srgbClr val="DCDEE0"/>
          </a:solidFill>
          <a:ln w="12700">
            <a:miter lim="400000"/>
          </a:ln>
        </p:spPr>
        <p:txBody>
          <a:bodyPr lIns="50800" tIns="50800" rIns="50800" bIns="50800" anchor="ctr"/>
          <a:lstStyle/>
          <a:p>
            <a:pPr rtl="1"/>
            <a:endParaRPr/>
          </a:p>
        </p:txBody>
      </p:sp>
      <p:sp>
        <p:nvSpPr>
          <p:cNvPr id="307" name="Shape 307"/>
          <p:cNvSpPr/>
          <p:nvPr/>
        </p:nvSpPr>
        <p:spPr>
          <a:xfrm>
            <a:off x="781559" y="7554201"/>
            <a:ext cx="3667107" cy="448652"/>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cubicBezTo>
                  <a:pt x="7487" y="0"/>
                  <a:pt x="4174" y="4700"/>
                  <a:pt x="1646" y="14109"/>
                </a:cubicBezTo>
                <a:cubicBezTo>
                  <a:pt x="1019" y="16443"/>
                  <a:pt x="471" y="18952"/>
                  <a:pt x="0" y="21600"/>
                </a:cubicBezTo>
                <a:lnTo>
                  <a:pt x="21600" y="21600"/>
                </a:lnTo>
                <a:cubicBezTo>
                  <a:pt x="21129" y="18952"/>
                  <a:pt x="20579" y="16443"/>
                  <a:pt x="19952" y="14109"/>
                </a:cubicBezTo>
                <a:cubicBezTo>
                  <a:pt x="17425" y="4700"/>
                  <a:pt x="14113" y="0"/>
                  <a:pt x="10800" y="0"/>
                </a:cubicBezTo>
                <a:close/>
              </a:path>
            </a:pathLst>
          </a:custGeom>
          <a:solidFill>
            <a:srgbClr val="A0A5A3"/>
          </a:solidFill>
          <a:ln w="12700">
            <a:miter lim="400000"/>
          </a:ln>
        </p:spPr>
        <p:txBody>
          <a:bodyPr lIns="0" tIns="0" rIns="0" bIns="0"/>
          <a:lstStyle/>
          <a:p>
            <a:pPr rtl="1">
              <a:defRPr>
                <a:solidFill>
                  <a:srgbClr val="FFFFFF"/>
                </a:solidFill>
              </a:defRPr>
            </a:pPr>
            <a:endParaRPr/>
          </a:p>
        </p:txBody>
      </p:sp>
      <p:sp>
        <p:nvSpPr>
          <p:cNvPr id="308" name="Shape 308"/>
          <p:cNvSpPr/>
          <p:nvPr/>
        </p:nvSpPr>
        <p:spPr>
          <a:xfrm>
            <a:off x="3302443" y="5858585"/>
            <a:ext cx="780121" cy="680208"/>
          </a:xfrm>
          <a:custGeom>
            <a:avLst/>
            <a:gdLst/>
            <a:ahLst/>
            <a:cxnLst>
              <a:cxn ang="0">
                <a:pos x="wd2" y="hd2"/>
              </a:cxn>
              <a:cxn ang="5400000">
                <a:pos x="wd2" y="hd2"/>
              </a:cxn>
              <a:cxn ang="10800000">
                <a:pos x="wd2" y="hd2"/>
              </a:cxn>
              <a:cxn ang="16200000">
                <a:pos x="wd2" y="hd2"/>
              </a:cxn>
            </a:cxnLst>
            <a:rect l="0" t="0" r="r" b="b"/>
            <a:pathLst>
              <a:path w="21227" h="20875" extrusionOk="0">
                <a:moveTo>
                  <a:pt x="21146" y="20875"/>
                </a:moveTo>
                <a:cubicBezTo>
                  <a:pt x="21425" y="17545"/>
                  <a:pt x="20970" y="14211"/>
                  <a:pt x="19841" y="11163"/>
                </a:cubicBezTo>
                <a:cubicBezTo>
                  <a:pt x="18468" y="7457"/>
                  <a:pt x="16186" y="4443"/>
                  <a:pt x="13295" y="2485"/>
                </a:cubicBezTo>
                <a:cubicBezTo>
                  <a:pt x="9513" y="-76"/>
                  <a:pt x="4856" y="-725"/>
                  <a:pt x="493" y="854"/>
                </a:cubicBezTo>
                <a:cubicBezTo>
                  <a:pt x="787" y="993"/>
                  <a:pt x="1086" y="1123"/>
                  <a:pt x="1378" y="1269"/>
                </a:cubicBezTo>
                <a:cubicBezTo>
                  <a:pt x="8161" y="4651"/>
                  <a:pt x="14039" y="9797"/>
                  <a:pt x="18465" y="16228"/>
                </a:cubicBezTo>
                <a:cubicBezTo>
                  <a:pt x="15993" y="13303"/>
                  <a:pt x="13262" y="10634"/>
                  <a:pt x="10312" y="8259"/>
                </a:cubicBezTo>
                <a:cubicBezTo>
                  <a:pt x="7105" y="5675"/>
                  <a:pt x="3647" y="3465"/>
                  <a:pt x="11" y="1636"/>
                </a:cubicBezTo>
                <a:cubicBezTo>
                  <a:pt x="-175" y="6782"/>
                  <a:pt x="1883" y="11720"/>
                  <a:pt x="5569" y="14805"/>
                </a:cubicBezTo>
                <a:cubicBezTo>
                  <a:pt x="5920" y="15099"/>
                  <a:pt x="6273" y="15378"/>
                  <a:pt x="6659" y="15622"/>
                </a:cubicBezTo>
                <a:cubicBezTo>
                  <a:pt x="8284" y="16650"/>
                  <a:pt x="10054" y="17300"/>
                  <a:pt x="11860" y="17810"/>
                </a:cubicBezTo>
                <a:cubicBezTo>
                  <a:pt x="13530" y="18282"/>
                  <a:pt x="15255" y="18689"/>
                  <a:pt x="16914" y="19210"/>
                </a:cubicBezTo>
                <a:cubicBezTo>
                  <a:pt x="18355" y="19662"/>
                  <a:pt x="19769" y="20219"/>
                  <a:pt x="21146" y="20875"/>
                </a:cubicBezTo>
                <a:close/>
              </a:path>
            </a:pathLst>
          </a:custGeom>
          <a:solidFill>
            <a:srgbClr val="DCDEE0"/>
          </a:solidFill>
          <a:ln w="12700">
            <a:miter lim="400000"/>
          </a:ln>
        </p:spPr>
        <p:txBody>
          <a:bodyPr lIns="50800" tIns="50800" rIns="50800" bIns="50800" anchor="ctr"/>
          <a:lstStyle/>
          <a:p>
            <a:pPr rtl="1"/>
            <a:endParaRPr/>
          </a:p>
        </p:txBody>
      </p:sp>
      <p:sp>
        <p:nvSpPr>
          <p:cNvPr id="309" name="Shape 309"/>
          <p:cNvSpPr/>
          <p:nvPr/>
        </p:nvSpPr>
        <p:spPr>
          <a:xfrm>
            <a:off x="3493625" y="5270488"/>
            <a:ext cx="534596" cy="588098"/>
          </a:xfrm>
          <a:custGeom>
            <a:avLst/>
            <a:gdLst/>
            <a:ahLst/>
            <a:cxnLst>
              <a:cxn ang="0">
                <a:pos x="wd2" y="hd2"/>
              </a:cxn>
              <a:cxn ang="5400000">
                <a:pos x="wd2" y="hd2"/>
              </a:cxn>
              <a:cxn ang="10800000">
                <a:pos x="wd2" y="hd2"/>
              </a:cxn>
              <a:cxn ang="16200000">
                <a:pos x="wd2" y="hd2"/>
              </a:cxn>
            </a:cxnLst>
            <a:rect l="0" t="0" r="r" b="b"/>
            <a:pathLst>
              <a:path w="20718" h="21083" extrusionOk="0">
                <a:moveTo>
                  <a:pt x="20104" y="21083"/>
                </a:moveTo>
                <a:cubicBezTo>
                  <a:pt x="20906" y="18192"/>
                  <a:pt x="20920" y="15183"/>
                  <a:pt x="20167" y="12319"/>
                </a:cubicBezTo>
                <a:cubicBezTo>
                  <a:pt x="19250" y="8837"/>
                  <a:pt x="17253" y="5821"/>
                  <a:pt x="14442" y="3641"/>
                </a:cubicBezTo>
                <a:cubicBezTo>
                  <a:pt x="10765" y="788"/>
                  <a:pt x="5859" y="-517"/>
                  <a:pt x="932" y="188"/>
                </a:cubicBezTo>
                <a:cubicBezTo>
                  <a:pt x="1227" y="356"/>
                  <a:pt x="1529" y="519"/>
                  <a:pt x="1821" y="693"/>
                </a:cubicBezTo>
                <a:cubicBezTo>
                  <a:pt x="8599" y="4741"/>
                  <a:pt x="14138" y="10201"/>
                  <a:pt x="17923" y="16566"/>
                </a:cubicBezTo>
                <a:cubicBezTo>
                  <a:pt x="15709" y="13599"/>
                  <a:pt x="13177" y="10817"/>
                  <a:pt x="10366" y="8259"/>
                </a:cubicBezTo>
                <a:cubicBezTo>
                  <a:pt x="7309" y="5477"/>
                  <a:pt x="3927" y="2985"/>
                  <a:pt x="297" y="801"/>
                </a:cubicBezTo>
                <a:cubicBezTo>
                  <a:pt x="-680" y="5307"/>
                  <a:pt x="786" y="9983"/>
                  <a:pt x="4282" y="13282"/>
                </a:cubicBezTo>
                <a:cubicBezTo>
                  <a:pt x="4614" y="13595"/>
                  <a:pt x="4952" y="13897"/>
                  <a:pt x="5329" y="14173"/>
                </a:cubicBezTo>
                <a:cubicBezTo>
                  <a:pt x="6920" y="15335"/>
                  <a:pt x="8724" y="16186"/>
                  <a:pt x="10588" y="16920"/>
                </a:cubicBezTo>
                <a:cubicBezTo>
                  <a:pt x="12311" y="17598"/>
                  <a:pt x="14103" y="18229"/>
                  <a:pt x="15808" y="18949"/>
                </a:cubicBezTo>
                <a:cubicBezTo>
                  <a:pt x="17287" y="19575"/>
                  <a:pt x="18723" y="20288"/>
                  <a:pt x="20104" y="21083"/>
                </a:cubicBezTo>
                <a:close/>
              </a:path>
            </a:pathLst>
          </a:custGeom>
          <a:solidFill>
            <a:srgbClr val="BAD798"/>
          </a:solidFill>
          <a:ln w="12700">
            <a:miter lim="400000"/>
          </a:ln>
        </p:spPr>
        <p:txBody>
          <a:bodyPr lIns="50800" tIns="50800" rIns="50800" bIns="50800" anchor="ctr"/>
          <a:lstStyle/>
          <a:p>
            <a:pPr rtl="1">
              <a:defRPr>
                <a:solidFill>
                  <a:srgbClr val="FFFFFF"/>
                </a:solidFill>
              </a:defRPr>
            </a:pPr>
            <a:endParaRPr/>
          </a:p>
        </p:txBody>
      </p:sp>
      <p:sp>
        <p:nvSpPr>
          <p:cNvPr id="310" name="Shape 310"/>
          <p:cNvSpPr/>
          <p:nvPr/>
        </p:nvSpPr>
        <p:spPr>
          <a:xfrm>
            <a:off x="3001096" y="3054257"/>
            <a:ext cx="748877" cy="949111"/>
          </a:xfrm>
          <a:custGeom>
            <a:avLst/>
            <a:gdLst/>
            <a:ahLst/>
            <a:cxnLst>
              <a:cxn ang="0">
                <a:pos x="wd2" y="hd2"/>
              </a:cxn>
              <a:cxn ang="5400000">
                <a:pos x="wd2" y="hd2"/>
              </a:cxn>
              <a:cxn ang="10800000">
                <a:pos x="wd2" y="hd2"/>
              </a:cxn>
              <a:cxn ang="16200000">
                <a:pos x="wd2" y="hd2"/>
              </a:cxn>
            </a:cxnLst>
            <a:rect l="0" t="0" r="r" b="b"/>
            <a:pathLst>
              <a:path w="20494" h="21406" extrusionOk="0">
                <a:moveTo>
                  <a:pt x="19193" y="0"/>
                </a:moveTo>
                <a:cubicBezTo>
                  <a:pt x="20385" y="2643"/>
                  <a:pt x="20761" y="5470"/>
                  <a:pt x="20309" y="8230"/>
                </a:cubicBezTo>
                <a:cubicBezTo>
                  <a:pt x="19760" y="11586"/>
                  <a:pt x="18015" y="14603"/>
                  <a:pt x="15312" y="16909"/>
                </a:cubicBezTo>
                <a:cubicBezTo>
                  <a:pt x="11775" y="19925"/>
                  <a:pt x="6756" y="21600"/>
                  <a:pt x="1475" y="21388"/>
                </a:cubicBezTo>
                <a:cubicBezTo>
                  <a:pt x="1766" y="21202"/>
                  <a:pt x="2065" y="21022"/>
                  <a:pt x="2352" y="20832"/>
                </a:cubicBezTo>
                <a:cubicBezTo>
                  <a:pt x="9016" y="16409"/>
                  <a:pt x="14205" y="10771"/>
                  <a:pt x="17435" y="4444"/>
                </a:cubicBezTo>
                <a:cubicBezTo>
                  <a:pt x="15454" y="7435"/>
                  <a:pt x="13117" y="10280"/>
                  <a:pt x="10458" y="12941"/>
                </a:cubicBezTo>
                <a:cubicBezTo>
                  <a:pt x="7568" y="15834"/>
                  <a:pt x="4299" y="18485"/>
                  <a:pt x="731" y="20870"/>
                </a:cubicBezTo>
                <a:cubicBezTo>
                  <a:pt x="-839" y="16725"/>
                  <a:pt x="147" y="12197"/>
                  <a:pt x="3439" y="8777"/>
                </a:cubicBezTo>
                <a:cubicBezTo>
                  <a:pt x="3752" y="8452"/>
                  <a:pt x="4072" y="8137"/>
                  <a:pt x="4437" y="7844"/>
                </a:cubicBezTo>
                <a:cubicBezTo>
                  <a:pt x="5976" y="6606"/>
                  <a:pt x="7777" y="5642"/>
                  <a:pt x="9655" y="4782"/>
                </a:cubicBezTo>
                <a:cubicBezTo>
                  <a:pt x="11391" y="3987"/>
                  <a:pt x="13205" y="3231"/>
                  <a:pt x="14917" y="2398"/>
                </a:cubicBezTo>
                <a:cubicBezTo>
                  <a:pt x="16402" y="1675"/>
                  <a:pt x="17831" y="873"/>
                  <a:pt x="19193" y="0"/>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11" name="Shape 311"/>
          <p:cNvSpPr/>
          <p:nvPr/>
        </p:nvSpPr>
        <p:spPr>
          <a:xfrm>
            <a:off x="3113369" y="2661259"/>
            <a:ext cx="378149" cy="523187"/>
          </a:xfrm>
          <a:custGeom>
            <a:avLst/>
            <a:gdLst/>
            <a:ahLst/>
            <a:cxnLst>
              <a:cxn ang="0">
                <a:pos x="wd2" y="hd2"/>
              </a:cxn>
              <a:cxn ang="5400000">
                <a:pos x="wd2" y="hd2"/>
              </a:cxn>
              <a:cxn ang="10800000">
                <a:pos x="wd2" y="hd2"/>
              </a:cxn>
              <a:cxn ang="16200000">
                <a:pos x="wd2" y="hd2"/>
              </a:cxn>
            </a:cxnLst>
            <a:rect l="0" t="0" r="r" b="b"/>
            <a:pathLst>
              <a:path w="20562" h="21600" extrusionOk="0">
                <a:moveTo>
                  <a:pt x="18619" y="0"/>
                </a:moveTo>
                <a:cubicBezTo>
                  <a:pt x="20101" y="2482"/>
                  <a:pt x="20745" y="5186"/>
                  <a:pt x="20518" y="7871"/>
                </a:cubicBezTo>
                <a:cubicBezTo>
                  <a:pt x="20241" y="11137"/>
                  <a:pt x="18683" y="14141"/>
                  <a:pt x="16059" y="16514"/>
                </a:cubicBezTo>
                <a:cubicBezTo>
                  <a:pt x="12626" y="19618"/>
                  <a:pt x="7524" y="21511"/>
                  <a:pt x="1980" y="21600"/>
                </a:cubicBezTo>
                <a:cubicBezTo>
                  <a:pt x="2268" y="21405"/>
                  <a:pt x="2565" y="21215"/>
                  <a:pt x="2848" y="21016"/>
                </a:cubicBezTo>
                <a:cubicBezTo>
                  <a:pt x="9428" y="16382"/>
                  <a:pt x="14356" y="10659"/>
                  <a:pt x="17174" y="4382"/>
                </a:cubicBezTo>
                <a:cubicBezTo>
                  <a:pt x="15367" y="7374"/>
                  <a:pt x="13175" y="10247"/>
                  <a:pt x="10629" y="12959"/>
                </a:cubicBezTo>
                <a:cubicBezTo>
                  <a:pt x="7861" y="15909"/>
                  <a:pt x="4677" y="18646"/>
                  <a:pt x="1156" y="21142"/>
                </a:cubicBezTo>
                <a:cubicBezTo>
                  <a:pt x="-855" y="17234"/>
                  <a:pt x="-226" y="12814"/>
                  <a:pt x="2915" y="9335"/>
                </a:cubicBezTo>
                <a:cubicBezTo>
                  <a:pt x="3214" y="9004"/>
                  <a:pt x="3520" y="8684"/>
                  <a:pt x="3876" y="8380"/>
                </a:cubicBezTo>
                <a:cubicBezTo>
                  <a:pt x="5377" y="7102"/>
                  <a:pt x="7175" y="6072"/>
                  <a:pt x="9064" y="5139"/>
                </a:cubicBezTo>
                <a:cubicBezTo>
                  <a:pt x="10809" y="4276"/>
                  <a:pt x="12641" y="3447"/>
                  <a:pt x="14358" y="2549"/>
                </a:cubicBezTo>
                <a:cubicBezTo>
                  <a:pt x="15848" y="1769"/>
                  <a:pt x="17272" y="917"/>
                  <a:pt x="18619" y="0"/>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12" name="Shape 312"/>
          <p:cNvSpPr/>
          <p:nvPr/>
        </p:nvSpPr>
        <p:spPr>
          <a:xfrm>
            <a:off x="2756282" y="5259677"/>
            <a:ext cx="595861" cy="519548"/>
          </a:xfrm>
          <a:custGeom>
            <a:avLst/>
            <a:gdLst/>
            <a:ahLst/>
            <a:cxnLst>
              <a:cxn ang="0">
                <a:pos x="wd2" y="hd2"/>
              </a:cxn>
              <a:cxn ang="5400000">
                <a:pos x="wd2" y="hd2"/>
              </a:cxn>
              <a:cxn ang="10800000">
                <a:pos x="wd2" y="hd2"/>
              </a:cxn>
              <a:cxn ang="16200000">
                <a:pos x="wd2" y="hd2"/>
              </a:cxn>
            </a:cxnLst>
            <a:rect l="0" t="0" r="r" b="b"/>
            <a:pathLst>
              <a:path w="21227" h="20875" extrusionOk="0">
                <a:moveTo>
                  <a:pt x="21146" y="20875"/>
                </a:moveTo>
                <a:cubicBezTo>
                  <a:pt x="21425" y="17545"/>
                  <a:pt x="20970" y="14211"/>
                  <a:pt x="19841" y="11163"/>
                </a:cubicBezTo>
                <a:cubicBezTo>
                  <a:pt x="18468" y="7457"/>
                  <a:pt x="16186" y="4443"/>
                  <a:pt x="13295" y="2485"/>
                </a:cubicBezTo>
                <a:cubicBezTo>
                  <a:pt x="9513" y="-76"/>
                  <a:pt x="4856" y="-725"/>
                  <a:pt x="493" y="854"/>
                </a:cubicBezTo>
                <a:cubicBezTo>
                  <a:pt x="787" y="993"/>
                  <a:pt x="1086" y="1123"/>
                  <a:pt x="1378" y="1269"/>
                </a:cubicBezTo>
                <a:cubicBezTo>
                  <a:pt x="8161" y="4651"/>
                  <a:pt x="14039" y="9797"/>
                  <a:pt x="18465" y="16228"/>
                </a:cubicBezTo>
                <a:cubicBezTo>
                  <a:pt x="15993" y="13303"/>
                  <a:pt x="13262" y="10634"/>
                  <a:pt x="10312" y="8259"/>
                </a:cubicBezTo>
                <a:cubicBezTo>
                  <a:pt x="7105" y="5675"/>
                  <a:pt x="3647" y="3465"/>
                  <a:pt x="11" y="1636"/>
                </a:cubicBezTo>
                <a:cubicBezTo>
                  <a:pt x="-175" y="6782"/>
                  <a:pt x="1883" y="11720"/>
                  <a:pt x="5569" y="14805"/>
                </a:cubicBezTo>
                <a:cubicBezTo>
                  <a:pt x="5920" y="15099"/>
                  <a:pt x="6273" y="15378"/>
                  <a:pt x="6659" y="15622"/>
                </a:cubicBezTo>
                <a:cubicBezTo>
                  <a:pt x="8284" y="16650"/>
                  <a:pt x="10054" y="17300"/>
                  <a:pt x="11860" y="17810"/>
                </a:cubicBezTo>
                <a:cubicBezTo>
                  <a:pt x="13530" y="18282"/>
                  <a:pt x="15255" y="18689"/>
                  <a:pt x="16914" y="19210"/>
                </a:cubicBezTo>
                <a:cubicBezTo>
                  <a:pt x="18355" y="19662"/>
                  <a:pt x="19769" y="20219"/>
                  <a:pt x="21146" y="20875"/>
                </a:cubicBezTo>
                <a:close/>
              </a:path>
            </a:pathLst>
          </a:custGeom>
          <a:solidFill>
            <a:srgbClr val="DCDEE0"/>
          </a:solidFill>
          <a:ln w="12700">
            <a:miter lim="400000"/>
          </a:ln>
        </p:spPr>
        <p:txBody>
          <a:bodyPr lIns="50800" tIns="50800" rIns="50800" bIns="50800" anchor="ctr"/>
          <a:lstStyle/>
          <a:p>
            <a:pPr rtl="1"/>
            <a:endParaRPr/>
          </a:p>
        </p:txBody>
      </p:sp>
      <p:sp>
        <p:nvSpPr>
          <p:cNvPr id="313" name="Shape 313"/>
          <p:cNvSpPr/>
          <p:nvPr/>
        </p:nvSpPr>
        <p:spPr>
          <a:xfrm>
            <a:off x="1781681" y="5276521"/>
            <a:ext cx="595862" cy="519547"/>
          </a:xfrm>
          <a:custGeom>
            <a:avLst/>
            <a:gdLst/>
            <a:ahLst/>
            <a:cxnLst>
              <a:cxn ang="0">
                <a:pos x="wd2" y="hd2"/>
              </a:cxn>
              <a:cxn ang="5400000">
                <a:pos x="wd2" y="hd2"/>
              </a:cxn>
              <a:cxn ang="10800000">
                <a:pos x="wd2" y="hd2"/>
              </a:cxn>
              <a:cxn ang="16200000">
                <a:pos x="wd2" y="hd2"/>
              </a:cxn>
            </a:cxnLst>
            <a:rect l="0" t="0" r="r" b="b"/>
            <a:pathLst>
              <a:path w="21227" h="20875" extrusionOk="0">
                <a:moveTo>
                  <a:pt x="80" y="20875"/>
                </a:moveTo>
                <a:cubicBezTo>
                  <a:pt x="-199" y="17545"/>
                  <a:pt x="256" y="14211"/>
                  <a:pt x="1385" y="11163"/>
                </a:cubicBezTo>
                <a:cubicBezTo>
                  <a:pt x="2758" y="7457"/>
                  <a:pt x="5040" y="4443"/>
                  <a:pt x="7931" y="2485"/>
                </a:cubicBezTo>
                <a:cubicBezTo>
                  <a:pt x="11713" y="-76"/>
                  <a:pt x="16370" y="-725"/>
                  <a:pt x="20733" y="854"/>
                </a:cubicBezTo>
                <a:cubicBezTo>
                  <a:pt x="20439" y="993"/>
                  <a:pt x="20140" y="1123"/>
                  <a:pt x="19848" y="1269"/>
                </a:cubicBezTo>
                <a:cubicBezTo>
                  <a:pt x="13065" y="4651"/>
                  <a:pt x="7187" y="9797"/>
                  <a:pt x="2761" y="16228"/>
                </a:cubicBezTo>
                <a:cubicBezTo>
                  <a:pt x="5233" y="13303"/>
                  <a:pt x="7964" y="10634"/>
                  <a:pt x="10914" y="8259"/>
                </a:cubicBezTo>
                <a:cubicBezTo>
                  <a:pt x="14121" y="5675"/>
                  <a:pt x="17579" y="3465"/>
                  <a:pt x="21215" y="1636"/>
                </a:cubicBezTo>
                <a:cubicBezTo>
                  <a:pt x="21401" y="6782"/>
                  <a:pt x="19343" y="11720"/>
                  <a:pt x="15657" y="14805"/>
                </a:cubicBezTo>
                <a:cubicBezTo>
                  <a:pt x="15306" y="15099"/>
                  <a:pt x="14953" y="15378"/>
                  <a:pt x="14567" y="15622"/>
                </a:cubicBezTo>
                <a:cubicBezTo>
                  <a:pt x="12942" y="16650"/>
                  <a:pt x="11172" y="17300"/>
                  <a:pt x="9366" y="17810"/>
                </a:cubicBezTo>
                <a:cubicBezTo>
                  <a:pt x="7696" y="18282"/>
                  <a:pt x="5971" y="18689"/>
                  <a:pt x="4312" y="19210"/>
                </a:cubicBezTo>
                <a:cubicBezTo>
                  <a:pt x="2871" y="19662"/>
                  <a:pt x="1457" y="20219"/>
                  <a:pt x="80" y="20875"/>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14" name="Shape 314"/>
          <p:cNvSpPr/>
          <p:nvPr/>
        </p:nvSpPr>
        <p:spPr>
          <a:xfrm>
            <a:off x="1240724" y="5938915"/>
            <a:ext cx="595861" cy="519548"/>
          </a:xfrm>
          <a:custGeom>
            <a:avLst/>
            <a:gdLst/>
            <a:ahLst/>
            <a:cxnLst>
              <a:cxn ang="0">
                <a:pos x="wd2" y="hd2"/>
              </a:cxn>
              <a:cxn ang="5400000">
                <a:pos x="wd2" y="hd2"/>
              </a:cxn>
              <a:cxn ang="10800000">
                <a:pos x="wd2" y="hd2"/>
              </a:cxn>
              <a:cxn ang="16200000">
                <a:pos x="wd2" y="hd2"/>
              </a:cxn>
            </a:cxnLst>
            <a:rect l="0" t="0" r="r" b="b"/>
            <a:pathLst>
              <a:path w="21227" h="20875" extrusionOk="0">
                <a:moveTo>
                  <a:pt x="80" y="20875"/>
                </a:moveTo>
                <a:cubicBezTo>
                  <a:pt x="-199" y="17545"/>
                  <a:pt x="256" y="14211"/>
                  <a:pt x="1385" y="11163"/>
                </a:cubicBezTo>
                <a:cubicBezTo>
                  <a:pt x="2758" y="7457"/>
                  <a:pt x="5040" y="4443"/>
                  <a:pt x="7931" y="2485"/>
                </a:cubicBezTo>
                <a:cubicBezTo>
                  <a:pt x="11713" y="-76"/>
                  <a:pt x="16370" y="-725"/>
                  <a:pt x="20733" y="854"/>
                </a:cubicBezTo>
                <a:cubicBezTo>
                  <a:pt x="20439" y="993"/>
                  <a:pt x="20140" y="1123"/>
                  <a:pt x="19848" y="1269"/>
                </a:cubicBezTo>
                <a:cubicBezTo>
                  <a:pt x="13065" y="4651"/>
                  <a:pt x="7187" y="9797"/>
                  <a:pt x="2761" y="16228"/>
                </a:cubicBezTo>
                <a:cubicBezTo>
                  <a:pt x="5233" y="13303"/>
                  <a:pt x="7964" y="10634"/>
                  <a:pt x="10914" y="8259"/>
                </a:cubicBezTo>
                <a:cubicBezTo>
                  <a:pt x="14121" y="5675"/>
                  <a:pt x="17579" y="3465"/>
                  <a:pt x="21215" y="1636"/>
                </a:cubicBezTo>
                <a:cubicBezTo>
                  <a:pt x="21401" y="6782"/>
                  <a:pt x="19343" y="11720"/>
                  <a:pt x="15657" y="14805"/>
                </a:cubicBezTo>
                <a:cubicBezTo>
                  <a:pt x="15306" y="15099"/>
                  <a:pt x="14953" y="15378"/>
                  <a:pt x="14567" y="15622"/>
                </a:cubicBezTo>
                <a:cubicBezTo>
                  <a:pt x="12942" y="16650"/>
                  <a:pt x="11172" y="17300"/>
                  <a:pt x="9366" y="17810"/>
                </a:cubicBezTo>
                <a:cubicBezTo>
                  <a:pt x="7696" y="18282"/>
                  <a:pt x="5971" y="18689"/>
                  <a:pt x="4312" y="19210"/>
                </a:cubicBezTo>
                <a:cubicBezTo>
                  <a:pt x="2871" y="19662"/>
                  <a:pt x="1457" y="20219"/>
                  <a:pt x="80" y="20875"/>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15" name="Shape 315"/>
          <p:cNvSpPr/>
          <p:nvPr/>
        </p:nvSpPr>
        <p:spPr>
          <a:xfrm>
            <a:off x="1119956" y="5259677"/>
            <a:ext cx="595862" cy="519548"/>
          </a:xfrm>
          <a:custGeom>
            <a:avLst/>
            <a:gdLst/>
            <a:ahLst/>
            <a:cxnLst>
              <a:cxn ang="0">
                <a:pos x="wd2" y="hd2"/>
              </a:cxn>
              <a:cxn ang="5400000">
                <a:pos x="wd2" y="hd2"/>
              </a:cxn>
              <a:cxn ang="10800000">
                <a:pos x="wd2" y="hd2"/>
              </a:cxn>
              <a:cxn ang="16200000">
                <a:pos x="wd2" y="hd2"/>
              </a:cxn>
            </a:cxnLst>
            <a:rect l="0" t="0" r="r" b="b"/>
            <a:pathLst>
              <a:path w="21227" h="20875" extrusionOk="0">
                <a:moveTo>
                  <a:pt x="80" y="20875"/>
                </a:moveTo>
                <a:cubicBezTo>
                  <a:pt x="-199" y="17545"/>
                  <a:pt x="256" y="14211"/>
                  <a:pt x="1385" y="11163"/>
                </a:cubicBezTo>
                <a:cubicBezTo>
                  <a:pt x="2758" y="7457"/>
                  <a:pt x="5040" y="4443"/>
                  <a:pt x="7931" y="2485"/>
                </a:cubicBezTo>
                <a:cubicBezTo>
                  <a:pt x="11713" y="-76"/>
                  <a:pt x="16370" y="-725"/>
                  <a:pt x="20733" y="854"/>
                </a:cubicBezTo>
                <a:cubicBezTo>
                  <a:pt x="20439" y="993"/>
                  <a:pt x="20140" y="1123"/>
                  <a:pt x="19848" y="1269"/>
                </a:cubicBezTo>
                <a:cubicBezTo>
                  <a:pt x="13065" y="4651"/>
                  <a:pt x="7187" y="9797"/>
                  <a:pt x="2761" y="16228"/>
                </a:cubicBezTo>
                <a:cubicBezTo>
                  <a:pt x="5233" y="13303"/>
                  <a:pt x="7964" y="10634"/>
                  <a:pt x="10914" y="8259"/>
                </a:cubicBezTo>
                <a:cubicBezTo>
                  <a:pt x="14121" y="5675"/>
                  <a:pt x="17579" y="3465"/>
                  <a:pt x="21215" y="1636"/>
                </a:cubicBezTo>
                <a:cubicBezTo>
                  <a:pt x="21401" y="6782"/>
                  <a:pt x="19343" y="11720"/>
                  <a:pt x="15657" y="14805"/>
                </a:cubicBezTo>
                <a:cubicBezTo>
                  <a:pt x="15306" y="15099"/>
                  <a:pt x="14953" y="15378"/>
                  <a:pt x="14567" y="15622"/>
                </a:cubicBezTo>
                <a:cubicBezTo>
                  <a:pt x="12942" y="16650"/>
                  <a:pt x="11172" y="17300"/>
                  <a:pt x="9366" y="17810"/>
                </a:cubicBezTo>
                <a:cubicBezTo>
                  <a:pt x="7696" y="18282"/>
                  <a:pt x="5971" y="18689"/>
                  <a:pt x="4312" y="19210"/>
                </a:cubicBezTo>
                <a:cubicBezTo>
                  <a:pt x="2871" y="19662"/>
                  <a:pt x="1457" y="20219"/>
                  <a:pt x="80" y="20875"/>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16" name="Shape 316"/>
          <p:cNvSpPr/>
          <p:nvPr/>
        </p:nvSpPr>
        <p:spPr>
          <a:xfrm>
            <a:off x="1715816" y="3547140"/>
            <a:ext cx="595862" cy="755182"/>
          </a:xfrm>
          <a:custGeom>
            <a:avLst/>
            <a:gdLst/>
            <a:ahLst/>
            <a:cxnLst>
              <a:cxn ang="0">
                <a:pos x="wd2" y="hd2"/>
              </a:cxn>
              <a:cxn ang="5400000">
                <a:pos x="wd2" y="hd2"/>
              </a:cxn>
              <a:cxn ang="10800000">
                <a:pos x="wd2" y="hd2"/>
              </a:cxn>
              <a:cxn ang="16200000">
                <a:pos x="wd2" y="hd2"/>
              </a:cxn>
            </a:cxnLst>
            <a:rect l="0" t="0" r="r" b="b"/>
            <a:pathLst>
              <a:path w="20494" h="21406" extrusionOk="0">
                <a:moveTo>
                  <a:pt x="1302" y="0"/>
                </a:moveTo>
                <a:cubicBezTo>
                  <a:pt x="110" y="2643"/>
                  <a:pt x="-266" y="5470"/>
                  <a:pt x="186" y="8230"/>
                </a:cubicBezTo>
                <a:cubicBezTo>
                  <a:pt x="735" y="11586"/>
                  <a:pt x="2480" y="14603"/>
                  <a:pt x="5183" y="16909"/>
                </a:cubicBezTo>
                <a:cubicBezTo>
                  <a:pt x="8720" y="19925"/>
                  <a:pt x="13739" y="21600"/>
                  <a:pt x="19020" y="21388"/>
                </a:cubicBezTo>
                <a:cubicBezTo>
                  <a:pt x="18729" y="21202"/>
                  <a:pt x="18430" y="21022"/>
                  <a:pt x="18143" y="20832"/>
                </a:cubicBezTo>
                <a:cubicBezTo>
                  <a:pt x="11479" y="16409"/>
                  <a:pt x="6290" y="10771"/>
                  <a:pt x="3060" y="4444"/>
                </a:cubicBezTo>
                <a:cubicBezTo>
                  <a:pt x="5041" y="7435"/>
                  <a:pt x="7378" y="10280"/>
                  <a:pt x="10037" y="12941"/>
                </a:cubicBezTo>
                <a:cubicBezTo>
                  <a:pt x="12927" y="15834"/>
                  <a:pt x="16196" y="18485"/>
                  <a:pt x="19764" y="20870"/>
                </a:cubicBezTo>
                <a:cubicBezTo>
                  <a:pt x="21334" y="16725"/>
                  <a:pt x="20348" y="12197"/>
                  <a:pt x="17056" y="8777"/>
                </a:cubicBezTo>
                <a:cubicBezTo>
                  <a:pt x="16743" y="8452"/>
                  <a:pt x="16423" y="8137"/>
                  <a:pt x="16058" y="7844"/>
                </a:cubicBezTo>
                <a:cubicBezTo>
                  <a:pt x="14519" y="6606"/>
                  <a:pt x="12718" y="5642"/>
                  <a:pt x="10840" y="4782"/>
                </a:cubicBezTo>
                <a:cubicBezTo>
                  <a:pt x="9104" y="3987"/>
                  <a:pt x="7290" y="3231"/>
                  <a:pt x="5578" y="2398"/>
                </a:cubicBezTo>
                <a:cubicBezTo>
                  <a:pt x="4093" y="1675"/>
                  <a:pt x="2664" y="873"/>
                  <a:pt x="1302" y="0"/>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17" name="Shape 317"/>
          <p:cNvSpPr/>
          <p:nvPr/>
        </p:nvSpPr>
        <p:spPr>
          <a:xfrm>
            <a:off x="1836584" y="2763206"/>
            <a:ext cx="595862" cy="755182"/>
          </a:xfrm>
          <a:custGeom>
            <a:avLst/>
            <a:gdLst/>
            <a:ahLst/>
            <a:cxnLst>
              <a:cxn ang="0">
                <a:pos x="wd2" y="hd2"/>
              </a:cxn>
              <a:cxn ang="5400000">
                <a:pos x="wd2" y="hd2"/>
              </a:cxn>
              <a:cxn ang="10800000">
                <a:pos x="wd2" y="hd2"/>
              </a:cxn>
              <a:cxn ang="16200000">
                <a:pos x="wd2" y="hd2"/>
              </a:cxn>
            </a:cxnLst>
            <a:rect l="0" t="0" r="r" b="b"/>
            <a:pathLst>
              <a:path w="20494" h="21406" extrusionOk="0">
                <a:moveTo>
                  <a:pt x="1302" y="0"/>
                </a:moveTo>
                <a:cubicBezTo>
                  <a:pt x="110" y="2643"/>
                  <a:pt x="-266" y="5470"/>
                  <a:pt x="186" y="8230"/>
                </a:cubicBezTo>
                <a:cubicBezTo>
                  <a:pt x="735" y="11586"/>
                  <a:pt x="2480" y="14603"/>
                  <a:pt x="5183" y="16909"/>
                </a:cubicBezTo>
                <a:cubicBezTo>
                  <a:pt x="8720" y="19925"/>
                  <a:pt x="13739" y="21600"/>
                  <a:pt x="19020" y="21388"/>
                </a:cubicBezTo>
                <a:cubicBezTo>
                  <a:pt x="18729" y="21202"/>
                  <a:pt x="18430" y="21022"/>
                  <a:pt x="18143" y="20832"/>
                </a:cubicBezTo>
                <a:cubicBezTo>
                  <a:pt x="11479" y="16409"/>
                  <a:pt x="6290" y="10771"/>
                  <a:pt x="3060" y="4444"/>
                </a:cubicBezTo>
                <a:cubicBezTo>
                  <a:pt x="5041" y="7435"/>
                  <a:pt x="7378" y="10280"/>
                  <a:pt x="10037" y="12941"/>
                </a:cubicBezTo>
                <a:cubicBezTo>
                  <a:pt x="12927" y="15834"/>
                  <a:pt x="16196" y="18485"/>
                  <a:pt x="19764" y="20870"/>
                </a:cubicBezTo>
                <a:cubicBezTo>
                  <a:pt x="21334" y="16725"/>
                  <a:pt x="20348" y="12197"/>
                  <a:pt x="17056" y="8777"/>
                </a:cubicBezTo>
                <a:cubicBezTo>
                  <a:pt x="16743" y="8452"/>
                  <a:pt x="16423" y="8137"/>
                  <a:pt x="16058" y="7844"/>
                </a:cubicBezTo>
                <a:cubicBezTo>
                  <a:pt x="14519" y="6606"/>
                  <a:pt x="12718" y="5642"/>
                  <a:pt x="10840" y="4782"/>
                </a:cubicBezTo>
                <a:cubicBezTo>
                  <a:pt x="9104" y="3987"/>
                  <a:pt x="7290" y="3231"/>
                  <a:pt x="5578" y="2398"/>
                </a:cubicBezTo>
                <a:cubicBezTo>
                  <a:pt x="4093" y="1675"/>
                  <a:pt x="2664" y="873"/>
                  <a:pt x="1302" y="0"/>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18" name="Shape 318"/>
          <p:cNvSpPr/>
          <p:nvPr/>
        </p:nvSpPr>
        <p:spPr>
          <a:xfrm>
            <a:off x="2537462" y="3338374"/>
            <a:ext cx="324151" cy="589175"/>
          </a:xfrm>
          <a:custGeom>
            <a:avLst/>
            <a:gdLst/>
            <a:ahLst/>
            <a:cxnLst>
              <a:cxn ang="0">
                <a:pos x="wd2" y="hd2"/>
              </a:cxn>
              <a:cxn ang="5400000">
                <a:pos x="wd2" y="hd2"/>
              </a:cxn>
              <a:cxn ang="10800000">
                <a:pos x="wd2" y="hd2"/>
              </a:cxn>
              <a:cxn ang="16200000">
                <a:pos x="wd2" y="hd2"/>
              </a:cxn>
            </a:cxnLst>
            <a:rect l="0" t="0" r="r" b="b"/>
            <a:pathLst>
              <a:path w="20079" h="21600" extrusionOk="0">
                <a:moveTo>
                  <a:pt x="6091" y="0"/>
                </a:moveTo>
                <a:cubicBezTo>
                  <a:pt x="3401" y="1822"/>
                  <a:pt x="1529" y="3996"/>
                  <a:pt x="616" y="6324"/>
                </a:cubicBezTo>
                <a:cubicBezTo>
                  <a:pt x="-494" y="9155"/>
                  <a:pt x="-94" y="12012"/>
                  <a:pt x="1743" y="14540"/>
                </a:cubicBezTo>
                <a:cubicBezTo>
                  <a:pt x="4145" y="17846"/>
                  <a:pt x="8892" y="20447"/>
                  <a:pt x="14902" y="21600"/>
                </a:cubicBezTo>
                <a:cubicBezTo>
                  <a:pt x="14671" y="21378"/>
                  <a:pt x="14430" y="21159"/>
                  <a:pt x="14207" y="20934"/>
                </a:cubicBezTo>
                <a:cubicBezTo>
                  <a:pt x="9033" y="15715"/>
                  <a:pt x="6132" y="9892"/>
                  <a:pt x="5773" y="4007"/>
                </a:cubicBezTo>
                <a:cubicBezTo>
                  <a:pt x="6449" y="6902"/>
                  <a:pt x="7599" y="9771"/>
                  <a:pt x="9203" y="12572"/>
                </a:cubicBezTo>
                <a:cubicBezTo>
                  <a:pt x="10947" y="15618"/>
                  <a:pt x="13237" y="18564"/>
                  <a:pt x="15999" y="21371"/>
                </a:cubicBezTo>
                <a:cubicBezTo>
                  <a:pt x="19882" y="18438"/>
                  <a:pt x="21106" y="14558"/>
                  <a:pt x="19184" y="10989"/>
                </a:cubicBezTo>
                <a:cubicBezTo>
                  <a:pt x="19002" y="10650"/>
                  <a:pt x="18806" y="10317"/>
                  <a:pt x="18549" y="9990"/>
                </a:cubicBezTo>
                <a:cubicBezTo>
                  <a:pt x="17465" y="8612"/>
                  <a:pt x="15948" y="7387"/>
                  <a:pt x="14292" y="6226"/>
                </a:cubicBezTo>
                <a:cubicBezTo>
                  <a:pt x="12760" y="5154"/>
                  <a:pt x="11121" y="4092"/>
                  <a:pt x="9637" y="2995"/>
                </a:cubicBezTo>
                <a:cubicBezTo>
                  <a:pt x="8348" y="2043"/>
                  <a:pt x="7163" y="1042"/>
                  <a:pt x="6091" y="0"/>
                </a:cubicBez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319" name="Shape 319"/>
          <p:cNvSpPr/>
          <p:nvPr/>
        </p:nvSpPr>
        <p:spPr>
          <a:xfrm>
            <a:off x="4370082" y="4826722"/>
            <a:ext cx="313456" cy="353334"/>
          </a:xfrm>
          <a:custGeom>
            <a:avLst/>
            <a:gdLst/>
            <a:ahLst/>
            <a:cxnLst>
              <a:cxn ang="0">
                <a:pos x="wd2" y="hd2"/>
              </a:cxn>
              <a:cxn ang="5400000">
                <a:pos x="wd2" y="hd2"/>
              </a:cxn>
              <a:cxn ang="10800000">
                <a:pos x="wd2" y="hd2"/>
              </a:cxn>
              <a:cxn ang="16200000">
                <a:pos x="wd2" y="hd2"/>
              </a:cxn>
            </a:cxnLst>
            <a:rect l="0" t="0" r="r" b="b"/>
            <a:pathLst>
              <a:path w="20656" h="21128" extrusionOk="0">
                <a:moveTo>
                  <a:pt x="19947" y="21128"/>
                </a:moveTo>
                <a:cubicBezTo>
                  <a:pt x="20811" y="18280"/>
                  <a:pt x="20883" y="15303"/>
                  <a:pt x="20177" y="12457"/>
                </a:cubicBezTo>
                <a:cubicBezTo>
                  <a:pt x="19320" y="8997"/>
                  <a:pt x="17363" y="5981"/>
                  <a:pt x="14569" y="3779"/>
                </a:cubicBezTo>
                <a:cubicBezTo>
                  <a:pt x="10914" y="898"/>
                  <a:pt x="5989" y="-472"/>
                  <a:pt x="1006" y="147"/>
                </a:cubicBezTo>
                <a:cubicBezTo>
                  <a:pt x="1301" y="318"/>
                  <a:pt x="1603" y="483"/>
                  <a:pt x="1894" y="661"/>
                </a:cubicBezTo>
                <a:cubicBezTo>
                  <a:pt x="8654" y="4774"/>
                  <a:pt x="14137" y="10266"/>
                  <a:pt x="17834" y="16624"/>
                </a:cubicBezTo>
                <a:cubicBezTo>
                  <a:pt x="15657" y="13653"/>
                  <a:pt x="13156" y="10860"/>
                  <a:pt x="10369" y="8283"/>
                </a:cubicBezTo>
                <a:cubicBezTo>
                  <a:pt x="7338" y="5482"/>
                  <a:pt x="3974" y="2962"/>
                  <a:pt x="354" y="743"/>
                </a:cubicBezTo>
                <a:cubicBezTo>
                  <a:pt x="-717" y="5186"/>
                  <a:pt x="673" y="9836"/>
                  <a:pt x="4136" y="13156"/>
                </a:cubicBezTo>
                <a:cubicBezTo>
                  <a:pt x="4465" y="13472"/>
                  <a:pt x="4800" y="13776"/>
                  <a:pt x="5176" y="14055"/>
                </a:cubicBezTo>
                <a:cubicBezTo>
                  <a:pt x="6758" y="15230"/>
                  <a:pt x="8562" y="16101"/>
                  <a:pt x="10428" y="16857"/>
                </a:cubicBezTo>
                <a:cubicBezTo>
                  <a:pt x="12153" y="17556"/>
                  <a:pt x="13949" y="18208"/>
                  <a:pt x="15654" y="18948"/>
                </a:cubicBezTo>
                <a:cubicBezTo>
                  <a:pt x="17135" y="19591"/>
                  <a:pt x="18569" y="20319"/>
                  <a:pt x="19947" y="21128"/>
                </a:cubicBezTo>
                <a:close/>
              </a:path>
            </a:pathLst>
          </a:custGeom>
          <a:solidFill>
            <a:srgbClr val="BAD799"/>
          </a:solidFill>
          <a:ln w="12700">
            <a:miter lim="400000"/>
          </a:ln>
        </p:spPr>
        <p:txBody>
          <a:bodyPr lIns="50800" tIns="50800" rIns="50800" bIns="50800" anchor="ctr"/>
          <a:lstStyle/>
          <a:p>
            <a:pPr rtl="1"/>
            <a:endParaRPr/>
          </a:p>
        </p:txBody>
      </p:sp>
      <p:sp>
        <p:nvSpPr>
          <p:cNvPr id="320" name="Shape 320"/>
          <p:cNvSpPr/>
          <p:nvPr/>
        </p:nvSpPr>
        <p:spPr>
          <a:xfrm>
            <a:off x="4448665" y="4125654"/>
            <a:ext cx="313457" cy="353335"/>
          </a:xfrm>
          <a:custGeom>
            <a:avLst/>
            <a:gdLst/>
            <a:ahLst/>
            <a:cxnLst>
              <a:cxn ang="0">
                <a:pos x="wd2" y="hd2"/>
              </a:cxn>
              <a:cxn ang="5400000">
                <a:pos x="wd2" y="hd2"/>
              </a:cxn>
              <a:cxn ang="10800000">
                <a:pos x="wd2" y="hd2"/>
              </a:cxn>
              <a:cxn ang="16200000">
                <a:pos x="wd2" y="hd2"/>
              </a:cxn>
            </a:cxnLst>
            <a:rect l="0" t="0" r="r" b="b"/>
            <a:pathLst>
              <a:path w="20656" h="21128" extrusionOk="0">
                <a:moveTo>
                  <a:pt x="19947" y="21128"/>
                </a:moveTo>
                <a:cubicBezTo>
                  <a:pt x="20811" y="18280"/>
                  <a:pt x="20883" y="15303"/>
                  <a:pt x="20177" y="12457"/>
                </a:cubicBezTo>
                <a:cubicBezTo>
                  <a:pt x="19320" y="8997"/>
                  <a:pt x="17363" y="5981"/>
                  <a:pt x="14569" y="3779"/>
                </a:cubicBezTo>
                <a:cubicBezTo>
                  <a:pt x="10914" y="898"/>
                  <a:pt x="5989" y="-472"/>
                  <a:pt x="1006" y="147"/>
                </a:cubicBezTo>
                <a:cubicBezTo>
                  <a:pt x="1301" y="318"/>
                  <a:pt x="1603" y="483"/>
                  <a:pt x="1894" y="661"/>
                </a:cubicBezTo>
                <a:cubicBezTo>
                  <a:pt x="8654" y="4774"/>
                  <a:pt x="14137" y="10266"/>
                  <a:pt x="17834" y="16624"/>
                </a:cubicBezTo>
                <a:cubicBezTo>
                  <a:pt x="15657" y="13653"/>
                  <a:pt x="13156" y="10860"/>
                  <a:pt x="10369" y="8283"/>
                </a:cubicBezTo>
                <a:cubicBezTo>
                  <a:pt x="7338" y="5482"/>
                  <a:pt x="3974" y="2962"/>
                  <a:pt x="354" y="743"/>
                </a:cubicBezTo>
                <a:cubicBezTo>
                  <a:pt x="-717" y="5186"/>
                  <a:pt x="673" y="9836"/>
                  <a:pt x="4136" y="13156"/>
                </a:cubicBezTo>
                <a:cubicBezTo>
                  <a:pt x="4465" y="13472"/>
                  <a:pt x="4800" y="13776"/>
                  <a:pt x="5176" y="14055"/>
                </a:cubicBezTo>
                <a:cubicBezTo>
                  <a:pt x="6758" y="15230"/>
                  <a:pt x="8562" y="16101"/>
                  <a:pt x="10428" y="16857"/>
                </a:cubicBezTo>
                <a:cubicBezTo>
                  <a:pt x="12153" y="17556"/>
                  <a:pt x="13949" y="18208"/>
                  <a:pt x="15654" y="18948"/>
                </a:cubicBezTo>
                <a:cubicBezTo>
                  <a:pt x="17135" y="19591"/>
                  <a:pt x="18569" y="20319"/>
                  <a:pt x="19947" y="21128"/>
                </a:cubicBezTo>
                <a:close/>
              </a:path>
            </a:pathLst>
          </a:custGeom>
          <a:solidFill>
            <a:srgbClr val="BAD798"/>
          </a:solidFill>
          <a:ln w="12700">
            <a:miter lim="400000"/>
          </a:ln>
        </p:spPr>
        <p:txBody>
          <a:bodyPr lIns="0" tIns="0" rIns="0" bIns="0" anchor="ctr"/>
          <a:lstStyle/>
          <a:p>
            <a:pPr rtl="1">
              <a:defRPr>
                <a:solidFill>
                  <a:srgbClr val="FFFFFF"/>
                </a:solidFill>
              </a:defRPr>
            </a:pPr>
            <a:endParaRPr/>
          </a:p>
        </p:txBody>
      </p:sp>
    </p:spTree>
  </p:cSld>
  <p:clrMapOvr>
    <a:masterClrMapping/>
  </p:clrMapOvr>
  <p:transition spd="med"/>
</p:sldLayout>
</file>

<file path=ppt/slideLayouts/slideLayout15.xml><?xml version="1.0" encoding="utf-8"?>
<p:sldLayout xmlns:a="http://schemas.openxmlformats.org/drawingml/2006/main" xmlns:r="http://schemas.openxmlformats.org/officeDocument/2006/relationships" xmlns:p="http://schemas.openxmlformats.org/presentationml/2006/main" showMasterSp="0" type="tx">
  <p:cSld name="Workflow Start">
    <p:spTree>
      <p:nvGrpSpPr>
        <p:cNvPr id="1" name=""/>
        <p:cNvGrpSpPr/>
        <p:nvPr/>
      </p:nvGrpSpPr>
      <p:grpSpPr>
        <a:xfrm>
          <a:off x="0" y="0"/>
          <a:ext cx="0" cy="0"/>
          <a:chOff x="0" y="0"/>
          <a:chExt cx="0" cy="0"/>
        </a:xfrm>
      </p:grpSpPr>
      <p:sp>
        <p:nvSpPr>
          <p:cNvPr id="327" name="Shape 327"/>
          <p:cNvSpPr>
            <a:spLocks noGrp="1"/>
          </p:cNvSpPr>
          <p:nvPr>
            <p:ph type="body" idx="13"/>
          </p:nvPr>
        </p:nvSpPr>
        <p:spPr>
          <a:xfrm>
            <a:off x="0" y="3303852"/>
            <a:ext cx="13004800" cy="5080001"/>
          </a:xfrm>
          <a:prstGeom prst="rect">
            <a:avLst/>
          </a:prstGeom>
          <a:solidFill>
            <a:srgbClr val="F6F6F6"/>
          </a:solidFill>
        </p:spPr>
        <p:txBody>
          <a:bodyPr anchor="ctr"/>
          <a:lstStyle>
            <a:lvl1pPr rtl="1">
              <a:defRPr/>
            </a:lvl1pPr>
          </a:lstStyle>
          <a:p>
            <a:pPr lvl="0" algn="l"/>
            <a:r>
              <a:rPr lang="en-US"/>
              <a:t>Click to edit Master text styles</a:t>
            </a:r>
          </a:p>
        </p:txBody>
      </p:sp>
      <p:sp>
        <p:nvSpPr>
          <p:cNvPr id="328" name="Shape 328"/>
          <p:cNvSpPr/>
          <p:nvPr/>
        </p:nvSpPr>
        <p:spPr>
          <a:xfrm>
            <a:off x="0" y="5076031"/>
            <a:ext cx="13004800" cy="975519"/>
          </a:xfrm>
          <a:prstGeom prst="rect">
            <a:avLst/>
          </a:prstGeom>
          <a:solidFill>
            <a:srgbClr val="C5C7C8"/>
          </a:solidFill>
          <a:ln w="12700">
            <a:miter lim="400000"/>
          </a:ln>
        </p:spPr>
        <p:txBody>
          <a:bodyPr lIns="0" tIns="0" rIns="0" bIns="0"/>
          <a:lstStyle/>
          <a:p>
            <a:pPr rtl="1">
              <a:defRPr>
                <a:solidFill>
                  <a:srgbClr val="FFFFFF"/>
                </a:solidFill>
              </a:defRPr>
            </a:pPr>
            <a:endParaRPr/>
          </a:p>
        </p:txBody>
      </p:sp>
      <p:sp>
        <p:nvSpPr>
          <p:cNvPr id="329" name="Shape 329"/>
          <p:cNvSpPr>
            <a:spLocks noGrp="1"/>
          </p:cNvSpPr>
          <p:nvPr>
            <p:ph type="sldNum" sz="quarter" idx="2"/>
          </p:nvPr>
        </p:nvSpPr>
        <p:spPr>
          <a:xfrm>
            <a:off x="6377178" y="8894751"/>
            <a:ext cx="330197" cy="276999"/>
          </a:xfrm>
          <a:prstGeom prst="rect">
            <a:avLst/>
          </a:prstGeom>
        </p:spPr>
        <p:txBody>
          <a:bodyPr wrap="square"/>
          <a:lstStyle>
            <a:lvl1pPr rtl="1">
              <a:defRPr/>
            </a:lvl1pPr>
          </a:lstStyle>
          <a:p>
            <a:fld id="{86CB4B4D-7CA3-9044-876B-883B54F8677D}" type="slidenum">
              <a:rPr lang="ar-EG" smtClean="0"/>
              <a:pPr/>
              <a:t>‹#›</a:t>
            </a:fld>
            <a:endParaRPr lang="ar-EG"/>
          </a:p>
        </p:txBody>
      </p:sp>
      <p:sp>
        <p:nvSpPr>
          <p:cNvPr id="330" name="Shape 330"/>
          <p:cNvSpPr>
            <a:spLocks noGrp="1"/>
          </p:cNvSpPr>
          <p:nvPr>
            <p:ph type="title" hasCustomPrompt="1"/>
          </p:nvPr>
        </p:nvSpPr>
        <p:spPr>
          <a:xfrm>
            <a:off x="782770" y="2281890"/>
            <a:ext cx="11434630" cy="575007"/>
          </a:xfrm>
          <a:prstGeom prst="rect">
            <a:avLst/>
          </a:prstGeom>
        </p:spPr>
        <p:txBody>
          <a:bodyPr/>
          <a:lstStyle>
            <a:lvl1pP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endParaRPr dirty="0"/>
          </a:p>
        </p:txBody>
      </p:sp>
      <p:sp>
        <p:nvSpPr>
          <p:cNvPr id="331" name="Shape 331"/>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332" name="Shape 332"/>
          <p:cNvSpPr>
            <a:spLocks noGrp="1"/>
          </p:cNvSpPr>
          <p:nvPr>
            <p:ph type="body" sz="quarter" idx="14" hasCustomPrompt="1"/>
          </p:nvPr>
        </p:nvSpPr>
        <p:spPr>
          <a:xfrm>
            <a:off x="4500880" y="1699536"/>
            <a:ext cx="4003040" cy="332936"/>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333" name="Shape 333"/>
          <p:cNvSpPr/>
          <p:nvPr/>
        </p:nvSpPr>
        <p:spPr>
          <a:xfrm flipV="1">
            <a:off x="2374900" y="6198625"/>
            <a:ext cx="1" cy="483578"/>
          </a:xfrm>
          <a:prstGeom prst="line">
            <a:avLst/>
          </a:prstGeom>
          <a:ln w="12700">
            <a:solidFill>
              <a:srgbClr val="A6AAA9"/>
            </a:solidFill>
            <a:miter lim="400000"/>
          </a:ln>
        </p:spPr>
        <p:txBody>
          <a:bodyPr lIns="50800" tIns="50800" rIns="50800" bIns="50800" anchor="ctr"/>
          <a:lstStyle/>
          <a:p>
            <a:pPr defTabSz="457200" rtl="1">
              <a:lnSpc>
                <a:spcPct val="80000"/>
              </a:lnSpc>
              <a:spcBef>
                <a:spcPts val="5500"/>
              </a:spcBef>
              <a:defRPr sz="5000" spc="0">
                <a:solidFill>
                  <a:srgbClr val="333333"/>
                </a:solidFill>
                <a:latin typeface="Helvetica Neue Thin"/>
                <a:ea typeface="Helvetica Neue Thin"/>
                <a:cs typeface="Helvetica Neue Thin"/>
                <a:sym typeface="Helvetica Neue Thin"/>
              </a:defRPr>
            </a:pPr>
            <a:endParaRPr/>
          </a:p>
        </p:txBody>
      </p:sp>
      <p:sp>
        <p:nvSpPr>
          <p:cNvPr id="334" name="Shape 334"/>
          <p:cNvSpPr>
            <a:spLocks noGrp="1"/>
          </p:cNvSpPr>
          <p:nvPr>
            <p:ph type="body" sz="quarter" idx="15"/>
          </p:nvPr>
        </p:nvSpPr>
        <p:spPr>
          <a:xfrm>
            <a:off x="5640609" y="4928864"/>
            <a:ext cx="1270001" cy="1270001"/>
          </a:xfrm>
          <a:prstGeom prst="ellipse">
            <a:avLst/>
          </a:prstGeom>
          <a:solidFill>
            <a:srgbClr val="FFFFFF"/>
          </a:solidFill>
        </p:spPr>
        <p:txBody>
          <a:bodyPr anchor="ctr"/>
          <a:lstStyle>
            <a:lvl1pPr rtl="1">
              <a:defRPr sz="18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335" name="Shape 335"/>
          <p:cNvSpPr>
            <a:spLocks noGrp="1"/>
          </p:cNvSpPr>
          <p:nvPr>
            <p:ph type="body" sz="quarter" idx="16"/>
          </p:nvPr>
        </p:nvSpPr>
        <p:spPr>
          <a:xfrm>
            <a:off x="9994900" y="4928864"/>
            <a:ext cx="1270000" cy="1270001"/>
          </a:xfrm>
          <a:prstGeom prst="ellipse">
            <a:avLst/>
          </a:prstGeom>
          <a:solidFill>
            <a:srgbClr val="FFFFFF"/>
          </a:solidFill>
        </p:spPr>
        <p:txBody>
          <a:bodyPr anchor="ctr"/>
          <a:lstStyle>
            <a:lvl1pPr rtl="1">
              <a:defRPr sz="18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336" name="Shape 336"/>
          <p:cNvSpPr>
            <a:spLocks noGrp="1"/>
          </p:cNvSpPr>
          <p:nvPr>
            <p:ph type="body" sz="quarter" idx="17" hasCustomPrompt="1"/>
          </p:nvPr>
        </p:nvSpPr>
        <p:spPr>
          <a:xfrm>
            <a:off x="1739900" y="4928865"/>
            <a:ext cx="1270000" cy="1270001"/>
          </a:xfrm>
          <a:prstGeom prst="ellipse">
            <a:avLst/>
          </a:prstGeom>
          <a:solidFill>
            <a:srgbClr val="FFFFFF"/>
          </a:solidFill>
        </p:spPr>
        <p:txBody>
          <a:bodyPr anchor="ctr"/>
          <a:lstStyle>
            <a:lvl1pPr rtl="1">
              <a:defRPr sz="18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337" name="Shape 337"/>
          <p:cNvSpPr/>
          <p:nvPr/>
        </p:nvSpPr>
        <p:spPr>
          <a:xfrm flipH="1">
            <a:off x="1928729" y="3728972"/>
            <a:ext cx="889001" cy="889001"/>
          </a:xfrm>
          <a:prstGeom prst="wedgeEllipseCallout">
            <a:avLst>
              <a:gd name="adj1" fmla="val 777"/>
              <a:gd name="adj2" fmla="val 60441"/>
            </a:avLst>
          </a:prstGeom>
          <a:solidFill>
            <a:srgbClr val="C5C7C8"/>
          </a:solidFill>
          <a:ln w="12700">
            <a:miter lim="400000"/>
          </a:ln>
        </p:spPr>
        <p:txBody>
          <a:bodyPr lIns="0" tIns="0" rIns="0" bIns="0" anchor="ctr"/>
          <a:lstStyle/>
          <a:p>
            <a:pPr rtl="1">
              <a:defRPr>
                <a:solidFill>
                  <a:srgbClr val="FFFFFF"/>
                </a:solidFill>
              </a:defRPr>
            </a:pPr>
            <a:endParaRPr/>
          </a:p>
        </p:txBody>
      </p:sp>
      <p:sp>
        <p:nvSpPr>
          <p:cNvPr id="338" name="Shape 338"/>
          <p:cNvSpPr/>
          <p:nvPr/>
        </p:nvSpPr>
        <p:spPr>
          <a:xfrm flipH="1">
            <a:off x="5818374" y="3728972"/>
            <a:ext cx="889001" cy="889001"/>
          </a:xfrm>
          <a:prstGeom prst="wedgeEllipseCallout">
            <a:avLst>
              <a:gd name="adj1" fmla="val 777"/>
              <a:gd name="adj2" fmla="val 60441"/>
            </a:avLst>
          </a:prstGeom>
          <a:solidFill>
            <a:srgbClr val="A0A5A3"/>
          </a:solidFill>
          <a:ln w="12700">
            <a:miter lim="400000"/>
          </a:ln>
        </p:spPr>
        <p:txBody>
          <a:bodyPr lIns="0" tIns="0" rIns="0" bIns="0" anchor="ctr"/>
          <a:lstStyle/>
          <a:p>
            <a:pPr rtl="1">
              <a:defRPr>
                <a:solidFill>
                  <a:srgbClr val="FFFFFF"/>
                </a:solidFill>
              </a:defRPr>
            </a:pPr>
            <a:endParaRPr/>
          </a:p>
        </p:txBody>
      </p:sp>
      <p:sp>
        <p:nvSpPr>
          <p:cNvPr id="339" name="Shape 339"/>
          <p:cNvSpPr/>
          <p:nvPr/>
        </p:nvSpPr>
        <p:spPr>
          <a:xfrm flipH="1">
            <a:off x="10161599" y="3728972"/>
            <a:ext cx="889001" cy="889001"/>
          </a:xfrm>
          <a:prstGeom prst="wedgeEllipseCallout">
            <a:avLst>
              <a:gd name="adj1" fmla="val 777"/>
              <a:gd name="adj2" fmla="val 60441"/>
            </a:avLst>
          </a:prstGeom>
          <a:solidFill>
            <a:srgbClr val="7D8080"/>
          </a:solidFill>
          <a:ln w="12700">
            <a:miter lim="400000"/>
          </a:ln>
        </p:spPr>
        <p:txBody>
          <a:bodyPr lIns="0" tIns="0" rIns="0" bIns="0" anchor="ctr"/>
          <a:lstStyle/>
          <a:p>
            <a:pPr rtl="1">
              <a:defRPr>
                <a:solidFill>
                  <a:srgbClr val="FFFFFF"/>
                </a:solidFill>
              </a:defRPr>
            </a:pPr>
            <a:endParaRPr/>
          </a:p>
        </p:txBody>
      </p:sp>
      <p:sp>
        <p:nvSpPr>
          <p:cNvPr id="340" name="Shape 340"/>
          <p:cNvSpPr/>
          <p:nvPr/>
        </p:nvSpPr>
        <p:spPr>
          <a:xfrm>
            <a:off x="10383597" y="3978345"/>
            <a:ext cx="444501" cy="389319"/>
          </a:xfrm>
          <a:custGeom>
            <a:avLst/>
            <a:gdLst/>
            <a:ahLst/>
            <a:cxnLst>
              <a:cxn ang="0">
                <a:pos x="wd2" y="hd2"/>
              </a:cxn>
              <a:cxn ang="5400000">
                <a:pos x="wd2" y="hd2"/>
              </a:cxn>
              <a:cxn ang="10800000">
                <a:pos x="wd2" y="hd2"/>
              </a:cxn>
              <a:cxn ang="16200000">
                <a:pos x="wd2" y="hd2"/>
              </a:cxn>
            </a:cxnLst>
            <a:rect l="0" t="0" r="r" b="b"/>
            <a:pathLst>
              <a:path w="21600" h="21600" extrusionOk="0">
                <a:moveTo>
                  <a:pt x="10789" y="10800"/>
                </a:moveTo>
                <a:lnTo>
                  <a:pt x="4709" y="7714"/>
                </a:lnTo>
                <a:lnTo>
                  <a:pt x="10789" y="4629"/>
                </a:lnTo>
                <a:lnTo>
                  <a:pt x="16870" y="7714"/>
                </a:lnTo>
                <a:cubicBezTo>
                  <a:pt x="16870" y="7714"/>
                  <a:pt x="10789" y="10800"/>
                  <a:pt x="10789" y="10800"/>
                </a:cubicBezTo>
                <a:close/>
                <a:moveTo>
                  <a:pt x="21600" y="3857"/>
                </a:moveTo>
                <a:lnTo>
                  <a:pt x="14168" y="0"/>
                </a:lnTo>
                <a:lnTo>
                  <a:pt x="10800" y="3845"/>
                </a:lnTo>
                <a:lnTo>
                  <a:pt x="7432" y="0"/>
                </a:lnTo>
                <a:lnTo>
                  <a:pt x="0" y="3857"/>
                </a:lnTo>
                <a:lnTo>
                  <a:pt x="3372" y="7707"/>
                </a:lnTo>
                <a:lnTo>
                  <a:pt x="3357" y="7714"/>
                </a:lnTo>
                <a:lnTo>
                  <a:pt x="655" y="11571"/>
                </a:lnTo>
                <a:lnTo>
                  <a:pt x="3357" y="12974"/>
                </a:lnTo>
                <a:lnTo>
                  <a:pt x="3357" y="17743"/>
                </a:lnTo>
                <a:lnTo>
                  <a:pt x="10789" y="21600"/>
                </a:lnTo>
                <a:lnTo>
                  <a:pt x="18222" y="17743"/>
                </a:lnTo>
                <a:lnTo>
                  <a:pt x="18222" y="12974"/>
                </a:lnTo>
                <a:lnTo>
                  <a:pt x="20924" y="11571"/>
                </a:lnTo>
                <a:lnTo>
                  <a:pt x="18222" y="7714"/>
                </a:lnTo>
                <a:cubicBezTo>
                  <a:pt x="18222" y="7714"/>
                  <a:pt x="21600" y="3857"/>
                  <a:pt x="21600" y="3857"/>
                </a:cubicBezTo>
                <a:close/>
              </a:path>
            </a:pathLst>
          </a:custGeom>
          <a:solidFill>
            <a:srgbClr val="FFFFFF"/>
          </a:solidFill>
          <a:ln w="12700">
            <a:miter lim="400000"/>
          </a:ln>
        </p:spPr>
        <p:txBody>
          <a:bodyPr lIns="38100" tIns="38100" rIns="38100" bIns="38100" anchor="ctr"/>
          <a:lstStyle/>
          <a:p>
            <a:pPr rtl="1"/>
            <a:endParaRPr/>
          </a:p>
        </p:txBody>
      </p:sp>
      <p:sp>
        <p:nvSpPr>
          <p:cNvPr id="341" name="Shape 341"/>
          <p:cNvSpPr/>
          <p:nvPr/>
        </p:nvSpPr>
        <p:spPr>
          <a:xfrm>
            <a:off x="2150726" y="3950754"/>
            <a:ext cx="444501" cy="444501"/>
          </a:xfrm>
          <a:custGeom>
            <a:avLst/>
            <a:gdLst/>
            <a:ahLst/>
            <a:cxnLst>
              <a:cxn ang="0">
                <a:pos x="wd2" y="hd2"/>
              </a:cxn>
              <a:cxn ang="5400000">
                <a:pos x="wd2" y="hd2"/>
              </a:cxn>
              <a:cxn ang="10800000">
                <a:pos x="wd2" y="hd2"/>
              </a:cxn>
              <a:cxn ang="16200000">
                <a:pos x="wd2" y="hd2"/>
              </a:cxn>
            </a:cxnLst>
            <a:rect l="0" t="0" r="r" b="b"/>
            <a:pathLst>
              <a:path w="21600" h="21600" extrusionOk="0">
                <a:moveTo>
                  <a:pt x="10800" y="14657"/>
                </a:moveTo>
                <a:cubicBezTo>
                  <a:pt x="8670" y="14657"/>
                  <a:pt x="6943" y="12930"/>
                  <a:pt x="6943" y="10800"/>
                </a:cubicBezTo>
                <a:cubicBezTo>
                  <a:pt x="6943" y="8670"/>
                  <a:pt x="8670" y="6943"/>
                  <a:pt x="10800" y="6943"/>
                </a:cubicBezTo>
                <a:cubicBezTo>
                  <a:pt x="12930" y="6943"/>
                  <a:pt x="14657" y="8670"/>
                  <a:pt x="14657" y="10800"/>
                </a:cubicBezTo>
                <a:cubicBezTo>
                  <a:pt x="14657" y="12930"/>
                  <a:pt x="12930" y="14657"/>
                  <a:pt x="10800" y="14657"/>
                </a:cubicBezTo>
                <a:close/>
                <a:moveTo>
                  <a:pt x="20016" y="9930"/>
                </a:moveTo>
                <a:cubicBezTo>
                  <a:pt x="21001" y="9522"/>
                  <a:pt x="21600" y="9257"/>
                  <a:pt x="21600" y="9257"/>
                </a:cubicBezTo>
                <a:lnTo>
                  <a:pt x="20829" y="6171"/>
                </a:lnTo>
                <a:cubicBezTo>
                  <a:pt x="20829" y="6171"/>
                  <a:pt x="20119" y="6283"/>
                  <a:pt x="18990" y="6492"/>
                </a:cubicBezTo>
                <a:cubicBezTo>
                  <a:pt x="18430" y="5424"/>
                  <a:pt x="17677" y="4501"/>
                  <a:pt x="16789" y="3749"/>
                </a:cubicBezTo>
                <a:cubicBezTo>
                  <a:pt x="17377" y="2418"/>
                  <a:pt x="17743" y="1543"/>
                  <a:pt x="17743" y="1543"/>
                </a:cubicBezTo>
                <a:lnTo>
                  <a:pt x="14657" y="0"/>
                </a:lnTo>
                <a:cubicBezTo>
                  <a:pt x="14657" y="0"/>
                  <a:pt x="14156" y="750"/>
                  <a:pt x="13405" y="1922"/>
                </a:cubicBezTo>
                <a:cubicBezTo>
                  <a:pt x="12297" y="1595"/>
                  <a:pt x="11120" y="1470"/>
                  <a:pt x="9929" y="1584"/>
                </a:cubicBezTo>
                <a:cubicBezTo>
                  <a:pt x="9522" y="599"/>
                  <a:pt x="9257" y="0"/>
                  <a:pt x="9257" y="0"/>
                </a:cubicBezTo>
                <a:lnTo>
                  <a:pt x="6171" y="771"/>
                </a:lnTo>
                <a:cubicBezTo>
                  <a:pt x="6171" y="771"/>
                  <a:pt x="6283" y="1481"/>
                  <a:pt x="6492" y="2610"/>
                </a:cubicBezTo>
                <a:cubicBezTo>
                  <a:pt x="5420" y="3172"/>
                  <a:pt x="4494" y="3929"/>
                  <a:pt x="3740" y="4821"/>
                </a:cubicBezTo>
                <a:cubicBezTo>
                  <a:pt x="2414" y="4227"/>
                  <a:pt x="1543" y="3857"/>
                  <a:pt x="1543" y="3857"/>
                </a:cubicBezTo>
                <a:lnTo>
                  <a:pt x="0" y="6943"/>
                </a:lnTo>
                <a:cubicBezTo>
                  <a:pt x="0" y="6943"/>
                  <a:pt x="748" y="7450"/>
                  <a:pt x="1919" y="8207"/>
                </a:cubicBezTo>
                <a:cubicBezTo>
                  <a:pt x="1595" y="9313"/>
                  <a:pt x="1471" y="10485"/>
                  <a:pt x="1584" y="11672"/>
                </a:cubicBezTo>
                <a:cubicBezTo>
                  <a:pt x="599" y="12078"/>
                  <a:pt x="0" y="12343"/>
                  <a:pt x="0" y="12343"/>
                </a:cubicBezTo>
                <a:lnTo>
                  <a:pt x="771" y="15429"/>
                </a:lnTo>
                <a:cubicBezTo>
                  <a:pt x="771" y="15429"/>
                  <a:pt x="1480" y="15317"/>
                  <a:pt x="2609" y="15107"/>
                </a:cubicBezTo>
                <a:cubicBezTo>
                  <a:pt x="3172" y="16179"/>
                  <a:pt x="3928" y="17106"/>
                  <a:pt x="4820" y="17860"/>
                </a:cubicBezTo>
                <a:cubicBezTo>
                  <a:pt x="4227" y="19186"/>
                  <a:pt x="3857" y="20057"/>
                  <a:pt x="3857" y="20057"/>
                </a:cubicBezTo>
                <a:lnTo>
                  <a:pt x="6943" y="21600"/>
                </a:lnTo>
                <a:cubicBezTo>
                  <a:pt x="6943" y="21600"/>
                  <a:pt x="7449" y="20852"/>
                  <a:pt x="8206" y="19681"/>
                </a:cubicBezTo>
                <a:cubicBezTo>
                  <a:pt x="9312" y="20005"/>
                  <a:pt x="10485" y="20129"/>
                  <a:pt x="11672" y="20016"/>
                </a:cubicBezTo>
                <a:cubicBezTo>
                  <a:pt x="12078" y="21001"/>
                  <a:pt x="12343" y="21600"/>
                  <a:pt x="12343" y="21600"/>
                </a:cubicBezTo>
                <a:lnTo>
                  <a:pt x="15429" y="20829"/>
                </a:lnTo>
                <a:cubicBezTo>
                  <a:pt x="15429" y="20829"/>
                  <a:pt x="15317" y="20120"/>
                  <a:pt x="15107" y="18991"/>
                </a:cubicBezTo>
                <a:cubicBezTo>
                  <a:pt x="16176" y="18431"/>
                  <a:pt x="17099" y="17676"/>
                  <a:pt x="17852" y="16788"/>
                </a:cubicBezTo>
                <a:cubicBezTo>
                  <a:pt x="19183" y="17377"/>
                  <a:pt x="20057" y="17743"/>
                  <a:pt x="20057" y="17743"/>
                </a:cubicBezTo>
                <a:lnTo>
                  <a:pt x="21600" y="14657"/>
                </a:lnTo>
                <a:cubicBezTo>
                  <a:pt x="21600" y="14657"/>
                  <a:pt x="20851" y="14156"/>
                  <a:pt x="19678" y="13405"/>
                </a:cubicBezTo>
                <a:cubicBezTo>
                  <a:pt x="20005" y="12296"/>
                  <a:pt x="20130" y="11120"/>
                  <a:pt x="20016" y="9930"/>
                </a:cubicBezTo>
                <a:close/>
              </a:path>
            </a:pathLst>
          </a:custGeom>
          <a:solidFill>
            <a:srgbClr val="FFFFFF"/>
          </a:solidFill>
          <a:ln w="12700">
            <a:miter lim="400000"/>
          </a:ln>
        </p:spPr>
        <p:txBody>
          <a:bodyPr lIns="38100" tIns="38100" rIns="38100" bIns="38100" anchor="ctr"/>
          <a:lstStyle/>
          <a:p>
            <a:pPr rtl="1"/>
            <a:endParaRPr/>
          </a:p>
        </p:txBody>
      </p:sp>
      <p:sp>
        <p:nvSpPr>
          <p:cNvPr id="342" name="Shape 342"/>
          <p:cNvSpPr/>
          <p:nvPr/>
        </p:nvSpPr>
        <p:spPr>
          <a:xfrm>
            <a:off x="6068014" y="3948566"/>
            <a:ext cx="419101" cy="419098"/>
          </a:xfrm>
          <a:custGeom>
            <a:avLst/>
            <a:gdLst/>
            <a:ahLst/>
            <a:cxnLst>
              <a:cxn ang="0">
                <a:pos x="wd2" y="hd2"/>
              </a:cxn>
              <a:cxn ang="5400000">
                <a:pos x="wd2" y="hd2"/>
              </a:cxn>
              <a:cxn ang="10800000">
                <a:pos x="wd2" y="hd2"/>
              </a:cxn>
              <a:cxn ang="16200000">
                <a:pos x="wd2" y="hd2"/>
              </a:cxn>
            </a:cxnLst>
            <a:rect l="0" t="0" r="r" b="b"/>
            <a:pathLst>
              <a:path w="21600" h="21600" extrusionOk="0">
                <a:moveTo>
                  <a:pt x="14175" y="2948"/>
                </a:moveTo>
                <a:lnTo>
                  <a:pt x="14175" y="4932"/>
                </a:lnTo>
                <a:lnTo>
                  <a:pt x="20250" y="10125"/>
                </a:lnTo>
                <a:lnTo>
                  <a:pt x="13327" y="14506"/>
                </a:lnTo>
                <a:cubicBezTo>
                  <a:pt x="13327" y="14506"/>
                  <a:pt x="21600" y="20250"/>
                  <a:pt x="21600" y="20250"/>
                </a:cubicBezTo>
                <a:lnTo>
                  <a:pt x="21600" y="9450"/>
                </a:lnTo>
                <a:cubicBezTo>
                  <a:pt x="21600" y="9450"/>
                  <a:pt x="14175" y="2948"/>
                  <a:pt x="14175" y="2948"/>
                </a:cubicBezTo>
                <a:close/>
                <a:moveTo>
                  <a:pt x="7425" y="4932"/>
                </a:moveTo>
                <a:lnTo>
                  <a:pt x="7425" y="2948"/>
                </a:lnTo>
                <a:lnTo>
                  <a:pt x="0" y="9450"/>
                </a:lnTo>
                <a:lnTo>
                  <a:pt x="0" y="20250"/>
                </a:lnTo>
                <a:lnTo>
                  <a:pt x="8298" y="14506"/>
                </a:lnTo>
                <a:lnTo>
                  <a:pt x="1350" y="10125"/>
                </a:lnTo>
                <a:cubicBezTo>
                  <a:pt x="1350" y="10125"/>
                  <a:pt x="7425" y="4932"/>
                  <a:pt x="7425" y="4932"/>
                </a:cubicBezTo>
                <a:close/>
                <a:moveTo>
                  <a:pt x="20925" y="21600"/>
                </a:moveTo>
                <a:lnTo>
                  <a:pt x="675" y="21600"/>
                </a:lnTo>
                <a:lnTo>
                  <a:pt x="9450" y="15525"/>
                </a:lnTo>
                <a:lnTo>
                  <a:pt x="12150" y="15525"/>
                </a:lnTo>
                <a:cubicBezTo>
                  <a:pt x="12150" y="15525"/>
                  <a:pt x="20925" y="21600"/>
                  <a:pt x="20925" y="21600"/>
                </a:cubicBezTo>
                <a:close/>
                <a:moveTo>
                  <a:pt x="12825" y="8100"/>
                </a:moveTo>
                <a:lnTo>
                  <a:pt x="12825" y="0"/>
                </a:lnTo>
                <a:lnTo>
                  <a:pt x="8775" y="0"/>
                </a:lnTo>
                <a:lnTo>
                  <a:pt x="8775" y="8100"/>
                </a:lnTo>
                <a:lnTo>
                  <a:pt x="6750" y="8100"/>
                </a:lnTo>
                <a:lnTo>
                  <a:pt x="10748" y="12151"/>
                </a:lnTo>
                <a:lnTo>
                  <a:pt x="14850" y="8100"/>
                </a:lnTo>
                <a:cubicBezTo>
                  <a:pt x="14850" y="8100"/>
                  <a:pt x="12825" y="8100"/>
                  <a:pt x="12825" y="8100"/>
                </a:cubicBezTo>
                <a:close/>
              </a:path>
            </a:pathLst>
          </a:custGeom>
          <a:solidFill>
            <a:srgbClr val="FFFFFF"/>
          </a:solidFill>
          <a:ln w="12700">
            <a:miter lim="400000"/>
          </a:ln>
        </p:spPr>
        <p:txBody>
          <a:bodyPr lIns="38100" tIns="38100" rIns="38100" bIns="38100" anchor="ctr"/>
          <a:lstStyle/>
          <a:p>
            <a:pPr rtl="1"/>
            <a:endParaRPr/>
          </a:p>
        </p:txBody>
      </p:sp>
      <p:sp>
        <p:nvSpPr>
          <p:cNvPr id="343" name="Shape 343"/>
          <p:cNvSpPr>
            <a:spLocks noGrp="1"/>
          </p:cNvSpPr>
          <p:nvPr>
            <p:ph type="body" sz="quarter" idx="18" hasCustomPrompt="1"/>
          </p:nvPr>
        </p:nvSpPr>
        <p:spPr>
          <a:xfrm>
            <a:off x="787400" y="6766174"/>
            <a:ext cx="3175000" cy="444501"/>
          </a:xfrm>
          <a:prstGeom prst="rect">
            <a:avLst/>
          </a:prstGeom>
        </p:spPr>
        <p:txBody>
          <a:bodyPr anchor="ctr"/>
          <a:lstStyle>
            <a:lvl1pPr rtl="1">
              <a:defRPr>
                <a:solidFill>
                  <a:srgbClr val="0E73E6"/>
                </a:solidFill>
                <a:latin typeface="Helvetica Neue W23 for SKY Bd" panose="020B0804020202020204" pitchFamily="34" charset="-78"/>
                <a:cs typeface="Helvetica Neue W23 for SKY Bd" panose="020B0804020202020204" pitchFamily="34" charset="-78"/>
              </a:defRPr>
            </a:lvl1pPr>
          </a:lstStyle>
          <a:p>
            <a:pPr lvl="0"/>
            <a:r>
              <a:rPr lang="ar-EG" dirty="0"/>
              <a:t>ضع عنوان</a:t>
            </a:r>
          </a:p>
        </p:txBody>
      </p:sp>
      <p:sp>
        <p:nvSpPr>
          <p:cNvPr id="344" name="Shape 344"/>
          <p:cNvSpPr>
            <a:spLocks noGrp="1"/>
          </p:cNvSpPr>
          <p:nvPr>
            <p:ph type="body" sz="quarter" idx="19" hasCustomPrompt="1"/>
          </p:nvPr>
        </p:nvSpPr>
        <p:spPr>
          <a:xfrm>
            <a:off x="787400" y="7261473"/>
            <a:ext cx="3175000" cy="697260"/>
          </a:xfrm>
          <a:prstGeom prst="rect">
            <a:avLst/>
          </a:prstGeom>
        </p:spPr>
        <p:txBody>
          <a:bodyPr/>
          <a:lstStyle>
            <a:lvl1pPr rtl="1">
              <a:defRPr sz="20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 بنص آخر</a:t>
            </a:r>
          </a:p>
        </p:txBody>
      </p:sp>
      <p:sp>
        <p:nvSpPr>
          <p:cNvPr id="345" name="Shape 345"/>
          <p:cNvSpPr>
            <a:spLocks noGrp="1"/>
          </p:cNvSpPr>
          <p:nvPr>
            <p:ph type="body" sz="quarter" idx="20"/>
          </p:nvPr>
        </p:nvSpPr>
        <p:spPr>
          <a:xfrm>
            <a:off x="4675374" y="6766174"/>
            <a:ext cx="3175001" cy="444501"/>
          </a:xfrm>
          <a:prstGeom prst="rect">
            <a:avLst/>
          </a:prstGeom>
        </p:spPr>
        <p:txBody>
          <a:bodyPr anchor="ctr"/>
          <a:lstStyle>
            <a:lvl1pPr rtl="1">
              <a:defRPr>
                <a:solidFill>
                  <a:srgbClr val="0E73E6"/>
                </a:solidFill>
                <a:latin typeface="Helvetica Neue W23 for SKY Bd" panose="020B0804020202020204" pitchFamily="34" charset="-78"/>
                <a:cs typeface="Helvetica Neue W23 for SKY Bd" panose="020B0804020202020204" pitchFamily="34" charset="-78"/>
              </a:defRPr>
            </a:lvl1pPr>
          </a:lstStyle>
          <a:p>
            <a:pPr lvl="0"/>
            <a:r>
              <a:rPr lang="ar-EG"/>
              <a:t>ضع عنوان</a:t>
            </a:r>
            <a:endParaRPr lang="ar-EG" dirty="0"/>
          </a:p>
        </p:txBody>
      </p:sp>
      <p:sp>
        <p:nvSpPr>
          <p:cNvPr id="346" name="Shape 346"/>
          <p:cNvSpPr>
            <a:spLocks noGrp="1"/>
          </p:cNvSpPr>
          <p:nvPr>
            <p:ph type="body" sz="quarter" idx="21" hasCustomPrompt="1"/>
          </p:nvPr>
        </p:nvSpPr>
        <p:spPr>
          <a:xfrm>
            <a:off x="4675374" y="7261473"/>
            <a:ext cx="3175001" cy="697260"/>
          </a:xfrm>
          <a:prstGeom prst="rect">
            <a:avLst/>
          </a:prstGeom>
        </p:spPr>
        <p:txBody>
          <a:bodyPr/>
          <a:lstStyle>
            <a:lvl1pPr rtl="1">
              <a:defRPr sz="20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 بنص آخر</a:t>
            </a:r>
          </a:p>
        </p:txBody>
      </p:sp>
      <p:sp>
        <p:nvSpPr>
          <p:cNvPr id="347" name="Shape 347"/>
          <p:cNvSpPr/>
          <p:nvPr/>
        </p:nvSpPr>
        <p:spPr>
          <a:xfrm flipV="1">
            <a:off x="6262874" y="6198625"/>
            <a:ext cx="1" cy="483578"/>
          </a:xfrm>
          <a:prstGeom prst="line">
            <a:avLst/>
          </a:prstGeom>
          <a:ln w="12700">
            <a:solidFill>
              <a:srgbClr val="A6AAA9"/>
            </a:solidFill>
            <a:miter lim="400000"/>
          </a:ln>
        </p:spPr>
        <p:txBody>
          <a:bodyPr lIns="50800" tIns="50800" rIns="50800" bIns="50800" anchor="ctr"/>
          <a:lstStyle/>
          <a:p>
            <a:pPr defTabSz="457200" rtl="1">
              <a:lnSpc>
                <a:spcPct val="80000"/>
              </a:lnSpc>
              <a:spcBef>
                <a:spcPts val="5500"/>
              </a:spcBef>
              <a:defRPr sz="5000" spc="0">
                <a:solidFill>
                  <a:srgbClr val="333333"/>
                </a:solidFill>
                <a:latin typeface="Helvetica Neue Thin"/>
                <a:ea typeface="Helvetica Neue Thin"/>
                <a:cs typeface="Helvetica Neue Thin"/>
                <a:sym typeface="Helvetica Neue Thin"/>
              </a:defRPr>
            </a:pPr>
            <a:endParaRPr/>
          </a:p>
        </p:txBody>
      </p:sp>
      <p:sp>
        <p:nvSpPr>
          <p:cNvPr id="348" name="Shape 348"/>
          <p:cNvSpPr>
            <a:spLocks noGrp="1"/>
          </p:cNvSpPr>
          <p:nvPr>
            <p:ph type="body" sz="quarter" idx="22" hasCustomPrompt="1"/>
          </p:nvPr>
        </p:nvSpPr>
        <p:spPr>
          <a:xfrm>
            <a:off x="9042400" y="6766174"/>
            <a:ext cx="3175000" cy="444501"/>
          </a:xfrm>
          <a:prstGeom prst="rect">
            <a:avLst/>
          </a:prstGeom>
        </p:spPr>
        <p:txBody>
          <a:bodyPr anchor="ctr"/>
          <a:lstStyle>
            <a:lvl1pPr rtl="1">
              <a:defRPr>
                <a:solidFill>
                  <a:srgbClr val="0E73E6"/>
                </a:solidFill>
                <a:latin typeface="Helvetica Neue W23 for SKY Bd" panose="020B0804020202020204" pitchFamily="34" charset="-78"/>
                <a:cs typeface="Helvetica Neue W23 for SKY Bd" panose="020B0804020202020204" pitchFamily="34" charset="-78"/>
              </a:defRPr>
            </a:lvl1pPr>
          </a:lstStyle>
          <a:p>
            <a:pPr lvl="0"/>
            <a:r>
              <a:rPr lang="ar-EG" dirty="0"/>
              <a:t>ضع عنوان</a:t>
            </a:r>
            <a:endParaRPr lang="en-US" dirty="0"/>
          </a:p>
        </p:txBody>
      </p:sp>
      <p:sp>
        <p:nvSpPr>
          <p:cNvPr id="349" name="Shape 349"/>
          <p:cNvSpPr>
            <a:spLocks noGrp="1"/>
          </p:cNvSpPr>
          <p:nvPr>
            <p:ph type="body" sz="quarter" idx="23" hasCustomPrompt="1"/>
          </p:nvPr>
        </p:nvSpPr>
        <p:spPr>
          <a:xfrm>
            <a:off x="9042400" y="7261473"/>
            <a:ext cx="3175000" cy="697260"/>
          </a:xfrm>
          <a:prstGeom prst="rect">
            <a:avLst/>
          </a:prstGeom>
        </p:spPr>
        <p:txBody>
          <a:bodyPr/>
          <a:lstStyle>
            <a:lvl1pPr rtl="1">
              <a:defRPr sz="2000" baseline="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 بنص آخر</a:t>
            </a:r>
          </a:p>
        </p:txBody>
      </p:sp>
      <p:sp>
        <p:nvSpPr>
          <p:cNvPr id="350" name="Shape 350"/>
          <p:cNvSpPr/>
          <p:nvPr/>
        </p:nvSpPr>
        <p:spPr>
          <a:xfrm flipV="1">
            <a:off x="10599750" y="6198625"/>
            <a:ext cx="1" cy="483578"/>
          </a:xfrm>
          <a:prstGeom prst="line">
            <a:avLst/>
          </a:prstGeom>
          <a:ln w="12700">
            <a:solidFill>
              <a:srgbClr val="A6AAA9"/>
            </a:solidFill>
            <a:miter lim="400000"/>
          </a:ln>
        </p:spPr>
        <p:txBody>
          <a:bodyPr lIns="50800" tIns="50800" rIns="50800" bIns="50800" anchor="ctr"/>
          <a:lstStyle/>
          <a:p>
            <a:pPr defTabSz="457200" rtl="1">
              <a:lnSpc>
                <a:spcPct val="80000"/>
              </a:lnSpc>
              <a:spcBef>
                <a:spcPts val="5500"/>
              </a:spcBef>
              <a:defRPr sz="5000" spc="0">
                <a:solidFill>
                  <a:srgbClr val="333333"/>
                </a:solidFill>
                <a:latin typeface="Helvetica Neue Thin"/>
                <a:ea typeface="Helvetica Neue Thin"/>
                <a:cs typeface="Helvetica Neue Thin"/>
                <a:sym typeface="Helvetica Neue Thin"/>
              </a:defRPr>
            </a:pPr>
            <a:endParaRPr/>
          </a:p>
        </p:txBody>
      </p:sp>
    </p:spTree>
  </p:cSld>
  <p:clrMapOvr>
    <a:masterClrMapping/>
  </p:clrMapOvr>
  <p:transition spd="med"/>
</p:sldLayout>
</file>

<file path=ppt/slideLayouts/slideLayout16.xml><?xml version="1.0" encoding="utf-8"?>
<p:sldLayout xmlns:a="http://schemas.openxmlformats.org/drawingml/2006/main" xmlns:r="http://schemas.openxmlformats.org/officeDocument/2006/relationships" xmlns:p="http://schemas.openxmlformats.org/presentationml/2006/main" showMasterSp="0" type="tx">
  <p:cSld name="Workflow Finish">
    <p:spTree>
      <p:nvGrpSpPr>
        <p:cNvPr id="1" name=""/>
        <p:cNvGrpSpPr/>
        <p:nvPr/>
      </p:nvGrpSpPr>
      <p:grpSpPr>
        <a:xfrm>
          <a:off x="0" y="0"/>
          <a:ext cx="0" cy="0"/>
          <a:chOff x="0" y="0"/>
          <a:chExt cx="0" cy="0"/>
        </a:xfrm>
      </p:grpSpPr>
      <p:sp>
        <p:nvSpPr>
          <p:cNvPr id="357" name="Shape 357"/>
          <p:cNvSpPr>
            <a:spLocks noGrp="1"/>
          </p:cNvSpPr>
          <p:nvPr>
            <p:ph type="sldNum" sz="quarter" idx="2"/>
          </p:nvPr>
        </p:nvSpPr>
        <p:spPr>
          <a:xfrm>
            <a:off x="6377178" y="8894751"/>
            <a:ext cx="330197" cy="276999"/>
          </a:xfrm>
          <a:prstGeom prst="rect">
            <a:avLst/>
          </a:prstGeom>
        </p:spPr>
        <p:txBody>
          <a:bodyPr wrap="square"/>
          <a:lstStyle>
            <a:lvl1pPr rtl="1">
              <a:defRPr/>
            </a:lvl1pPr>
          </a:lstStyle>
          <a:p>
            <a:fld id="{86CB4B4D-7CA3-9044-876B-883B54F8677D}" type="slidenum">
              <a:rPr lang="ar-EG" smtClean="0"/>
              <a:pPr/>
              <a:t>‹#›</a:t>
            </a:fld>
            <a:endParaRPr lang="ar-EG" dirty="0"/>
          </a:p>
        </p:txBody>
      </p:sp>
      <p:sp>
        <p:nvSpPr>
          <p:cNvPr id="358" name="Shape 358"/>
          <p:cNvSpPr/>
          <p:nvPr/>
        </p:nvSpPr>
        <p:spPr>
          <a:xfrm>
            <a:off x="0" y="3303852"/>
            <a:ext cx="13004800" cy="5080001"/>
          </a:xfrm>
          <a:prstGeom prst="rect">
            <a:avLst/>
          </a:prstGeom>
          <a:solidFill>
            <a:srgbClr val="F6F6F6"/>
          </a:solidFill>
          <a:ln w="12700">
            <a:miter lim="400000"/>
          </a:ln>
        </p:spPr>
        <p:txBody>
          <a:bodyPr lIns="0" tIns="0" rIns="0" bIns="0" anchor="ctr"/>
          <a:lstStyle/>
          <a:p>
            <a:pPr algn="r" rtl="1"/>
            <a:endParaRPr/>
          </a:p>
        </p:txBody>
      </p:sp>
      <p:sp>
        <p:nvSpPr>
          <p:cNvPr id="359" name="Shape 359"/>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360" name="Shape 360"/>
          <p:cNvSpPr>
            <a:spLocks noGrp="1"/>
          </p:cNvSpPr>
          <p:nvPr>
            <p:ph type="body" sz="quarter" idx="13" hasCustomPrompt="1"/>
          </p:nvPr>
        </p:nvSpPr>
        <p:spPr>
          <a:xfrm>
            <a:off x="4226560" y="1699536"/>
            <a:ext cx="4551680" cy="332936"/>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p>
        </p:txBody>
      </p:sp>
      <p:sp>
        <p:nvSpPr>
          <p:cNvPr id="361" name="Shape 361"/>
          <p:cNvSpPr/>
          <p:nvPr/>
        </p:nvSpPr>
        <p:spPr>
          <a:xfrm flipV="1">
            <a:off x="2374900" y="6198625"/>
            <a:ext cx="1" cy="483578"/>
          </a:xfrm>
          <a:prstGeom prst="line">
            <a:avLst/>
          </a:prstGeom>
          <a:ln w="12700">
            <a:solidFill>
              <a:srgbClr val="A6AAA9"/>
            </a:solidFill>
            <a:miter lim="400000"/>
          </a:ln>
        </p:spPr>
        <p:txBody>
          <a:bodyPr lIns="50800" tIns="50800" rIns="50800" bIns="50800" anchor="ctr"/>
          <a:lstStyle/>
          <a:p>
            <a:pPr defTabSz="457200" rtl="1">
              <a:lnSpc>
                <a:spcPct val="80000"/>
              </a:lnSpc>
              <a:spcBef>
                <a:spcPts val="5500"/>
              </a:spcBef>
              <a:defRPr sz="5000" spc="0">
                <a:solidFill>
                  <a:srgbClr val="333333"/>
                </a:solidFill>
                <a:latin typeface="Helvetica Neue Thin"/>
                <a:ea typeface="Helvetica Neue Thin"/>
                <a:cs typeface="Helvetica Neue Thin"/>
                <a:sym typeface="Helvetica Neue Thin"/>
              </a:defRPr>
            </a:pPr>
            <a:endParaRPr/>
          </a:p>
        </p:txBody>
      </p:sp>
      <p:sp>
        <p:nvSpPr>
          <p:cNvPr id="362" name="Shape 362"/>
          <p:cNvSpPr/>
          <p:nvPr/>
        </p:nvSpPr>
        <p:spPr>
          <a:xfrm>
            <a:off x="-1" y="4929103"/>
            <a:ext cx="5534605" cy="1269523"/>
          </a:xfrm>
          <a:prstGeom prst="rightArrow">
            <a:avLst>
              <a:gd name="adj1" fmla="val 76860"/>
              <a:gd name="adj2" fmla="val 74381"/>
            </a:avLst>
          </a:prstGeom>
          <a:solidFill>
            <a:srgbClr val="C5C7C8"/>
          </a:solidFill>
          <a:ln w="12700">
            <a:miter lim="400000"/>
          </a:ln>
        </p:spPr>
        <p:txBody>
          <a:bodyPr lIns="0" tIns="0" rIns="0" bIns="0"/>
          <a:lstStyle/>
          <a:p>
            <a:pPr rtl="1">
              <a:defRPr>
                <a:solidFill>
                  <a:srgbClr val="FFFFFF"/>
                </a:solidFill>
              </a:defRPr>
            </a:pPr>
            <a:endParaRPr/>
          </a:p>
        </p:txBody>
      </p:sp>
      <p:sp>
        <p:nvSpPr>
          <p:cNvPr id="363" name="Shape 363"/>
          <p:cNvSpPr>
            <a:spLocks noGrp="1"/>
          </p:cNvSpPr>
          <p:nvPr>
            <p:ph type="body" sz="quarter" idx="14" hasCustomPrompt="1"/>
          </p:nvPr>
        </p:nvSpPr>
        <p:spPr>
          <a:xfrm>
            <a:off x="5640609" y="4928864"/>
            <a:ext cx="1270001" cy="1270001"/>
          </a:xfrm>
          <a:prstGeom prst="ellipse">
            <a:avLst/>
          </a:prstGeom>
          <a:solidFill>
            <a:srgbClr val="F8D975"/>
          </a:solidFill>
        </p:spPr>
        <p:txBody>
          <a:bodyPr anchor="ctr"/>
          <a:lstStyle>
            <a:lvl1pPr rtl="1">
              <a:defRPr sz="1800">
                <a:latin typeface="Helvetica Neue W23 for SKY Bd" panose="020B0804020202020204" pitchFamily="34" charset="-78"/>
                <a:cs typeface="Helvetica Neue W23 for SKY Bd" panose="020B0804020202020204" pitchFamily="34" charset="-78"/>
              </a:defRPr>
            </a:lvl1pPr>
          </a:lstStyle>
          <a:p>
            <a:pPr lvl="0"/>
            <a:r>
              <a:rPr lang="ar-EG" dirty="0"/>
              <a:t>أستبدل هذا النص</a:t>
            </a:r>
          </a:p>
        </p:txBody>
      </p:sp>
      <p:sp>
        <p:nvSpPr>
          <p:cNvPr id="364" name="Shape 364"/>
          <p:cNvSpPr>
            <a:spLocks noGrp="1"/>
          </p:cNvSpPr>
          <p:nvPr>
            <p:ph type="body" sz="quarter" idx="15"/>
          </p:nvPr>
        </p:nvSpPr>
        <p:spPr>
          <a:xfrm>
            <a:off x="1739900" y="4928865"/>
            <a:ext cx="1270000" cy="1270001"/>
          </a:xfrm>
          <a:prstGeom prst="ellipse">
            <a:avLst/>
          </a:prstGeom>
          <a:solidFill>
            <a:srgbClr val="FFFFFF"/>
          </a:solidFill>
        </p:spPr>
        <p:txBody>
          <a:bodyPr anchor="ctr"/>
          <a:lstStyle>
            <a:lvl1pPr rtl="1">
              <a:defRPr sz="1800">
                <a:latin typeface="Helvetica Neue W23 for SKY Bd" panose="020B0804020202020204" pitchFamily="34" charset="-78"/>
                <a:cs typeface="Helvetica Neue W23 for SKY Bd" panose="020B0804020202020204" pitchFamily="34" charset="-78"/>
              </a:defRPr>
            </a:lvl1pPr>
          </a:lstStyle>
          <a:p>
            <a:pPr lvl="0"/>
            <a:r>
              <a:rPr lang="ar-EG" dirty="0"/>
              <a:t>أستبدل هذا النص</a:t>
            </a:r>
          </a:p>
        </p:txBody>
      </p:sp>
      <p:sp>
        <p:nvSpPr>
          <p:cNvPr id="365" name="Shape 365"/>
          <p:cNvSpPr/>
          <p:nvPr/>
        </p:nvSpPr>
        <p:spPr>
          <a:xfrm flipH="1">
            <a:off x="1928729" y="3728971"/>
            <a:ext cx="889001" cy="889001"/>
          </a:xfrm>
          <a:prstGeom prst="wedgeEllipseCallout">
            <a:avLst>
              <a:gd name="adj1" fmla="val 777"/>
              <a:gd name="adj2" fmla="val 60441"/>
            </a:avLst>
          </a:prstGeom>
          <a:solidFill>
            <a:srgbClr val="C5C7C8"/>
          </a:solidFill>
          <a:ln w="12700">
            <a:miter lim="400000"/>
          </a:ln>
        </p:spPr>
        <p:txBody>
          <a:bodyPr lIns="0" tIns="0" rIns="0" bIns="0" anchor="ctr"/>
          <a:lstStyle/>
          <a:p>
            <a:pPr rtl="1">
              <a:defRPr>
                <a:solidFill>
                  <a:srgbClr val="FFFFFF"/>
                </a:solidFill>
              </a:defRPr>
            </a:pPr>
            <a:endParaRPr/>
          </a:p>
        </p:txBody>
      </p:sp>
      <p:sp>
        <p:nvSpPr>
          <p:cNvPr id="366" name="Shape 366"/>
          <p:cNvSpPr/>
          <p:nvPr/>
        </p:nvSpPr>
        <p:spPr>
          <a:xfrm flipH="1">
            <a:off x="5818374" y="3728971"/>
            <a:ext cx="889001" cy="889001"/>
          </a:xfrm>
          <a:prstGeom prst="wedgeEllipseCallout">
            <a:avLst>
              <a:gd name="adj1" fmla="val 777"/>
              <a:gd name="adj2" fmla="val 60441"/>
            </a:avLst>
          </a:prstGeom>
          <a:solidFill>
            <a:srgbClr val="F8D975"/>
          </a:solidFill>
          <a:ln w="12700">
            <a:miter lim="400000"/>
          </a:ln>
        </p:spPr>
        <p:txBody>
          <a:bodyPr lIns="0" tIns="0" rIns="0" bIns="0" anchor="ctr"/>
          <a:lstStyle/>
          <a:p>
            <a:pPr rtl="1"/>
            <a:endParaRPr/>
          </a:p>
        </p:txBody>
      </p:sp>
      <p:sp>
        <p:nvSpPr>
          <p:cNvPr id="367" name="Shape 367"/>
          <p:cNvSpPr/>
          <p:nvPr/>
        </p:nvSpPr>
        <p:spPr>
          <a:xfrm>
            <a:off x="2150726" y="3950754"/>
            <a:ext cx="444501" cy="444501"/>
          </a:xfrm>
          <a:custGeom>
            <a:avLst/>
            <a:gdLst/>
            <a:ahLst/>
            <a:cxnLst>
              <a:cxn ang="0">
                <a:pos x="wd2" y="hd2"/>
              </a:cxn>
              <a:cxn ang="5400000">
                <a:pos x="wd2" y="hd2"/>
              </a:cxn>
              <a:cxn ang="10800000">
                <a:pos x="wd2" y="hd2"/>
              </a:cxn>
              <a:cxn ang="16200000">
                <a:pos x="wd2" y="hd2"/>
              </a:cxn>
            </a:cxnLst>
            <a:rect l="0" t="0" r="r" b="b"/>
            <a:pathLst>
              <a:path w="21600" h="21600" extrusionOk="0">
                <a:moveTo>
                  <a:pt x="10800" y="14657"/>
                </a:moveTo>
                <a:cubicBezTo>
                  <a:pt x="8670" y="14657"/>
                  <a:pt x="6943" y="12930"/>
                  <a:pt x="6943" y="10800"/>
                </a:cubicBezTo>
                <a:cubicBezTo>
                  <a:pt x="6943" y="8670"/>
                  <a:pt x="8670" y="6943"/>
                  <a:pt x="10800" y="6943"/>
                </a:cubicBezTo>
                <a:cubicBezTo>
                  <a:pt x="12930" y="6943"/>
                  <a:pt x="14657" y="8670"/>
                  <a:pt x="14657" y="10800"/>
                </a:cubicBezTo>
                <a:cubicBezTo>
                  <a:pt x="14657" y="12930"/>
                  <a:pt x="12930" y="14657"/>
                  <a:pt x="10800" y="14657"/>
                </a:cubicBezTo>
                <a:close/>
                <a:moveTo>
                  <a:pt x="20016" y="9930"/>
                </a:moveTo>
                <a:cubicBezTo>
                  <a:pt x="21001" y="9522"/>
                  <a:pt x="21600" y="9257"/>
                  <a:pt x="21600" y="9257"/>
                </a:cubicBezTo>
                <a:lnTo>
                  <a:pt x="20829" y="6171"/>
                </a:lnTo>
                <a:cubicBezTo>
                  <a:pt x="20829" y="6171"/>
                  <a:pt x="20119" y="6283"/>
                  <a:pt x="18990" y="6492"/>
                </a:cubicBezTo>
                <a:cubicBezTo>
                  <a:pt x="18430" y="5424"/>
                  <a:pt x="17677" y="4501"/>
                  <a:pt x="16789" y="3749"/>
                </a:cubicBezTo>
                <a:cubicBezTo>
                  <a:pt x="17377" y="2418"/>
                  <a:pt x="17743" y="1543"/>
                  <a:pt x="17743" y="1543"/>
                </a:cubicBezTo>
                <a:lnTo>
                  <a:pt x="14657" y="0"/>
                </a:lnTo>
                <a:cubicBezTo>
                  <a:pt x="14657" y="0"/>
                  <a:pt x="14156" y="750"/>
                  <a:pt x="13405" y="1922"/>
                </a:cubicBezTo>
                <a:cubicBezTo>
                  <a:pt x="12297" y="1595"/>
                  <a:pt x="11120" y="1470"/>
                  <a:pt x="9929" y="1584"/>
                </a:cubicBezTo>
                <a:cubicBezTo>
                  <a:pt x="9522" y="599"/>
                  <a:pt x="9257" y="0"/>
                  <a:pt x="9257" y="0"/>
                </a:cubicBezTo>
                <a:lnTo>
                  <a:pt x="6171" y="771"/>
                </a:lnTo>
                <a:cubicBezTo>
                  <a:pt x="6171" y="771"/>
                  <a:pt x="6283" y="1481"/>
                  <a:pt x="6492" y="2610"/>
                </a:cubicBezTo>
                <a:cubicBezTo>
                  <a:pt x="5420" y="3172"/>
                  <a:pt x="4494" y="3929"/>
                  <a:pt x="3740" y="4821"/>
                </a:cubicBezTo>
                <a:cubicBezTo>
                  <a:pt x="2414" y="4227"/>
                  <a:pt x="1543" y="3857"/>
                  <a:pt x="1543" y="3857"/>
                </a:cubicBezTo>
                <a:lnTo>
                  <a:pt x="0" y="6943"/>
                </a:lnTo>
                <a:cubicBezTo>
                  <a:pt x="0" y="6943"/>
                  <a:pt x="748" y="7450"/>
                  <a:pt x="1919" y="8207"/>
                </a:cubicBezTo>
                <a:cubicBezTo>
                  <a:pt x="1595" y="9313"/>
                  <a:pt x="1471" y="10485"/>
                  <a:pt x="1584" y="11672"/>
                </a:cubicBezTo>
                <a:cubicBezTo>
                  <a:pt x="599" y="12078"/>
                  <a:pt x="0" y="12343"/>
                  <a:pt x="0" y="12343"/>
                </a:cubicBezTo>
                <a:lnTo>
                  <a:pt x="771" y="15429"/>
                </a:lnTo>
                <a:cubicBezTo>
                  <a:pt x="771" y="15429"/>
                  <a:pt x="1480" y="15317"/>
                  <a:pt x="2609" y="15107"/>
                </a:cubicBezTo>
                <a:cubicBezTo>
                  <a:pt x="3172" y="16179"/>
                  <a:pt x="3928" y="17106"/>
                  <a:pt x="4820" y="17860"/>
                </a:cubicBezTo>
                <a:cubicBezTo>
                  <a:pt x="4227" y="19186"/>
                  <a:pt x="3857" y="20057"/>
                  <a:pt x="3857" y="20057"/>
                </a:cubicBezTo>
                <a:lnTo>
                  <a:pt x="6943" y="21600"/>
                </a:lnTo>
                <a:cubicBezTo>
                  <a:pt x="6943" y="21600"/>
                  <a:pt x="7449" y="20852"/>
                  <a:pt x="8206" y="19681"/>
                </a:cubicBezTo>
                <a:cubicBezTo>
                  <a:pt x="9312" y="20005"/>
                  <a:pt x="10485" y="20129"/>
                  <a:pt x="11672" y="20016"/>
                </a:cubicBezTo>
                <a:cubicBezTo>
                  <a:pt x="12078" y="21001"/>
                  <a:pt x="12343" y="21600"/>
                  <a:pt x="12343" y="21600"/>
                </a:cubicBezTo>
                <a:lnTo>
                  <a:pt x="15429" y="20829"/>
                </a:lnTo>
                <a:cubicBezTo>
                  <a:pt x="15429" y="20829"/>
                  <a:pt x="15317" y="20120"/>
                  <a:pt x="15107" y="18991"/>
                </a:cubicBezTo>
                <a:cubicBezTo>
                  <a:pt x="16176" y="18431"/>
                  <a:pt x="17099" y="17676"/>
                  <a:pt x="17852" y="16788"/>
                </a:cubicBezTo>
                <a:cubicBezTo>
                  <a:pt x="19183" y="17377"/>
                  <a:pt x="20057" y="17743"/>
                  <a:pt x="20057" y="17743"/>
                </a:cubicBezTo>
                <a:lnTo>
                  <a:pt x="21600" y="14657"/>
                </a:lnTo>
                <a:cubicBezTo>
                  <a:pt x="21600" y="14657"/>
                  <a:pt x="20851" y="14156"/>
                  <a:pt x="19678" y="13405"/>
                </a:cubicBezTo>
                <a:cubicBezTo>
                  <a:pt x="20005" y="12296"/>
                  <a:pt x="20130" y="11120"/>
                  <a:pt x="20016" y="9930"/>
                </a:cubicBezTo>
                <a:close/>
              </a:path>
            </a:pathLst>
          </a:custGeom>
          <a:solidFill>
            <a:srgbClr val="FFFFFF"/>
          </a:solidFill>
          <a:ln w="12700">
            <a:miter lim="400000"/>
          </a:ln>
        </p:spPr>
        <p:txBody>
          <a:bodyPr lIns="38100" tIns="38100" rIns="38100" bIns="38100" anchor="ctr"/>
          <a:lstStyle/>
          <a:p>
            <a:pPr rtl="1"/>
            <a:endParaRPr/>
          </a:p>
        </p:txBody>
      </p:sp>
      <p:sp>
        <p:nvSpPr>
          <p:cNvPr id="368" name="Shape 368"/>
          <p:cNvSpPr/>
          <p:nvPr/>
        </p:nvSpPr>
        <p:spPr>
          <a:xfrm>
            <a:off x="6068014" y="3948566"/>
            <a:ext cx="419101" cy="419098"/>
          </a:xfrm>
          <a:custGeom>
            <a:avLst/>
            <a:gdLst/>
            <a:ahLst/>
            <a:cxnLst>
              <a:cxn ang="0">
                <a:pos x="wd2" y="hd2"/>
              </a:cxn>
              <a:cxn ang="5400000">
                <a:pos x="wd2" y="hd2"/>
              </a:cxn>
              <a:cxn ang="10800000">
                <a:pos x="wd2" y="hd2"/>
              </a:cxn>
              <a:cxn ang="16200000">
                <a:pos x="wd2" y="hd2"/>
              </a:cxn>
            </a:cxnLst>
            <a:rect l="0" t="0" r="r" b="b"/>
            <a:pathLst>
              <a:path w="21600" h="21600" extrusionOk="0">
                <a:moveTo>
                  <a:pt x="14175" y="2948"/>
                </a:moveTo>
                <a:lnTo>
                  <a:pt x="14175" y="4932"/>
                </a:lnTo>
                <a:lnTo>
                  <a:pt x="20250" y="10125"/>
                </a:lnTo>
                <a:lnTo>
                  <a:pt x="13327" y="14506"/>
                </a:lnTo>
                <a:cubicBezTo>
                  <a:pt x="13327" y="14506"/>
                  <a:pt x="21600" y="20250"/>
                  <a:pt x="21600" y="20250"/>
                </a:cubicBezTo>
                <a:lnTo>
                  <a:pt x="21600" y="9450"/>
                </a:lnTo>
                <a:cubicBezTo>
                  <a:pt x="21600" y="9450"/>
                  <a:pt x="14175" y="2948"/>
                  <a:pt x="14175" y="2948"/>
                </a:cubicBezTo>
                <a:close/>
                <a:moveTo>
                  <a:pt x="7425" y="4932"/>
                </a:moveTo>
                <a:lnTo>
                  <a:pt x="7425" y="2948"/>
                </a:lnTo>
                <a:lnTo>
                  <a:pt x="0" y="9450"/>
                </a:lnTo>
                <a:lnTo>
                  <a:pt x="0" y="20250"/>
                </a:lnTo>
                <a:lnTo>
                  <a:pt x="8298" y="14506"/>
                </a:lnTo>
                <a:lnTo>
                  <a:pt x="1350" y="10125"/>
                </a:lnTo>
                <a:cubicBezTo>
                  <a:pt x="1350" y="10125"/>
                  <a:pt x="7425" y="4932"/>
                  <a:pt x="7425" y="4932"/>
                </a:cubicBezTo>
                <a:close/>
                <a:moveTo>
                  <a:pt x="20925" y="21600"/>
                </a:moveTo>
                <a:lnTo>
                  <a:pt x="675" y="21600"/>
                </a:lnTo>
                <a:lnTo>
                  <a:pt x="9450" y="15525"/>
                </a:lnTo>
                <a:lnTo>
                  <a:pt x="12150" y="15525"/>
                </a:lnTo>
                <a:cubicBezTo>
                  <a:pt x="12150" y="15525"/>
                  <a:pt x="20925" y="21600"/>
                  <a:pt x="20925" y="21600"/>
                </a:cubicBezTo>
                <a:close/>
                <a:moveTo>
                  <a:pt x="12825" y="8100"/>
                </a:moveTo>
                <a:lnTo>
                  <a:pt x="12825" y="0"/>
                </a:lnTo>
                <a:lnTo>
                  <a:pt x="8775" y="0"/>
                </a:lnTo>
                <a:lnTo>
                  <a:pt x="8775" y="8100"/>
                </a:lnTo>
                <a:lnTo>
                  <a:pt x="6750" y="8100"/>
                </a:lnTo>
                <a:lnTo>
                  <a:pt x="10748" y="12151"/>
                </a:lnTo>
                <a:lnTo>
                  <a:pt x="14850" y="8100"/>
                </a:lnTo>
                <a:cubicBezTo>
                  <a:pt x="14850" y="8100"/>
                  <a:pt x="12825" y="8100"/>
                  <a:pt x="12825" y="8100"/>
                </a:cubicBezTo>
                <a:close/>
              </a:path>
            </a:pathLst>
          </a:custGeom>
          <a:solidFill>
            <a:srgbClr val="FFFFFF"/>
          </a:solidFill>
          <a:ln w="12700">
            <a:miter lim="400000"/>
          </a:ln>
        </p:spPr>
        <p:txBody>
          <a:bodyPr lIns="38100" tIns="38100" rIns="38100" bIns="38100" anchor="ctr"/>
          <a:lstStyle/>
          <a:p>
            <a:pPr rtl="1"/>
            <a:endParaRPr/>
          </a:p>
        </p:txBody>
      </p:sp>
      <p:sp>
        <p:nvSpPr>
          <p:cNvPr id="369" name="Shape 369"/>
          <p:cNvSpPr>
            <a:spLocks noGrp="1"/>
          </p:cNvSpPr>
          <p:nvPr>
            <p:ph type="body" sz="quarter" idx="16"/>
          </p:nvPr>
        </p:nvSpPr>
        <p:spPr>
          <a:xfrm>
            <a:off x="787400" y="6766174"/>
            <a:ext cx="3175000" cy="444501"/>
          </a:xfrm>
          <a:prstGeom prst="rect">
            <a:avLst/>
          </a:prstGeom>
        </p:spPr>
        <p:txBody>
          <a:bodyPr anchor="ctr"/>
          <a:lstStyle>
            <a:lvl1pPr rtl="1">
              <a:defRPr sz="2400">
                <a:solidFill>
                  <a:srgbClr val="0E73E6"/>
                </a:solidFill>
              </a:defRPr>
            </a:lvl1pPr>
          </a:lstStyle>
          <a:p>
            <a:pPr lvl="0"/>
            <a:r>
              <a:rPr lang="ar-EG" dirty="0"/>
              <a:t>أستبدل هذا النص</a:t>
            </a:r>
          </a:p>
        </p:txBody>
      </p:sp>
      <p:sp>
        <p:nvSpPr>
          <p:cNvPr id="370" name="Shape 370"/>
          <p:cNvSpPr>
            <a:spLocks noGrp="1"/>
          </p:cNvSpPr>
          <p:nvPr>
            <p:ph type="body" sz="quarter" idx="17" hasCustomPrompt="1"/>
          </p:nvPr>
        </p:nvSpPr>
        <p:spPr>
          <a:xfrm>
            <a:off x="787400" y="7261474"/>
            <a:ext cx="3175000" cy="697260"/>
          </a:xfrm>
          <a:prstGeom prst="rect">
            <a:avLst/>
          </a:prstGeom>
        </p:spPr>
        <p:txBody>
          <a:bodyPr/>
          <a:lstStyle>
            <a:lvl1pPr rtl="1">
              <a:defRPr sz="2000"/>
            </a:lvl1pPr>
          </a:lstStyle>
          <a:p>
            <a:pPr lvl="0"/>
            <a:r>
              <a:rPr lang="ar-EG" dirty="0"/>
              <a:t>أستبدل هذا النص</a:t>
            </a:r>
          </a:p>
        </p:txBody>
      </p:sp>
      <p:sp>
        <p:nvSpPr>
          <p:cNvPr id="371" name="Shape 371"/>
          <p:cNvSpPr>
            <a:spLocks noGrp="1"/>
          </p:cNvSpPr>
          <p:nvPr>
            <p:ph type="body" sz="quarter" idx="18" hasCustomPrompt="1"/>
          </p:nvPr>
        </p:nvSpPr>
        <p:spPr>
          <a:xfrm>
            <a:off x="4675374" y="6766174"/>
            <a:ext cx="3175001" cy="444501"/>
          </a:xfrm>
          <a:prstGeom prst="rect">
            <a:avLst/>
          </a:prstGeom>
        </p:spPr>
        <p:txBody>
          <a:bodyPr anchor="ctr"/>
          <a:lstStyle>
            <a:lvl1pPr rtl="1">
              <a:defRPr sz="2400">
                <a:solidFill>
                  <a:srgbClr val="0E73E6"/>
                </a:solidFill>
              </a:defRPr>
            </a:lvl1pPr>
          </a:lstStyle>
          <a:p>
            <a:pPr lvl="0"/>
            <a:r>
              <a:rPr lang="ar-EG" dirty="0"/>
              <a:t>أستبدل هذا النص</a:t>
            </a:r>
          </a:p>
        </p:txBody>
      </p:sp>
      <p:sp>
        <p:nvSpPr>
          <p:cNvPr id="372" name="Shape 372"/>
          <p:cNvSpPr>
            <a:spLocks noGrp="1"/>
          </p:cNvSpPr>
          <p:nvPr>
            <p:ph type="body" sz="quarter" idx="19"/>
          </p:nvPr>
        </p:nvSpPr>
        <p:spPr>
          <a:xfrm>
            <a:off x="4675374" y="7261474"/>
            <a:ext cx="3175001" cy="693104"/>
          </a:xfrm>
          <a:prstGeom prst="rect">
            <a:avLst/>
          </a:prstGeom>
        </p:spPr>
        <p:txBody>
          <a:bodyPr/>
          <a:lstStyle>
            <a:lvl1pPr rtl="1">
              <a:defRPr sz="2000"/>
            </a:lvl1pPr>
          </a:lstStyle>
          <a:p>
            <a:pPr lvl="0"/>
            <a:r>
              <a:rPr lang="ar-EG"/>
              <a:t>أستبدل هذا النص</a:t>
            </a:r>
            <a:endParaRPr lang="ar-EG" dirty="0"/>
          </a:p>
        </p:txBody>
      </p:sp>
      <p:sp>
        <p:nvSpPr>
          <p:cNvPr id="373" name="Shape 373"/>
          <p:cNvSpPr/>
          <p:nvPr/>
        </p:nvSpPr>
        <p:spPr>
          <a:xfrm flipV="1">
            <a:off x="6262874" y="6198625"/>
            <a:ext cx="1" cy="483578"/>
          </a:xfrm>
          <a:prstGeom prst="line">
            <a:avLst/>
          </a:prstGeom>
          <a:ln w="12700">
            <a:solidFill>
              <a:srgbClr val="A6AAA9"/>
            </a:solidFill>
            <a:miter lim="400000"/>
          </a:ln>
        </p:spPr>
        <p:txBody>
          <a:bodyPr lIns="50800" tIns="50800" rIns="50800" bIns="50800" anchor="ctr"/>
          <a:lstStyle/>
          <a:p>
            <a:pPr defTabSz="457200" rtl="1">
              <a:lnSpc>
                <a:spcPct val="80000"/>
              </a:lnSpc>
              <a:spcBef>
                <a:spcPts val="5500"/>
              </a:spcBef>
              <a:defRPr sz="5000" spc="0">
                <a:solidFill>
                  <a:srgbClr val="333333"/>
                </a:solidFill>
                <a:latin typeface="Helvetica Neue Thin"/>
                <a:ea typeface="Helvetica Neue Thin"/>
                <a:cs typeface="Helvetica Neue Thin"/>
                <a:sym typeface="Helvetica Neue Thin"/>
              </a:defRPr>
            </a:pPr>
            <a:endParaRPr/>
          </a:p>
        </p:txBody>
      </p:sp>
      <p:sp>
        <p:nvSpPr>
          <p:cNvPr id="374" name="Shape 374"/>
          <p:cNvSpPr>
            <a:spLocks noGrp="1"/>
          </p:cNvSpPr>
          <p:nvPr>
            <p:ph type="body" sz="quarter" idx="20" hasCustomPrompt="1"/>
          </p:nvPr>
        </p:nvSpPr>
        <p:spPr>
          <a:xfrm>
            <a:off x="8409170" y="3797763"/>
            <a:ext cx="3808230" cy="575007"/>
          </a:xfrm>
          <a:prstGeom prst="rect">
            <a:avLst/>
          </a:prstGeom>
        </p:spPr>
        <p:txBody>
          <a:bodyPr anchor="ctr"/>
          <a:lstStyle>
            <a:lvl1pPr algn="r" rtl="1">
              <a:lnSpc>
                <a:spcPct val="110000"/>
              </a:lnSpc>
              <a:defRPr sz="3200" b="1" spc="0">
                <a:latin typeface="Helvetica Neue W23 for SKY Reg" panose="020B0604020202020204" pitchFamily="34" charset="-78"/>
                <a:cs typeface="Helvetica Neue W23 for SKY Reg" panose="020B0604020202020204" pitchFamily="34" charset="-78"/>
              </a:defRPr>
            </a:lvl1pPr>
          </a:lstStyle>
          <a:p>
            <a:pPr lvl="0"/>
            <a:r>
              <a:rPr lang="ar-EG" dirty="0"/>
              <a:t>أكتب عنوان فرعي</a:t>
            </a:r>
            <a:endParaRPr lang="en-US" dirty="0"/>
          </a:p>
        </p:txBody>
      </p:sp>
      <p:sp>
        <p:nvSpPr>
          <p:cNvPr id="375" name="Shape 375"/>
          <p:cNvSpPr>
            <a:spLocks noGrp="1"/>
          </p:cNvSpPr>
          <p:nvPr>
            <p:ph type="body" sz="quarter" idx="1" hasCustomPrompt="1"/>
          </p:nvPr>
        </p:nvSpPr>
        <p:spPr>
          <a:xfrm>
            <a:off x="8409170" y="4534363"/>
            <a:ext cx="3812860" cy="3424371"/>
          </a:xfrm>
          <a:prstGeom prst="rect">
            <a:avLst/>
          </a:prstGeom>
        </p:spPr>
        <p:txBody>
          <a:bodyPr/>
          <a:lstStyle>
            <a:lvl1pPr algn="just" rtl="1">
              <a:defRPr sz="2000">
                <a:latin typeface="Helvetica Neue W23 for SKY Reg" panose="020B0604020202020204" pitchFamily="34" charset="-78"/>
                <a:cs typeface="Helvetica Neue W23 for SKY Reg" panose="020B0604020202020204" pitchFamily="34" charset="-78"/>
              </a:defRPr>
            </a:lvl1pPr>
            <a:lvl2pPr algn="r" rtl="1">
              <a:defRPr/>
            </a:lvl2pPr>
            <a:lvl3pPr algn="r" rtl="1">
              <a:defRPr/>
            </a:lvl3pPr>
            <a:lvl4pPr algn="r" rtl="1">
              <a:defRPr/>
            </a:lvl4pPr>
            <a:lvl5pPr algn="r" rtl="1">
              <a:defRPr/>
            </a:lvl5pPr>
          </a:lstStyle>
          <a:p>
            <a:pPr lvl="0"/>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376" name="Shape 376"/>
          <p:cNvSpPr>
            <a:spLocks noGrp="1"/>
          </p:cNvSpPr>
          <p:nvPr>
            <p:ph type="title" hasCustomPrompt="1"/>
          </p:nvPr>
        </p:nvSpPr>
        <p:spPr>
          <a:xfrm>
            <a:off x="782770" y="2281890"/>
            <a:ext cx="11434630" cy="575007"/>
          </a:xfrm>
          <a:prstGeom prst="rect">
            <a:avLst/>
          </a:prstGeom>
        </p:spPr>
        <p:txBody>
          <a:bodyPr/>
          <a:lstStyle>
            <a:lvl1pPr rtl="1">
              <a:defRPr sz="3500" spc="0">
                <a:latin typeface="Helvetica Neue W23 for SKY Bd" panose="020B0804020202020204" pitchFamily="34" charset="-78"/>
                <a:cs typeface="Helvetica Neue W23 for SKY Bd" panose="020B0804020202020204" pitchFamily="34" charset="-78"/>
              </a:defRPr>
            </a:lvl1pPr>
          </a:lstStyle>
          <a:p>
            <a:r>
              <a:rPr lang="ar-EG" dirty="0"/>
              <a:t>أكتب عنوان</a:t>
            </a:r>
          </a:p>
        </p:txBody>
      </p:sp>
    </p:spTree>
  </p:cSld>
  <p:clrMapOvr>
    <a:masterClrMapping/>
  </p:clrMapOvr>
  <p:transition spd="med"/>
</p:sldLayout>
</file>

<file path=ppt/slideLayouts/slideLayout17.xml><?xml version="1.0" encoding="utf-8"?>
<p:sldLayout xmlns:a="http://schemas.openxmlformats.org/drawingml/2006/main" xmlns:r="http://schemas.openxmlformats.org/officeDocument/2006/relationships" xmlns:p="http://schemas.openxmlformats.org/presentationml/2006/main" showMasterSp="0" type="tx">
  <p:cSld name="Growth Diagram &amp; Text">
    <p:spTree>
      <p:nvGrpSpPr>
        <p:cNvPr id="1" name=""/>
        <p:cNvGrpSpPr/>
        <p:nvPr/>
      </p:nvGrpSpPr>
      <p:grpSpPr>
        <a:xfrm>
          <a:off x="0" y="0"/>
          <a:ext cx="0" cy="0"/>
          <a:chOff x="0" y="0"/>
          <a:chExt cx="0" cy="0"/>
        </a:xfrm>
      </p:grpSpPr>
      <p:sp>
        <p:nvSpPr>
          <p:cNvPr id="383" name="Shape 383"/>
          <p:cNvSpPr>
            <a:spLocks noGrp="1"/>
          </p:cNvSpPr>
          <p:nvPr>
            <p:ph type="sldNum" sz="quarter" idx="2"/>
          </p:nvPr>
        </p:nvSpPr>
        <p:spPr>
          <a:xfrm>
            <a:off x="6361335" y="8890000"/>
            <a:ext cx="282129" cy="276999"/>
          </a:xfrm>
          <a:prstGeom prst="rect">
            <a:avLst/>
          </a:prstGeom>
        </p:spPr>
        <p:txBody>
          <a:bodyPr/>
          <a:lstStyle>
            <a:lvl1pPr rtl="1">
              <a:defRPr/>
            </a:lvl1pPr>
          </a:lstStyle>
          <a:p>
            <a:fld id="{86CB4B4D-7CA3-9044-876B-883B54F8677D}" type="slidenum">
              <a:rPr lang="ar-EG" smtClean="0"/>
              <a:pPr/>
              <a:t>‹#›</a:t>
            </a:fld>
            <a:endParaRPr lang="ar-EG"/>
          </a:p>
        </p:txBody>
      </p:sp>
      <p:sp>
        <p:nvSpPr>
          <p:cNvPr id="384" name="Shape 384"/>
          <p:cNvSpPr/>
          <p:nvPr/>
        </p:nvSpPr>
        <p:spPr>
          <a:xfrm>
            <a:off x="0" y="3302000"/>
            <a:ext cx="13004800" cy="5080000"/>
          </a:xfrm>
          <a:prstGeom prst="rect">
            <a:avLst/>
          </a:prstGeom>
          <a:solidFill>
            <a:srgbClr val="F6F6F6"/>
          </a:solidFill>
          <a:ln w="12700">
            <a:miter lim="400000"/>
          </a:ln>
        </p:spPr>
        <p:txBody>
          <a:bodyPr lIns="0" tIns="0" rIns="0" bIns="0" anchor="ctr"/>
          <a:lstStyle/>
          <a:p>
            <a:pPr algn="r" rtl="1"/>
            <a:endParaRPr/>
          </a:p>
        </p:txBody>
      </p:sp>
      <p:sp>
        <p:nvSpPr>
          <p:cNvPr id="385" name="Shape 385"/>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386" name="Shape 386"/>
          <p:cNvSpPr>
            <a:spLocks noGrp="1"/>
          </p:cNvSpPr>
          <p:nvPr>
            <p:ph type="body" sz="quarter" idx="13" hasCustomPrompt="1"/>
          </p:nvPr>
        </p:nvSpPr>
        <p:spPr>
          <a:xfrm>
            <a:off x="4610608" y="1678430"/>
            <a:ext cx="3783584" cy="375148"/>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p>
        </p:txBody>
      </p:sp>
      <p:sp>
        <p:nvSpPr>
          <p:cNvPr id="387" name="Shape 387"/>
          <p:cNvSpPr/>
          <p:nvPr/>
        </p:nvSpPr>
        <p:spPr>
          <a:xfrm rot="20160000">
            <a:off x="1050313" y="4853001"/>
            <a:ext cx="3806103" cy="637777"/>
          </a:xfrm>
          <a:prstGeom prst="rightArrow">
            <a:avLst>
              <a:gd name="adj1" fmla="val 19312"/>
              <a:gd name="adj2" fmla="val 83459"/>
            </a:avLst>
          </a:prstGeom>
          <a:solidFill>
            <a:srgbClr val="F8D975"/>
          </a:solidFill>
          <a:ln w="12700">
            <a:miter lim="400000"/>
          </a:ln>
        </p:spPr>
        <p:txBody>
          <a:bodyPr lIns="0" tIns="0" rIns="0" bIns="0"/>
          <a:lstStyle/>
          <a:p>
            <a:pPr rtl="1">
              <a:defRPr>
                <a:solidFill>
                  <a:srgbClr val="FFFFFF"/>
                </a:solidFill>
              </a:defRPr>
            </a:pPr>
            <a:endParaRPr/>
          </a:p>
        </p:txBody>
      </p:sp>
      <p:sp>
        <p:nvSpPr>
          <p:cNvPr id="388" name="Shape 388"/>
          <p:cNvSpPr/>
          <p:nvPr/>
        </p:nvSpPr>
        <p:spPr>
          <a:xfrm>
            <a:off x="1311959" y="6468754"/>
            <a:ext cx="902317" cy="1056287"/>
          </a:xfrm>
          <a:prstGeom prst="rect">
            <a:avLst/>
          </a:prstGeom>
          <a:solidFill>
            <a:srgbClr val="DCDEE0"/>
          </a:solidFill>
          <a:ln w="12700">
            <a:miter lim="400000"/>
          </a:ln>
        </p:spPr>
        <p:txBody>
          <a:bodyPr lIns="0" tIns="0" rIns="0" bIns="0"/>
          <a:lstStyle/>
          <a:p>
            <a:pPr rtl="1"/>
            <a:endParaRPr/>
          </a:p>
        </p:txBody>
      </p:sp>
      <p:sp>
        <p:nvSpPr>
          <p:cNvPr id="389" name="Shape 389"/>
          <p:cNvSpPr/>
          <p:nvPr/>
        </p:nvSpPr>
        <p:spPr>
          <a:xfrm>
            <a:off x="2452579" y="5956024"/>
            <a:ext cx="902316" cy="1569017"/>
          </a:xfrm>
          <a:prstGeom prst="rect">
            <a:avLst/>
          </a:prstGeom>
          <a:solidFill>
            <a:srgbClr val="C5C7C8"/>
          </a:solidFill>
          <a:ln w="12700">
            <a:miter lim="400000"/>
          </a:ln>
        </p:spPr>
        <p:txBody>
          <a:bodyPr lIns="0" tIns="0" rIns="0" bIns="0"/>
          <a:lstStyle/>
          <a:p>
            <a:pPr rtl="1">
              <a:defRPr>
                <a:solidFill>
                  <a:srgbClr val="FFFFFF"/>
                </a:solidFill>
              </a:defRPr>
            </a:pPr>
            <a:endParaRPr/>
          </a:p>
        </p:txBody>
      </p:sp>
      <p:sp>
        <p:nvSpPr>
          <p:cNvPr id="390" name="Shape 390"/>
          <p:cNvSpPr/>
          <p:nvPr/>
        </p:nvSpPr>
        <p:spPr>
          <a:xfrm>
            <a:off x="3600843" y="5451130"/>
            <a:ext cx="902316" cy="2073910"/>
          </a:xfrm>
          <a:prstGeom prst="rect">
            <a:avLst/>
          </a:prstGeom>
          <a:solidFill>
            <a:srgbClr val="A0A5A3"/>
          </a:solidFill>
          <a:ln w="12700">
            <a:miter lim="400000"/>
          </a:ln>
        </p:spPr>
        <p:txBody>
          <a:bodyPr lIns="0" tIns="0" rIns="0" bIns="0"/>
          <a:lstStyle/>
          <a:p>
            <a:pPr rtl="1">
              <a:defRPr>
                <a:solidFill>
                  <a:srgbClr val="FFFFFF"/>
                </a:solidFill>
              </a:defRPr>
            </a:pPr>
            <a:endParaRPr/>
          </a:p>
        </p:txBody>
      </p:sp>
      <p:sp>
        <p:nvSpPr>
          <p:cNvPr id="391" name="Shape 391"/>
          <p:cNvSpPr>
            <a:spLocks noGrp="1"/>
          </p:cNvSpPr>
          <p:nvPr>
            <p:ph type="body" sz="quarter" idx="14" hasCustomPrompt="1"/>
          </p:nvPr>
        </p:nvSpPr>
        <p:spPr>
          <a:xfrm>
            <a:off x="5867399" y="7176038"/>
            <a:ext cx="6350001" cy="387103"/>
          </a:xfrm>
          <a:prstGeom prst="rect">
            <a:avLst/>
          </a:prstGeom>
        </p:spPr>
        <p:txBody>
          <a:bodyPr anchor="ctr"/>
          <a:lstStyle>
            <a:lvl1pPr algn="r" rtl="1">
              <a:defRPr sz="2400">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392" name="Shape 392"/>
          <p:cNvSpPr>
            <a:spLocks noGrp="1"/>
          </p:cNvSpPr>
          <p:nvPr>
            <p:ph type="body" sz="quarter" idx="1" hasCustomPrompt="1"/>
          </p:nvPr>
        </p:nvSpPr>
        <p:spPr>
          <a:xfrm>
            <a:off x="5867398" y="3968354"/>
            <a:ext cx="6350002" cy="2799131"/>
          </a:xfrm>
          <a:prstGeom prst="rect">
            <a:avLst/>
          </a:prstGeom>
        </p:spPr>
        <p:txBody>
          <a:bodyPr/>
          <a:lstStyle>
            <a:lvl1pPr algn="just" rtl="1">
              <a:defRPr sz="2000">
                <a:latin typeface="Helvetica Neue W23 for SKY Reg" panose="020B0604020202020204" pitchFamily="34" charset="-78"/>
                <a:cs typeface="Helvetica Neue W23 for SKY Reg" panose="020B0604020202020204" pitchFamily="34" charset="-78"/>
              </a:defRPr>
            </a:lvl1pPr>
            <a:lvl2pPr algn="r" rtl="1">
              <a:defRPr/>
            </a:lvl2pPr>
            <a:lvl3pPr algn="r" rtl="1">
              <a:defRPr/>
            </a:lvl3pPr>
            <a:lvl4pPr algn="r" rtl="1">
              <a:defRPr/>
            </a:lvl4pPr>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393" name="Shape 393"/>
          <p:cNvSpPr>
            <a:spLocks noGrp="1"/>
          </p:cNvSpPr>
          <p:nvPr>
            <p:ph type="title" hasCustomPrompt="1"/>
          </p:nvPr>
        </p:nvSpPr>
        <p:spPr>
          <a:xfrm>
            <a:off x="787400" y="2285082"/>
            <a:ext cx="11430000" cy="566771"/>
          </a:xfrm>
          <a:prstGeom prst="rect">
            <a:avLst/>
          </a:prstGeom>
        </p:spPr>
        <p:txBody>
          <a:bodyPr/>
          <a:lstStyle>
            <a:lvl1pPr rtl="1">
              <a:defRPr sz="3500" spc="0">
                <a:latin typeface="Helvetica Neue W23 for SKY Bd" panose="020B0804020202020204" pitchFamily="34" charset="-78"/>
                <a:cs typeface="Helvetica Neue W23 for SKY Bd" panose="020B0804020202020204" pitchFamily="34" charset="-78"/>
              </a:defRPr>
            </a:lvl1pPr>
          </a:lstStyle>
          <a:p>
            <a:r>
              <a:rPr lang="ar-EG" dirty="0"/>
              <a:t>أكتب عنوان</a:t>
            </a:r>
            <a:endParaRPr dirty="0"/>
          </a:p>
        </p:txBody>
      </p:sp>
    </p:spTree>
  </p:cSld>
  <p:clrMapOvr>
    <a:masterClrMapping/>
  </p:clrMapOvr>
  <p:transition spd="med"/>
</p:sldLayout>
</file>

<file path=ppt/slideLayouts/slideLayout18.xml><?xml version="1.0" encoding="utf-8"?>
<p:sldLayout xmlns:a="http://schemas.openxmlformats.org/drawingml/2006/main" xmlns:r="http://schemas.openxmlformats.org/officeDocument/2006/relationships" xmlns:p="http://schemas.openxmlformats.org/presentationml/2006/main" showMasterSp="0" type="tx">
  <p:cSld name="Human Diagram">
    <p:spTree>
      <p:nvGrpSpPr>
        <p:cNvPr id="1" name=""/>
        <p:cNvGrpSpPr/>
        <p:nvPr/>
      </p:nvGrpSpPr>
      <p:grpSpPr>
        <a:xfrm>
          <a:off x="0" y="0"/>
          <a:ext cx="0" cy="0"/>
          <a:chOff x="0" y="0"/>
          <a:chExt cx="0" cy="0"/>
        </a:xfrm>
      </p:grpSpPr>
      <p:sp>
        <p:nvSpPr>
          <p:cNvPr id="400" name="Shape 400"/>
          <p:cNvSpPr>
            <a:spLocks noGrp="1"/>
          </p:cNvSpPr>
          <p:nvPr>
            <p:ph type="sldNum" sz="quarter" idx="2"/>
          </p:nvPr>
        </p:nvSpPr>
        <p:spPr>
          <a:xfrm>
            <a:off x="6361335" y="8887569"/>
            <a:ext cx="282129" cy="276999"/>
          </a:xfrm>
          <a:prstGeom prst="rect">
            <a:avLst/>
          </a:prstGeom>
        </p:spPr>
        <p:txBody>
          <a:bodyPr/>
          <a:lstStyle>
            <a:lvl1pPr rtl="1">
              <a:defRPr/>
            </a:lvl1pPr>
          </a:lstStyle>
          <a:p>
            <a:fld id="{86CB4B4D-7CA3-9044-876B-883B54F8677D}" type="slidenum">
              <a:rPr lang="ar-EG" smtClean="0"/>
              <a:pPr/>
              <a:t>‹#›</a:t>
            </a:fld>
            <a:endParaRPr lang="ar-EG" dirty="0"/>
          </a:p>
        </p:txBody>
      </p:sp>
      <p:sp>
        <p:nvSpPr>
          <p:cNvPr id="401" name="Shape 401"/>
          <p:cNvSpPr/>
          <p:nvPr/>
        </p:nvSpPr>
        <p:spPr>
          <a:xfrm>
            <a:off x="0" y="3303852"/>
            <a:ext cx="13004800" cy="5080001"/>
          </a:xfrm>
          <a:prstGeom prst="rect">
            <a:avLst/>
          </a:prstGeom>
          <a:solidFill>
            <a:srgbClr val="F6F6F6"/>
          </a:solidFill>
          <a:ln w="12700">
            <a:miter lim="400000"/>
          </a:ln>
        </p:spPr>
        <p:txBody>
          <a:bodyPr lIns="0" tIns="0" rIns="0" bIns="0" anchor="ctr"/>
          <a:lstStyle/>
          <a:p>
            <a:pPr algn="r" rtl="1"/>
            <a:endParaRPr/>
          </a:p>
        </p:txBody>
      </p:sp>
      <p:sp>
        <p:nvSpPr>
          <p:cNvPr id="402" name="Shape 402"/>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403" name="Shape 403"/>
          <p:cNvSpPr>
            <a:spLocks noGrp="1"/>
          </p:cNvSpPr>
          <p:nvPr>
            <p:ph type="body" sz="quarter" idx="13" hasCustomPrompt="1"/>
          </p:nvPr>
        </p:nvSpPr>
        <p:spPr>
          <a:xfrm>
            <a:off x="4814085" y="1706573"/>
            <a:ext cx="3376630" cy="318862"/>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p>
        </p:txBody>
      </p:sp>
      <p:sp>
        <p:nvSpPr>
          <p:cNvPr id="404" name="Shape 404"/>
          <p:cNvSpPr/>
          <p:nvPr/>
        </p:nvSpPr>
        <p:spPr>
          <a:xfrm>
            <a:off x="1153476" y="5427342"/>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F8D975"/>
          </a:solidFill>
          <a:ln w="12700">
            <a:miter lim="400000"/>
          </a:ln>
        </p:spPr>
        <p:txBody>
          <a:bodyPr lIns="50800" tIns="50800" rIns="50800" bIns="50800" anchor="ctr"/>
          <a:lstStyle/>
          <a:p>
            <a:pPr rtl="1"/>
            <a:endParaRPr/>
          </a:p>
        </p:txBody>
      </p:sp>
      <p:sp>
        <p:nvSpPr>
          <p:cNvPr id="405" name="Shape 405"/>
          <p:cNvSpPr/>
          <p:nvPr/>
        </p:nvSpPr>
        <p:spPr>
          <a:xfrm>
            <a:off x="3748510" y="5427343"/>
            <a:ext cx="410766"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06" name="Shape 406"/>
          <p:cNvSpPr/>
          <p:nvPr/>
        </p:nvSpPr>
        <p:spPr>
          <a:xfrm>
            <a:off x="3099751" y="542734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07" name="Shape 407"/>
          <p:cNvSpPr/>
          <p:nvPr/>
        </p:nvSpPr>
        <p:spPr>
          <a:xfrm>
            <a:off x="2450993" y="542734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08" name="Shape 408"/>
          <p:cNvSpPr/>
          <p:nvPr/>
        </p:nvSpPr>
        <p:spPr>
          <a:xfrm>
            <a:off x="1802235" y="5427343"/>
            <a:ext cx="410766"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09" name="Shape 409"/>
          <p:cNvSpPr/>
          <p:nvPr/>
        </p:nvSpPr>
        <p:spPr>
          <a:xfrm>
            <a:off x="1153476" y="618105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10" name="Shape 410"/>
          <p:cNvSpPr/>
          <p:nvPr/>
        </p:nvSpPr>
        <p:spPr>
          <a:xfrm>
            <a:off x="3748510" y="6181053"/>
            <a:ext cx="410766"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11" name="Shape 411"/>
          <p:cNvSpPr/>
          <p:nvPr/>
        </p:nvSpPr>
        <p:spPr>
          <a:xfrm>
            <a:off x="3099751" y="618105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12" name="Shape 412"/>
          <p:cNvSpPr/>
          <p:nvPr/>
        </p:nvSpPr>
        <p:spPr>
          <a:xfrm>
            <a:off x="2450993" y="618105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13" name="Shape 413"/>
          <p:cNvSpPr/>
          <p:nvPr/>
        </p:nvSpPr>
        <p:spPr>
          <a:xfrm>
            <a:off x="1802235" y="6181053"/>
            <a:ext cx="410766"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14" name="Shape 414"/>
          <p:cNvSpPr>
            <a:spLocks noGrp="1"/>
          </p:cNvSpPr>
          <p:nvPr>
            <p:ph type="body" sz="quarter" idx="14" hasCustomPrompt="1"/>
          </p:nvPr>
        </p:nvSpPr>
        <p:spPr>
          <a:xfrm>
            <a:off x="1153476" y="4025765"/>
            <a:ext cx="3005800" cy="1147578"/>
          </a:xfrm>
          <a:prstGeom prst="rect">
            <a:avLst/>
          </a:prstGeom>
        </p:spPr>
        <p:txBody>
          <a:bodyPr anchor="ctr"/>
          <a:lstStyle>
            <a:lvl1pPr rtl="1">
              <a:lnSpc>
                <a:spcPct val="110000"/>
              </a:lnSpc>
              <a:defRPr sz="3200" spc="0">
                <a:latin typeface="Helvetica Neue W23 for SKY Reg" panose="020B0604020202020204" pitchFamily="34" charset="-78"/>
                <a:ea typeface="Helvetica Neue W23 for SKY Reg" panose="020B0604020202020204" pitchFamily="34" charset="-78"/>
                <a:cs typeface="Helvetica Neue W23 for SKY Reg" panose="020B0604020202020204" pitchFamily="34" charset="-78"/>
                <a:sym typeface="Avenir Next Ultra Light"/>
              </a:defRPr>
            </a:lvl1pPr>
          </a:lstStyle>
          <a:p>
            <a:pPr lvl="0"/>
            <a:r>
              <a:rPr lang="ar-EG" dirty="0"/>
              <a:t>أستبدل هذا النص</a:t>
            </a:r>
          </a:p>
        </p:txBody>
      </p:sp>
      <p:sp>
        <p:nvSpPr>
          <p:cNvPr id="415" name="Shape 415"/>
          <p:cNvSpPr>
            <a:spLocks noGrp="1"/>
          </p:cNvSpPr>
          <p:nvPr>
            <p:ph type="body" sz="quarter" idx="15" hasCustomPrompt="1"/>
          </p:nvPr>
        </p:nvSpPr>
        <p:spPr>
          <a:xfrm>
            <a:off x="1153476" y="6968189"/>
            <a:ext cx="3005800" cy="693751"/>
          </a:xfrm>
          <a:prstGeom prst="rect">
            <a:avLst/>
          </a:prstGeom>
        </p:spPr>
        <p:txBody>
          <a:bodyPr/>
          <a:lstStyle>
            <a:lvl1pPr rtl="1">
              <a:defRPr sz="24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416" name="Shape 416"/>
          <p:cNvSpPr/>
          <p:nvPr/>
        </p:nvSpPr>
        <p:spPr>
          <a:xfrm>
            <a:off x="8845523" y="5427342"/>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F8D975"/>
          </a:solidFill>
          <a:ln w="12700">
            <a:miter lim="400000"/>
          </a:ln>
        </p:spPr>
        <p:txBody>
          <a:bodyPr lIns="50800" tIns="50800" rIns="50800" bIns="50800" anchor="ctr"/>
          <a:lstStyle/>
          <a:p>
            <a:pPr rtl="1"/>
            <a:endParaRPr/>
          </a:p>
        </p:txBody>
      </p:sp>
      <p:sp>
        <p:nvSpPr>
          <p:cNvPr id="417" name="Shape 417"/>
          <p:cNvSpPr/>
          <p:nvPr/>
        </p:nvSpPr>
        <p:spPr>
          <a:xfrm>
            <a:off x="11440557" y="542734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18" name="Shape 418"/>
          <p:cNvSpPr/>
          <p:nvPr/>
        </p:nvSpPr>
        <p:spPr>
          <a:xfrm>
            <a:off x="10791798" y="542734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19" name="Shape 419"/>
          <p:cNvSpPr/>
          <p:nvPr/>
        </p:nvSpPr>
        <p:spPr>
          <a:xfrm>
            <a:off x="10143040" y="542734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F8D975"/>
          </a:solidFill>
          <a:ln w="12700">
            <a:miter lim="400000"/>
          </a:ln>
        </p:spPr>
        <p:txBody>
          <a:bodyPr lIns="50800" tIns="50800" rIns="50800" bIns="50800" anchor="ctr"/>
          <a:lstStyle/>
          <a:p>
            <a:pPr rtl="1"/>
            <a:endParaRPr/>
          </a:p>
        </p:txBody>
      </p:sp>
      <p:sp>
        <p:nvSpPr>
          <p:cNvPr id="420" name="Shape 420"/>
          <p:cNvSpPr/>
          <p:nvPr/>
        </p:nvSpPr>
        <p:spPr>
          <a:xfrm>
            <a:off x="9494282" y="542734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F8D975"/>
          </a:solidFill>
          <a:ln w="12700">
            <a:miter lim="400000"/>
          </a:ln>
        </p:spPr>
        <p:txBody>
          <a:bodyPr lIns="50800" tIns="50800" rIns="50800" bIns="50800" anchor="ctr"/>
          <a:lstStyle/>
          <a:p>
            <a:pPr rtl="1"/>
            <a:endParaRPr/>
          </a:p>
        </p:txBody>
      </p:sp>
      <p:sp>
        <p:nvSpPr>
          <p:cNvPr id="421" name="Shape 421"/>
          <p:cNvSpPr/>
          <p:nvPr/>
        </p:nvSpPr>
        <p:spPr>
          <a:xfrm>
            <a:off x="8845523" y="618105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F8D975"/>
          </a:solidFill>
          <a:ln w="12700">
            <a:miter lim="400000"/>
          </a:ln>
        </p:spPr>
        <p:txBody>
          <a:bodyPr lIns="50800" tIns="50800" rIns="50800" bIns="50800" anchor="ctr"/>
          <a:lstStyle/>
          <a:p>
            <a:pPr rtl="1"/>
            <a:endParaRPr/>
          </a:p>
        </p:txBody>
      </p:sp>
      <p:sp>
        <p:nvSpPr>
          <p:cNvPr id="422" name="Shape 422"/>
          <p:cNvSpPr/>
          <p:nvPr/>
        </p:nvSpPr>
        <p:spPr>
          <a:xfrm>
            <a:off x="11440557" y="618105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C5C7C8"/>
          </a:solidFill>
          <a:ln w="12700">
            <a:miter lim="400000"/>
          </a:ln>
        </p:spPr>
        <p:txBody>
          <a:bodyPr lIns="50800" tIns="50800" rIns="50800" bIns="50800" anchor="ctr"/>
          <a:lstStyle/>
          <a:p>
            <a:pPr rtl="1">
              <a:defRPr>
                <a:solidFill>
                  <a:srgbClr val="FFFFFF"/>
                </a:solidFill>
              </a:defRPr>
            </a:pPr>
            <a:endParaRPr/>
          </a:p>
        </p:txBody>
      </p:sp>
      <p:sp>
        <p:nvSpPr>
          <p:cNvPr id="423" name="Shape 423"/>
          <p:cNvSpPr/>
          <p:nvPr/>
        </p:nvSpPr>
        <p:spPr>
          <a:xfrm>
            <a:off x="10791798" y="618105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F8D975"/>
          </a:solidFill>
          <a:ln w="12700">
            <a:miter lim="400000"/>
          </a:ln>
        </p:spPr>
        <p:txBody>
          <a:bodyPr lIns="50800" tIns="50800" rIns="50800" bIns="50800" anchor="ctr"/>
          <a:lstStyle/>
          <a:p>
            <a:pPr rtl="1"/>
            <a:endParaRPr/>
          </a:p>
        </p:txBody>
      </p:sp>
      <p:sp>
        <p:nvSpPr>
          <p:cNvPr id="424" name="Shape 424"/>
          <p:cNvSpPr/>
          <p:nvPr/>
        </p:nvSpPr>
        <p:spPr>
          <a:xfrm>
            <a:off x="10143040" y="618105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F8D975"/>
          </a:solidFill>
          <a:ln w="12700">
            <a:miter lim="400000"/>
          </a:ln>
        </p:spPr>
        <p:txBody>
          <a:bodyPr lIns="50800" tIns="50800" rIns="50800" bIns="50800" anchor="ctr"/>
          <a:lstStyle/>
          <a:p>
            <a:pPr rtl="1"/>
            <a:endParaRPr/>
          </a:p>
        </p:txBody>
      </p:sp>
      <p:sp>
        <p:nvSpPr>
          <p:cNvPr id="425" name="Shape 425"/>
          <p:cNvSpPr/>
          <p:nvPr/>
        </p:nvSpPr>
        <p:spPr>
          <a:xfrm>
            <a:off x="9494282" y="6181053"/>
            <a:ext cx="410767" cy="533137"/>
          </a:xfrm>
          <a:custGeom>
            <a:avLst/>
            <a:gdLst/>
            <a:ahLst/>
            <a:cxnLst>
              <a:cxn ang="0">
                <a:pos x="wd2" y="hd2"/>
              </a:cxn>
              <a:cxn ang="5400000">
                <a:pos x="wd2" y="hd2"/>
              </a:cxn>
              <a:cxn ang="10800000">
                <a:pos x="wd2" y="hd2"/>
              </a:cxn>
              <a:cxn ang="16200000">
                <a:pos x="wd2" y="hd2"/>
              </a:cxn>
            </a:cxnLst>
            <a:rect l="0" t="0" r="r" b="b"/>
            <a:pathLst>
              <a:path w="21600" h="21600" extrusionOk="0">
                <a:moveTo>
                  <a:pt x="10791" y="0"/>
                </a:moveTo>
                <a:cubicBezTo>
                  <a:pt x="9024" y="0"/>
                  <a:pt x="7258" y="507"/>
                  <a:pt x="5911" y="1546"/>
                </a:cubicBezTo>
                <a:cubicBezTo>
                  <a:pt x="3215" y="3623"/>
                  <a:pt x="3215" y="6989"/>
                  <a:pt x="5911" y="9066"/>
                </a:cubicBezTo>
                <a:cubicBezTo>
                  <a:pt x="8606" y="11143"/>
                  <a:pt x="12976" y="11143"/>
                  <a:pt x="15671" y="9066"/>
                </a:cubicBezTo>
                <a:cubicBezTo>
                  <a:pt x="18367" y="6989"/>
                  <a:pt x="18367" y="3623"/>
                  <a:pt x="15671" y="1546"/>
                </a:cubicBezTo>
                <a:cubicBezTo>
                  <a:pt x="14324" y="507"/>
                  <a:pt x="12557" y="0"/>
                  <a:pt x="10791" y="0"/>
                </a:cubicBezTo>
                <a:close/>
                <a:moveTo>
                  <a:pt x="2784" y="9386"/>
                </a:moveTo>
                <a:cubicBezTo>
                  <a:pt x="1244" y="9386"/>
                  <a:pt x="0" y="10345"/>
                  <a:pt x="0" y="11531"/>
                </a:cubicBezTo>
                <a:lnTo>
                  <a:pt x="0" y="19455"/>
                </a:lnTo>
                <a:cubicBezTo>
                  <a:pt x="0" y="20641"/>
                  <a:pt x="1244" y="21600"/>
                  <a:pt x="2784" y="21600"/>
                </a:cubicBezTo>
                <a:lnTo>
                  <a:pt x="18798" y="21600"/>
                </a:lnTo>
                <a:cubicBezTo>
                  <a:pt x="20338" y="21600"/>
                  <a:pt x="21600" y="20641"/>
                  <a:pt x="21600" y="19455"/>
                </a:cubicBezTo>
                <a:lnTo>
                  <a:pt x="21600" y="11531"/>
                </a:lnTo>
                <a:cubicBezTo>
                  <a:pt x="21600" y="10345"/>
                  <a:pt x="20338" y="9386"/>
                  <a:pt x="18798" y="9386"/>
                </a:cubicBezTo>
                <a:lnTo>
                  <a:pt x="18310" y="9386"/>
                </a:lnTo>
                <a:cubicBezTo>
                  <a:pt x="18010" y="9715"/>
                  <a:pt x="17679" y="10026"/>
                  <a:pt x="17298" y="10320"/>
                </a:cubicBezTo>
                <a:cubicBezTo>
                  <a:pt x="13705" y="13088"/>
                  <a:pt x="7877" y="13088"/>
                  <a:pt x="4284" y="10320"/>
                </a:cubicBezTo>
                <a:cubicBezTo>
                  <a:pt x="3903" y="10026"/>
                  <a:pt x="3590" y="9714"/>
                  <a:pt x="3290" y="9386"/>
                </a:cubicBezTo>
                <a:lnTo>
                  <a:pt x="2784" y="9386"/>
                </a:lnTo>
                <a:close/>
              </a:path>
            </a:pathLst>
          </a:custGeom>
          <a:solidFill>
            <a:srgbClr val="F8D975"/>
          </a:solidFill>
          <a:ln w="12700">
            <a:miter lim="400000"/>
          </a:ln>
        </p:spPr>
        <p:txBody>
          <a:bodyPr lIns="50800" tIns="50800" rIns="50800" bIns="50800" anchor="ctr"/>
          <a:lstStyle/>
          <a:p>
            <a:pPr rtl="1"/>
            <a:endParaRPr/>
          </a:p>
        </p:txBody>
      </p:sp>
      <p:sp>
        <p:nvSpPr>
          <p:cNvPr id="426" name="Shape 426"/>
          <p:cNvSpPr>
            <a:spLocks noGrp="1"/>
          </p:cNvSpPr>
          <p:nvPr>
            <p:ph type="body" sz="quarter" idx="16" hasCustomPrompt="1"/>
          </p:nvPr>
        </p:nvSpPr>
        <p:spPr>
          <a:xfrm>
            <a:off x="8845523" y="4025765"/>
            <a:ext cx="3005800" cy="1147578"/>
          </a:xfrm>
          <a:prstGeom prst="rect">
            <a:avLst/>
          </a:prstGeom>
        </p:spPr>
        <p:txBody>
          <a:bodyPr anchor="ctr"/>
          <a:lstStyle>
            <a:lvl1pPr rtl="1">
              <a:lnSpc>
                <a:spcPct val="110000"/>
              </a:lnSpc>
              <a:defRPr sz="3200" spc="0">
                <a:latin typeface="Helvetica Neue W23 for SKY Reg" panose="020B0604020202020204" pitchFamily="34" charset="-78"/>
                <a:ea typeface="Helvetica Neue W23 for SKY Reg" panose="020B0604020202020204" pitchFamily="34" charset="-78"/>
                <a:cs typeface="Helvetica Neue W23 for SKY Reg" panose="020B0604020202020204" pitchFamily="34" charset="-78"/>
                <a:sym typeface="Avenir Next Ultra Light"/>
              </a:defRPr>
            </a:lvl1pPr>
          </a:lstStyle>
          <a:p>
            <a:pPr lvl="0"/>
            <a:r>
              <a:rPr lang="ar-EG" dirty="0"/>
              <a:t>أستبدل هذا النص</a:t>
            </a:r>
          </a:p>
        </p:txBody>
      </p:sp>
      <p:sp>
        <p:nvSpPr>
          <p:cNvPr id="427" name="Shape 427"/>
          <p:cNvSpPr>
            <a:spLocks noGrp="1"/>
          </p:cNvSpPr>
          <p:nvPr>
            <p:ph type="body" sz="quarter" idx="17"/>
          </p:nvPr>
        </p:nvSpPr>
        <p:spPr>
          <a:xfrm>
            <a:off x="8845523" y="6968189"/>
            <a:ext cx="3005800" cy="693751"/>
          </a:xfrm>
          <a:prstGeom prst="rect">
            <a:avLst/>
          </a:prstGeom>
        </p:spPr>
        <p:txBody>
          <a:bodyPr/>
          <a:lstStyle>
            <a:lvl1pPr rtl="1">
              <a:defRPr sz="24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428" name="Shape 428"/>
          <p:cNvSpPr/>
          <p:nvPr/>
        </p:nvSpPr>
        <p:spPr>
          <a:xfrm>
            <a:off x="4763285" y="5336839"/>
            <a:ext cx="3427430" cy="637777"/>
          </a:xfrm>
          <a:prstGeom prst="rightArrow">
            <a:avLst>
              <a:gd name="adj1" fmla="val 19312"/>
              <a:gd name="adj2" fmla="val 83459"/>
            </a:avLst>
          </a:prstGeom>
          <a:solidFill>
            <a:srgbClr val="F8D975"/>
          </a:solidFill>
          <a:ln w="12700">
            <a:miter lim="400000"/>
          </a:ln>
        </p:spPr>
        <p:txBody>
          <a:bodyPr lIns="0" tIns="0" rIns="0" bIns="0"/>
          <a:lstStyle/>
          <a:p>
            <a:pPr rtl="1"/>
            <a:endParaRPr/>
          </a:p>
        </p:txBody>
      </p:sp>
      <p:sp>
        <p:nvSpPr>
          <p:cNvPr id="429" name="Shape 429"/>
          <p:cNvSpPr>
            <a:spLocks noGrp="1"/>
          </p:cNvSpPr>
          <p:nvPr>
            <p:ph type="title" hasCustomPrompt="1"/>
          </p:nvPr>
        </p:nvSpPr>
        <p:spPr>
          <a:xfrm>
            <a:off x="787400" y="2288628"/>
            <a:ext cx="11430000" cy="575007"/>
          </a:xfrm>
          <a:prstGeom prst="rect">
            <a:avLst/>
          </a:prstGeom>
        </p:spPr>
        <p:txBody>
          <a:bodyPr/>
          <a:lstStyle>
            <a:lvl1pPr rtl="1">
              <a:defRPr sz="3500" spc="0">
                <a:latin typeface="Helvetica Neue W23 for SKY Bd" panose="020B0804020202020204" pitchFamily="34" charset="-78"/>
                <a:cs typeface="Helvetica Neue W23 for SKY Bd" panose="020B0804020202020204" pitchFamily="34" charset="-78"/>
              </a:defRPr>
            </a:lvl1pPr>
          </a:lstStyle>
          <a:p>
            <a:r>
              <a:rPr lang="ar-EG" dirty="0"/>
              <a:t>أكتب عنوان</a:t>
            </a:r>
            <a:endParaRPr dirty="0"/>
          </a:p>
        </p:txBody>
      </p:sp>
    </p:spTree>
  </p:cSld>
  <p:clrMapOvr>
    <a:masterClrMapping/>
  </p:clrMapOvr>
  <p:transition spd="med"/>
</p:sldLayout>
</file>

<file path=ppt/slideLayouts/slideLayout19.xml><?xml version="1.0" encoding="utf-8"?>
<p:sldLayout xmlns:a="http://schemas.openxmlformats.org/drawingml/2006/main" xmlns:r="http://schemas.openxmlformats.org/officeDocument/2006/relationships" xmlns:p="http://schemas.openxmlformats.org/presentationml/2006/main" showMasterSp="0" type="tx">
  <p:cSld name="iPhone Mockup">
    <p:spTree>
      <p:nvGrpSpPr>
        <p:cNvPr id="1" name=""/>
        <p:cNvGrpSpPr/>
        <p:nvPr/>
      </p:nvGrpSpPr>
      <p:grpSpPr>
        <a:xfrm>
          <a:off x="0" y="0"/>
          <a:ext cx="0" cy="0"/>
          <a:chOff x="0" y="0"/>
          <a:chExt cx="0" cy="0"/>
        </a:xfrm>
      </p:grpSpPr>
      <p:pic>
        <p:nvPicPr>
          <p:cNvPr id="2" name="Picture 1" descr="shadow.png"/>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8813783" y="8085621"/>
            <a:ext cx="4178615" cy="514921"/>
          </a:xfrm>
          <a:prstGeom prst="rect">
            <a:avLst/>
          </a:prstGeom>
        </p:spPr>
      </p:pic>
      <p:sp>
        <p:nvSpPr>
          <p:cNvPr id="436" name="Shape 436"/>
          <p:cNvSpPr>
            <a:spLocks noGrp="1"/>
          </p:cNvSpPr>
          <p:nvPr>
            <p:ph type="sldNum" sz="quarter" idx="2"/>
          </p:nvPr>
        </p:nvSpPr>
        <p:spPr>
          <a:xfrm>
            <a:off x="6361335" y="8887569"/>
            <a:ext cx="282129" cy="276999"/>
          </a:xfrm>
          <a:prstGeom prst="rect">
            <a:avLst/>
          </a:prstGeom>
        </p:spPr>
        <p:txBody>
          <a:bodyPr/>
          <a:lstStyle>
            <a:lvl1pPr rtl="1">
              <a:defRPr/>
            </a:lvl1pPr>
          </a:lstStyle>
          <a:p>
            <a:fld id="{86CB4B4D-7CA3-9044-876B-883B54F8677D}" type="slidenum">
              <a:rPr lang="ar-EG" smtClean="0"/>
              <a:pPr/>
              <a:t>‹#›</a:t>
            </a:fld>
            <a:endParaRPr lang="ar-EG"/>
          </a:p>
        </p:txBody>
      </p:sp>
      <p:sp>
        <p:nvSpPr>
          <p:cNvPr id="437" name="Shape 437"/>
          <p:cNvSpPr/>
          <p:nvPr/>
        </p:nvSpPr>
        <p:spPr>
          <a:xfrm>
            <a:off x="0" y="2922852"/>
            <a:ext cx="13004800" cy="5080001"/>
          </a:xfrm>
          <a:prstGeom prst="rect">
            <a:avLst/>
          </a:prstGeom>
          <a:solidFill>
            <a:srgbClr val="F6F6F6"/>
          </a:solidFill>
          <a:ln w="12700">
            <a:miter lim="400000"/>
          </a:ln>
        </p:spPr>
        <p:txBody>
          <a:bodyPr lIns="0" tIns="0" rIns="0" bIns="0" anchor="ctr"/>
          <a:lstStyle/>
          <a:p>
            <a:pPr algn="r" rtl="1"/>
            <a:endParaRPr/>
          </a:p>
        </p:txBody>
      </p:sp>
      <p:sp>
        <p:nvSpPr>
          <p:cNvPr id="438" name="Shape 438"/>
          <p:cNvSpPr>
            <a:spLocks noGrp="1"/>
          </p:cNvSpPr>
          <p:nvPr>
            <p:ph type="body" sz="quarter" idx="13" hasCustomPrompt="1"/>
          </p:nvPr>
        </p:nvSpPr>
        <p:spPr>
          <a:xfrm>
            <a:off x="1216885" y="6863275"/>
            <a:ext cx="6985001" cy="387103"/>
          </a:xfrm>
          <a:prstGeom prst="rect">
            <a:avLst/>
          </a:prstGeom>
        </p:spPr>
        <p:txBody>
          <a:bodyPr anchor="ctr"/>
          <a:lstStyle>
            <a:lvl1pPr algn="r" rtl="1">
              <a:defRPr sz="2400">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439" name="Shape 439"/>
          <p:cNvSpPr>
            <a:spLocks noGrp="1"/>
          </p:cNvSpPr>
          <p:nvPr>
            <p:ph type="title" hasCustomPrompt="1"/>
          </p:nvPr>
        </p:nvSpPr>
        <p:spPr>
          <a:xfrm>
            <a:off x="1216885" y="3561027"/>
            <a:ext cx="6985001" cy="575008"/>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p>
        </p:txBody>
      </p:sp>
      <p:sp>
        <p:nvSpPr>
          <p:cNvPr id="440" name="Shape 440"/>
          <p:cNvSpPr>
            <a:spLocks noGrp="1"/>
          </p:cNvSpPr>
          <p:nvPr>
            <p:ph type="body" sz="quarter" idx="1" hasCustomPrompt="1"/>
          </p:nvPr>
        </p:nvSpPr>
        <p:spPr>
          <a:xfrm>
            <a:off x="1216885" y="4323027"/>
            <a:ext cx="6985001" cy="2033835"/>
          </a:xfrm>
          <a:prstGeom prst="rect">
            <a:avLst/>
          </a:prstGeom>
        </p:spPr>
        <p:txBody>
          <a:bodyPr/>
          <a:lstStyle>
            <a:lvl1pPr algn="just" rtl="1">
              <a:defRPr sz="2000">
                <a:latin typeface="Helvetica Neue W23 for SKY Reg" panose="020B0604020202020204" pitchFamily="34" charset="-78"/>
                <a:cs typeface="Helvetica Neue W23 for SKY Reg" panose="020B0604020202020204" pitchFamily="34" charset="-78"/>
              </a:defRPr>
            </a:lvl1pPr>
            <a:lvl2pPr algn="r" rtl="1">
              <a:defRPr/>
            </a:lvl2pPr>
            <a:lvl3pPr algn="r" rtl="1">
              <a:defRPr/>
            </a:lvl3pPr>
            <a:lvl4pPr algn="l"/>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441" name="Shape 441"/>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442" name="Shape 442"/>
          <p:cNvSpPr>
            <a:spLocks noGrp="1"/>
          </p:cNvSpPr>
          <p:nvPr>
            <p:ph type="body" sz="quarter" idx="14" hasCustomPrompt="1"/>
          </p:nvPr>
        </p:nvSpPr>
        <p:spPr>
          <a:xfrm>
            <a:off x="4592320" y="1693872"/>
            <a:ext cx="3820160" cy="344264"/>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p>
        </p:txBody>
      </p:sp>
      <p:sp>
        <p:nvSpPr>
          <p:cNvPr id="443" name="Shape 443"/>
          <p:cNvSpPr/>
          <p:nvPr/>
        </p:nvSpPr>
        <p:spPr>
          <a:xfrm>
            <a:off x="9565274" y="2608499"/>
            <a:ext cx="2678854" cy="5708707"/>
          </a:xfrm>
          <a:custGeom>
            <a:avLst/>
            <a:gdLst/>
            <a:ahLst/>
            <a:cxnLst>
              <a:cxn ang="0">
                <a:pos x="wd2" y="hd2"/>
              </a:cxn>
              <a:cxn ang="5400000">
                <a:pos x="wd2" y="hd2"/>
              </a:cxn>
              <a:cxn ang="10800000">
                <a:pos x="wd2" y="hd2"/>
              </a:cxn>
              <a:cxn ang="16200000">
                <a:pos x="wd2" y="hd2"/>
              </a:cxn>
            </a:cxnLst>
            <a:rect l="0" t="0" r="r" b="b"/>
            <a:pathLst>
              <a:path w="21600" h="21600" extrusionOk="0">
                <a:moveTo>
                  <a:pt x="3725" y="0"/>
                </a:moveTo>
                <a:cubicBezTo>
                  <a:pt x="2697" y="0"/>
                  <a:pt x="1765" y="194"/>
                  <a:pt x="1091" y="509"/>
                </a:cubicBezTo>
                <a:cubicBezTo>
                  <a:pt x="417" y="824"/>
                  <a:pt x="0" y="1259"/>
                  <a:pt x="0" y="1740"/>
                </a:cubicBezTo>
                <a:lnTo>
                  <a:pt x="0" y="19860"/>
                </a:lnTo>
                <a:cubicBezTo>
                  <a:pt x="0" y="20341"/>
                  <a:pt x="417" y="20776"/>
                  <a:pt x="1091" y="21091"/>
                </a:cubicBezTo>
                <a:cubicBezTo>
                  <a:pt x="1765" y="21406"/>
                  <a:pt x="2697" y="21600"/>
                  <a:pt x="3725" y="21600"/>
                </a:cubicBezTo>
                <a:lnTo>
                  <a:pt x="17875" y="21600"/>
                </a:lnTo>
                <a:cubicBezTo>
                  <a:pt x="18904" y="21600"/>
                  <a:pt x="19835" y="21406"/>
                  <a:pt x="20509" y="21091"/>
                </a:cubicBezTo>
                <a:cubicBezTo>
                  <a:pt x="21183" y="20776"/>
                  <a:pt x="21600" y="20341"/>
                  <a:pt x="21600" y="19860"/>
                </a:cubicBezTo>
                <a:lnTo>
                  <a:pt x="21600" y="1740"/>
                </a:lnTo>
                <a:cubicBezTo>
                  <a:pt x="21600" y="1259"/>
                  <a:pt x="21183" y="824"/>
                  <a:pt x="20509" y="509"/>
                </a:cubicBezTo>
                <a:cubicBezTo>
                  <a:pt x="19835" y="194"/>
                  <a:pt x="18904" y="0"/>
                  <a:pt x="17875" y="0"/>
                </a:cubicBezTo>
                <a:lnTo>
                  <a:pt x="3725" y="0"/>
                </a:lnTo>
                <a:close/>
                <a:moveTo>
                  <a:pt x="1488" y="3136"/>
                </a:moveTo>
                <a:lnTo>
                  <a:pt x="20112" y="3136"/>
                </a:lnTo>
                <a:lnTo>
                  <a:pt x="20112" y="18468"/>
                </a:lnTo>
                <a:lnTo>
                  <a:pt x="1488" y="18468"/>
                </a:lnTo>
                <a:lnTo>
                  <a:pt x="1488" y="3136"/>
                </a:lnTo>
                <a:close/>
              </a:path>
            </a:pathLst>
          </a:custGeom>
          <a:solidFill>
            <a:srgbClr val="FFFFFF"/>
          </a:solidFill>
          <a:ln w="12700">
            <a:solidFill>
              <a:srgbClr val="DCDEE0"/>
            </a:solidFill>
            <a:miter lim="400000"/>
          </a:ln>
          <a:effectLst/>
        </p:spPr>
        <p:txBody>
          <a:bodyPr lIns="0" tIns="0" rIns="0" bIns="0" anchor="ctr"/>
          <a:lstStyle/>
          <a:p>
            <a:pPr rtl="1"/>
            <a:endParaRPr/>
          </a:p>
        </p:txBody>
      </p:sp>
      <p:sp>
        <p:nvSpPr>
          <p:cNvPr id="444" name="Shape 444"/>
          <p:cNvSpPr/>
          <p:nvPr/>
        </p:nvSpPr>
        <p:spPr>
          <a:xfrm>
            <a:off x="10466725" y="3026019"/>
            <a:ext cx="872732" cy="100689"/>
          </a:xfrm>
          <a:custGeom>
            <a:avLst/>
            <a:gdLst/>
            <a:ahLst/>
            <a:cxnLst>
              <a:cxn ang="0">
                <a:pos x="wd2" y="hd2"/>
              </a:cxn>
              <a:cxn ang="5400000">
                <a:pos x="wd2" y="hd2"/>
              </a:cxn>
              <a:cxn ang="10800000">
                <a:pos x="wd2" y="hd2"/>
              </a:cxn>
              <a:cxn ang="16200000">
                <a:pos x="wd2" y="hd2"/>
              </a:cxn>
            </a:cxnLst>
            <a:rect l="0" t="0" r="r" b="b"/>
            <a:pathLst>
              <a:path w="21479" h="20596" extrusionOk="0">
                <a:moveTo>
                  <a:pt x="1240" y="0"/>
                </a:moveTo>
                <a:cubicBezTo>
                  <a:pt x="923" y="0"/>
                  <a:pt x="604" y="989"/>
                  <a:pt x="362" y="2998"/>
                </a:cubicBezTo>
                <a:cubicBezTo>
                  <a:pt x="-121" y="7015"/>
                  <a:pt x="-121" y="13565"/>
                  <a:pt x="362" y="17583"/>
                </a:cubicBezTo>
                <a:cubicBezTo>
                  <a:pt x="846" y="21600"/>
                  <a:pt x="1634" y="21600"/>
                  <a:pt x="2117" y="17583"/>
                </a:cubicBezTo>
                <a:cubicBezTo>
                  <a:pt x="2601" y="13565"/>
                  <a:pt x="2601" y="7015"/>
                  <a:pt x="2117" y="2998"/>
                </a:cubicBezTo>
                <a:cubicBezTo>
                  <a:pt x="1876" y="989"/>
                  <a:pt x="1557" y="0"/>
                  <a:pt x="1240" y="0"/>
                </a:cubicBezTo>
                <a:close/>
                <a:moveTo>
                  <a:pt x="7255" y="0"/>
                </a:moveTo>
                <a:cubicBezTo>
                  <a:pt x="6571" y="0"/>
                  <a:pt x="6017" y="4609"/>
                  <a:pt x="6017" y="10290"/>
                </a:cubicBezTo>
                <a:cubicBezTo>
                  <a:pt x="6017" y="15972"/>
                  <a:pt x="6571" y="20581"/>
                  <a:pt x="7255" y="20581"/>
                </a:cubicBezTo>
                <a:lnTo>
                  <a:pt x="20241" y="20581"/>
                </a:lnTo>
                <a:cubicBezTo>
                  <a:pt x="20924" y="20581"/>
                  <a:pt x="21479" y="15972"/>
                  <a:pt x="21479" y="10290"/>
                </a:cubicBezTo>
                <a:cubicBezTo>
                  <a:pt x="21479" y="4609"/>
                  <a:pt x="20924" y="0"/>
                  <a:pt x="20241" y="0"/>
                </a:cubicBezTo>
                <a:lnTo>
                  <a:pt x="7255" y="0"/>
                </a:lnTo>
                <a:close/>
              </a:path>
            </a:pathLst>
          </a:custGeom>
          <a:solidFill>
            <a:srgbClr val="999999"/>
          </a:solidFill>
          <a:ln w="12700">
            <a:miter lim="400000"/>
          </a:ln>
        </p:spPr>
        <p:txBody>
          <a:bodyPr lIns="0" tIns="0" rIns="0" bIns="0"/>
          <a:lstStyle/>
          <a:p>
            <a:pPr defTabSz="457200" rtl="1">
              <a:lnSpc>
                <a:spcPct val="80000"/>
              </a:lnSpc>
              <a:spcBef>
                <a:spcPts val="5500"/>
              </a:spcBef>
              <a:defRPr sz="5000" spc="0">
                <a:solidFill>
                  <a:srgbClr val="333333"/>
                </a:solidFill>
                <a:latin typeface="Helvetica Neue Thin"/>
                <a:ea typeface="Helvetica Neue Thin"/>
                <a:cs typeface="Helvetica Neue Thin"/>
                <a:sym typeface="Helvetica Neue Thin"/>
              </a:defRPr>
            </a:pPr>
            <a:endParaRPr/>
          </a:p>
        </p:txBody>
      </p:sp>
      <p:sp>
        <p:nvSpPr>
          <p:cNvPr id="445" name="Shape 445"/>
          <p:cNvSpPr/>
          <p:nvPr/>
        </p:nvSpPr>
        <p:spPr>
          <a:xfrm>
            <a:off x="10682149" y="7692556"/>
            <a:ext cx="448770" cy="448771"/>
          </a:xfrm>
          <a:prstGeom prst="ellipse">
            <a:avLst/>
          </a:prstGeom>
          <a:solidFill>
            <a:srgbClr val="FFFFFF"/>
          </a:solidFill>
          <a:ln w="12700">
            <a:solidFill>
              <a:srgbClr val="DCDEE0"/>
            </a:solidFill>
            <a:miter lim="400000"/>
          </a:ln>
        </p:spPr>
        <p:txBody>
          <a:bodyPr lIns="0" tIns="0" rIns="0" bIns="0" anchor="ctr"/>
          <a:lstStyle/>
          <a:p>
            <a:pPr rtl="1">
              <a:defRPr>
                <a:solidFill>
                  <a:srgbClr val="FFFFFF"/>
                </a:solidFill>
              </a:defRPr>
            </a:pPr>
            <a:endParaRPr/>
          </a:p>
        </p:txBody>
      </p:sp>
      <p:sp>
        <p:nvSpPr>
          <p:cNvPr id="446" name="Shape 446"/>
          <p:cNvSpPr>
            <a:spLocks noGrp="1"/>
          </p:cNvSpPr>
          <p:nvPr>
            <p:ph type="pic" sz="quarter" idx="15" hasCustomPrompt="1"/>
          </p:nvPr>
        </p:nvSpPr>
        <p:spPr>
          <a:xfrm>
            <a:off x="9747110" y="3440248"/>
            <a:ext cx="2311963" cy="4050284"/>
          </a:xfrm>
          <a:prstGeom prst="rect">
            <a:avLst/>
          </a:prstGeom>
          <a:ln>
            <a:solidFill>
              <a:srgbClr val="DCDEE0"/>
            </a:solidFill>
          </a:ln>
        </p:spPr>
        <p:txBody>
          <a:bodyPr lIns="91439" tIns="45719" rIns="91439" bIns="45719"/>
          <a:lstStyle>
            <a:lvl1pPr rtl="1">
              <a:defRPr>
                <a:latin typeface="Helvetica Neue W23 for SKY Reg" panose="020B0604020202020204" pitchFamily="34" charset="-78"/>
                <a:cs typeface="Helvetica Neue W23 for SKY Reg" panose="020B0604020202020204" pitchFamily="34" charset="-78"/>
              </a:defRPr>
            </a:lvl1pPr>
          </a:lstStyle>
          <a:p>
            <a:r>
              <a:rPr lang="ar-EG" dirty="0"/>
              <a:t>أضف صورة</a:t>
            </a:r>
            <a:endParaRPr dirty="0"/>
          </a:p>
        </p:txBody>
      </p:sp>
    </p:spTree>
  </p:cSld>
  <p:clrMapOvr>
    <a:masterClrMapping/>
  </p:clrMapOvr>
  <p:transition spd="med"/>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type="tx">
  <p:cSld name="Photo &amp; Text">
    <p:spTree>
      <p:nvGrpSpPr>
        <p:cNvPr id="1" name=""/>
        <p:cNvGrpSpPr/>
        <p:nvPr/>
      </p:nvGrpSpPr>
      <p:grpSpPr>
        <a:xfrm>
          <a:off x="0" y="0"/>
          <a:ext cx="0" cy="0"/>
          <a:chOff x="0" y="0"/>
          <a:chExt cx="0" cy="0"/>
        </a:xfrm>
      </p:grpSpPr>
      <p:sp>
        <p:nvSpPr>
          <p:cNvPr id="24" name="Shape 24"/>
          <p:cNvSpPr>
            <a:spLocks noGrp="1"/>
          </p:cNvSpPr>
          <p:nvPr>
            <p:ph type="sldNum" sz="quarter" idx="2"/>
          </p:nvPr>
        </p:nvSpPr>
        <p:spPr>
          <a:xfrm>
            <a:off x="6361335" y="8887569"/>
            <a:ext cx="282129" cy="276999"/>
          </a:xfrm>
          <a:prstGeom prst="rect">
            <a:avLst/>
          </a:prstGeom>
        </p:spPr>
        <p:txBody>
          <a:bodyPr/>
          <a:lstStyle>
            <a:lvl1pPr rtl="1">
              <a:defRPr/>
            </a:lvl1pPr>
          </a:lstStyle>
          <a:p>
            <a:fld id="{86CB4B4D-7CA3-9044-876B-883B54F8677D}" type="slidenum">
              <a:rPr lang="ar-EG" smtClean="0"/>
              <a:pPr/>
              <a:t>‹#›</a:t>
            </a:fld>
            <a:endParaRPr lang="ar-EG"/>
          </a:p>
        </p:txBody>
      </p:sp>
      <p:sp>
        <p:nvSpPr>
          <p:cNvPr id="25" name="Shape 25"/>
          <p:cNvSpPr/>
          <p:nvPr/>
        </p:nvSpPr>
        <p:spPr>
          <a:xfrm>
            <a:off x="0" y="2922852"/>
            <a:ext cx="13004800" cy="5080001"/>
          </a:xfrm>
          <a:prstGeom prst="rect">
            <a:avLst/>
          </a:prstGeom>
          <a:solidFill>
            <a:srgbClr val="F6F6F6"/>
          </a:solidFill>
          <a:ln w="12700">
            <a:miter lim="400000"/>
          </a:ln>
        </p:spPr>
        <p:txBody>
          <a:bodyPr lIns="0" tIns="0" rIns="0" bIns="0" anchor="ctr"/>
          <a:lstStyle/>
          <a:p>
            <a:pPr algn="r" rtl="1"/>
            <a:endParaRPr/>
          </a:p>
        </p:txBody>
      </p:sp>
      <p:sp>
        <p:nvSpPr>
          <p:cNvPr id="26" name="Shape 26"/>
          <p:cNvSpPr>
            <a:spLocks noGrp="1"/>
          </p:cNvSpPr>
          <p:nvPr>
            <p:ph type="body" sz="quarter" idx="13" hasCustomPrompt="1"/>
          </p:nvPr>
        </p:nvSpPr>
        <p:spPr>
          <a:xfrm>
            <a:off x="769364" y="6863275"/>
            <a:ext cx="6985001" cy="387103"/>
          </a:xfrm>
          <a:prstGeom prst="rect">
            <a:avLst/>
          </a:prstGeom>
        </p:spPr>
        <p:txBody>
          <a:bodyPr anchor="ctr"/>
          <a:lstStyle>
            <a:lvl1pPr algn="r" rtl="1">
              <a:defRPr>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27" name="Shape 27"/>
          <p:cNvSpPr>
            <a:spLocks noGrp="1"/>
          </p:cNvSpPr>
          <p:nvPr>
            <p:ph type="title" hasCustomPrompt="1"/>
          </p:nvPr>
        </p:nvSpPr>
        <p:spPr>
          <a:xfrm>
            <a:off x="769112" y="3561027"/>
            <a:ext cx="6985001" cy="575008"/>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p>
        </p:txBody>
      </p:sp>
      <p:sp>
        <p:nvSpPr>
          <p:cNvPr id="28" name="Shape 28"/>
          <p:cNvSpPr>
            <a:spLocks noGrp="1"/>
          </p:cNvSpPr>
          <p:nvPr>
            <p:ph type="body" sz="quarter" idx="1" hasCustomPrompt="1"/>
          </p:nvPr>
        </p:nvSpPr>
        <p:spPr>
          <a:xfrm>
            <a:off x="769112" y="4323027"/>
            <a:ext cx="6985001" cy="2033835"/>
          </a:xfrm>
          <a:prstGeom prst="rect">
            <a:avLst/>
          </a:prstGeom>
        </p:spPr>
        <p:txBody>
          <a:bodyPr/>
          <a:lstStyle>
            <a:lvl1pPr algn="just" rtl="1">
              <a:defRPr sz="2000">
                <a:latin typeface="Helvetica Neue W23 for SKY Reg" panose="020B0604020202020204" pitchFamily="34" charset="-78"/>
                <a:cs typeface="Helvetica Neue W23 for SKY Reg" panose="020B0604020202020204" pitchFamily="34" charset="-78"/>
              </a:defRPr>
            </a:lvl1pPr>
            <a:lvl2pPr algn="r" rtl="1">
              <a:defRPr/>
            </a:lvl2pPr>
            <a:lvl3pPr algn="r" rtl="1">
              <a:defRPr/>
            </a:lvl3pPr>
            <a:lvl4pPr algn="l"/>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29" name="Shape 29"/>
          <p:cNvSpPr>
            <a:spLocks noGrp="1"/>
          </p:cNvSpPr>
          <p:nvPr>
            <p:ph type="pic" sz="quarter" idx="14" hasCustomPrompt="1"/>
          </p:nvPr>
        </p:nvSpPr>
        <p:spPr>
          <a:xfrm>
            <a:off x="8724899" y="3663512"/>
            <a:ext cx="3556001" cy="3556001"/>
          </a:xfrm>
          <a:prstGeom prst="ellipse">
            <a:avLst/>
          </a:prstGeom>
          <a:noFill/>
        </p:spPr>
        <p:txBody>
          <a:bodyPr lIns="91439" tIns="45719" rIns="91439" bIns="45719"/>
          <a:lstStyle>
            <a:lvl1pPr rtl="1">
              <a:defRPr baseline="0">
                <a:latin typeface="Helvetica Neue W23 for SKY Reg" panose="020B0604020202020204" pitchFamily="34" charset="-78"/>
                <a:cs typeface="Helvetica Neue W23 for SKY Reg" panose="020B0604020202020204" pitchFamily="34" charset="-78"/>
              </a:defRPr>
            </a:lvl1pPr>
          </a:lstStyle>
          <a:p>
            <a:r>
              <a:rPr lang="ar-EG" dirty="0"/>
              <a:t>أضف صورة</a:t>
            </a:r>
            <a:endParaRPr dirty="0"/>
          </a:p>
        </p:txBody>
      </p:sp>
      <p:sp>
        <p:nvSpPr>
          <p:cNvPr id="30" name="Shape 30"/>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31" name="Shape 31"/>
          <p:cNvSpPr>
            <a:spLocks noGrp="1"/>
          </p:cNvSpPr>
          <p:nvPr>
            <p:ph type="body" sz="quarter" idx="15" hasCustomPrompt="1"/>
          </p:nvPr>
        </p:nvSpPr>
        <p:spPr>
          <a:xfrm>
            <a:off x="5140744" y="1707641"/>
            <a:ext cx="2754300" cy="385359"/>
          </a:xfrm>
          <a:prstGeom prst="rect">
            <a:avLst/>
          </a:prstGeom>
        </p:spPr>
        <p:txBody>
          <a:bodyPr anchor="ctr"/>
          <a:lstStyle>
            <a:lvl1pPr rtl="1">
              <a:defRPr sz="2000" baseline="0">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Tree>
  </p:cSld>
  <p:clrMapOvr>
    <a:masterClrMapping/>
  </p:clrMapOvr>
  <p:transition spd="med"/>
</p:sldLayout>
</file>

<file path=ppt/slideLayouts/slideLayout20.xml><?xml version="1.0" encoding="utf-8"?>
<p:sldLayout xmlns:a="http://schemas.openxmlformats.org/drawingml/2006/main" xmlns:r="http://schemas.openxmlformats.org/officeDocument/2006/relationships" xmlns:p="http://schemas.openxmlformats.org/presentationml/2006/main" showMasterSp="0" userDrawn="1">
  <p:cSld name="Contact Info">
    <p:spTree>
      <p:nvGrpSpPr>
        <p:cNvPr id="1" name=""/>
        <p:cNvGrpSpPr/>
        <p:nvPr/>
      </p:nvGrpSpPr>
      <p:grpSpPr>
        <a:xfrm>
          <a:off x="0" y="0"/>
          <a:ext cx="0" cy="0"/>
          <a:chOff x="0" y="0"/>
          <a:chExt cx="0" cy="0"/>
        </a:xfrm>
      </p:grpSpPr>
      <p:sp>
        <p:nvSpPr>
          <p:cNvPr id="453" name="Shape 453"/>
          <p:cNvSpPr>
            <a:spLocks noGrp="1"/>
          </p:cNvSpPr>
          <p:nvPr>
            <p:ph type="sldNum" sz="quarter" idx="2"/>
          </p:nvPr>
        </p:nvSpPr>
        <p:spPr>
          <a:xfrm>
            <a:off x="6361335" y="8887569"/>
            <a:ext cx="282129" cy="276999"/>
          </a:xfrm>
          <a:prstGeom prst="rect">
            <a:avLst/>
          </a:prstGeom>
        </p:spPr>
        <p:txBody>
          <a:bodyPr/>
          <a:lstStyle>
            <a:lvl1pPr rtl="1">
              <a:defRPr/>
            </a:lvl1pPr>
          </a:lstStyle>
          <a:p>
            <a:fld id="{86CB4B4D-7CA3-9044-876B-883B54F8677D}" type="slidenum">
              <a:rPr lang="ar-EG" smtClean="0"/>
              <a:pPr/>
              <a:t>‹#›</a:t>
            </a:fld>
            <a:endParaRPr lang="ar-EG" dirty="0"/>
          </a:p>
        </p:txBody>
      </p:sp>
      <p:sp>
        <p:nvSpPr>
          <p:cNvPr id="454" name="Shape 454"/>
          <p:cNvSpPr/>
          <p:nvPr/>
        </p:nvSpPr>
        <p:spPr>
          <a:xfrm>
            <a:off x="0" y="2905869"/>
            <a:ext cx="13004800" cy="5080001"/>
          </a:xfrm>
          <a:prstGeom prst="rect">
            <a:avLst/>
          </a:prstGeom>
          <a:solidFill>
            <a:srgbClr val="F6F6F6"/>
          </a:solidFill>
          <a:ln w="12700">
            <a:miter lim="400000"/>
          </a:ln>
        </p:spPr>
        <p:txBody>
          <a:bodyPr lIns="0" tIns="0" rIns="0" bIns="0" anchor="ctr"/>
          <a:lstStyle/>
          <a:p>
            <a:pPr algn="r" rtl="1"/>
            <a:endParaRPr/>
          </a:p>
        </p:txBody>
      </p:sp>
      <p:sp>
        <p:nvSpPr>
          <p:cNvPr id="455" name="Shape 455"/>
          <p:cNvSpPr>
            <a:spLocks noGrp="1"/>
          </p:cNvSpPr>
          <p:nvPr>
            <p:ph type="body" sz="quarter" idx="13" hasCustomPrompt="1"/>
          </p:nvPr>
        </p:nvSpPr>
        <p:spPr>
          <a:xfrm>
            <a:off x="6505971" y="7093842"/>
            <a:ext cx="5715001" cy="387103"/>
          </a:xfrm>
          <a:prstGeom prst="rect">
            <a:avLst/>
          </a:prstGeom>
        </p:spPr>
        <p:txBody>
          <a:bodyPr anchor="ctr"/>
          <a:lstStyle>
            <a:lvl1pPr algn="r" rtl="1">
              <a:defRPr>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456" name="Shape 456"/>
          <p:cNvSpPr>
            <a:spLocks noGrp="1"/>
          </p:cNvSpPr>
          <p:nvPr>
            <p:ph type="title" hasCustomPrompt="1"/>
          </p:nvPr>
        </p:nvSpPr>
        <p:spPr>
          <a:xfrm>
            <a:off x="6505971" y="3561027"/>
            <a:ext cx="5715001" cy="575008"/>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endParaRPr dirty="0"/>
          </a:p>
        </p:txBody>
      </p:sp>
      <p:sp>
        <p:nvSpPr>
          <p:cNvPr id="457" name="Shape 457"/>
          <p:cNvSpPr>
            <a:spLocks noGrp="1"/>
          </p:cNvSpPr>
          <p:nvPr>
            <p:ph type="body" sz="quarter" idx="1" hasCustomPrompt="1"/>
          </p:nvPr>
        </p:nvSpPr>
        <p:spPr>
          <a:xfrm>
            <a:off x="6505971" y="4323026"/>
            <a:ext cx="5715001" cy="2571549"/>
          </a:xfrm>
          <a:prstGeom prst="rect">
            <a:avLst/>
          </a:prstGeom>
        </p:spPr>
        <p:txBody>
          <a:bodyPr/>
          <a:lstStyle>
            <a:lvl1pPr algn="just" rtl="1">
              <a:spcBef>
                <a:spcPts val="0"/>
              </a:spcBef>
              <a:defRPr sz="2000">
                <a:latin typeface="Helvetica Neue W23 for SKY Reg" panose="020B0604020202020204" pitchFamily="34" charset="-78"/>
                <a:cs typeface="Helvetica Neue W23 for SKY Reg" panose="020B0604020202020204" pitchFamily="34" charset="-78"/>
              </a:defRPr>
            </a:lvl1pPr>
            <a:lvl2pPr algn="r" rtl="1">
              <a:spcBef>
                <a:spcPts val="0"/>
              </a:spcBef>
              <a:defRPr/>
            </a:lvl2pPr>
            <a:lvl3pPr algn="r" rtl="1">
              <a:spcBef>
                <a:spcPts val="0"/>
              </a:spcBef>
              <a:defRPr/>
            </a:lvl3pPr>
            <a:lvl4pPr algn="r" rtl="1">
              <a:spcBef>
                <a:spcPts val="0"/>
              </a:spcBef>
              <a:defRPr/>
            </a:lvl4pPr>
            <a:lvl5pPr algn="r" rtl="1">
              <a:spcBef>
                <a:spcPts val="0"/>
              </a:spcBef>
              <a:defRPr/>
            </a:lvl5pPr>
          </a:lstStyle>
          <a:p>
            <a:pPr lvl="0"/>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458" name="Shape 458"/>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459" name="Shape 459"/>
          <p:cNvSpPr>
            <a:spLocks noGrp="1"/>
          </p:cNvSpPr>
          <p:nvPr>
            <p:ph type="body" sz="quarter" idx="14" hasCustomPrompt="1"/>
          </p:nvPr>
        </p:nvSpPr>
        <p:spPr>
          <a:xfrm>
            <a:off x="4354576" y="1678186"/>
            <a:ext cx="4295648" cy="375636"/>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460" name="Shape 460"/>
          <p:cNvSpPr/>
          <p:nvPr/>
        </p:nvSpPr>
        <p:spPr>
          <a:xfrm>
            <a:off x="1384349" y="5407769"/>
            <a:ext cx="3806826" cy="2035076"/>
          </a:xfrm>
          <a:prstGeom prst="rect">
            <a:avLst/>
          </a:prstGeom>
          <a:solidFill>
            <a:srgbClr val="7D8080"/>
          </a:solidFill>
          <a:ln w="12700">
            <a:miter lim="400000"/>
          </a:ln>
        </p:spPr>
        <p:txBody>
          <a:bodyPr lIns="0" tIns="0" rIns="0" bIns="0"/>
          <a:lstStyle/>
          <a:p>
            <a:pPr rtl="1">
              <a:defRPr>
                <a:solidFill>
                  <a:srgbClr val="FFFFFF"/>
                </a:solidFill>
              </a:defRPr>
            </a:pPr>
            <a:endParaRPr/>
          </a:p>
        </p:txBody>
      </p:sp>
      <p:sp>
        <p:nvSpPr>
          <p:cNvPr id="461" name="Shape 461"/>
          <p:cNvSpPr/>
          <p:nvPr/>
        </p:nvSpPr>
        <p:spPr>
          <a:xfrm>
            <a:off x="1725563" y="3707705"/>
            <a:ext cx="3048100" cy="2717603"/>
          </a:xfrm>
          <a:prstGeom prst="rect">
            <a:avLst/>
          </a:prstGeom>
          <a:solidFill>
            <a:srgbClr val="FFFFFF"/>
          </a:solidFill>
          <a:ln w="12700">
            <a:miter lim="400000"/>
          </a:ln>
        </p:spPr>
        <p:txBody>
          <a:bodyPr lIns="0" tIns="0" rIns="0" bIns="0"/>
          <a:lstStyle/>
          <a:p>
            <a:pPr rtl="1"/>
            <a:endParaRPr/>
          </a:p>
        </p:txBody>
      </p:sp>
      <p:sp>
        <p:nvSpPr>
          <p:cNvPr id="462" name="Shape 462"/>
          <p:cNvSpPr/>
          <p:nvPr/>
        </p:nvSpPr>
        <p:spPr>
          <a:xfrm>
            <a:off x="1384250" y="6425257"/>
            <a:ext cx="3806826" cy="1017588"/>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lnTo>
                  <a:pt x="0" y="21600"/>
                </a:lnTo>
                <a:lnTo>
                  <a:pt x="21600" y="21600"/>
                </a:lnTo>
                <a:lnTo>
                  <a:pt x="10800" y="0"/>
                </a:lnTo>
                <a:close/>
              </a:path>
            </a:pathLst>
          </a:custGeom>
          <a:solidFill>
            <a:srgbClr val="A0A5A3"/>
          </a:solidFill>
          <a:ln w="12700">
            <a:miter lim="400000"/>
          </a:ln>
        </p:spPr>
        <p:txBody>
          <a:bodyPr lIns="0" tIns="0" rIns="0" bIns="0"/>
          <a:lstStyle/>
          <a:p>
            <a:pPr rtl="1">
              <a:defRPr>
                <a:solidFill>
                  <a:srgbClr val="FFFFFF"/>
                </a:solidFill>
              </a:defRPr>
            </a:pPr>
            <a:endParaRPr/>
          </a:p>
        </p:txBody>
      </p:sp>
      <p:sp>
        <p:nvSpPr>
          <p:cNvPr id="463" name="Shape 463"/>
          <p:cNvSpPr/>
          <p:nvPr/>
        </p:nvSpPr>
        <p:spPr>
          <a:xfrm>
            <a:off x="1384349" y="5407719"/>
            <a:ext cx="1903414" cy="2035176"/>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21600"/>
                </a:lnTo>
                <a:lnTo>
                  <a:pt x="21600" y="10800"/>
                </a:lnTo>
                <a:lnTo>
                  <a:pt x="0" y="0"/>
                </a:lnTo>
                <a:close/>
              </a:path>
            </a:pathLst>
          </a:custGeom>
          <a:solidFill>
            <a:srgbClr val="F8D975"/>
          </a:solidFill>
          <a:ln w="12700">
            <a:miter lim="400000"/>
          </a:ln>
        </p:spPr>
        <p:txBody>
          <a:bodyPr lIns="0" tIns="0" rIns="0" bIns="0"/>
          <a:lstStyle/>
          <a:p>
            <a:pPr rtl="1">
              <a:defRPr>
                <a:solidFill>
                  <a:srgbClr val="FFFFFF"/>
                </a:solidFill>
              </a:defRPr>
            </a:pPr>
            <a:endParaRPr/>
          </a:p>
        </p:txBody>
      </p:sp>
      <p:sp>
        <p:nvSpPr>
          <p:cNvPr id="464" name="Shape 464"/>
          <p:cNvSpPr/>
          <p:nvPr/>
        </p:nvSpPr>
        <p:spPr>
          <a:xfrm flipH="1">
            <a:off x="3287662" y="5407719"/>
            <a:ext cx="1903414" cy="2035176"/>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21600"/>
                </a:lnTo>
                <a:lnTo>
                  <a:pt x="21600" y="10800"/>
                </a:lnTo>
                <a:lnTo>
                  <a:pt x="0" y="0"/>
                </a:lnTo>
                <a:close/>
              </a:path>
            </a:pathLst>
          </a:custGeom>
          <a:solidFill>
            <a:srgbClr val="C5C7C8"/>
          </a:solidFill>
          <a:ln w="12700">
            <a:miter lim="400000"/>
          </a:ln>
        </p:spPr>
        <p:txBody>
          <a:bodyPr lIns="0" tIns="0" rIns="0" bIns="0"/>
          <a:lstStyle/>
          <a:p>
            <a:pPr rtl="1">
              <a:defRPr>
                <a:solidFill>
                  <a:srgbClr val="FFFFFF"/>
                </a:solidFill>
              </a:defRPr>
            </a:pPr>
            <a:endParaRPr/>
          </a:p>
        </p:txBody>
      </p:sp>
      <p:sp>
        <p:nvSpPr>
          <p:cNvPr id="465" name="Shape 465"/>
          <p:cNvSpPr/>
          <p:nvPr/>
        </p:nvSpPr>
        <p:spPr>
          <a:xfrm>
            <a:off x="3001428" y="4136034"/>
            <a:ext cx="496369" cy="493676"/>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3" name="عنصر نائب للنص 2"/>
          <p:cNvSpPr>
            <a:spLocks noGrp="1"/>
          </p:cNvSpPr>
          <p:nvPr>
            <p:ph type="body" sz="quarter" idx="16" hasCustomPrompt="1"/>
          </p:nvPr>
        </p:nvSpPr>
        <p:spPr>
          <a:xfrm>
            <a:off x="1979612" y="4862985"/>
            <a:ext cx="2540000" cy="576262"/>
          </a:xfrm>
        </p:spPr>
        <p:txBody>
          <a:bodyPr/>
          <a:lstStyle/>
          <a:p>
            <a:pPr lvl="0"/>
            <a:r>
              <a:rPr lang="ar-EG" dirty="0"/>
              <a:t>أستبدل النص</a:t>
            </a:r>
          </a:p>
        </p:txBody>
      </p:sp>
    </p:spTree>
  </p:cSld>
  <p:clrMapOvr>
    <a:masterClrMapping/>
  </p:clrMapOvr>
  <p:transition spd="med"/>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userDrawn="1">
  <p:cSld name="Photos with Captions">
    <p:spTree>
      <p:nvGrpSpPr>
        <p:cNvPr id="1" name=""/>
        <p:cNvGrpSpPr/>
        <p:nvPr/>
      </p:nvGrpSpPr>
      <p:grpSpPr>
        <a:xfrm>
          <a:off x="0" y="0"/>
          <a:ext cx="0" cy="0"/>
          <a:chOff x="0" y="0"/>
          <a:chExt cx="0" cy="0"/>
        </a:xfrm>
      </p:grpSpPr>
      <p:sp>
        <p:nvSpPr>
          <p:cNvPr id="39" name="Shape 39"/>
          <p:cNvSpPr/>
          <p:nvPr/>
        </p:nvSpPr>
        <p:spPr>
          <a:xfrm>
            <a:off x="0" y="3303852"/>
            <a:ext cx="13004800" cy="5080001"/>
          </a:xfrm>
          <a:prstGeom prst="rect">
            <a:avLst/>
          </a:prstGeom>
          <a:solidFill>
            <a:srgbClr val="F6F6F6"/>
          </a:solidFill>
          <a:ln w="12700">
            <a:miter lim="400000"/>
          </a:ln>
        </p:spPr>
        <p:txBody>
          <a:bodyPr lIns="0" tIns="0" rIns="0" bIns="0" anchor="ctr"/>
          <a:lstStyle/>
          <a:p>
            <a:pPr rtl="1"/>
            <a:endParaRPr/>
          </a:p>
        </p:txBody>
      </p:sp>
      <p:sp>
        <p:nvSpPr>
          <p:cNvPr id="20" name="Shape 29"/>
          <p:cNvSpPr>
            <a:spLocks noGrp="1"/>
          </p:cNvSpPr>
          <p:nvPr>
            <p:ph type="pic" sz="quarter" idx="26" hasCustomPrompt="1"/>
          </p:nvPr>
        </p:nvSpPr>
        <p:spPr>
          <a:xfrm>
            <a:off x="782748" y="3773311"/>
            <a:ext cx="1911803" cy="1911803"/>
          </a:xfrm>
          <a:prstGeom prst="ellipse">
            <a:avLst/>
          </a:prstGeom>
          <a:noFill/>
        </p:spPr>
        <p:txBody>
          <a:bodyPr lIns="91439" tIns="45719" rIns="91439" bIns="45719"/>
          <a:lstStyle>
            <a:lvl1pPr rtl="1">
              <a:defRPr sz="1800">
                <a:latin typeface="Helvetica Neue W23 for SKY Reg" panose="020B0604020202020204" pitchFamily="34" charset="-78"/>
                <a:cs typeface="Helvetica Neue W23 for SKY Reg" panose="020B0604020202020204" pitchFamily="34" charset="-78"/>
              </a:defRPr>
            </a:lvl1pPr>
          </a:lstStyle>
          <a:p>
            <a:r>
              <a:rPr lang="ar-EG" dirty="0"/>
              <a:t>أضف صورة</a:t>
            </a:r>
          </a:p>
        </p:txBody>
      </p:sp>
      <p:sp>
        <p:nvSpPr>
          <p:cNvPr id="21" name="Shape 29"/>
          <p:cNvSpPr>
            <a:spLocks noGrp="1"/>
          </p:cNvSpPr>
          <p:nvPr>
            <p:ph type="pic" sz="quarter" idx="27" hasCustomPrompt="1"/>
          </p:nvPr>
        </p:nvSpPr>
        <p:spPr>
          <a:xfrm>
            <a:off x="3959310" y="3773311"/>
            <a:ext cx="1911803" cy="1911803"/>
          </a:xfrm>
          <a:prstGeom prst="ellipse">
            <a:avLst/>
          </a:prstGeom>
          <a:noFill/>
        </p:spPr>
        <p:txBody>
          <a:bodyPr lIns="91439" tIns="45719" rIns="91439" bIns="45719"/>
          <a:lstStyle>
            <a:lvl1pPr rtl="1">
              <a:defRPr sz="1800">
                <a:latin typeface="Helvetica Neue W23 for SKY Reg" panose="020B0604020202020204" pitchFamily="34" charset="-78"/>
                <a:cs typeface="Helvetica Neue W23 for SKY Reg" panose="020B0604020202020204" pitchFamily="34" charset="-78"/>
              </a:defRPr>
            </a:lvl1pPr>
          </a:lstStyle>
          <a:p>
            <a:r>
              <a:rPr lang="ar-EG" dirty="0"/>
              <a:t>أضف صورة</a:t>
            </a:r>
          </a:p>
        </p:txBody>
      </p:sp>
      <p:sp>
        <p:nvSpPr>
          <p:cNvPr id="22" name="Shape 29"/>
          <p:cNvSpPr>
            <a:spLocks noGrp="1"/>
          </p:cNvSpPr>
          <p:nvPr>
            <p:ph type="pic" sz="quarter" idx="28" hasCustomPrompt="1"/>
          </p:nvPr>
        </p:nvSpPr>
        <p:spPr>
          <a:xfrm>
            <a:off x="7135860" y="3780113"/>
            <a:ext cx="1911803" cy="1911803"/>
          </a:xfrm>
          <a:prstGeom prst="ellipse">
            <a:avLst/>
          </a:prstGeom>
          <a:noFill/>
        </p:spPr>
        <p:txBody>
          <a:bodyPr lIns="91439" tIns="45719" rIns="91439" bIns="45719"/>
          <a:lstStyle>
            <a:lvl1pPr rtl="1">
              <a:defRPr sz="1800">
                <a:latin typeface="Helvetica Neue W23 for SKY Reg" panose="020B0604020202020204" pitchFamily="34" charset="-78"/>
                <a:cs typeface="Helvetica Neue W23 for SKY Reg" panose="020B0604020202020204" pitchFamily="34" charset="-78"/>
              </a:defRPr>
            </a:lvl1pPr>
          </a:lstStyle>
          <a:p>
            <a:r>
              <a:rPr lang="ar-EG" dirty="0"/>
              <a:t>أضف صورة</a:t>
            </a:r>
          </a:p>
        </p:txBody>
      </p:sp>
      <p:sp>
        <p:nvSpPr>
          <p:cNvPr id="23" name="Shape 29"/>
          <p:cNvSpPr>
            <a:spLocks noGrp="1"/>
          </p:cNvSpPr>
          <p:nvPr>
            <p:ph type="pic" sz="quarter" idx="29" hasCustomPrompt="1"/>
          </p:nvPr>
        </p:nvSpPr>
        <p:spPr>
          <a:xfrm>
            <a:off x="10305587" y="3780113"/>
            <a:ext cx="1911803" cy="1911803"/>
          </a:xfrm>
          <a:prstGeom prst="ellipse">
            <a:avLst/>
          </a:prstGeom>
          <a:noFill/>
        </p:spPr>
        <p:txBody>
          <a:bodyPr lIns="91439" tIns="45719" rIns="91439" bIns="45719"/>
          <a:lstStyle>
            <a:lvl1pPr rtl="1">
              <a:defRPr sz="1800">
                <a:latin typeface="Helvetica Neue W23 for SKY Reg" panose="020B0604020202020204" pitchFamily="34" charset="-78"/>
                <a:cs typeface="Helvetica Neue W23 for SKY Reg" panose="020B0604020202020204" pitchFamily="34" charset="-78"/>
              </a:defRPr>
            </a:lvl1pPr>
          </a:lstStyle>
          <a:p>
            <a:r>
              <a:rPr lang="ar-EG" dirty="0"/>
              <a:t>أضف صورة</a:t>
            </a:r>
          </a:p>
        </p:txBody>
      </p:sp>
      <p:sp>
        <p:nvSpPr>
          <p:cNvPr id="38" name="Shape 38"/>
          <p:cNvSpPr>
            <a:spLocks noGrp="1"/>
          </p:cNvSpPr>
          <p:nvPr>
            <p:ph type="sldNum" sz="quarter" idx="2"/>
          </p:nvPr>
        </p:nvSpPr>
        <p:spPr>
          <a:xfrm>
            <a:off x="6377178" y="8894751"/>
            <a:ext cx="381207" cy="276999"/>
          </a:xfrm>
          <a:prstGeom prst="rect">
            <a:avLst/>
          </a:prstGeom>
        </p:spPr>
        <p:txBody>
          <a:bodyPr wrap="square"/>
          <a:lstStyle>
            <a:lvl1pPr rtl="1">
              <a:defRPr/>
            </a:lvl1pPr>
          </a:lstStyle>
          <a:p>
            <a:fld id="{86CB4B4D-7CA3-9044-876B-883B54F8677D}" type="slidenum">
              <a:rPr lang="ar-EG" smtClean="0"/>
              <a:pPr/>
              <a:t>‹#›</a:t>
            </a:fld>
            <a:endParaRPr lang="ar-EG"/>
          </a:p>
        </p:txBody>
      </p:sp>
      <p:sp>
        <p:nvSpPr>
          <p:cNvPr id="40" name="Shape 40"/>
          <p:cNvSpPr>
            <a:spLocks noGrp="1"/>
          </p:cNvSpPr>
          <p:nvPr>
            <p:ph type="title" hasCustomPrompt="1"/>
          </p:nvPr>
        </p:nvSpPr>
        <p:spPr>
          <a:xfrm>
            <a:off x="782770" y="2281890"/>
            <a:ext cx="11434630" cy="575007"/>
          </a:xfrm>
          <a:prstGeom prst="rect">
            <a:avLst/>
          </a:prstGeom>
        </p:spPr>
        <p:txBody>
          <a:bodyPr/>
          <a:lstStyle>
            <a:lvl1pPr rtl="1">
              <a:defRPr sz="3500" spc="0" baseline="0">
                <a:latin typeface="Helvetica Neue W23 for SKY Bd" panose="020B0804020202020204" pitchFamily="34" charset="-78"/>
                <a:cs typeface="Helvetica Neue W23 for SKY Bd" panose="020B0804020202020204" pitchFamily="34" charset="-78"/>
              </a:defRPr>
            </a:lvl1pPr>
          </a:lstStyle>
          <a:p>
            <a:r>
              <a:rPr lang="ar-EG" dirty="0"/>
              <a:t>ضع عنوان هنا</a:t>
            </a:r>
            <a:endParaRPr dirty="0"/>
          </a:p>
        </p:txBody>
      </p:sp>
      <p:sp>
        <p:nvSpPr>
          <p:cNvPr id="44" name="Shape 44"/>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45" name="Shape 45"/>
          <p:cNvSpPr>
            <a:spLocks noGrp="1"/>
          </p:cNvSpPr>
          <p:nvPr>
            <p:ph type="body" sz="quarter" idx="16" hasCustomPrompt="1"/>
          </p:nvPr>
        </p:nvSpPr>
        <p:spPr>
          <a:xfrm>
            <a:off x="4884928" y="1706573"/>
            <a:ext cx="3234944" cy="318862"/>
          </a:xfrm>
          <a:prstGeom prst="rect">
            <a:avLst/>
          </a:prstGeom>
        </p:spPr>
        <p:txBody>
          <a:bodyPr anchor="ctr"/>
          <a:lstStyle>
            <a:lvl1pPr rtl="1">
              <a:defRPr sz="2000" baseline="0">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47" name="Shape 47"/>
          <p:cNvSpPr>
            <a:spLocks noGrp="1"/>
          </p:cNvSpPr>
          <p:nvPr>
            <p:ph type="body" sz="quarter" idx="18" hasCustomPrompt="1"/>
          </p:nvPr>
        </p:nvSpPr>
        <p:spPr>
          <a:xfrm>
            <a:off x="782770" y="5843852"/>
            <a:ext cx="1905001" cy="317501"/>
          </a:xfrm>
          <a:prstGeom prst="rect">
            <a:avLst/>
          </a:prstGeom>
        </p:spPr>
        <p:txBody>
          <a:bodyPr anchor="ctr"/>
          <a:lstStyle>
            <a:lvl1pPr rtl="1">
              <a:defRPr sz="2000" b="1">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48" name="Shape 48"/>
          <p:cNvSpPr>
            <a:spLocks noGrp="1"/>
          </p:cNvSpPr>
          <p:nvPr>
            <p:ph type="body" sz="quarter" idx="19" hasCustomPrompt="1"/>
          </p:nvPr>
        </p:nvSpPr>
        <p:spPr>
          <a:xfrm>
            <a:off x="782770" y="6199452"/>
            <a:ext cx="1905001" cy="878004"/>
          </a:xfrm>
          <a:prstGeom prst="rect">
            <a:avLst/>
          </a:prstGeom>
        </p:spPr>
        <p:txBody>
          <a:bodyPr/>
          <a:lstStyle>
            <a:lvl1pPr rtl="1">
              <a:defRPr sz="2400" baseline="0">
                <a:latin typeface="Helvetica Neue W23 for SKY Reg" panose="020B0604020202020204" pitchFamily="34" charset="-78"/>
                <a:cs typeface="Helvetica Neue W23 for SKY Reg" panose="020B0604020202020204" pitchFamily="34" charset="-78"/>
              </a:defRPr>
            </a:lvl1pPr>
          </a:lstStyle>
          <a:p>
            <a:pPr lvl="0"/>
            <a:r>
              <a:rPr lang="ar-EG" dirty="0"/>
              <a:t>ضع وصف هنا</a:t>
            </a:r>
            <a:endParaRPr lang="en-US" dirty="0"/>
          </a:p>
        </p:txBody>
      </p:sp>
      <p:sp>
        <p:nvSpPr>
          <p:cNvPr id="49" name="Shape 49"/>
          <p:cNvSpPr>
            <a:spLocks noGrp="1"/>
          </p:cNvSpPr>
          <p:nvPr>
            <p:ph type="body" sz="quarter" idx="20"/>
          </p:nvPr>
        </p:nvSpPr>
        <p:spPr>
          <a:xfrm>
            <a:off x="3959287" y="5843852"/>
            <a:ext cx="1905001" cy="317501"/>
          </a:xfrm>
          <a:prstGeom prst="rect">
            <a:avLst/>
          </a:prstGeom>
        </p:spPr>
        <p:txBody>
          <a:bodyPr anchor="ctr"/>
          <a:lstStyle>
            <a:lvl1pPr rtl="1">
              <a:defRPr sz="2000" b="1">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50" name="Shape 50"/>
          <p:cNvSpPr>
            <a:spLocks noGrp="1"/>
          </p:cNvSpPr>
          <p:nvPr>
            <p:ph type="body" sz="quarter" idx="21"/>
          </p:nvPr>
        </p:nvSpPr>
        <p:spPr>
          <a:xfrm>
            <a:off x="3959287" y="6199452"/>
            <a:ext cx="1905001" cy="878004"/>
          </a:xfrm>
          <a:prstGeom prst="rect">
            <a:avLst/>
          </a:prstGeom>
        </p:spPr>
        <p:txBody>
          <a:bodyPr/>
          <a:lstStyle>
            <a:lvl1pPr rtl="1">
              <a:defRPr sz="2400">
                <a:latin typeface="Helvetica Neue W23 for SKY Reg" panose="020B0604020202020204" pitchFamily="34" charset="-78"/>
                <a:cs typeface="Helvetica Neue W23 for SKY Reg" panose="020B0604020202020204" pitchFamily="34" charset="-78"/>
              </a:defRPr>
            </a:lvl1pPr>
          </a:lstStyle>
          <a:p>
            <a:pPr lvl="0"/>
            <a:r>
              <a:rPr lang="ar-EG" dirty="0"/>
              <a:t>ضع وصف هنا</a:t>
            </a:r>
          </a:p>
        </p:txBody>
      </p:sp>
      <p:sp>
        <p:nvSpPr>
          <p:cNvPr id="51" name="Shape 51"/>
          <p:cNvSpPr>
            <a:spLocks noGrp="1"/>
          </p:cNvSpPr>
          <p:nvPr>
            <p:ph type="body" sz="quarter" idx="22" hasCustomPrompt="1"/>
          </p:nvPr>
        </p:nvSpPr>
        <p:spPr>
          <a:xfrm>
            <a:off x="10312400" y="5843852"/>
            <a:ext cx="1905001" cy="317501"/>
          </a:xfrm>
          <a:prstGeom prst="rect">
            <a:avLst/>
          </a:prstGeom>
        </p:spPr>
        <p:txBody>
          <a:bodyPr anchor="ctr"/>
          <a:lstStyle>
            <a:lvl1pPr rtl="1">
              <a:defRPr sz="2000" b="1">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52" name="Shape 52"/>
          <p:cNvSpPr>
            <a:spLocks noGrp="1"/>
          </p:cNvSpPr>
          <p:nvPr>
            <p:ph type="body" sz="quarter" idx="23" hasCustomPrompt="1"/>
          </p:nvPr>
        </p:nvSpPr>
        <p:spPr>
          <a:xfrm>
            <a:off x="10312400" y="6199452"/>
            <a:ext cx="1905001" cy="878004"/>
          </a:xfrm>
          <a:prstGeom prst="rect">
            <a:avLst/>
          </a:prstGeom>
        </p:spPr>
        <p:txBody>
          <a:bodyPr/>
          <a:lstStyle>
            <a:lvl1pPr rtl="1">
              <a:defRPr sz="2400">
                <a:latin typeface="Helvetica Neue W23 for SKY Reg" panose="020B0604020202020204" pitchFamily="34" charset="-78"/>
                <a:cs typeface="Helvetica Neue W23 for SKY Reg" panose="020B0604020202020204" pitchFamily="34" charset="-78"/>
              </a:defRPr>
            </a:lvl1pPr>
          </a:lstStyle>
          <a:p>
            <a:pPr lvl="0"/>
            <a:r>
              <a:rPr lang="ar-EG" dirty="0"/>
              <a:t>ضع وصف هنا</a:t>
            </a:r>
          </a:p>
        </p:txBody>
      </p:sp>
      <p:sp>
        <p:nvSpPr>
          <p:cNvPr id="53" name="Shape 53"/>
          <p:cNvSpPr>
            <a:spLocks noGrp="1"/>
          </p:cNvSpPr>
          <p:nvPr>
            <p:ph type="body" sz="quarter" idx="24"/>
          </p:nvPr>
        </p:nvSpPr>
        <p:spPr>
          <a:xfrm>
            <a:off x="7135838" y="5843852"/>
            <a:ext cx="1905001" cy="317501"/>
          </a:xfrm>
          <a:prstGeom prst="rect">
            <a:avLst/>
          </a:prstGeom>
        </p:spPr>
        <p:txBody>
          <a:bodyPr anchor="ctr"/>
          <a:lstStyle>
            <a:lvl1pPr rtl="1">
              <a:defRPr sz="2000" b="1">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p>
        </p:txBody>
      </p:sp>
      <p:sp>
        <p:nvSpPr>
          <p:cNvPr id="54" name="Shape 54"/>
          <p:cNvSpPr>
            <a:spLocks noGrp="1"/>
          </p:cNvSpPr>
          <p:nvPr>
            <p:ph type="body" sz="quarter" idx="25"/>
          </p:nvPr>
        </p:nvSpPr>
        <p:spPr>
          <a:xfrm>
            <a:off x="7135838" y="6199452"/>
            <a:ext cx="1905001" cy="878004"/>
          </a:xfrm>
          <a:prstGeom prst="rect">
            <a:avLst/>
          </a:prstGeom>
        </p:spPr>
        <p:txBody>
          <a:bodyPr/>
          <a:lstStyle>
            <a:lvl1pPr rtl="1">
              <a:defRPr sz="2400">
                <a:latin typeface="Helvetica Neue W23 for SKY Reg" panose="020B0604020202020204" pitchFamily="34" charset="-78"/>
                <a:cs typeface="Helvetica Neue W23 for SKY Reg" panose="020B0604020202020204" pitchFamily="34" charset="-78"/>
              </a:defRPr>
            </a:lvl1pPr>
          </a:lstStyle>
          <a:p>
            <a:pPr lvl="0"/>
            <a:r>
              <a:rPr lang="ar-EG" dirty="0"/>
              <a:t>ضع وصف هنا</a:t>
            </a:r>
          </a:p>
        </p:txBody>
      </p:sp>
      <p:sp>
        <p:nvSpPr>
          <p:cNvPr id="55" name="Shape 55"/>
          <p:cNvSpPr>
            <a:spLocks noGrp="1"/>
          </p:cNvSpPr>
          <p:nvPr>
            <p:ph type="body" sz="quarter" idx="1" hasCustomPrompt="1"/>
          </p:nvPr>
        </p:nvSpPr>
        <p:spPr>
          <a:xfrm>
            <a:off x="782770" y="7312152"/>
            <a:ext cx="11439260" cy="762000"/>
          </a:xfrm>
          <a:prstGeom prst="rect">
            <a:avLst/>
          </a:prstGeom>
        </p:spPr>
        <p:txBody>
          <a:bodyPr/>
          <a:lstStyle>
            <a:lvl1pPr algn="just" rtl="1">
              <a:defRPr sz="2000">
                <a:latin typeface="Helvetica Neue W23 for SKY Reg" panose="020B0604020202020204" pitchFamily="34" charset="-78"/>
                <a:cs typeface="Helvetica Neue W23 for SKY Reg" panose="020B0604020202020204" pitchFamily="34" charset="-78"/>
              </a:defRPr>
            </a:lvl1pPr>
            <a:lvl2pPr algn="l"/>
            <a:lvl3pPr algn="l"/>
            <a:lvl4pPr algn="l"/>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Tree>
  </p:cSld>
  <p:clrMapOvr>
    <a:masterClrMapping/>
  </p:clrMapOvr>
  <p:transition spd="med"/>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tx">
  <p:cSld name="Photo Gallery">
    <p:spTree>
      <p:nvGrpSpPr>
        <p:cNvPr id="1" name=""/>
        <p:cNvGrpSpPr/>
        <p:nvPr/>
      </p:nvGrpSpPr>
      <p:grpSpPr>
        <a:xfrm>
          <a:off x="0" y="0"/>
          <a:ext cx="0" cy="0"/>
          <a:chOff x="0" y="0"/>
          <a:chExt cx="0" cy="0"/>
        </a:xfrm>
      </p:grpSpPr>
      <p:sp>
        <p:nvSpPr>
          <p:cNvPr id="62" name="Shape 62"/>
          <p:cNvSpPr>
            <a:spLocks noGrp="1"/>
          </p:cNvSpPr>
          <p:nvPr>
            <p:ph type="sldNum" sz="quarter" idx="2"/>
          </p:nvPr>
        </p:nvSpPr>
        <p:spPr>
          <a:xfrm>
            <a:off x="6377178" y="8894751"/>
            <a:ext cx="381207" cy="276999"/>
          </a:xfrm>
          <a:prstGeom prst="rect">
            <a:avLst/>
          </a:prstGeom>
        </p:spPr>
        <p:txBody>
          <a:bodyPr wrap="square"/>
          <a:lstStyle>
            <a:lvl1pPr rtl="1">
              <a:defRPr/>
            </a:lvl1pPr>
          </a:lstStyle>
          <a:p>
            <a:fld id="{86CB4B4D-7CA3-9044-876B-883B54F8677D}" type="slidenum">
              <a:rPr lang="ar-EG" smtClean="0"/>
              <a:pPr/>
              <a:t>‹#›</a:t>
            </a:fld>
            <a:endParaRPr lang="ar-EG"/>
          </a:p>
        </p:txBody>
      </p:sp>
      <p:sp>
        <p:nvSpPr>
          <p:cNvPr id="63" name="Shape 63"/>
          <p:cNvSpPr/>
          <p:nvPr/>
        </p:nvSpPr>
        <p:spPr>
          <a:xfrm>
            <a:off x="0" y="3303852"/>
            <a:ext cx="13004800" cy="5080001"/>
          </a:xfrm>
          <a:prstGeom prst="rect">
            <a:avLst/>
          </a:prstGeom>
          <a:solidFill>
            <a:srgbClr val="F6F6F6"/>
          </a:solidFill>
          <a:ln w="12700">
            <a:miter lim="400000"/>
          </a:ln>
        </p:spPr>
        <p:txBody>
          <a:bodyPr lIns="0" tIns="0" rIns="0" bIns="0" anchor="ctr"/>
          <a:lstStyle/>
          <a:p>
            <a:pPr algn="r" rtl="1"/>
            <a:endParaRPr/>
          </a:p>
        </p:txBody>
      </p:sp>
      <p:sp>
        <p:nvSpPr>
          <p:cNvPr id="64" name="Shape 64"/>
          <p:cNvSpPr>
            <a:spLocks noGrp="1"/>
          </p:cNvSpPr>
          <p:nvPr>
            <p:ph type="title" hasCustomPrompt="1"/>
          </p:nvPr>
        </p:nvSpPr>
        <p:spPr>
          <a:xfrm>
            <a:off x="782770" y="2281890"/>
            <a:ext cx="11434630" cy="575007"/>
          </a:xfrm>
          <a:prstGeom prst="rect">
            <a:avLst/>
          </a:prstGeom>
        </p:spPr>
        <p:txBody>
          <a:bodyPr/>
          <a:lstStyle>
            <a:lvl1pPr rtl="1">
              <a:defRPr sz="3500" spc="0">
                <a:latin typeface="Helvetica Neue W23 for SKY Bd" panose="020B0804020202020204" pitchFamily="34" charset="-78"/>
                <a:cs typeface="Helvetica Neue W23 for SKY Bd" panose="020B0804020202020204" pitchFamily="34" charset="-78"/>
              </a:defRPr>
            </a:lvl1pPr>
          </a:lstStyle>
          <a:p>
            <a:r>
              <a:rPr lang="ar-EG" dirty="0"/>
              <a:t>ضع عنوان هنا</a:t>
            </a:r>
            <a:endParaRPr dirty="0"/>
          </a:p>
        </p:txBody>
      </p:sp>
      <p:sp>
        <p:nvSpPr>
          <p:cNvPr id="65" name="Shape 65"/>
          <p:cNvSpPr>
            <a:spLocks noGrp="1"/>
          </p:cNvSpPr>
          <p:nvPr>
            <p:ph type="pic" sz="quarter" idx="13"/>
          </p:nvPr>
        </p:nvSpPr>
        <p:spPr>
          <a:xfrm>
            <a:off x="790651" y="3805513"/>
            <a:ext cx="1905001" cy="1905001"/>
          </a:xfrm>
          <a:prstGeom prst="ellipse">
            <a:avLst/>
          </a:prstGeom>
          <a:noFill/>
        </p:spPr>
        <p:txBody>
          <a:bodyPr lIns="91439" tIns="45719" rIns="91439" bIns="45719"/>
          <a:lstStyle>
            <a:lvl1pPr rtl="1">
              <a:defRPr lang="ar-EG" sz="1800" dirty="0">
                <a:latin typeface="Helvetica Neue W23 for SKY Reg" panose="020B0604020202020204" pitchFamily="34" charset="-78"/>
                <a:cs typeface="Helvetica Neue W23 for SKY Reg" panose="020B0604020202020204" pitchFamily="34" charset="-78"/>
              </a:defRPr>
            </a:lvl1pPr>
          </a:lstStyle>
          <a:p>
            <a:r>
              <a:rPr lang="ar-EG"/>
              <a:t>أضف صورة</a:t>
            </a:r>
            <a:endParaRPr lang="ar-EG" dirty="0"/>
          </a:p>
        </p:txBody>
      </p:sp>
      <p:sp>
        <p:nvSpPr>
          <p:cNvPr id="66" name="Shape 66"/>
          <p:cNvSpPr>
            <a:spLocks noGrp="1"/>
          </p:cNvSpPr>
          <p:nvPr>
            <p:ph type="pic" sz="quarter" idx="14"/>
          </p:nvPr>
        </p:nvSpPr>
        <p:spPr>
          <a:xfrm>
            <a:off x="3170270" y="3805513"/>
            <a:ext cx="1905001" cy="1905001"/>
          </a:xfrm>
          <a:prstGeom prst="ellipse">
            <a:avLst/>
          </a:prstGeom>
          <a:noFill/>
        </p:spPr>
        <p:txBody>
          <a:bodyPr lIns="91439" tIns="45719" rIns="91439" bIns="45719"/>
          <a:lstStyle>
            <a:lvl1pPr rtl="1">
              <a:defRPr lang="ar-EG" sz="1800" dirty="0">
                <a:latin typeface="Helvetica Neue W23 for SKY Reg" panose="020B0604020202020204" pitchFamily="34" charset="-78"/>
                <a:cs typeface="Helvetica Neue W23 for SKY Reg" panose="020B0604020202020204" pitchFamily="34" charset="-78"/>
              </a:defRPr>
            </a:lvl1pPr>
          </a:lstStyle>
          <a:p>
            <a:r>
              <a:rPr lang="ar-EG"/>
              <a:t>أضف صورة</a:t>
            </a:r>
            <a:endParaRPr lang="ar-EG" dirty="0"/>
          </a:p>
        </p:txBody>
      </p:sp>
      <p:sp>
        <p:nvSpPr>
          <p:cNvPr id="67" name="Shape 67"/>
          <p:cNvSpPr>
            <a:spLocks noGrp="1"/>
          </p:cNvSpPr>
          <p:nvPr>
            <p:ph type="pic" sz="quarter" idx="15"/>
          </p:nvPr>
        </p:nvSpPr>
        <p:spPr>
          <a:xfrm>
            <a:off x="5549888" y="3805513"/>
            <a:ext cx="1905001" cy="1905001"/>
          </a:xfrm>
          <a:prstGeom prst="ellipse">
            <a:avLst/>
          </a:prstGeom>
          <a:noFill/>
        </p:spPr>
        <p:txBody>
          <a:bodyPr lIns="91439" tIns="45719" rIns="91439" bIns="45719"/>
          <a:lstStyle>
            <a:lvl1pPr rtl="1">
              <a:defRPr lang="ar-EG" sz="1800" dirty="0">
                <a:latin typeface="Helvetica Neue W23 for SKY Reg" panose="020B0604020202020204" pitchFamily="34" charset="-78"/>
                <a:cs typeface="Helvetica Neue W23 for SKY Reg" panose="020B0604020202020204" pitchFamily="34" charset="-78"/>
              </a:defRPr>
            </a:lvl1pPr>
          </a:lstStyle>
          <a:p>
            <a:r>
              <a:rPr lang="ar-EG"/>
              <a:t>أضف صورة</a:t>
            </a:r>
            <a:endParaRPr lang="ar-EG" dirty="0"/>
          </a:p>
        </p:txBody>
      </p:sp>
      <p:sp>
        <p:nvSpPr>
          <p:cNvPr id="68" name="Shape 68"/>
          <p:cNvSpPr>
            <a:spLocks noGrp="1"/>
          </p:cNvSpPr>
          <p:nvPr>
            <p:ph type="pic" sz="quarter" idx="16"/>
          </p:nvPr>
        </p:nvSpPr>
        <p:spPr>
          <a:xfrm>
            <a:off x="7929506" y="3805513"/>
            <a:ext cx="1905001" cy="1905001"/>
          </a:xfrm>
          <a:prstGeom prst="ellipse">
            <a:avLst/>
          </a:prstGeom>
          <a:noFill/>
        </p:spPr>
        <p:txBody>
          <a:bodyPr lIns="91439" tIns="45719" rIns="91439" bIns="45719"/>
          <a:lstStyle>
            <a:lvl1pPr rtl="1">
              <a:defRPr lang="ar-EG" sz="1800" dirty="0">
                <a:latin typeface="Helvetica Neue W23 for SKY Reg" panose="020B0604020202020204" pitchFamily="34" charset="-78"/>
                <a:cs typeface="Helvetica Neue W23 for SKY Reg" panose="020B0604020202020204" pitchFamily="34" charset="-78"/>
              </a:defRPr>
            </a:lvl1pPr>
          </a:lstStyle>
          <a:p>
            <a:r>
              <a:rPr lang="ar-EG"/>
              <a:t>أضف صورة</a:t>
            </a:r>
            <a:endParaRPr lang="ar-EG" dirty="0"/>
          </a:p>
        </p:txBody>
      </p:sp>
      <p:sp>
        <p:nvSpPr>
          <p:cNvPr id="69" name="Shape 69"/>
          <p:cNvSpPr>
            <a:spLocks noGrp="1"/>
          </p:cNvSpPr>
          <p:nvPr>
            <p:ph type="pic" sz="quarter" idx="17" hasCustomPrompt="1"/>
          </p:nvPr>
        </p:nvSpPr>
        <p:spPr>
          <a:xfrm>
            <a:off x="10309125" y="3805513"/>
            <a:ext cx="1905001" cy="1905001"/>
          </a:xfrm>
          <a:prstGeom prst="ellipse">
            <a:avLst/>
          </a:prstGeom>
          <a:noFill/>
        </p:spPr>
        <p:txBody>
          <a:bodyPr lIns="91439" tIns="45719" rIns="91439" bIns="45719"/>
          <a:lstStyle>
            <a:lvl1pPr rtl="1">
              <a:defRPr lang="ar-EG" sz="1800" dirty="0">
                <a:latin typeface="Helvetica Neue W23 for SKY Reg" panose="020B0604020202020204" pitchFamily="34" charset="-78"/>
                <a:cs typeface="Helvetica Neue W23 for SKY Reg" panose="020B0604020202020204" pitchFamily="34" charset="-78"/>
              </a:defRPr>
            </a:lvl1pPr>
          </a:lstStyle>
          <a:p>
            <a:r>
              <a:rPr lang="ar-EG" dirty="0"/>
              <a:t>أضف صورة</a:t>
            </a:r>
          </a:p>
        </p:txBody>
      </p:sp>
      <p:sp>
        <p:nvSpPr>
          <p:cNvPr id="70" name="Shape 70"/>
          <p:cNvSpPr>
            <a:spLocks noGrp="1"/>
          </p:cNvSpPr>
          <p:nvPr>
            <p:ph type="pic" sz="quarter" idx="18"/>
          </p:nvPr>
        </p:nvSpPr>
        <p:spPr>
          <a:xfrm>
            <a:off x="790651" y="6028013"/>
            <a:ext cx="1905001" cy="1905001"/>
          </a:xfrm>
          <a:prstGeom prst="ellipse">
            <a:avLst/>
          </a:prstGeom>
          <a:noFill/>
        </p:spPr>
        <p:txBody>
          <a:bodyPr lIns="91439" tIns="45719" rIns="91439" bIns="45719"/>
          <a:lstStyle>
            <a:lvl1pPr rtl="1">
              <a:defRPr lang="ar-EG" sz="1800" dirty="0">
                <a:latin typeface="Helvetica Neue W23 for SKY Reg" panose="020B0604020202020204" pitchFamily="34" charset="-78"/>
                <a:cs typeface="Helvetica Neue W23 for SKY Reg" panose="020B0604020202020204" pitchFamily="34" charset="-78"/>
              </a:defRPr>
            </a:lvl1pPr>
          </a:lstStyle>
          <a:p>
            <a:r>
              <a:rPr lang="ar-EG"/>
              <a:t>أضف صورة</a:t>
            </a:r>
            <a:endParaRPr lang="ar-EG" dirty="0"/>
          </a:p>
        </p:txBody>
      </p:sp>
      <p:sp>
        <p:nvSpPr>
          <p:cNvPr id="71" name="Shape 71"/>
          <p:cNvSpPr>
            <a:spLocks noGrp="1"/>
          </p:cNvSpPr>
          <p:nvPr>
            <p:ph type="pic" sz="quarter" idx="19"/>
          </p:nvPr>
        </p:nvSpPr>
        <p:spPr>
          <a:xfrm>
            <a:off x="3170270" y="6028013"/>
            <a:ext cx="1905001" cy="1905001"/>
          </a:xfrm>
          <a:prstGeom prst="ellipse">
            <a:avLst/>
          </a:prstGeom>
          <a:noFill/>
        </p:spPr>
        <p:txBody>
          <a:bodyPr lIns="91439" tIns="45719" rIns="91439" bIns="45719"/>
          <a:lstStyle>
            <a:lvl1pPr rtl="1">
              <a:defRPr lang="ar-EG" sz="1800" dirty="0">
                <a:latin typeface="Helvetica Neue W23 for SKY Reg" panose="020B0604020202020204" pitchFamily="34" charset="-78"/>
                <a:cs typeface="Helvetica Neue W23 for SKY Reg" panose="020B0604020202020204" pitchFamily="34" charset="-78"/>
              </a:defRPr>
            </a:lvl1pPr>
          </a:lstStyle>
          <a:p>
            <a:r>
              <a:rPr lang="ar-EG" dirty="0"/>
              <a:t>أضف صورة</a:t>
            </a:r>
          </a:p>
        </p:txBody>
      </p:sp>
      <p:sp>
        <p:nvSpPr>
          <p:cNvPr id="72" name="Shape 72"/>
          <p:cNvSpPr>
            <a:spLocks noGrp="1"/>
          </p:cNvSpPr>
          <p:nvPr>
            <p:ph type="pic" sz="quarter" idx="20" hasCustomPrompt="1"/>
          </p:nvPr>
        </p:nvSpPr>
        <p:spPr>
          <a:xfrm>
            <a:off x="5549888" y="6028013"/>
            <a:ext cx="1905001" cy="1905001"/>
          </a:xfrm>
          <a:prstGeom prst="ellipse">
            <a:avLst/>
          </a:prstGeom>
          <a:noFill/>
        </p:spPr>
        <p:txBody>
          <a:bodyPr lIns="91439" tIns="45719" rIns="91439" bIns="45719"/>
          <a:lstStyle>
            <a:lvl1pPr rtl="1">
              <a:defRPr sz="1800">
                <a:latin typeface="Helvetica Neue W23 for SKY Reg" panose="020B0604020202020204" pitchFamily="34" charset="-78"/>
                <a:cs typeface="Helvetica Neue W23 for SKY Reg" panose="020B0604020202020204" pitchFamily="34" charset="-78"/>
              </a:defRPr>
            </a:lvl1pPr>
          </a:lstStyle>
          <a:p>
            <a:r>
              <a:rPr lang="ar-EG" dirty="0"/>
              <a:t>أضف صورة</a:t>
            </a:r>
          </a:p>
        </p:txBody>
      </p:sp>
      <p:sp>
        <p:nvSpPr>
          <p:cNvPr id="73" name="Shape 73"/>
          <p:cNvSpPr>
            <a:spLocks noGrp="1"/>
          </p:cNvSpPr>
          <p:nvPr>
            <p:ph type="pic" sz="quarter" idx="21"/>
          </p:nvPr>
        </p:nvSpPr>
        <p:spPr>
          <a:xfrm>
            <a:off x="7929507" y="6028013"/>
            <a:ext cx="1905001" cy="1905001"/>
          </a:xfrm>
          <a:prstGeom prst="ellipse">
            <a:avLst/>
          </a:prstGeom>
          <a:noFill/>
        </p:spPr>
        <p:txBody>
          <a:bodyPr lIns="91439" tIns="45719" rIns="91439" bIns="45719"/>
          <a:lstStyle>
            <a:lvl1pPr rtl="1">
              <a:defRPr lang="ar-EG" sz="1800" dirty="0">
                <a:latin typeface="Helvetica Neue W23 for SKY Reg" panose="020B0604020202020204" pitchFamily="34" charset="-78"/>
                <a:cs typeface="Helvetica Neue W23 for SKY Reg" panose="020B0604020202020204" pitchFamily="34" charset="-78"/>
              </a:defRPr>
            </a:lvl1pPr>
          </a:lstStyle>
          <a:p>
            <a:r>
              <a:rPr lang="ar-EG"/>
              <a:t>أضف صورة</a:t>
            </a:r>
            <a:endParaRPr lang="ar-EG" dirty="0"/>
          </a:p>
        </p:txBody>
      </p:sp>
      <p:sp>
        <p:nvSpPr>
          <p:cNvPr id="74" name="Shape 74"/>
          <p:cNvSpPr>
            <a:spLocks noGrp="1"/>
          </p:cNvSpPr>
          <p:nvPr>
            <p:ph type="pic" sz="quarter" idx="22"/>
          </p:nvPr>
        </p:nvSpPr>
        <p:spPr>
          <a:xfrm>
            <a:off x="10309125" y="6028013"/>
            <a:ext cx="1905001" cy="1905001"/>
          </a:xfrm>
          <a:prstGeom prst="ellipse">
            <a:avLst/>
          </a:prstGeom>
          <a:noFill/>
        </p:spPr>
        <p:txBody>
          <a:bodyPr lIns="91439" tIns="45719" rIns="91439" bIns="45719"/>
          <a:lstStyle>
            <a:lvl1pPr rtl="1">
              <a:defRPr lang="ar-EG" sz="1800" dirty="0">
                <a:latin typeface="Helvetica Neue W23 for SKY Reg" panose="020B0604020202020204" pitchFamily="34" charset="-78"/>
                <a:cs typeface="Helvetica Neue W23 for SKY Reg" panose="020B0604020202020204" pitchFamily="34" charset="-78"/>
              </a:defRPr>
            </a:lvl1pPr>
          </a:lstStyle>
          <a:p>
            <a:r>
              <a:rPr lang="ar-EG"/>
              <a:t>أضف صورة</a:t>
            </a:r>
            <a:endParaRPr lang="ar-EG" dirty="0"/>
          </a:p>
        </p:txBody>
      </p:sp>
      <p:sp>
        <p:nvSpPr>
          <p:cNvPr id="75" name="Shape 75"/>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76" name="Shape 76"/>
          <p:cNvSpPr>
            <a:spLocks noGrp="1"/>
          </p:cNvSpPr>
          <p:nvPr>
            <p:ph type="body" sz="quarter" idx="23" hasCustomPrompt="1"/>
          </p:nvPr>
        </p:nvSpPr>
        <p:spPr>
          <a:xfrm>
            <a:off x="4702048" y="1699536"/>
            <a:ext cx="3600704" cy="332936"/>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p>
        </p:txBody>
      </p:sp>
    </p:spTree>
  </p:cSld>
  <p:clrMapOvr>
    <a:masterClrMapping/>
  </p:clrMapOvr>
  <p:transition spd="med"/>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x">
  <p:cSld name="Large Photo">
    <p:spTree>
      <p:nvGrpSpPr>
        <p:cNvPr id="1" name=""/>
        <p:cNvGrpSpPr/>
        <p:nvPr/>
      </p:nvGrpSpPr>
      <p:grpSpPr>
        <a:xfrm>
          <a:off x="0" y="0"/>
          <a:ext cx="0" cy="0"/>
          <a:chOff x="0" y="0"/>
          <a:chExt cx="0" cy="0"/>
        </a:xfrm>
      </p:grpSpPr>
      <p:sp>
        <p:nvSpPr>
          <p:cNvPr id="83" name="Shape 83"/>
          <p:cNvSpPr>
            <a:spLocks noGrp="1"/>
          </p:cNvSpPr>
          <p:nvPr>
            <p:ph type="pic" idx="13" hasCustomPrompt="1"/>
          </p:nvPr>
        </p:nvSpPr>
        <p:spPr>
          <a:xfrm>
            <a:off x="0" y="-1"/>
            <a:ext cx="13004800" cy="9753640"/>
          </a:xfrm>
          <a:prstGeom prst="rect">
            <a:avLst/>
          </a:prstGeom>
        </p:spPr>
        <p:txBody>
          <a:bodyPr lIns="91439" tIns="45719" rIns="91439" bIns="45719" anchor="t"/>
          <a:lstStyle>
            <a:lvl1pPr rtl="1">
              <a:defRPr sz="2800">
                <a:latin typeface="Helvetica Neue W23 for SKY Reg" panose="020B0604020202020204" pitchFamily="34" charset="-78"/>
                <a:cs typeface="Helvetica Neue W23 for SKY Reg" panose="020B0604020202020204" pitchFamily="34" charset="-78"/>
              </a:defRPr>
            </a:lvl1pPr>
          </a:lstStyle>
          <a:p>
            <a:r>
              <a:rPr lang="ar-EG" dirty="0"/>
              <a:t>أنقر لإضافة صورة</a:t>
            </a:r>
          </a:p>
        </p:txBody>
      </p:sp>
      <p:sp>
        <p:nvSpPr>
          <p:cNvPr id="84" name="Shape 84"/>
          <p:cNvSpPr/>
          <p:nvPr/>
        </p:nvSpPr>
        <p:spPr>
          <a:xfrm>
            <a:off x="11085115" y="8578946"/>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FFFFFF"/>
            </a:solidFill>
            <a:miter lim="400000"/>
          </a:ln>
        </p:spPr>
        <p:txBody>
          <a:bodyPr lIns="0" tIns="0" rIns="0" bIns="0" anchor="ctr"/>
          <a:lstStyle/>
          <a:p>
            <a:pPr rtl="1">
              <a:defRPr sz="1800" cap="all" spc="0">
                <a:solidFill>
                  <a:srgbClr val="C5C7C8"/>
                </a:solidFill>
              </a:defRPr>
            </a:pPr>
            <a:endParaRPr/>
          </a:p>
        </p:txBody>
      </p:sp>
      <p:sp>
        <p:nvSpPr>
          <p:cNvPr id="85" name="Shape 85"/>
          <p:cNvSpPr>
            <a:spLocks noGrp="1"/>
          </p:cNvSpPr>
          <p:nvPr>
            <p:ph type="body" sz="quarter" idx="14" hasCustomPrompt="1"/>
          </p:nvPr>
        </p:nvSpPr>
        <p:spPr>
          <a:xfrm>
            <a:off x="10321974" y="9209195"/>
            <a:ext cx="2038252" cy="318863"/>
          </a:xfrm>
          <a:prstGeom prst="rect">
            <a:avLst/>
          </a:prstGeom>
        </p:spPr>
        <p:txBody>
          <a:bodyPr/>
          <a:lstStyle>
            <a:lvl1pPr rtl="1">
              <a:defRPr baseline="0">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FFFFFF"/>
                </a:solidFill>
              </a:defRPr>
            </a:pPr>
            <a:r>
              <a:rPr lang="ar-EG" dirty="0"/>
              <a:t>أستبدل هذا النص</a:t>
            </a:r>
          </a:p>
        </p:txBody>
      </p:sp>
      <p:sp>
        <p:nvSpPr>
          <p:cNvPr id="86" name="Shape 86"/>
          <p:cNvSpPr>
            <a:spLocks noGrp="1"/>
          </p:cNvSpPr>
          <p:nvPr>
            <p:ph type="sldNum" sz="quarter" idx="2"/>
          </p:nvPr>
        </p:nvSpPr>
        <p:spPr>
          <a:xfrm>
            <a:off x="6377178" y="8894751"/>
            <a:ext cx="340367" cy="276999"/>
          </a:xfrm>
          <a:prstGeom prst="rect">
            <a:avLst/>
          </a:prstGeom>
        </p:spPr>
        <p:txBody>
          <a:bodyPr wrap="square"/>
          <a:lstStyle>
            <a:lvl1pPr rtl="1">
              <a:defRPr/>
            </a:lvl1pPr>
          </a:lstStyle>
          <a:p>
            <a:fld id="{86CB4B4D-7CA3-9044-876B-883B54F8677D}" type="slidenum">
              <a:rPr lang="ar-EG" smtClean="0"/>
              <a:pPr/>
              <a:t>‹#›</a:t>
            </a:fld>
            <a:endParaRPr lang="ar-EG"/>
          </a:p>
        </p:txBody>
      </p:sp>
    </p:spTree>
  </p:cSld>
  <p:clrMapOvr>
    <a:masterClrMapping/>
  </p:clrMapOvr>
  <p:transition spd="med"/>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type="tx">
  <p:cSld name="Idea List">
    <p:spTree>
      <p:nvGrpSpPr>
        <p:cNvPr id="1" name=""/>
        <p:cNvGrpSpPr/>
        <p:nvPr/>
      </p:nvGrpSpPr>
      <p:grpSpPr>
        <a:xfrm>
          <a:off x="0" y="0"/>
          <a:ext cx="0" cy="0"/>
          <a:chOff x="0" y="0"/>
          <a:chExt cx="0" cy="0"/>
        </a:xfrm>
      </p:grpSpPr>
      <p:sp>
        <p:nvSpPr>
          <p:cNvPr id="93" name="Shape 93"/>
          <p:cNvSpPr/>
          <p:nvPr/>
        </p:nvSpPr>
        <p:spPr>
          <a:xfrm>
            <a:off x="0" y="2922852"/>
            <a:ext cx="13004800" cy="5080001"/>
          </a:xfrm>
          <a:prstGeom prst="rect">
            <a:avLst/>
          </a:prstGeom>
          <a:solidFill>
            <a:srgbClr val="F6F6F6"/>
          </a:solidFill>
          <a:ln w="12700">
            <a:miter lim="400000"/>
          </a:ln>
        </p:spPr>
        <p:txBody>
          <a:bodyPr lIns="0" tIns="0" rIns="0" bIns="0" anchor="ctr"/>
          <a:lstStyle/>
          <a:p>
            <a:pPr algn="r" rtl="1"/>
            <a:endParaRPr/>
          </a:p>
        </p:txBody>
      </p:sp>
      <p:sp>
        <p:nvSpPr>
          <p:cNvPr id="94" name="Shape 94"/>
          <p:cNvSpPr>
            <a:spLocks noGrp="1"/>
          </p:cNvSpPr>
          <p:nvPr>
            <p:ph type="sldNum" sz="quarter" idx="2"/>
          </p:nvPr>
        </p:nvSpPr>
        <p:spPr>
          <a:xfrm>
            <a:off x="6361335" y="8887569"/>
            <a:ext cx="282129" cy="276999"/>
          </a:xfrm>
          <a:prstGeom prst="rect">
            <a:avLst/>
          </a:prstGeom>
        </p:spPr>
        <p:txBody>
          <a:bodyPr/>
          <a:lstStyle>
            <a:lvl1pPr rtl="1">
              <a:defRPr/>
            </a:lvl1pPr>
          </a:lstStyle>
          <a:p>
            <a:fld id="{86CB4B4D-7CA3-9044-876B-883B54F8677D}" type="slidenum">
              <a:rPr lang="ar-EG" smtClean="0"/>
              <a:pPr/>
              <a:t>‹#›</a:t>
            </a:fld>
            <a:endParaRPr lang="ar-EG"/>
          </a:p>
        </p:txBody>
      </p:sp>
      <p:sp>
        <p:nvSpPr>
          <p:cNvPr id="95" name="Shape 95"/>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96" name="Shape 96"/>
          <p:cNvSpPr>
            <a:spLocks noGrp="1"/>
          </p:cNvSpPr>
          <p:nvPr>
            <p:ph type="body" sz="quarter" idx="13" hasCustomPrompt="1"/>
          </p:nvPr>
        </p:nvSpPr>
        <p:spPr>
          <a:xfrm>
            <a:off x="4903216" y="1706573"/>
            <a:ext cx="3198368" cy="318862"/>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p>
        </p:txBody>
      </p:sp>
      <p:sp>
        <p:nvSpPr>
          <p:cNvPr id="97" name="Shape 97"/>
          <p:cNvSpPr/>
          <p:nvPr/>
        </p:nvSpPr>
        <p:spPr>
          <a:xfrm>
            <a:off x="9834029" y="4317886"/>
            <a:ext cx="2002025" cy="3041509"/>
          </a:xfrm>
          <a:custGeom>
            <a:avLst/>
            <a:gdLst/>
            <a:ahLst/>
            <a:cxnLst>
              <a:cxn ang="0">
                <a:pos x="wd2" y="hd2"/>
              </a:cxn>
              <a:cxn ang="5400000">
                <a:pos x="wd2" y="hd2"/>
              </a:cxn>
              <a:cxn ang="10800000">
                <a:pos x="wd2" y="hd2"/>
              </a:cxn>
              <a:cxn ang="16200000">
                <a:pos x="wd2" y="hd2"/>
              </a:cxn>
            </a:cxnLst>
            <a:rect l="0" t="0" r="r" b="b"/>
            <a:pathLst>
              <a:path w="21592" h="21599" extrusionOk="0">
                <a:moveTo>
                  <a:pt x="10796" y="0"/>
                </a:moveTo>
                <a:cubicBezTo>
                  <a:pt x="10205" y="-1"/>
                  <a:pt x="9657" y="33"/>
                  <a:pt x="9125" y="78"/>
                </a:cubicBezTo>
                <a:cubicBezTo>
                  <a:pt x="9047" y="85"/>
                  <a:pt x="8968" y="93"/>
                  <a:pt x="8890" y="100"/>
                </a:cubicBezTo>
                <a:cubicBezTo>
                  <a:pt x="8642" y="124"/>
                  <a:pt x="8392" y="147"/>
                  <a:pt x="8158" y="179"/>
                </a:cubicBezTo>
                <a:cubicBezTo>
                  <a:pt x="7958" y="207"/>
                  <a:pt x="7771" y="244"/>
                  <a:pt x="7580" y="278"/>
                </a:cubicBezTo>
                <a:cubicBezTo>
                  <a:pt x="6836" y="410"/>
                  <a:pt x="6158" y="584"/>
                  <a:pt x="5544" y="796"/>
                </a:cubicBezTo>
                <a:cubicBezTo>
                  <a:pt x="5483" y="817"/>
                  <a:pt x="5419" y="836"/>
                  <a:pt x="5360" y="857"/>
                </a:cubicBezTo>
                <a:cubicBezTo>
                  <a:pt x="4410" y="1201"/>
                  <a:pt x="3605" y="1626"/>
                  <a:pt x="2940" y="2101"/>
                </a:cubicBezTo>
                <a:cubicBezTo>
                  <a:pt x="979" y="3501"/>
                  <a:pt x="166" y="5308"/>
                  <a:pt x="17" y="6584"/>
                </a:cubicBezTo>
                <a:cubicBezTo>
                  <a:pt x="-1" y="6736"/>
                  <a:pt x="-3" y="6887"/>
                  <a:pt x="5" y="7036"/>
                </a:cubicBezTo>
                <a:cubicBezTo>
                  <a:pt x="27" y="7483"/>
                  <a:pt x="151" y="7917"/>
                  <a:pt x="324" y="8328"/>
                </a:cubicBezTo>
                <a:cubicBezTo>
                  <a:pt x="906" y="9711"/>
                  <a:pt x="2101" y="10802"/>
                  <a:pt x="2284" y="11026"/>
                </a:cubicBezTo>
                <a:cubicBezTo>
                  <a:pt x="2511" y="11303"/>
                  <a:pt x="3385" y="12007"/>
                  <a:pt x="4156" y="12779"/>
                </a:cubicBezTo>
                <a:cubicBezTo>
                  <a:pt x="4803" y="13427"/>
                  <a:pt x="5378" y="14122"/>
                  <a:pt x="5421" y="14659"/>
                </a:cubicBezTo>
                <a:cubicBezTo>
                  <a:pt x="5550" y="16279"/>
                  <a:pt x="5853" y="16320"/>
                  <a:pt x="7052" y="16512"/>
                </a:cubicBezTo>
                <a:cubicBezTo>
                  <a:pt x="7640" y="16607"/>
                  <a:pt x="9151" y="16653"/>
                  <a:pt x="10685" y="16656"/>
                </a:cubicBezTo>
                <a:lnTo>
                  <a:pt x="10685" y="16658"/>
                </a:lnTo>
                <a:cubicBezTo>
                  <a:pt x="10704" y="16658"/>
                  <a:pt x="10720" y="16659"/>
                  <a:pt x="10739" y="16659"/>
                </a:cubicBezTo>
                <a:cubicBezTo>
                  <a:pt x="10760" y="16659"/>
                  <a:pt x="10778" y="16658"/>
                  <a:pt x="10798" y="16658"/>
                </a:cubicBezTo>
                <a:cubicBezTo>
                  <a:pt x="10818" y="16658"/>
                  <a:pt x="10835" y="16659"/>
                  <a:pt x="10855" y="16659"/>
                </a:cubicBezTo>
                <a:cubicBezTo>
                  <a:pt x="10874" y="16659"/>
                  <a:pt x="10890" y="16658"/>
                  <a:pt x="10909" y="16658"/>
                </a:cubicBezTo>
                <a:lnTo>
                  <a:pt x="10909" y="16656"/>
                </a:lnTo>
                <a:cubicBezTo>
                  <a:pt x="12443" y="16653"/>
                  <a:pt x="13954" y="16607"/>
                  <a:pt x="14542" y="16512"/>
                </a:cubicBezTo>
                <a:cubicBezTo>
                  <a:pt x="15741" y="16320"/>
                  <a:pt x="16044" y="16279"/>
                  <a:pt x="16173" y="14659"/>
                </a:cubicBezTo>
                <a:cubicBezTo>
                  <a:pt x="16216" y="14122"/>
                  <a:pt x="16791" y="13427"/>
                  <a:pt x="17438" y="12779"/>
                </a:cubicBezTo>
                <a:cubicBezTo>
                  <a:pt x="18209" y="12007"/>
                  <a:pt x="19083" y="11303"/>
                  <a:pt x="19310" y="11026"/>
                </a:cubicBezTo>
                <a:cubicBezTo>
                  <a:pt x="19493" y="10802"/>
                  <a:pt x="20688" y="9711"/>
                  <a:pt x="21270" y="8328"/>
                </a:cubicBezTo>
                <a:lnTo>
                  <a:pt x="21268" y="8328"/>
                </a:lnTo>
                <a:cubicBezTo>
                  <a:pt x="21441" y="7917"/>
                  <a:pt x="21567" y="7483"/>
                  <a:pt x="21590" y="7036"/>
                </a:cubicBezTo>
                <a:cubicBezTo>
                  <a:pt x="21597" y="6887"/>
                  <a:pt x="21592" y="6736"/>
                  <a:pt x="21575" y="6584"/>
                </a:cubicBezTo>
                <a:cubicBezTo>
                  <a:pt x="21427" y="5300"/>
                  <a:pt x="20606" y="3499"/>
                  <a:pt x="18642" y="2107"/>
                </a:cubicBezTo>
                <a:lnTo>
                  <a:pt x="18652" y="2101"/>
                </a:lnTo>
                <a:cubicBezTo>
                  <a:pt x="16979" y="907"/>
                  <a:pt x="14474" y="6"/>
                  <a:pt x="10796" y="0"/>
                </a:cubicBezTo>
                <a:close/>
                <a:moveTo>
                  <a:pt x="10796" y="2271"/>
                </a:moveTo>
                <a:cubicBezTo>
                  <a:pt x="13227" y="2304"/>
                  <a:pt x="14891" y="2984"/>
                  <a:pt x="15981" y="3859"/>
                </a:cubicBezTo>
                <a:cubicBezTo>
                  <a:pt x="17032" y="4702"/>
                  <a:pt x="17551" y="5727"/>
                  <a:pt x="17701" y="6534"/>
                </a:cubicBezTo>
                <a:cubicBezTo>
                  <a:pt x="17714" y="6605"/>
                  <a:pt x="17712" y="6676"/>
                  <a:pt x="17718" y="6746"/>
                </a:cubicBezTo>
                <a:cubicBezTo>
                  <a:pt x="17766" y="7304"/>
                  <a:pt x="17614" y="7849"/>
                  <a:pt x="17387" y="8328"/>
                </a:cubicBezTo>
                <a:lnTo>
                  <a:pt x="17384" y="8328"/>
                </a:lnTo>
                <a:cubicBezTo>
                  <a:pt x="17103" y="8923"/>
                  <a:pt x="16724" y="9415"/>
                  <a:pt x="16514" y="9688"/>
                </a:cubicBezTo>
                <a:cubicBezTo>
                  <a:pt x="16154" y="10158"/>
                  <a:pt x="15622" y="10690"/>
                  <a:pt x="15109" y="11246"/>
                </a:cubicBezTo>
                <a:cubicBezTo>
                  <a:pt x="14496" y="11912"/>
                  <a:pt x="13910" y="12613"/>
                  <a:pt x="13670" y="13305"/>
                </a:cubicBezTo>
                <a:cubicBezTo>
                  <a:pt x="13502" y="13790"/>
                  <a:pt x="13388" y="14327"/>
                  <a:pt x="12756" y="14599"/>
                </a:cubicBezTo>
                <a:cubicBezTo>
                  <a:pt x="12200" y="14838"/>
                  <a:pt x="11454" y="14849"/>
                  <a:pt x="10798" y="14849"/>
                </a:cubicBezTo>
                <a:cubicBezTo>
                  <a:pt x="10142" y="14850"/>
                  <a:pt x="9395" y="14838"/>
                  <a:pt x="8838" y="14599"/>
                </a:cubicBezTo>
                <a:cubicBezTo>
                  <a:pt x="8206" y="14327"/>
                  <a:pt x="8092" y="13790"/>
                  <a:pt x="7924" y="13305"/>
                </a:cubicBezTo>
                <a:cubicBezTo>
                  <a:pt x="7685" y="12613"/>
                  <a:pt x="7098" y="11912"/>
                  <a:pt x="6485" y="11246"/>
                </a:cubicBezTo>
                <a:cubicBezTo>
                  <a:pt x="6253" y="10994"/>
                  <a:pt x="6019" y="10750"/>
                  <a:pt x="5797" y="10512"/>
                </a:cubicBezTo>
                <a:cubicBezTo>
                  <a:pt x="5790" y="10504"/>
                  <a:pt x="5786" y="10498"/>
                  <a:pt x="5780" y="10491"/>
                </a:cubicBezTo>
                <a:cubicBezTo>
                  <a:pt x="5518" y="10209"/>
                  <a:pt x="5273" y="9940"/>
                  <a:pt x="5080" y="9688"/>
                </a:cubicBezTo>
                <a:cubicBezTo>
                  <a:pt x="4870" y="9415"/>
                  <a:pt x="4491" y="8923"/>
                  <a:pt x="4210" y="8328"/>
                </a:cubicBezTo>
                <a:lnTo>
                  <a:pt x="4205" y="8328"/>
                </a:lnTo>
                <a:cubicBezTo>
                  <a:pt x="3949" y="7789"/>
                  <a:pt x="3773" y="7165"/>
                  <a:pt x="3891" y="6534"/>
                </a:cubicBezTo>
                <a:cubicBezTo>
                  <a:pt x="4041" y="5727"/>
                  <a:pt x="4559" y="4702"/>
                  <a:pt x="5610" y="3859"/>
                </a:cubicBezTo>
                <a:cubicBezTo>
                  <a:pt x="5988" y="3556"/>
                  <a:pt x="6440" y="3278"/>
                  <a:pt x="6964" y="3041"/>
                </a:cubicBezTo>
                <a:cubicBezTo>
                  <a:pt x="6974" y="3036"/>
                  <a:pt x="6985" y="3031"/>
                  <a:pt x="6996" y="3026"/>
                </a:cubicBezTo>
                <a:cubicBezTo>
                  <a:pt x="7362" y="2862"/>
                  <a:pt x="7768" y="2720"/>
                  <a:pt x="8212" y="2604"/>
                </a:cubicBezTo>
                <a:cubicBezTo>
                  <a:pt x="8267" y="2590"/>
                  <a:pt x="8318" y="2571"/>
                  <a:pt x="8374" y="2557"/>
                </a:cubicBezTo>
                <a:cubicBezTo>
                  <a:pt x="8378" y="2556"/>
                  <a:pt x="8383" y="2557"/>
                  <a:pt x="8386" y="2555"/>
                </a:cubicBezTo>
                <a:lnTo>
                  <a:pt x="8388" y="2554"/>
                </a:lnTo>
                <a:cubicBezTo>
                  <a:pt x="9090" y="2384"/>
                  <a:pt x="9890" y="2283"/>
                  <a:pt x="10796" y="2271"/>
                </a:cubicBezTo>
                <a:close/>
                <a:moveTo>
                  <a:pt x="3896" y="7320"/>
                </a:moveTo>
                <a:cubicBezTo>
                  <a:pt x="3900" y="7346"/>
                  <a:pt x="3901" y="7372"/>
                  <a:pt x="3904" y="7398"/>
                </a:cubicBezTo>
                <a:cubicBezTo>
                  <a:pt x="3908" y="7424"/>
                  <a:pt x="3910" y="7450"/>
                  <a:pt x="3915" y="7476"/>
                </a:cubicBezTo>
                <a:cubicBezTo>
                  <a:pt x="3910" y="7450"/>
                  <a:pt x="3908" y="7424"/>
                  <a:pt x="3904" y="7398"/>
                </a:cubicBezTo>
                <a:cubicBezTo>
                  <a:pt x="3901" y="7372"/>
                  <a:pt x="3900" y="7346"/>
                  <a:pt x="3896" y="7320"/>
                </a:cubicBezTo>
                <a:close/>
                <a:moveTo>
                  <a:pt x="4006" y="7806"/>
                </a:moveTo>
                <a:cubicBezTo>
                  <a:pt x="4012" y="7826"/>
                  <a:pt x="4018" y="7846"/>
                  <a:pt x="4024" y="7866"/>
                </a:cubicBezTo>
                <a:cubicBezTo>
                  <a:pt x="4030" y="7886"/>
                  <a:pt x="4037" y="7905"/>
                  <a:pt x="4043" y="7925"/>
                </a:cubicBezTo>
                <a:cubicBezTo>
                  <a:pt x="4037" y="7905"/>
                  <a:pt x="4030" y="7886"/>
                  <a:pt x="4024" y="7866"/>
                </a:cubicBezTo>
                <a:cubicBezTo>
                  <a:pt x="4018" y="7846"/>
                  <a:pt x="4012" y="7826"/>
                  <a:pt x="4006" y="7806"/>
                </a:cubicBezTo>
                <a:close/>
                <a:moveTo>
                  <a:pt x="7202" y="17001"/>
                </a:moveTo>
                <a:cubicBezTo>
                  <a:pt x="6813" y="17001"/>
                  <a:pt x="6497" y="17207"/>
                  <a:pt x="6497" y="17463"/>
                </a:cubicBezTo>
                <a:cubicBezTo>
                  <a:pt x="6497" y="17719"/>
                  <a:pt x="6813" y="17926"/>
                  <a:pt x="7202" y="17926"/>
                </a:cubicBezTo>
                <a:lnTo>
                  <a:pt x="14436" y="17926"/>
                </a:lnTo>
                <a:cubicBezTo>
                  <a:pt x="14825" y="17926"/>
                  <a:pt x="15139" y="17719"/>
                  <a:pt x="15139" y="17463"/>
                </a:cubicBezTo>
                <a:cubicBezTo>
                  <a:pt x="15139" y="17208"/>
                  <a:pt x="14825" y="17001"/>
                  <a:pt x="14436" y="17001"/>
                </a:cubicBezTo>
                <a:lnTo>
                  <a:pt x="7202" y="17001"/>
                </a:lnTo>
                <a:close/>
                <a:moveTo>
                  <a:pt x="7202" y="18265"/>
                </a:moveTo>
                <a:cubicBezTo>
                  <a:pt x="6813" y="18265"/>
                  <a:pt x="6498" y="18472"/>
                  <a:pt x="6497" y="18728"/>
                </a:cubicBezTo>
                <a:cubicBezTo>
                  <a:pt x="6496" y="18984"/>
                  <a:pt x="6812" y="19193"/>
                  <a:pt x="7202" y="19192"/>
                </a:cubicBezTo>
                <a:lnTo>
                  <a:pt x="14436" y="19192"/>
                </a:lnTo>
                <a:cubicBezTo>
                  <a:pt x="14825" y="19192"/>
                  <a:pt x="15139" y="18984"/>
                  <a:pt x="15139" y="18728"/>
                </a:cubicBezTo>
                <a:cubicBezTo>
                  <a:pt x="15138" y="18472"/>
                  <a:pt x="14825" y="18265"/>
                  <a:pt x="14436" y="18265"/>
                </a:cubicBezTo>
                <a:lnTo>
                  <a:pt x="7202" y="18265"/>
                </a:lnTo>
                <a:close/>
                <a:moveTo>
                  <a:pt x="7671" y="19532"/>
                </a:moveTo>
                <a:cubicBezTo>
                  <a:pt x="7671" y="20674"/>
                  <a:pt x="9083" y="21599"/>
                  <a:pt x="10820" y="21599"/>
                </a:cubicBezTo>
                <a:cubicBezTo>
                  <a:pt x="12558" y="21599"/>
                  <a:pt x="13965" y="20674"/>
                  <a:pt x="13965" y="19532"/>
                </a:cubicBezTo>
                <a:lnTo>
                  <a:pt x="7671" y="19532"/>
                </a:lnTo>
                <a:close/>
              </a:path>
            </a:pathLst>
          </a:custGeom>
          <a:solidFill>
            <a:srgbClr val="DCDEE0"/>
          </a:solidFill>
          <a:ln w="12700">
            <a:miter lim="400000"/>
          </a:ln>
        </p:spPr>
        <p:txBody>
          <a:bodyPr lIns="0" tIns="0" rIns="0" bIns="0" anchor="ctr"/>
          <a:lstStyle/>
          <a:p>
            <a:pPr rtl="1"/>
            <a:endParaRPr/>
          </a:p>
        </p:txBody>
      </p:sp>
      <p:sp>
        <p:nvSpPr>
          <p:cNvPr id="98" name="Shape 98"/>
          <p:cNvSpPr/>
          <p:nvPr/>
        </p:nvSpPr>
        <p:spPr>
          <a:xfrm>
            <a:off x="10695323" y="3549394"/>
            <a:ext cx="273003" cy="557607"/>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cubicBezTo>
                  <a:pt x="4849" y="0"/>
                  <a:pt x="0" y="2358"/>
                  <a:pt x="0" y="5274"/>
                </a:cubicBezTo>
                <a:lnTo>
                  <a:pt x="0" y="21560"/>
                </a:lnTo>
                <a:cubicBezTo>
                  <a:pt x="2617" y="21461"/>
                  <a:pt x="18833" y="21488"/>
                  <a:pt x="21600" y="21600"/>
                </a:cubicBezTo>
                <a:lnTo>
                  <a:pt x="21600" y="5274"/>
                </a:lnTo>
                <a:cubicBezTo>
                  <a:pt x="21600" y="2358"/>
                  <a:pt x="16765" y="0"/>
                  <a:pt x="10800" y="0"/>
                </a:cubicBezTo>
                <a:close/>
              </a:path>
            </a:pathLst>
          </a:custGeom>
          <a:solidFill>
            <a:srgbClr val="A0A5A3"/>
          </a:solidFill>
          <a:ln w="12700">
            <a:miter lim="400000"/>
          </a:ln>
        </p:spPr>
        <p:txBody>
          <a:bodyPr lIns="0" tIns="0" rIns="0" bIns="0" anchor="ctr"/>
          <a:lstStyle/>
          <a:p>
            <a:pPr rtl="1">
              <a:defRPr>
                <a:solidFill>
                  <a:srgbClr val="FFFFFF"/>
                </a:solidFill>
              </a:defRPr>
            </a:pPr>
            <a:endParaRPr/>
          </a:p>
        </p:txBody>
      </p:sp>
      <p:sp>
        <p:nvSpPr>
          <p:cNvPr id="99" name="Shape 99"/>
          <p:cNvSpPr/>
          <p:nvPr/>
        </p:nvSpPr>
        <p:spPr>
          <a:xfrm>
            <a:off x="9861340" y="3794056"/>
            <a:ext cx="456829" cy="545671"/>
          </a:xfrm>
          <a:custGeom>
            <a:avLst/>
            <a:gdLst/>
            <a:ahLst/>
            <a:cxnLst>
              <a:cxn ang="0">
                <a:pos x="wd2" y="hd2"/>
              </a:cxn>
              <a:cxn ang="5400000">
                <a:pos x="wd2" y="hd2"/>
              </a:cxn>
              <a:cxn ang="10800000">
                <a:pos x="wd2" y="hd2"/>
              </a:cxn>
              <a:cxn ang="16200000">
                <a:pos x="wd2" y="hd2"/>
              </a:cxn>
            </a:cxnLst>
            <a:rect l="0" t="0" r="r" b="b"/>
            <a:pathLst>
              <a:path w="20721" h="21384" extrusionOk="0">
                <a:moveTo>
                  <a:pt x="5412" y="40"/>
                </a:moveTo>
                <a:cubicBezTo>
                  <a:pt x="4614" y="126"/>
                  <a:pt x="3831" y="354"/>
                  <a:pt x="3091" y="723"/>
                </a:cubicBezTo>
                <a:cubicBezTo>
                  <a:pt x="135" y="2198"/>
                  <a:pt x="-879" y="5467"/>
                  <a:pt x="831" y="8024"/>
                </a:cubicBezTo>
                <a:lnTo>
                  <a:pt x="9762" y="21384"/>
                </a:lnTo>
                <a:cubicBezTo>
                  <a:pt x="12942" y="19515"/>
                  <a:pt x="16582" y="17811"/>
                  <a:pt x="20721" y="16409"/>
                </a:cubicBezTo>
                <a:cubicBezTo>
                  <a:pt x="20721" y="16409"/>
                  <a:pt x="11542" y="2675"/>
                  <a:pt x="11542" y="2675"/>
                </a:cubicBezTo>
                <a:cubicBezTo>
                  <a:pt x="10260" y="757"/>
                  <a:pt x="7807" y="-216"/>
                  <a:pt x="5412" y="40"/>
                </a:cubicBezTo>
                <a:close/>
              </a:path>
            </a:pathLst>
          </a:custGeom>
          <a:solidFill>
            <a:srgbClr val="C5C7C8"/>
          </a:solidFill>
          <a:ln w="12700">
            <a:miter lim="400000"/>
          </a:ln>
        </p:spPr>
        <p:txBody>
          <a:bodyPr lIns="0" tIns="0" rIns="0" bIns="0" anchor="ctr"/>
          <a:lstStyle/>
          <a:p>
            <a:pPr rtl="1">
              <a:defRPr>
                <a:solidFill>
                  <a:srgbClr val="FFFFFF"/>
                </a:solidFill>
              </a:defRPr>
            </a:pPr>
            <a:endParaRPr/>
          </a:p>
        </p:txBody>
      </p:sp>
      <p:sp>
        <p:nvSpPr>
          <p:cNvPr id="100" name="Shape 100"/>
          <p:cNvSpPr/>
          <p:nvPr/>
        </p:nvSpPr>
        <p:spPr>
          <a:xfrm>
            <a:off x="11346160" y="3793392"/>
            <a:ext cx="456148" cy="546335"/>
          </a:xfrm>
          <a:custGeom>
            <a:avLst/>
            <a:gdLst/>
            <a:ahLst/>
            <a:cxnLst>
              <a:cxn ang="0">
                <a:pos x="wd2" y="hd2"/>
              </a:cxn>
              <a:cxn ang="5400000">
                <a:pos x="wd2" y="hd2"/>
              </a:cxn>
              <a:cxn ang="10800000">
                <a:pos x="wd2" y="hd2"/>
              </a:cxn>
              <a:cxn ang="16200000">
                <a:pos x="wd2" y="hd2"/>
              </a:cxn>
            </a:cxnLst>
            <a:rect l="0" t="0" r="r" b="b"/>
            <a:pathLst>
              <a:path w="20720" h="21386" extrusionOk="0">
                <a:moveTo>
                  <a:pt x="15284" y="40"/>
                </a:moveTo>
                <a:cubicBezTo>
                  <a:pt x="12886" y="-214"/>
                  <a:pt x="10430" y="761"/>
                  <a:pt x="9145" y="2671"/>
                </a:cubicBezTo>
                <a:lnTo>
                  <a:pt x="0" y="16323"/>
                </a:lnTo>
                <a:cubicBezTo>
                  <a:pt x="4130" y="17757"/>
                  <a:pt x="7744" y="19499"/>
                  <a:pt x="10913" y="21386"/>
                </a:cubicBezTo>
                <a:lnTo>
                  <a:pt x="19888" y="8015"/>
                </a:lnTo>
                <a:cubicBezTo>
                  <a:pt x="21600" y="5460"/>
                  <a:pt x="20584" y="2188"/>
                  <a:pt x="17624" y="708"/>
                </a:cubicBezTo>
                <a:cubicBezTo>
                  <a:pt x="16883" y="341"/>
                  <a:pt x="16083" y="124"/>
                  <a:pt x="15284" y="40"/>
                </a:cubicBezTo>
                <a:close/>
              </a:path>
            </a:pathLst>
          </a:custGeom>
          <a:solidFill>
            <a:srgbClr val="7D8080"/>
          </a:solidFill>
          <a:ln w="12700">
            <a:miter lim="400000"/>
          </a:ln>
        </p:spPr>
        <p:txBody>
          <a:bodyPr lIns="0" tIns="0" rIns="0" bIns="0" anchor="ctr"/>
          <a:lstStyle/>
          <a:p>
            <a:pPr rtl="1">
              <a:defRPr>
                <a:solidFill>
                  <a:srgbClr val="FFFFFF"/>
                </a:solidFill>
              </a:defRPr>
            </a:pPr>
            <a:endParaRPr/>
          </a:p>
        </p:txBody>
      </p:sp>
      <p:sp>
        <p:nvSpPr>
          <p:cNvPr id="101" name="Shape 101"/>
          <p:cNvSpPr/>
          <p:nvPr/>
        </p:nvSpPr>
        <p:spPr>
          <a:xfrm>
            <a:off x="9283052" y="4352625"/>
            <a:ext cx="544567" cy="450463"/>
          </a:xfrm>
          <a:custGeom>
            <a:avLst/>
            <a:gdLst/>
            <a:ahLst/>
            <a:cxnLst>
              <a:cxn ang="0">
                <a:pos x="wd2" y="hd2"/>
              </a:cxn>
              <a:cxn ang="5400000">
                <a:pos x="wd2" y="hd2"/>
              </a:cxn>
              <a:cxn ang="10800000">
                <a:pos x="wd2" y="hd2"/>
              </a:cxn>
              <a:cxn ang="16200000">
                <a:pos x="wd2" y="hd2"/>
              </a:cxn>
            </a:cxnLst>
            <a:rect l="0" t="0" r="r" b="b"/>
            <a:pathLst>
              <a:path w="20859" h="21339" extrusionOk="0">
                <a:moveTo>
                  <a:pt x="5866" y="49"/>
                </a:moveTo>
                <a:cubicBezTo>
                  <a:pt x="3844" y="-261"/>
                  <a:pt x="1786" y="916"/>
                  <a:pt x="703" y="3234"/>
                </a:cubicBezTo>
                <a:cubicBezTo>
                  <a:pt x="-741" y="6325"/>
                  <a:pt x="109" y="10277"/>
                  <a:pt x="2611" y="12060"/>
                </a:cubicBezTo>
                <a:lnTo>
                  <a:pt x="15617" y="21339"/>
                </a:lnTo>
                <a:cubicBezTo>
                  <a:pt x="16969" y="17667"/>
                  <a:pt x="18690" y="13881"/>
                  <a:pt x="20859" y="10153"/>
                </a:cubicBezTo>
                <a:cubicBezTo>
                  <a:pt x="20859" y="10153"/>
                  <a:pt x="7840" y="874"/>
                  <a:pt x="7840" y="874"/>
                </a:cubicBezTo>
                <a:cubicBezTo>
                  <a:pt x="7214" y="428"/>
                  <a:pt x="6540" y="153"/>
                  <a:pt x="5866" y="49"/>
                </a:cubicBezTo>
                <a:close/>
              </a:path>
            </a:pathLst>
          </a:custGeom>
          <a:solidFill>
            <a:srgbClr val="DCDEE0"/>
          </a:solidFill>
          <a:ln w="12700">
            <a:miter lim="400000"/>
          </a:ln>
        </p:spPr>
        <p:txBody>
          <a:bodyPr lIns="0" tIns="0" rIns="0" bIns="0" anchor="ctr"/>
          <a:lstStyle/>
          <a:p>
            <a:pPr rtl="1"/>
            <a:endParaRPr/>
          </a:p>
        </p:txBody>
      </p:sp>
      <p:sp>
        <p:nvSpPr>
          <p:cNvPr id="102" name="Shape 102"/>
          <p:cNvSpPr/>
          <p:nvPr/>
        </p:nvSpPr>
        <p:spPr>
          <a:xfrm>
            <a:off x="11836878" y="4352283"/>
            <a:ext cx="543719" cy="450805"/>
          </a:xfrm>
          <a:custGeom>
            <a:avLst/>
            <a:gdLst/>
            <a:ahLst/>
            <a:cxnLst>
              <a:cxn ang="0">
                <a:pos x="wd2" y="hd2"/>
              </a:cxn>
              <a:cxn ang="5400000">
                <a:pos x="wd2" y="hd2"/>
              </a:cxn>
              <a:cxn ang="10800000">
                <a:pos x="wd2" y="hd2"/>
              </a:cxn>
              <a:cxn ang="16200000">
                <a:pos x="wd2" y="hd2"/>
              </a:cxn>
            </a:cxnLst>
            <a:rect l="0" t="0" r="r" b="b"/>
            <a:pathLst>
              <a:path w="20859" h="21339" extrusionOk="0">
                <a:moveTo>
                  <a:pt x="14964" y="49"/>
                </a:moveTo>
                <a:cubicBezTo>
                  <a:pt x="14288" y="152"/>
                  <a:pt x="13626" y="427"/>
                  <a:pt x="13000" y="873"/>
                </a:cubicBezTo>
                <a:lnTo>
                  <a:pt x="0" y="10129"/>
                </a:lnTo>
                <a:cubicBezTo>
                  <a:pt x="2153" y="13870"/>
                  <a:pt x="3830" y="17662"/>
                  <a:pt x="5158" y="21339"/>
                </a:cubicBezTo>
                <a:lnTo>
                  <a:pt x="18236" y="12051"/>
                </a:lnTo>
                <a:cubicBezTo>
                  <a:pt x="20743" y="10261"/>
                  <a:pt x="21600" y="6320"/>
                  <a:pt x="20161" y="3231"/>
                </a:cubicBezTo>
                <a:cubicBezTo>
                  <a:pt x="19071" y="915"/>
                  <a:pt x="16989" y="-261"/>
                  <a:pt x="14964" y="49"/>
                </a:cubicBezTo>
                <a:close/>
              </a:path>
            </a:pathLst>
          </a:custGeom>
          <a:solidFill>
            <a:srgbClr val="F8D975"/>
          </a:solidFill>
          <a:ln w="12700">
            <a:miter lim="400000"/>
          </a:ln>
        </p:spPr>
        <p:txBody>
          <a:bodyPr lIns="0" tIns="0" rIns="0" bIns="0" anchor="ctr"/>
          <a:lstStyle/>
          <a:p>
            <a:pPr rtl="1">
              <a:defRPr>
                <a:solidFill>
                  <a:srgbClr val="FFFFFF"/>
                </a:solidFill>
              </a:defRPr>
            </a:pPr>
            <a:endParaRPr/>
          </a:p>
        </p:txBody>
      </p:sp>
      <p:sp>
        <p:nvSpPr>
          <p:cNvPr id="103" name="Shape 103"/>
          <p:cNvSpPr>
            <a:spLocks noGrp="1"/>
          </p:cNvSpPr>
          <p:nvPr>
            <p:ph type="body" sz="quarter" idx="14"/>
          </p:nvPr>
        </p:nvSpPr>
        <p:spPr>
          <a:xfrm>
            <a:off x="856779" y="4321140"/>
            <a:ext cx="7244805" cy="376543"/>
          </a:xfrm>
          <a:prstGeom prst="rect">
            <a:avLst/>
          </a:prstGeom>
        </p:spPr>
        <p:txBody>
          <a:bodyPr anchor="ctr"/>
          <a:lstStyle>
            <a:lvl1pPr algn="r" rtl="1">
              <a:defRPr lang="ar-EG" sz="2400" smtClean="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104" name="Shape 104"/>
          <p:cNvSpPr/>
          <p:nvPr/>
        </p:nvSpPr>
        <p:spPr>
          <a:xfrm>
            <a:off x="8293508" y="4357011"/>
            <a:ext cx="254000" cy="254001"/>
          </a:xfrm>
          <a:prstGeom prst="ellipse">
            <a:avLst/>
          </a:prstGeom>
          <a:solidFill>
            <a:srgbClr val="DCDEE0"/>
          </a:solidFill>
          <a:ln w="12700">
            <a:miter lim="400000"/>
          </a:ln>
        </p:spPr>
        <p:txBody>
          <a:bodyPr lIns="0" tIns="0" rIns="0" bIns="0" anchor="ctr"/>
          <a:lstStyle/>
          <a:p>
            <a:pPr rtl="1"/>
            <a:endParaRPr/>
          </a:p>
        </p:txBody>
      </p:sp>
      <p:sp>
        <p:nvSpPr>
          <p:cNvPr id="105" name="Shape 105"/>
          <p:cNvSpPr>
            <a:spLocks noGrp="1"/>
          </p:cNvSpPr>
          <p:nvPr>
            <p:ph type="body" sz="quarter" idx="15"/>
          </p:nvPr>
        </p:nvSpPr>
        <p:spPr>
          <a:xfrm>
            <a:off x="856779" y="4915337"/>
            <a:ext cx="7244805" cy="376543"/>
          </a:xfrm>
          <a:prstGeom prst="rect">
            <a:avLst/>
          </a:prstGeom>
        </p:spPr>
        <p:txBody>
          <a:bodyPr anchor="ctr"/>
          <a:lstStyle>
            <a:lvl1pPr algn="r" rtl="1">
              <a:defRPr lang="ar-EG" sz="2400" smtClean="0">
                <a:latin typeface="Helvetica Neue W23 for SKY Reg" panose="020B0604020202020204" pitchFamily="34" charset="-78"/>
                <a:cs typeface="Helvetica Neue W23 for SKY Reg" panose="020B0604020202020204" pitchFamily="34" charset="-78"/>
              </a:defRPr>
            </a:lvl1pPr>
          </a:lstStyle>
          <a:p>
            <a:pPr lvl="0"/>
            <a:r>
              <a:rPr lang="ar-EG"/>
              <a:t>أستبدل هذا النص</a:t>
            </a:r>
            <a:endParaRPr lang="en-US" dirty="0"/>
          </a:p>
        </p:txBody>
      </p:sp>
      <p:sp>
        <p:nvSpPr>
          <p:cNvPr id="106" name="Shape 106"/>
          <p:cNvSpPr/>
          <p:nvPr/>
        </p:nvSpPr>
        <p:spPr>
          <a:xfrm>
            <a:off x="8293508" y="4951208"/>
            <a:ext cx="254000" cy="254001"/>
          </a:xfrm>
          <a:prstGeom prst="ellipse">
            <a:avLst/>
          </a:prstGeom>
          <a:solidFill>
            <a:srgbClr val="C5C7C8"/>
          </a:solidFill>
          <a:ln w="12700">
            <a:miter lim="400000"/>
          </a:ln>
        </p:spPr>
        <p:txBody>
          <a:bodyPr lIns="0" tIns="0" rIns="0" bIns="0" anchor="ctr"/>
          <a:lstStyle/>
          <a:p>
            <a:pPr rtl="1">
              <a:defRPr>
                <a:solidFill>
                  <a:srgbClr val="FFFFFF"/>
                </a:solidFill>
              </a:defRPr>
            </a:pPr>
            <a:endParaRPr/>
          </a:p>
        </p:txBody>
      </p:sp>
      <p:sp>
        <p:nvSpPr>
          <p:cNvPr id="107" name="Shape 107"/>
          <p:cNvSpPr>
            <a:spLocks noGrp="1"/>
          </p:cNvSpPr>
          <p:nvPr>
            <p:ph type="body" sz="quarter" idx="16"/>
          </p:nvPr>
        </p:nvSpPr>
        <p:spPr>
          <a:xfrm>
            <a:off x="856779" y="5509535"/>
            <a:ext cx="7244805" cy="376542"/>
          </a:xfrm>
          <a:prstGeom prst="rect">
            <a:avLst/>
          </a:prstGeom>
        </p:spPr>
        <p:txBody>
          <a:bodyPr anchor="ctr"/>
          <a:lstStyle>
            <a:lvl1pPr algn="r" rtl="1">
              <a:defRPr lang="ar-EG" sz="2400" smtClean="0">
                <a:latin typeface="Helvetica Neue W23 for SKY Reg" panose="020B0604020202020204" pitchFamily="34" charset="-78"/>
                <a:cs typeface="Helvetica Neue W23 for SKY Reg" panose="020B0604020202020204" pitchFamily="34" charset="-78"/>
              </a:defRPr>
            </a:lvl1pPr>
          </a:lstStyle>
          <a:p>
            <a:pPr lvl="0"/>
            <a:r>
              <a:rPr lang="ar-EG"/>
              <a:t>أستبدل هذا النص</a:t>
            </a:r>
            <a:endParaRPr lang="en-US" dirty="0"/>
          </a:p>
        </p:txBody>
      </p:sp>
      <p:sp>
        <p:nvSpPr>
          <p:cNvPr id="108" name="Shape 108"/>
          <p:cNvSpPr/>
          <p:nvPr/>
        </p:nvSpPr>
        <p:spPr>
          <a:xfrm>
            <a:off x="8293508" y="5545405"/>
            <a:ext cx="254000" cy="254001"/>
          </a:xfrm>
          <a:prstGeom prst="ellipse">
            <a:avLst/>
          </a:prstGeom>
          <a:solidFill>
            <a:srgbClr val="A0A5A3"/>
          </a:solidFill>
          <a:ln w="12700">
            <a:miter lim="400000"/>
          </a:ln>
        </p:spPr>
        <p:txBody>
          <a:bodyPr lIns="0" tIns="0" rIns="0" bIns="0" anchor="ctr"/>
          <a:lstStyle/>
          <a:p>
            <a:pPr rtl="1">
              <a:defRPr>
                <a:solidFill>
                  <a:srgbClr val="FFFFFF"/>
                </a:solidFill>
              </a:defRPr>
            </a:pPr>
            <a:endParaRPr/>
          </a:p>
        </p:txBody>
      </p:sp>
      <p:sp>
        <p:nvSpPr>
          <p:cNvPr id="109" name="Shape 109"/>
          <p:cNvSpPr>
            <a:spLocks noGrp="1"/>
          </p:cNvSpPr>
          <p:nvPr>
            <p:ph type="body" sz="quarter" idx="17"/>
          </p:nvPr>
        </p:nvSpPr>
        <p:spPr>
          <a:xfrm>
            <a:off x="856779" y="6103732"/>
            <a:ext cx="7244805" cy="376542"/>
          </a:xfrm>
          <a:prstGeom prst="rect">
            <a:avLst/>
          </a:prstGeom>
        </p:spPr>
        <p:txBody>
          <a:bodyPr anchor="ctr"/>
          <a:lstStyle>
            <a:lvl1pPr algn="r" rtl="1">
              <a:defRPr lang="ar-EG" sz="2400" smtClean="0">
                <a:latin typeface="Helvetica Neue W23 for SKY Reg" panose="020B0604020202020204" pitchFamily="34" charset="-78"/>
                <a:cs typeface="Helvetica Neue W23 for SKY Reg" panose="020B0604020202020204" pitchFamily="34" charset="-78"/>
              </a:defRPr>
            </a:lvl1pPr>
          </a:lstStyle>
          <a:p>
            <a:pPr lvl="0"/>
            <a:r>
              <a:rPr lang="ar-EG"/>
              <a:t>أستبدل هذا النص</a:t>
            </a:r>
            <a:endParaRPr lang="en-US" dirty="0"/>
          </a:p>
        </p:txBody>
      </p:sp>
      <p:sp>
        <p:nvSpPr>
          <p:cNvPr id="110" name="Shape 110"/>
          <p:cNvSpPr/>
          <p:nvPr/>
        </p:nvSpPr>
        <p:spPr>
          <a:xfrm>
            <a:off x="8293508" y="6139602"/>
            <a:ext cx="254000" cy="254001"/>
          </a:xfrm>
          <a:prstGeom prst="ellipse">
            <a:avLst/>
          </a:prstGeom>
          <a:solidFill>
            <a:srgbClr val="7D8080"/>
          </a:solidFill>
          <a:ln w="12700">
            <a:miter lim="400000"/>
          </a:ln>
        </p:spPr>
        <p:txBody>
          <a:bodyPr lIns="0" tIns="0" rIns="0" bIns="0" anchor="ctr"/>
          <a:lstStyle/>
          <a:p>
            <a:pPr rtl="1">
              <a:defRPr>
                <a:solidFill>
                  <a:srgbClr val="FFFFFF"/>
                </a:solidFill>
              </a:defRPr>
            </a:pPr>
            <a:endParaRPr/>
          </a:p>
        </p:txBody>
      </p:sp>
      <p:sp>
        <p:nvSpPr>
          <p:cNvPr id="111" name="Shape 111"/>
          <p:cNvSpPr>
            <a:spLocks noGrp="1"/>
          </p:cNvSpPr>
          <p:nvPr>
            <p:ph type="body" sz="quarter" idx="18" hasCustomPrompt="1"/>
          </p:nvPr>
        </p:nvSpPr>
        <p:spPr>
          <a:xfrm>
            <a:off x="856779" y="6697929"/>
            <a:ext cx="7244805" cy="376542"/>
          </a:xfrm>
          <a:prstGeom prst="rect">
            <a:avLst/>
          </a:prstGeom>
        </p:spPr>
        <p:txBody>
          <a:bodyPr anchor="ctr"/>
          <a:lstStyle>
            <a:lvl1pPr algn="r" rtl="1">
              <a:defRPr lang="ar-EG" sz="2400" smtClean="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112" name="Shape 112"/>
          <p:cNvSpPr/>
          <p:nvPr/>
        </p:nvSpPr>
        <p:spPr>
          <a:xfrm>
            <a:off x="8293508" y="6733799"/>
            <a:ext cx="254000" cy="254001"/>
          </a:xfrm>
          <a:prstGeom prst="ellipse">
            <a:avLst/>
          </a:prstGeom>
          <a:solidFill>
            <a:srgbClr val="F8D975"/>
          </a:solidFill>
          <a:ln w="12700">
            <a:miter lim="400000"/>
          </a:ln>
        </p:spPr>
        <p:txBody>
          <a:bodyPr lIns="0" tIns="0" rIns="0" bIns="0" anchor="ctr"/>
          <a:lstStyle/>
          <a:p>
            <a:pPr rtl="1"/>
            <a:endParaRPr/>
          </a:p>
        </p:txBody>
      </p:sp>
      <p:sp>
        <p:nvSpPr>
          <p:cNvPr id="113" name="Shape 113"/>
          <p:cNvSpPr>
            <a:spLocks noGrp="1"/>
          </p:cNvSpPr>
          <p:nvPr>
            <p:ph type="title" hasCustomPrompt="1"/>
          </p:nvPr>
        </p:nvSpPr>
        <p:spPr>
          <a:xfrm>
            <a:off x="848104" y="3555744"/>
            <a:ext cx="7620000" cy="575007"/>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endParaRPr dirty="0"/>
          </a:p>
        </p:txBody>
      </p:sp>
    </p:spTree>
  </p:cSld>
  <p:clrMapOvr>
    <a:masterClrMapping/>
  </p:clrMapOvr>
  <p:transition spd="med"/>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tx">
  <p:cSld name="Launch Description">
    <p:spTree>
      <p:nvGrpSpPr>
        <p:cNvPr id="1" name=""/>
        <p:cNvGrpSpPr/>
        <p:nvPr/>
      </p:nvGrpSpPr>
      <p:grpSpPr>
        <a:xfrm>
          <a:off x="0" y="0"/>
          <a:ext cx="0" cy="0"/>
          <a:chOff x="0" y="0"/>
          <a:chExt cx="0" cy="0"/>
        </a:xfrm>
      </p:grpSpPr>
      <p:sp>
        <p:nvSpPr>
          <p:cNvPr id="120" name="Shape 120"/>
          <p:cNvSpPr>
            <a:spLocks noGrp="1"/>
          </p:cNvSpPr>
          <p:nvPr>
            <p:ph type="sldNum" sz="quarter" idx="2"/>
          </p:nvPr>
        </p:nvSpPr>
        <p:spPr>
          <a:xfrm>
            <a:off x="6361335" y="8894751"/>
            <a:ext cx="282129" cy="276999"/>
          </a:xfrm>
          <a:prstGeom prst="rect">
            <a:avLst/>
          </a:prstGeom>
        </p:spPr>
        <p:txBody>
          <a:bodyPr/>
          <a:lstStyle>
            <a:lvl1pPr rtl="1">
              <a:defRPr/>
            </a:lvl1pPr>
          </a:lstStyle>
          <a:p>
            <a:fld id="{86CB4B4D-7CA3-9044-876B-883B54F8677D}" type="slidenum">
              <a:rPr lang="ar-EG" smtClean="0"/>
              <a:pPr/>
              <a:t>‹#›</a:t>
            </a:fld>
            <a:endParaRPr lang="ar-EG"/>
          </a:p>
        </p:txBody>
      </p:sp>
      <p:sp>
        <p:nvSpPr>
          <p:cNvPr id="121" name="Shape 121"/>
          <p:cNvSpPr/>
          <p:nvPr/>
        </p:nvSpPr>
        <p:spPr>
          <a:xfrm>
            <a:off x="0" y="2922852"/>
            <a:ext cx="13004800" cy="5080001"/>
          </a:xfrm>
          <a:prstGeom prst="rect">
            <a:avLst/>
          </a:prstGeom>
          <a:solidFill>
            <a:srgbClr val="F6F6F6"/>
          </a:solidFill>
          <a:ln w="12700">
            <a:miter lim="400000"/>
          </a:ln>
        </p:spPr>
        <p:txBody>
          <a:bodyPr lIns="0" tIns="0" rIns="0" bIns="0" anchor="ctr"/>
          <a:lstStyle/>
          <a:p>
            <a:pPr algn="r" rtl="1"/>
            <a:endParaRPr/>
          </a:p>
        </p:txBody>
      </p:sp>
      <p:sp>
        <p:nvSpPr>
          <p:cNvPr id="122" name="Shape 122"/>
          <p:cNvSpPr>
            <a:spLocks noGrp="1"/>
          </p:cNvSpPr>
          <p:nvPr>
            <p:ph type="body" sz="quarter" idx="13" hasCustomPrompt="1"/>
          </p:nvPr>
        </p:nvSpPr>
        <p:spPr>
          <a:xfrm>
            <a:off x="4597400" y="6990275"/>
            <a:ext cx="7620000" cy="387103"/>
          </a:xfrm>
          <a:prstGeom prst="rect">
            <a:avLst/>
          </a:prstGeom>
        </p:spPr>
        <p:txBody>
          <a:bodyPr anchor="ctr"/>
          <a:lstStyle>
            <a:lvl1pPr algn="r" rtl="1">
              <a:defRPr>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123" name="Shape 123"/>
          <p:cNvSpPr>
            <a:spLocks noGrp="1"/>
          </p:cNvSpPr>
          <p:nvPr>
            <p:ph type="body" sz="quarter" idx="1" hasCustomPrompt="1"/>
          </p:nvPr>
        </p:nvSpPr>
        <p:spPr>
          <a:xfrm>
            <a:off x="4597400" y="4323027"/>
            <a:ext cx="7620000" cy="2547425"/>
          </a:xfrm>
          <a:prstGeom prst="rect">
            <a:avLst/>
          </a:prstGeom>
        </p:spPr>
        <p:txBody>
          <a:bodyPr/>
          <a:lstStyle>
            <a:lvl1pPr marL="0" marR="0" indent="0" algn="just" defTabSz="584200" rtl="1" eaLnBrk="1" fontAlgn="auto" latinLnBrk="0" hangingPunct="1">
              <a:lnSpc>
                <a:spcPct val="100000"/>
              </a:lnSpc>
              <a:spcBef>
                <a:spcPts val="3000"/>
              </a:spcBef>
              <a:spcAft>
                <a:spcPts val="0"/>
              </a:spcAft>
              <a:buClrTx/>
              <a:buSzTx/>
              <a:buFontTx/>
              <a:buNone/>
              <a:tabLst/>
              <a:defRPr sz="2000" baseline="0">
                <a:latin typeface="Helvetica Neue W23 for SKY Reg" panose="020B0604020202020204" pitchFamily="34" charset="-78"/>
                <a:cs typeface="Helvetica Neue W23 for SKY Reg" panose="020B0604020202020204" pitchFamily="34" charset="-78"/>
              </a:defRPr>
            </a:lvl1pPr>
            <a:lvl2pPr algn="r" rtl="1">
              <a:defRPr/>
            </a:lvl2pPr>
            <a:lvl3pPr algn="r" rtl="1">
              <a:defRPr/>
            </a:lvl3pPr>
            <a:lvl4pPr algn="l"/>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 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a:p>
            <a:endParaRPr lang="ar-EG" dirty="0"/>
          </a:p>
        </p:txBody>
      </p:sp>
      <p:sp>
        <p:nvSpPr>
          <p:cNvPr id="124" name="Shape 124"/>
          <p:cNvSpPr/>
          <p:nvPr/>
        </p:nvSpPr>
        <p:spPr>
          <a:xfrm rot="10800000" flipH="1">
            <a:off x="1747460" y="5935396"/>
            <a:ext cx="1109370" cy="2067456"/>
          </a:xfrm>
          <a:custGeom>
            <a:avLst/>
            <a:gdLst/>
            <a:ahLst/>
            <a:cxnLst>
              <a:cxn ang="0">
                <a:pos x="wd2" y="hd2"/>
              </a:cxn>
              <a:cxn ang="5400000">
                <a:pos x="wd2" y="hd2"/>
              </a:cxn>
              <a:cxn ang="10800000">
                <a:pos x="wd2" y="hd2"/>
              </a:cxn>
              <a:cxn ang="16200000">
                <a:pos x="wd2" y="hd2"/>
              </a:cxn>
            </a:cxnLst>
            <a:rect l="0" t="0" r="r" b="b"/>
            <a:pathLst>
              <a:path w="20365" h="21584" extrusionOk="0">
                <a:moveTo>
                  <a:pt x="18628" y="10513"/>
                </a:moveTo>
                <a:cubicBezTo>
                  <a:pt x="16241" y="7424"/>
                  <a:pt x="10195" y="-16"/>
                  <a:pt x="10182" y="0"/>
                </a:cubicBezTo>
                <a:cubicBezTo>
                  <a:pt x="10169" y="-16"/>
                  <a:pt x="4123" y="7424"/>
                  <a:pt x="1736" y="10513"/>
                </a:cubicBezTo>
                <a:cubicBezTo>
                  <a:pt x="1159" y="11260"/>
                  <a:pt x="-618" y="13272"/>
                  <a:pt x="220" y="15812"/>
                </a:cubicBezTo>
                <a:cubicBezTo>
                  <a:pt x="1412" y="19528"/>
                  <a:pt x="5441" y="21570"/>
                  <a:pt x="10157" y="21584"/>
                </a:cubicBezTo>
                <a:lnTo>
                  <a:pt x="10157" y="21584"/>
                </a:lnTo>
                <a:cubicBezTo>
                  <a:pt x="10165" y="21584"/>
                  <a:pt x="10174" y="21584"/>
                  <a:pt x="10182" y="21584"/>
                </a:cubicBezTo>
                <a:cubicBezTo>
                  <a:pt x="10190" y="21584"/>
                  <a:pt x="10199" y="21584"/>
                  <a:pt x="10207" y="21584"/>
                </a:cubicBezTo>
                <a:lnTo>
                  <a:pt x="10207" y="21584"/>
                </a:lnTo>
                <a:cubicBezTo>
                  <a:pt x="14923" y="21570"/>
                  <a:pt x="18952" y="19528"/>
                  <a:pt x="20143" y="15812"/>
                </a:cubicBezTo>
                <a:cubicBezTo>
                  <a:pt x="20982" y="13272"/>
                  <a:pt x="19205" y="11260"/>
                  <a:pt x="18628" y="10513"/>
                </a:cubicBezTo>
                <a:close/>
              </a:path>
            </a:pathLst>
          </a:custGeom>
          <a:solidFill>
            <a:schemeClr val="accent4">
              <a:hueOff val="384618"/>
              <a:satOff val="3869"/>
              <a:lumOff val="5802"/>
            </a:schemeClr>
          </a:solidFill>
          <a:ln w="12700">
            <a:miter lim="400000"/>
          </a:ln>
        </p:spPr>
        <p:txBody>
          <a:bodyPr lIns="0" tIns="0" rIns="0" bIns="0" anchor="b"/>
          <a:lstStyle/>
          <a:p>
            <a:pPr rtl="1">
              <a:defRPr>
                <a:solidFill>
                  <a:srgbClr val="FFFFFF"/>
                </a:solidFill>
              </a:defRPr>
            </a:pPr>
            <a:endParaRPr/>
          </a:p>
        </p:txBody>
      </p:sp>
      <p:sp>
        <p:nvSpPr>
          <p:cNvPr id="125" name="Shape 125"/>
          <p:cNvSpPr/>
          <p:nvPr/>
        </p:nvSpPr>
        <p:spPr>
          <a:xfrm rot="10800000" flipH="1">
            <a:off x="1773907" y="5938687"/>
            <a:ext cx="1056476" cy="1859826"/>
          </a:xfrm>
          <a:custGeom>
            <a:avLst/>
            <a:gdLst/>
            <a:ahLst/>
            <a:cxnLst>
              <a:cxn ang="0">
                <a:pos x="wd2" y="hd2"/>
              </a:cxn>
              <a:cxn ang="5400000">
                <a:pos x="wd2" y="hd2"/>
              </a:cxn>
              <a:cxn ang="10800000">
                <a:pos x="wd2" y="hd2"/>
              </a:cxn>
              <a:cxn ang="16200000">
                <a:pos x="wd2" y="hd2"/>
              </a:cxn>
            </a:cxnLst>
            <a:rect l="0" t="0" r="r" b="b"/>
            <a:pathLst>
              <a:path w="20365" h="21584" extrusionOk="0">
                <a:moveTo>
                  <a:pt x="18628" y="10513"/>
                </a:moveTo>
                <a:cubicBezTo>
                  <a:pt x="16241" y="7424"/>
                  <a:pt x="10195" y="-16"/>
                  <a:pt x="10182" y="0"/>
                </a:cubicBezTo>
                <a:cubicBezTo>
                  <a:pt x="10169" y="-16"/>
                  <a:pt x="4123" y="7424"/>
                  <a:pt x="1736" y="10513"/>
                </a:cubicBezTo>
                <a:cubicBezTo>
                  <a:pt x="1159" y="11260"/>
                  <a:pt x="-618" y="13272"/>
                  <a:pt x="220" y="15812"/>
                </a:cubicBezTo>
                <a:cubicBezTo>
                  <a:pt x="1412" y="19528"/>
                  <a:pt x="5441" y="21570"/>
                  <a:pt x="10157" y="21584"/>
                </a:cubicBezTo>
                <a:lnTo>
                  <a:pt x="10157" y="21584"/>
                </a:lnTo>
                <a:cubicBezTo>
                  <a:pt x="10165" y="21584"/>
                  <a:pt x="10174" y="21584"/>
                  <a:pt x="10182" y="21584"/>
                </a:cubicBezTo>
                <a:cubicBezTo>
                  <a:pt x="10190" y="21584"/>
                  <a:pt x="10199" y="21584"/>
                  <a:pt x="10207" y="21584"/>
                </a:cubicBezTo>
                <a:lnTo>
                  <a:pt x="10207" y="21584"/>
                </a:lnTo>
                <a:cubicBezTo>
                  <a:pt x="14923" y="21570"/>
                  <a:pt x="18952" y="19528"/>
                  <a:pt x="20143" y="15812"/>
                </a:cubicBezTo>
                <a:cubicBezTo>
                  <a:pt x="20982" y="13272"/>
                  <a:pt x="19205" y="11260"/>
                  <a:pt x="18628" y="10513"/>
                </a:cubicBezTo>
                <a:close/>
              </a:path>
            </a:pathLst>
          </a:custGeom>
          <a:solidFill>
            <a:srgbClr val="F8D975"/>
          </a:solidFill>
          <a:ln w="12700">
            <a:miter lim="400000"/>
          </a:ln>
        </p:spPr>
        <p:txBody>
          <a:bodyPr lIns="0" tIns="0" rIns="0" bIns="0" anchor="b"/>
          <a:lstStyle/>
          <a:p>
            <a:pPr rtl="1">
              <a:defRPr>
                <a:solidFill>
                  <a:srgbClr val="FFFFFF"/>
                </a:solidFill>
              </a:defRPr>
            </a:pPr>
            <a:endParaRPr/>
          </a:p>
        </p:txBody>
      </p:sp>
      <p:sp>
        <p:nvSpPr>
          <p:cNvPr id="126" name="Shape 126"/>
          <p:cNvSpPr/>
          <p:nvPr/>
        </p:nvSpPr>
        <p:spPr>
          <a:xfrm>
            <a:off x="1889007" y="6044175"/>
            <a:ext cx="826277" cy="826277"/>
          </a:xfrm>
          <a:prstGeom prst="ellipse">
            <a:avLst/>
          </a:prstGeom>
          <a:solidFill>
            <a:srgbClr val="F5E9A4"/>
          </a:solidFill>
          <a:ln w="12700">
            <a:miter lim="400000"/>
          </a:ln>
        </p:spPr>
        <p:txBody>
          <a:bodyPr lIns="0" tIns="0" rIns="0" bIns="0" anchor="b"/>
          <a:lstStyle/>
          <a:p>
            <a:pPr rtl="1">
              <a:defRPr>
                <a:solidFill>
                  <a:srgbClr val="FFFFFF"/>
                </a:solidFill>
              </a:defRPr>
            </a:pPr>
            <a:endParaRPr/>
          </a:p>
        </p:txBody>
      </p:sp>
      <p:sp>
        <p:nvSpPr>
          <p:cNvPr id="127" name="Shape 127"/>
          <p:cNvSpPr/>
          <p:nvPr/>
        </p:nvSpPr>
        <p:spPr>
          <a:xfrm>
            <a:off x="1574965" y="2181830"/>
            <a:ext cx="1454296" cy="3778529"/>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cubicBezTo>
                  <a:pt x="8341" y="951"/>
                  <a:pt x="6006" y="2971"/>
                  <a:pt x="4088" y="6112"/>
                </a:cubicBezTo>
                <a:cubicBezTo>
                  <a:pt x="1465" y="10405"/>
                  <a:pt x="124" y="15976"/>
                  <a:pt x="0" y="21600"/>
                </a:cubicBezTo>
                <a:lnTo>
                  <a:pt x="10800" y="21600"/>
                </a:lnTo>
                <a:lnTo>
                  <a:pt x="21600" y="21600"/>
                </a:lnTo>
                <a:cubicBezTo>
                  <a:pt x="21476" y="15976"/>
                  <a:pt x="20135" y="10405"/>
                  <a:pt x="17512" y="6112"/>
                </a:cubicBezTo>
                <a:cubicBezTo>
                  <a:pt x="15594" y="2971"/>
                  <a:pt x="13259" y="951"/>
                  <a:pt x="10800" y="0"/>
                </a:cubicBezTo>
                <a:close/>
              </a:path>
            </a:pathLst>
          </a:custGeom>
          <a:solidFill>
            <a:srgbClr val="FFFFFF"/>
          </a:solidFill>
          <a:ln w="12700">
            <a:miter lim="400000"/>
          </a:ln>
        </p:spPr>
        <p:txBody>
          <a:bodyPr lIns="0" tIns="0" rIns="0" bIns="0" anchor="b"/>
          <a:lstStyle/>
          <a:p>
            <a:pPr rtl="1"/>
            <a:endParaRPr/>
          </a:p>
        </p:txBody>
      </p:sp>
      <p:sp>
        <p:nvSpPr>
          <p:cNvPr id="128" name="Shape 128"/>
          <p:cNvSpPr/>
          <p:nvPr/>
        </p:nvSpPr>
        <p:spPr>
          <a:xfrm>
            <a:off x="2885030" y="4071223"/>
            <a:ext cx="938489" cy="2020803"/>
          </a:xfrm>
          <a:custGeom>
            <a:avLst/>
            <a:gdLst/>
            <a:ahLst/>
            <a:cxnLst>
              <a:cxn ang="0">
                <a:pos x="wd2" y="hd2"/>
              </a:cxn>
              <a:cxn ang="5400000">
                <a:pos x="wd2" y="hd2"/>
              </a:cxn>
              <a:cxn ang="10800000">
                <a:pos x="wd2" y="hd2"/>
              </a:cxn>
              <a:cxn ang="16200000">
                <a:pos x="wd2" y="hd2"/>
              </a:cxn>
            </a:cxnLst>
            <a:rect l="0" t="0" r="r" b="b"/>
            <a:pathLst>
              <a:path w="21600" h="21600" extrusionOk="0">
                <a:moveTo>
                  <a:pt x="48" y="0"/>
                </a:moveTo>
                <a:lnTo>
                  <a:pt x="0" y="6"/>
                </a:lnTo>
                <a:cubicBezTo>
                  <a:pt x="1550" y="5289"/>
                  <a:pt x="2484" y="11074"/>
                  <a:pt x="2810" y="16980"/>
                </a:cubicBezTo>
                <a:lnTo>
                  <a:pt x="21600" y="21600"/>
                </a:lnTo>
                <a:lnTo>
                  <a:pt x="21600" y="12841"/>
                </a:lnTo>
                <a:lnTo>
                  <a:pt x="48" y="0"/>
                </a:lnTo>
                <a:close/>
              </a:path>
            </a:pathLst>
          </a:custGeom>
          <a:solidFill>
            <a:srgbClr val="E4E4E4"/>
          </a:solidFill>
          <a:ln w="12700">
            <a:miter lim="400000"/>
          </a:ln>
        </p:spPr>
        <p:txBody>
          <a:bodyPr lIns="0" tIns="0" rIns="0" bIns="0" anchor="b"/>
          <a:lstStyle/>
          <a:p>
            <a:pPr rtl="1">
              <a:defRPr>
                <a:solidFill>
                  <a:srgbClr val="FFFFFF"/>
                </a:solidFill>
              </a:defRPr>
            </a:pPr>
            <a:endParaRPr/>
          </a:p>
        </p:txBody>
      </p:sp>
      <p:sp>
        <p:nvSpPr>
          <p:cNvPr id="129" name="Shape 129"/>
          <p:cNvSpPr>
            <a:spLocks noGrp="1"/>
          </p:cNvSpPr>
          <p:nvPr>
            <p:ph type="body" sz="quarter" idx="14" hasCustomPrompt="1"/>
          </p:nvPr>
        </p:nvSpPr>
        <p:spPr>
          <a:xfrm>
            <a:off x="1681961" y="5960357"/>
            <a:ext cx="1240368" cy="139462"/>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21600" y="0"/>
                </a:lnTo>
                <a:lnTo>
                  <a:pt x="20879" y="21600"/>
                </a:lnTo>
                <a:lnTo>
                  <a:pt x="721" y="21600"/>
                </a:lnTo>
                <a:lnTo>
                  <a:pt x="0" y="0"/>
                </a:lnTo>
                <a:close/>
              </a:path>
            </a:pathLst>
          </a:custGeom>
          <a:solidFill>
            <a:srgbClr val="E4E4E4"/>
          </a:solidFill>
        </p:spPr>
        <p:txBody>
          <a:bodyPr anchor="b"/>
          <a:lstStyle>
            <a:lvl1pPr rtl="1">
              <a:defRPr/>
            </a:lvl1pPr>
          </a:lstStyle>
          <a:p>
            <a:pPr>
              <a:defRPr>
                <a:solidFill>
                  <a:srgbClr val="FFFFFF"/>
                </a:solidFill>
              </a:defRPr>
            </a:pPr>
            <a:r>
              <a:rPr lang="en-US" dirty="0"/>
              <a:t> </a:t>
            </a:r>
            <a:endParaRPr dirty="0"/>
          </a:p>
        </p:txBody>
      </p:sp>
      <p:sp>
        <p:nvSpPr>
          <p:cNvPr id="130" name="Shape 130"/>
          <p:cNvSpPr/>
          <p:nvPr/>
        </p:nvSpPr>
        <p:spPr>
          <a:xfrm>
            <a:off x="1937374" y="2173552"/>
            <a:ext cx="729477" cy="744997"/>
          </a:xfrm>
          <a:custGeom>
            <a:avLst/>
            <a:gdLst/>
            <a:ahLst/>
            <a:cxnLst>
              <a:cxn ang="0">
                <a:pos x="wd2" y="hd2"/>
              </a:cxn>
              <a:cxn ang="5400000">
                <a:pos x="wd2" y="hd2"/>
              </a:cxn>
              <a:cxn ang="10800000">
                <a:pos x="wd2" y="hd2"/>
              </a:cxn>
              <a:cxn ang="16200000">
                <a:pos x="wd2" y="hd2"/>
              </a:cxn>
            </a:cxnLst>
            <a:rect l="0" t="0" r="r" b="b"/>
            <a:pathLst>
              <a:path w="21600" h="21600" extrusionOk="0">
                <a:moveTo>
                  <a:pt x="10792" y="0"/>
                </a:moveTo>
                <a:lnTo>
                  <a:pt x="10792" y="15"/>
                </a:lnTo>
                <a:cubicBezTo>
                  <a:pt x="6945" y="3811"/>
                  <a:pt x="3260" y="10998"/>
                  <a:pt x="0" y="21600"/>
                </a:cubicBezTo>
                <a:lnTo>
                  <a:pt x="10792" y="21600"/>
                </a:lnTo>
                <a:lnTo>
                  <a:pt x="10808" y="21600"/>
                </a:lnTo>
                <a:lnTo>
                  <a:pt x="21600" y="21600"/>
                </a:lnTo>
                <a:cubicBezTo>
                  <a:pt x="18340" y="10998"/>
                  <a:pt x="14655" y="3811"/>
                  <a:pt x="10808" y="15"/>
                </a:cubicBezTo>
                <a:lnTo>
                  <a:pt x="10808" y="0"/>
                </a:lnTo>
                <a:cubicBezTo>
                  <a:pt x="10805" y="2"/>
                  <a:pt x="10802" y="5"/>
                  <a:pt x="10800" y="7"/>
                </a:cubicBezTo>
                <a:cubicBezTo>
                  <a:pt x="10798" y="5"/>
                  <a:pt x="10795" y="2"/>
                  <a:pt x="10792" y="0"/>
                </a:cubicBezTo>
                <a:close/>
              </a:path>
            </a:pathLst>
          </a:custGeom>
          <a:solidFill>
            <a:srgbClr val="A6AAA9"/>
          </a:solidFill>
          <a:ln w="12700">
            <a:miter lim="400000"/>
          </a:ln>
        </p:spPr>
        <p:txBody>
          <a:bodyPr lIns="0" tIns="0" rIns="0" bIns="0" anchor="b"/>
          <a:lstStyle/>
          <a:p>
            <a:pPr rtl="1">
              <a:defRPr>
                <a:solidFill>
                  <a:srgbClr val="FFFFFF"/>
                </a:solidFill>
              </a:defRPr>
            </a:pPr>
            <a:endParaRPr/>
          </a:p>
        </p:txBody>
      </p:sp>
      <p:sp>
        <p:nvSpPr>
          <p:cNvPr id="131" name="Shape 131"/>
          <p:cNvSpPr/>
          <p:nvPr/>
        </p:nvSpPr>
        <p:spPr>
          <a:xfrm>
            <a:off x="2884771" y="4071223"/>
            <a:ext cx="938748" cy="1314091"/>
          </a:xfrm>
          <a:custGeom>
            <a:avLst/>
            <a:gdLst/>
            <a:ahLst/>
            <a:cxnLst>
              <a:cxn ang="0">
                <a:pos x="wd2" y="hd2"/>
              </a:cxn>
              <a:cxn ang="5400000">
                <a:pos x="wd2" y="hd2"/>
              </a:cxn>
              <a:cxn ang="10800000">
                <a:pos x="wd2" y="hd2"/>
              </a:cxn>
              <a:cxn ang="16200000">
                <a:pos x="wd2" y="hd2"/>
              </a:cxn>
            </a:cxnLst>
            <a:rect l="0" t="0" r="r" b="b"/>
            <a:pathLst>
              <a:path w="21600" h="21600" extrusionOk="0">
                <a:moveTo>
                  <a:pt x="54" y="0"/>
                </a:moveTo>
                <a:lnTo>
                  <a:pt x="0" y="13"/>
                </a:lnTo>
                <a:cubicBezTo>
                  <a:pt x="313" y="1677"/>
                  <a:pt x="610" y="3370"/>
                  <a:pt x="875" y="5094"/>
                </a:cubicBezTo>
                <a:lnTo>
                  <a:pt x="21600" y="21600"/>
                </a:lnTo>
                <a:lnTo>
                  <a:pt x="21600" y="19746"/>
                </a:lnTo>
                <a:lnTo>
                  <a:pt x="54" y="0"/>
                </a:lnTo>
                <a:close/>
              </a:path>
            </a:pathLst>
          </a:custGeom>
          <a:solidFill>
            <a:srgbClr val="A6AAA9"/>
          </a:solidFill>
          <a:ln w="12700">
            <a:miter lim="400000"/>
          </a:ln>
        </p:spPr>
        <p:txBody>
          <a:bodyPr lIns="0" tIns="0" rIns="0" bIns="0" anchor="b"/>
          <a:lstStyle/>
          <a:p>
            <a:pPr rtl="1">
              <a:defRPr>
                <a:solidFill>
                  <a:srgbClr val="FFFFFF"/>
                </a:solidFill>
              </a:defRPr>
            </a:pPr>
            <a:endParaRPr/>
          </a:p>
        </p:txBody>
      </p:sp>
      <p:sp>
        <p:nvSpPr>
          <p:cNvPr id="132" name="Shape 132"/>
          <p:cNvSpPr/>
          <p:nvPr/>
        </p:nvSpPr>
        <p:spPr>
          <a:xfrm flipH="1">
            <a:off x="780770" y="4071223"/>
            <a:ext cx="938490" cy="2020803"/>
          </a:xfrm>
          <a:custGeom>
            <a:avLst/>
            <a:gdLst/>
            <a:ahLst/>
            <a:cxnLst>
              <a:cxn ang="0">
                <a:pos x="wd2" y="hd2"/>
              </a:cxn>
              <a:cxn ang="5400000">
                <a:pos x="wd2" y="hd2"/>
              </a:cxn>
              <a:cxn ang="10800000">
                <a:pos x="wd2" y="hd2"/>
              </a:cxn>
              <a:cxn ang="16200000">
                <a:pos x="wd2" y="hd2"/>
              </a:cxn>
            </a:cxnLst>
            <a:rect l="0" t="0" r="r" b="b"/>
            <a:pathLst>
              <a:path w="21600" h="21600" extrusionOk="0">
                <a:moveTo>
                  <a:pt x="48" y="0"/>
                </a:moveTo>
                <a:lnTo>
                  <a:pt x="0" y="6"/>
                </a:lnTo>
                <a:cubicBezTo>
                  <a:pt x="1550" y="5289"/>
                  <a:pt x="2484" y="11074"/>
                  <a:pt x="2810" y="16980"/>
                </a:cubicBezTo>
                <a:lnTo>
                  <a:pt x="21600" y="21600"/>
                </a:lnTo>
                <a:lnTo>
                  <a:pt x="21600" y="12841"/>
                </a:lnTo>
                <a:lnTo>
                  <a:pt x="48" y="0"/>
                </a:lnTo>
                <a:close/>
              </a:path>
            </a:pathLst>
          </a:custGeom>
          <a:solidFill>
            <a:srgbClr val="E4E4E4"/>
          </a:solidFill>
          <a:ln w="12700">
            <a:miter lim="400000"/>
          </a:ln>
        </p:spPr>
        <p:txBody>
          <a:bodyPr lIns="0" tIns="0" rIns="0" bIns="0" anchor="b"/>
          <a:lstStyle/>
          <a:p>
            <a:pPr rtl="1">
              <a:defRPr>
                <a:solidFill>
                  <a:srgbClr val="FFFFFF"/>
                </a:solidFill>
              </a:defRPr>
            </a:pPr>
            <a:endParaRPr/>
          </a:p>
        </p:txBody>
      </p:sp>
      <p:sp>
        <p:nvSpPr>
          <p:cNvPr id="133" name="Shape 133"/>
          <p:cNvSpPr/>
          <p:nvPr/>
        </p:nvSpPr>
        <p:spPr>
          <a:xfrm flipH="1">
            <a:off x="780770" y="4071223"/>
            <a:ext cx="938748" cy="1314091"/>
          </a:xfrm>
          <a:custGeom>
            <a:avLst/>
            <a:gdLst/>
            <a:ahLst/>
            <a:cxnLst>
              <a:cxn ang="0">
                <a:pos x="wd2" y="hd2"/>
              </a:cxn>
              <a:cxn ang="5400000">
                <a:pos x="wd2" y="hd2"/>
              </a:cxn>
              <a:cxn ang="10800000">
                <a:pos x="wd2" y="hd2"/>
              </a:cxn>
              <a:cxn ang="16200000">
                <a:pos x="wd2" y="hd2"/>
              </a:cxn>
            </a:cxnLst>
            <a:rect l="0" t="0" r="r" b="b"/>
            <a:pathLst>
              <a:path w="21600" h="21600" extrusionOk="0">
                <a:moveTo>
                  <a:pt x="54" y="0"/>
                </a:moveTo>
                <a:lnTo>
                  <a:pt x="0" y="13"/>
                </a:lnTo>
                <a:cubicBezTo>
                  <a:pt x="313" y="1677"/>
                  <a:pt x="610" y="3370"/>
                  <a:pt x="875" y="5094"/>
                </a:cubicBezTo>
                <a:lnTo>
                  <a:pt x="21600" y="21600"/>
                </a:lnTo>
                <a:lnTo>
                  <a:pt x="21600" y="19746"/>
                </a:lnTo>
                <a:lnTo>
                  <a:pt x="54" y="0"/>
                </a:lnTo>
                <a:close/>
              </a:path>
            </a:pathLst>
          </a:custGeom>
          <a:solidFill>
            <a:srgbClr val="A6AAA9"/>
          </a:solidFill>
          <a:ln w="12700">
            <a:miter lim="400000"/>
          </a:ln>
        </p:spPr>
        <p:txBody>
          <a:bodyPr lIns="0" tIns="0" rIns="0" bIns="0" anchor="b"/>
          <a:lstStyle/>
          <a:p>
            <a:pPr rtl="1">
              <a:defRPr>
                <a:solidFill>
                  <a:srgbClr val="FFFFFF"/>
                </a:solidFill>
              </a:defRPr>
            </a:pPr>
            <a:endParaRPr/>
          </a:p>
        </p:txBody>
      </p:sp>
      <p:sp>
        <p:nvSpPr>
          <p:cNvPr id="134" name="Shape 134"/>
          <p:cNvSpPr/>
          <p:nvPr/>
        </p:nvSpPr>
        <p:spPr>
          <a:xfrm>
            <a:off x="2252316" y="4090365"/>
            <a:ext cx="99593" cy="2009421"/>
          </a:xfrm>
          <a:custGeom>
            <a:avLst/>
            <a:gdLst/>
            <a:ahLst/>
            <a:cxnLst>
              <a:cxn ang="0">
                <a:pos x="wd2" y="hd2"/>
              </a:cxn>
              <a:cxn ang="5400000">
                <a:pos x="wd2" y="hd2"/>
              </a:cxn>
              <a:cxn ang="10800000">
                <a:pos x="wd2" y="hd2"/>
              </a:cxn>
              <a:cxn ang="16200000">
                <a:pos x="wd2" y="hd2"/>
              </a:cxn>
            </a:cxnLst>
            <a:rect l="0" t="0" r="r" b="b"/>
            <a:pathLst>
              <a:path w="21600" h="21600" extrusionOk="0">
                <a:moveTo>
                  <a:pt x="10772" y="0"/>
                </a:moveTo>
                <a:lnTo>
                  <a:pt x="0" y="1499"/>
                </a:lnTo>
                <a:lnTo>
                  <a:pt x="0" y="10945"/>
                </a:lnTo>
                <a:lnTo>
                  <a:pt x="0" y="11278"/>
                </a:lnTo>
                <a:lnTo>
                  <a:pt x="0" y="20101"/>
                </a:lnTo>
                <a:lnTo>
                  <a:pt x="10772" y="21600"/>
                </a:lnTo>
                <a:lnTo>
                  <a:pt x="21600" y="20101"/>
                </a:lnTo>
                <a:lnTo>
                  <a:pt x="21600" y="11278"/>
                </a:lnTo>
                <a:lnTo>
                  <a:pt x="21600" y="10945"/>
                </a:lnTo>
                <a:lnTo>
                  <a:pt x="21600" y="1499"/>
                </a:lnTo>
                <a:lnTo>
                  <a:pt x="10772" y="0"/>
                </a:lnTo>
                <a:close/>
              </a:path>
            </a:pathLst>
          </a:custGeom>
          <a:solidFill>
            <a:srgbClr val="A6AAA9"/>
          </a:solidFill>
          <a:ln w="12700">
            <a:miter lim="400000"/>
          </a:ln>
        </p:spPr>
        <p:txBody>
          <a:bodyPr lIns="0" tIns="0" rIns="0" bIns="0" anchor="b"/>
          <a:lstStyle/>
          <a:p>
            <a:pPr rtl="1"/>
            <a:endParaRPr/>
          </a:p>
        </p:txBody>
      </p:sp>
      <p:sp>
        <p:nvSpPr>
          <p:cNvPr id="135" name="Shape 135"/>
          <p:cNvSpPr/>
          <p:nvPr/>
        </p:nvSpPr>
        <p:spPr>
          <a:xfrm>
            <a:off x="2037369" y="3294802"/>
            <a:ext cx="516415" cy="529583"/>
          </a:xfrm>
          <a:custGeom>
            <a:avLst/>
            <a:gdLst/>
            <a:ahLst/>
            <a:cxnLst>
              <a:cxn ang="0">
                <a:pos x="wd2" y="hd2"/>
              </a:cxn>
              <a:cxn ang="5400000">
                <a:pos x="wd2" y="hd2"/>
              </a:cxn>
              <a:cxn ang="10800000">
                <a:pos x="wd2" y="hd2"/>
              </a:cxn>
              <a:cxn ang="16200000">
                <a:pos x="wd2" y="hd2"/>
              </a:cxn>
            </a:cxnLst>
            <a:rect l="0" t="0" r="r" b="b"/>
            <a:pathLst>
              <a:path w="19678" h="20595" extrusionOk="0">
                <a:moveTo>
                  <a:pt x="9839" y="0"/>
                </a:moveTo>
                <a:cubicBezTo>
                  <a:pt x="7320" y="0"/>
                  <a:pt x="4804" y="999"/>
                  <a:pt x="2882" y="3010"/>
                </a:cubicBezTo>
                <a:cubicBezTo>
                  <a:pt x="-961" y="7030"/>
                  <a:pt x="-961" y="13559"/>
                  <a:pt x="2882" y="17579"/>
                </a:cubicBezTo>
                <a:cubicBezTo>
                  <a:pt x="6726" y="21600"/>
                  <a:pt x="12952" y="21600"/>
                  <a:pt x="16796" y="17579"/>
                </a:cubicBezTo>
                <a:cubicBezTo>
                  <a:pt x="20639" y="13559"/>
                  <a:pt x="20639" y="7030"/>
                  <a:pt x="16796" y="3010"/>
                </a:cubicBezTo>
                <a:cubicBezTo>
                  <a:pt x="14874" y="999"/>
                  <a:pt x="12358" y="0"/>
                  <a:pt x="9839" y="0"/>
                </a:cubicBezTo>
                <a:close/>
                <a:moveTo>
                  <a:pt x="9839" y="1466"/>
                </a:moveTo>
                <a:cubicBezTo>
                  <a:pt x="12054" y="1466"/>
                  <a:pt x="14274" y="2319"/>
                  <a:pt x="15964" y="4044"/>
                </a:cubicBezTo>
                <a:cubicBezTo>
                  <a:pt x="19344" y="7494"/>
                  <a:pt x="19344" y="13095"/>
                  <a:pt x="15964" y="16545"/>
                </a:cubicBezTo>
                <a:cubicBezTo>
                  <a:pt x="12583" y="19995"/>
                  <a:pt x="7110" y="19995"/>
                  <a:pt x="3729" y="16545"/>
                </a:cubicBezTo>
                <a:cubicBezTo>
                  <a:pt x="349" y="13095"/>
                  <a:pt x="349" y="7494"/>
                  <a:pt x="3729" y="4044"/>
                </a:cubicBezTo>
                <a:cubicBezTo>
                  <a:pt x="5419" y="2319"/>
                  <a:pt x="7624" y="1466"/>
                  <a:pt x="9839" y="1466"/>
                </a:cubicBezTo>
                <a:close/>
              </a:path>
            </a:pathLst>
          </a:custGeom>
          <a:solidFill>
            <a:srgbClr val="E4E4E4"/>
          </a:solidFill>
          <a:ln w="12700">
            <a:miter lim="400000"/>
          </a:ln>
        </p:spPr>
        <p:txBody>
          <a:bodyPr lIns="0" tIns="0" rIns="0" bIns="0" anchor="b"/>
          <a:lstStyle/>
          <a:p>
            <a:pPr rtl="1">
              <a:defRPr>
                <a:solidFill>
                  <a:srgbClr val="FFFFFF"/>
                </a:solidFill>
              </a:defRPr>
            </a:pPr>
            <a:endParaRPr/>
          </a:p>
        </p:txBody>
      </p:sp>
      <p:sp>
        <p:nvSpPr>
          <p:cNvPr id="136" name="Shape 136"/>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rtl="1">
              <a:defRPr sz="1800" cap="all" spc="0">
                <a:solidFill>
                  <a:srgbClr val="C5C7C8"/>
                </a:solidFill>
              </a:defRPr>
            </a:pPr>
            <a:endParaRPr/>
          </a:p>
        </p:txBody>
      </p:sp>
      <p:sp>
        <p:nvSpPr>
          <p:cNvPr id="137" name="Shape 137"/>
          <p:cNvSpPr>
            <a:spLocks noGrp="1"/>
          </p:cNvSpPr>
          <p:nvPr>
            <p:ph type="body" sz="quarter" idx="15" hasCustomPrompt="1"/>
          </p:nvPr>
        </p:nvSpPr>
        <p:spPr>
          <a:xfrm>
            <a:off x="4738624" y="1706573"/>
            <a:ext cx="3527552" cy="318862"/>
          </a:xfrm>
          <a:prstGeom prst="rect">
            <a:avLst/>
          </a:prstGeom>
        </p:spPr>
        <p:txBody>
          <a:bodyPr anchor="ctr"/>
          <a:lstStyle>
            <a:lvl1pPr rtl="1">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138" name="Shape 138"/>
          <p:cNvSpPr>
            <a:spLocks noGrp="1"/>
          </p:cNvSpPr>
          <p:nvPr>
            <p:ph type="title" hasCustomPrompt="1"/>
          </p:nvPr>
        </p:nvSpPr>
        <p:spPr>
          <a:xfrm>
            <a:off x="4597400" y="3561027"/>
            <a:ext cx="7620000" cy="575008"/>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endParaRPr dirty="0"/>
          </a:p>
        </p:txBody>
      </p:sp>
    </p:spTree>
  </p:cSld>
  <p:clrMapOvr>
    <a:masterClrMapping/>
  </p:clrMapOvr>
  <p:transition spd="med"/>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tx">
  <p:cSld name="Growth Description">
    <p:spTree>
      <p:nvGrpSpPr>
        <p:cNvPr id="1" name=""/>
        <p:cNvGrpSpPr/>
        <p:nvPr/>
      </p:nvGrpSpPr>
      <p:grpSpPr>
        <a:xfrm>
          <a:off x="0" y="0"/>
          <a:ext cx="0" cy="0"/>
          <a:chOff x="0" y="0"/>
          <a:chExt cx="0" cy="0"/>
        </a:xfrm>
      </p:grpSpPr>
      <p:sp>
        <p:nvSpPr>
          <p:cNvPr id="145" name="Shape 145"/>
          <p:cNvSpPr>
            <a:spLocks noGrp="1"/>
          </p:cNvSpPr>
          <p:nvPr>
            <p:ph type="sldNum" sz="quarter" idx="2"/>
          </p:nvPr>
        </p:nvSpPr>
        <p:spPr>
          <a:xfrm>
            <a:off x="6377177" y="8890000"/>
            <a:ext cx="250445" cy="317500"/>
          </a:xfrm>
          <a:prstGeom prst="rect">
            <a:avLst/>
          </a:prstGeom>
        </p:spPr>
        <p:txBody>
          <a:bodyPr/>
          <a:lstStyle/>
          <a:p>
            <a:fld id="{86CB4B4D-7CA3-9044-876B-883B54F8677D}" type="slidenum">
              <a:t>‹#›</a:t>
            </a:fld>
            <a:endParaRPr/>
          </a:p>
        </p:txBody>
      </p:sp>
      <p:sp>
        <p:nvSpPr>
          <p:cNvPr id="146" name="Shape 146"/>
          <p:cNvSpPr/>
          <p:nvPr/>
        </p:nvSpPr>
        <p:spPr>
          <a:xfrm>
            <a:off x="-1" y="2917717"/>
            <a:ext cx="13004801" cy="5080001"/>
          </a:xfrm>
          <a:prstGeom prst="rect">
            <a:avLst/>
          </a:prstGeom>
          <a:solidFill>
            <a:srgbClr val="F6F6F6"/>
          </a:solidFill>
          <a:ln w="12700">
            <a:miter lim="400000"/>
          </a:ln>
        </p:spPr>
        <p:txBody>
          <a:bodyPr lIns="0" tIns="0" rIns="0" bIns="0" anchor="ctr"/>
          <a:lstStyle/>
          <a:p>
            <a:pPr algn="l"/>
            <a:endParaRPr/>
          </a:p>
        </p:txBody>
      </p:sp>
      <p:sp>
        <p:nvSpPr>
          <p:cNvPr id="147" name="Shape 147"/>
          <p:cNvSpPr/>
          <p:nvPr/>
        </p:nvSpPr>
        <p:spPr>
          <a:xfrm>
            <a:off x="6246415" y="10763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a:defRPr sz="1800" cap="all" spc="0">
                <a:solidFill>
                  <a:srgbClr val="C5C7C8"/>
                </a:solidFill>
              </a:defRPr>
            </a:pPr>
            <a:endParaRPr/>
          </a:p>
        </p:txBody>
      </p:sp>
      <p:sp>
        <p:nvSpPr>
          <p:cNvPr id="148" name="Shape 148"/>
          <p:cNvSpPr>
            <a:spLocks noGrp="1"/>
          </p:cNvSpPr>
          <p:nvPr>
            <p:ph type="body" sz="quarter" idx="13" hasCustomPrompt="1"/>
          </p:nvPr>
        </p:nvSpPr>
        <p:spPr>
          <a:xfrm>
            <a:off x="4647184" y="1686240"/>
            <a:ext cx="3710432" cy="359528"/>
          </a:xfrm>
          <a:prstGeom prst="rect">
            <a:avLst/>
          </a:prstGeom>
        </p:spPr>
        <p:txBody>
          <a:bodyPr anchor="ctr"/>
          <a:lstStyle>
            <a:lvl1pPr>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149" name="Shape 149"/>
          <p:cNvSpPr>
            <a:spLocks noGrp="1"/>
          </p:cNvSpPr>
          <p:nvPr>
            <p:ph type="body" sz="quarter" idx="14" hasCustomPrompt="1"/>
          </p:nvPr>
        </p:nvSpPr>
        <p:spPr>
          <a:xfrm>
            <a:off x="7137300" y="6985140"/>
            <a:ext cx="5080001" cy="387103"/>
          </a:xfrm>
          <a:prstGeom prst="rect">
            <a:avLst/>
          </a:prstGeom>
        </p:spPr>
        <p:txBody>
          <a:bodyPr anchor="ctr"/>
          <a:lstStyle>
            <a:lvl1pPr algn="r" rtl="1">
              <a:defRPr>
                <a:solidFill>
                  <a:srgbClr val="0E73E6"/>
                </a:solidFill>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150" name="Shape 150"/>
          <p:cNvSpPr>
            <a:spLocks noGrp="1"/>
          </p:cNvSpPr>
          <p:nvPr>
            <p:ph type="body" sz="quarter" idx="1" hasCustomPrompt="1"/>
          </p:nvPr>
        </p:nvSpPr>
        <p:spPr>
          <a:xfrm>
            <a:off x="7137300" y="4317892"/>
            <a:ext cx="5080001" cy="2503532"/>
          </a:xfrm>
          <a:prstGeom prst="rect">
            <a:avLst/>
          </a:prstGeom>
        </p:spPr>
        <p:txBody>
          <a:bodyPr/>
          <a:lstStyle>
            <a:lvl1pPr algn="just" rtl="1">
              <a:defRPr sz="2000">
                <a:latin typeface="Helvetica Neue W23 for SKY Reg" panose="020B0604020202020204" pitchFamily="34" charset="-78"/>
                <a:cs typeface="Helvetica Neue W23 for SKY Reg" panose="020B0604020202020204" pitchFamily="34" charset="-78"/>
              </a:defRPr>
            </a:lvl1pPr>
            <a:lvl2pPr algn="r" rtl="1">
              <a:defRPr/>
            </a:lvl2pPr>
            <a:lvl3pPr algn="r" rtl="1">
              <a:defRPr/>
            </a:lvl3pPr>
            <a:lvl4pPr algn="l"/>
            <a:lvl5pPr algn="l"/>
          </a:lstStyle>
          <a:p>
            <a:r>
              <a:rPr lang="ar-EG" dirty="0"/>
              <a:t>هذا النص هو مثال لنص يمكن أن يستبدل في نفس المساحة، لقد تم توليد هذا النص من مولد النص العربى، حيث يمكنك أن تولد مثل هذا النص أو العديد من النصوص الأخرى إضافة إلى زيادة عدد الحروف التى يولدها التطبيق.</a:t>
            </a:r>
          </a:p>
        </p:txBody>
      </p:sp>
      <p:sp>
        <p:nvSpPr>
          <p:cNvPr id="151" name="Shape 151"/>
          <p:cNvSpPr/>
          <p:nvPr/>
        </p:nvSpPr>
        <p:spPr>
          <a:xfrm>
            <a:off x="933267" y="6140726"/>
            <a:ext cx="1118826" cy="949066"/>
          </a:xfrm>
          <a:custGeom>
            <a:avLst/>
            <a:gdLst/>
            <a:ahLst/>
            <a:cxnLst>
              <a:cxn ang="0">
                <a:pos x="wd2" y="hd2"/>
              </a:cxn>
              <a:cxn ang="5400000">
                <a:pos x="wd2" y="hd2"/>
              </a:cxn>
              <a:cxn ang="10800000">
                <a:pos x="wd2" y="hd2"/>
              </a:cxn>
              <a:cxn ang="16200000">
                <a:pos x="wd2" y="hd2"/>
              </a:cxn>
            </a:cxnLst>
            <a:rect l="0" t="0" r="r" b="b"/>
            <a:pathLst>
              <a:path w="21600" h="21326" extrusionOk="0">
                <a:moveTo>
                  <a:pt x="0" y="0"/>
                </a:moveTo>
                <a:lnTo>
                  <a:pt x="953" y="18513"/>
                </a:lnTo>
                <a:cubicBezTo>
                  <a:pt x="953" y="19232"/>
                  <a:pt x="1914" y="19955"/>
                  <a:pt x="3837" y="20503"/>
                </a:cubicBezTo>
                <a:cubicBezTo>
                  <a:pt x="7683" y="21600"/>
                  <a:pt x="13920" y="21600"/>
                  <a:pt x="17766" y="20503"/>
                </a:cubicBezTo>
                <a:cubicBezTo>
                  <a:pt x="19689" y="19955"/>
                  <a:pt x="20650" y="19232"/>
                  <a:pt x="20650" y="18513"/>
                </a:cubicBezTo>
                <a:lnTo>
                  <a:pt x="21600" y="4"/>
                </a:lnTo>
                <a:cubicBezTo>
                  <a:pt x="21497" y="40"/>
                  <a:pt x="21406" y="78"/>
                  <a:pt x="21300" y="114"/>
                </a:cubicBezTo>
                <a:cubicBezTo>
                  <a:pt x="15501" y="2077"/>
                  <a:pt x="6102" y="2077"/>
                  <a:pt x="303" y="114"/>
                </a:cubicBezTo>
                <a:cubicBezTo>
                  <a:pt x="196" y="78"/>
                  <a:pt x="104" y="37"/>
                  <a:pt x="0" y="0"/>
                </a:cubicBezTo>
                <a:close/>
              </a:path>
            </a:pathLst>
          </a:custGeom>
          <a:solidFill>
            <a:srgbClr val="DCDEE0"/>
          </a:solidFill>
          <a:ln w="12700">
            <a:miter lim="400000"/>
          </a:ln>
          <a:effectLst>
            <a:outerShdw blurRad="254000" rotWithShape="0">
              <a:srgbClr val="000000">
                <a:alpha val="50620"/>
              </a:srgbClr>
            </a:outerShdw>
          </a:effectLst>
        </p:spPr>
        <p:txBody>
          <a:bodyPr lIns="0" tIns="0" rIns="0" bIns="0"/>
          <a:lstStyle/>
          <a:p>
            <a:endParaRPr/>
          </a:p>
        </p:txBody>
      </p:sp>
      <p:sp>
        <p:nvSpPr>
          <p:cNvPr id="152" name="Shape 152"/>
          <p:cNvSpPr/>
          <p:nvPr/>
        </p:nvSpPr>
        <p:spPr>
          <a:xfrm>
            <a:off x="788118" y="5945789"/>
            <a:ext cx="1409169" cy="272054"/>
          </a:xfrm>
          <a:custGeom>
            <a:avLst/>
            <a:gdLst/>
            <a:ahLst/>
            <a:cxnLst>
              <a:cxn ang="0">
                <a:pos x="wd2" y="hd2"/>
              </a:cxn>
              <a:cxn ang="5400000">
                <a:pos x="wd2" y="hd2"/>
              </a:cxn>
              <a:cxn ang="10800000">
                <a:pos x="wd2" y="hd2"/>
              </a:cxn>
              <a:cxn ang="16200000">
                <a:pos x="wd2" y="hd2"/>
              </a:cxn>
            </a:cxnLst>
            <a:rect l="0" t="0" r="r" b="b"/>
            <a:pathLst>
              <a:path w="21600" h="19848" extrusionOk="0">
                <a:moveTo>
                  <a:pt x="0" y="0"/>
                </a:moveTo>
                <a:lnTo>
                  <a:pt x="156" y="9578"/>
                </a:lnTo>
                <a:cubicBezTo>
                  <a:pt x="697" y="11368"/>
                  <a:pt x="1462" y="13069"/>
                  <a:pt x="2465" y="14592"/>
                </a:cubicBezTo>
                <a:cubicBezTo>
                  <a:pt x="7079" y="21599"/>
                  <a:pt x="14521" y="21600"/>
                  <a:pt x="19135" y="14592"/>
                </a:cubicBezTo>
                <a:cubicBezTo>
                  <a:pt x="20140" y="13066"/>
                  <a:pt x="20903" y="11359"/>
                  <a:pt x="21444" y="9566"/>
                </a:cubicBezTo>
                <a:lnTo>
                  <a:pt x="21600" y="0"/>
                </a:lnTo>
                <a:lnTo>
                  <a:pt x="0" y="0"/>
                </a:lnTo>
                <a:close/>
              </a:path>
            </a:pathLst>
          </a:custGeom>
          <a:solidFill>
            <a:srgbClr val="A0A5A3"/>
          </a:solidFill>
          <a:ln w="12700">
            <a:miter lim="400000"/>
          </a:ln>
        </p:spPr>
        <p:txBody>
          <a:bodyPr lIns="0" tIns="0" rIns="0" bIns="0"/>
          <a:lstStyle/>
          <a:p>
            <a:pPr>
              <a:defRPr>
                <a:solidFill>
                  <a:srgbClr val="FFFFFF"/>
                </a:solidFill>
              </a:defRPr>
            </a:pPr>
            <a:endParaRPr/>
          </a:p>
        </p:txBody>
      </p:sp>
      <p:sp>
        <p:nvSpPr>
          <p:cNvPr id="153" name="Shape 153"/>
          <p:cNvSpPr/>
          <p:nvPr/>
        </p:nvSpPr>
        <p:spPr>
          <a:xfrm>
            <a:off x="788047" y="5781768"/>
            <a:ext cx="1409266" cy="328177"/>
          </a:xfrm>
          <a:prstGeom prst="ellipse">
            <a:avLst/>
          </a:prstGeom>
          <a:solidFill>
            <a:srgbClr val="FFFFFF"/>
          </a:solidFill>
          <a:ln w="12700">
            <a:miter lim="400000"/>
          </a:ln>
        </p:spPr>
        <p:txBody>
          <a:bodyPr lIns="0" tIns="0" rIns="0" bIns="0"/>
          <a:lstStyle/>
          <a:p>
            <a:endParaRPr/>
          </a:p>
        </p:txBody>
      </p:sp>
      <p:sp>
        <p:nvSpPr>
          <p:cNvPr id="154" name="Shape 154"/>
          <p:cNvSpPr/>
          <p:nvPr/>
        </p:nvSpPr>
        <p:spPr>
          <a:xfrm>
            <a:off x="917535" y="5820517"/>
            <a:ext cx="1150290" cy="250680"/>
          </a:xfrm>
          <a:prstGeom prst="ellipse">
            <a:avLst/>
          </a:prstGeom>
          <a:solidFill>
            <a:srgbClr val="7D8080"/>
          </a:solidFill>
          <a:ln w="12700">
            <a:miter lim="400000"/>
          </a:ln>
        </p:spPr>
        <p:txBody>
          <a:bodyPr lIns="0" tIns="0" rIns="0" bIns="0"/>
          <a:lstStyle/>
          <a:p>
            <a:pPr>
              <a:defRPr>
                <a:solidFill>
                  <a:srgbClr val="FFFFFF"/>
                </a:solidFill>
              </a:defRPr>
            </a:pPr>
            <a:endParaRPr/>
          </a:p>
        </p:txBody>
      </p:sp>
      <p:sp>
        <p:nvSpPr>
          <p:cNvPr id="155" name="Shape 155"/>
          <p:cNvSpPr/>
          <p:nvPr/>
        </p:nvSpPr>
        <p:spPr>
          <a:xfrm>
            <a:off x="1385857" y="5043078"/>
            <a:ext cx="1009653" cy="1026417"/>
          </a:xfrm>
          <a:custGeom>
            <a:avLst/>
            <a:gdLst/>
            <a:ahLst/>
            <a:cxnLst>
              <a:cxn ang="0">
                <a:pos x="wd2" y="hd2"/>
              </a:cxn>
              <a:cxn ang="5400000">
                <a:pos x="wd2" y="hd2"/>
              </a:cxn>
              <a:cxn ang="10800000">
                <a:pos x="wd2" y="hd2"/>
              </a:cxn>
              <a:cxn ang="16200000">
                <a:pos x="wd2" y="hd2"/>
              </a:cxn>
            </a:cxnLst>
            <a:rect l="0" t="0" r="r" b="b"/>
            <a:pathLst>
              <a:path w="21111" h="21598" extrusionOk="0">
                <a:moveTo>
                  <a:pt x="7918" y="0"/>
                </a:moveTo>
                <a:cubicBezTo>
                  <a:pt x="7527" y="0"/>
                  <a:pt x="7124" y="-2"/>
                  <a:pt x="6721" y="25"/>
                </a:cubicBezTo>
                <a:cubicBezTo>
                  <a:pt x="6305" y="52"/>
                  <a:pt x="5891" y="111"/>
                  <a:pt x="5500" y="223"/>
                </a:cubicBezTo>
                <a:cubicBezTo>
                  <a:pt x="2854" y="977"/>
                  <a:pt x="770" y="4063"/>
                  <a:pt x="189" y="8081"/>
                </a:cubicBezTo>
                <a:cubicBezTo>
                  <a:pt x="-489" y="12775"/>
                  <a:pt x="793" y="18797"/>
                  <a:pt x="1804" y="21598"/>
                </a:cubicBezTo>
                <a:lnTo>
                  <a:pt x="4241" y="21598"/>
                </a:lnTo>
                <a:cubicBezTo>
                  <a:pt x="3324" y="19111"/>
                  <a:pt x="905" y="14086"/>
                  <a:pt x="1356" y="8248"/>
                </a:cubicBezTo>
                <a:cubicBezTo>
                  <a:pt x="1604" y="5036"/>
                  <a:pt x="3305" y="1988"/>
                  <a:pt x="5242" y="1001"/>
                </a:cubicBezTo>
                <a:cubicBezTo>
                  <a:pt x="5547" y="3199"/>
                  <a:pt x="7287" y="10200"/>
                  <a:pt x="17016" y="10200"/>
                </a:cubicBezTo>
                <a:cubicBezTo>
                  <a:pt x="17015" y="10200"/>
                  <a:pt x="16993" y="9836"/>
                  <a:pt x="16992" y="9811"/>
                </a:cubicBezTo>
                <a:cubicBezTo>
                  <a:pt x="16974" y="9561"/>
                  <a:pt x="16949" y="9311"/>
                  <a:pt x="16918" y="9063"/>
                </a:cubicBezTo>
                <a:cubicBezTo>
                  <a:pt x="16868" y="8660"/>
                  <a:pt x="16804" y="8262"/>
                  <a:pt x="16722" y="7865"/>
                </a:cubicBezTo>
                <a:cubicBezTo>
                  <a:pt x="16616" y="7357"/>
                  <a:pt x="16483" y="6856"/>
                  <a:pt x="16323" y="6363"/>
                </a:cubicBezTo>
                <a:cubicBezTo>
                  <a:pt x="16145" y="5818"/>
                  <a:pt x="15934" y="5282"/>
                  <a:pt x="15690" y="4763"/>
                </a:cubicBezTo>
                <a:cubicBezTo>
                  <a:pt x="15435" y="4219"/>
                  <a:pt x="15144" y="3688"/>
                  <a:pt x="14812" y="3188"/>
                </a:cubicBezTo>
                <a:cubicBezTo>
                  <a:pt x="14470" y="2671"/>
                  <a:pt x="14079" y="2181"/>
                  <a:pt x="13628" y="1755"/>
                </a:cubicBezTo>
                <a:cubicBezTo>
                  <a:pt x="13150" y="1304"/>
                  <a:pt x="12605" y="935"/>
                  <a:pt x="12007" y="667"/>
                </a:cubicBezTo>
                <a:cubicBezTo>
                  <a:pt x="10739" y="101"/>
                  <a:pt x="9288" y="-2"/>
                  <a:pt x="7918" y="0"/>
                </a:cubicBezTo>
                <a:close/>
                <a:moveTo>
                  <a:pt x="11786" y="198"/>
                </a:moveTo>
                <a:cubicBezTo>
                  <a:pt x="16144" y="1509"/>
                  <a:pt x="17415" y="6220"/>
                  <a:pt x="17784" y="8655"/>
                </a:cubicBezTo>
                <a:cubicBezTo>
                  <a:pt x="19657" y="8952"/>
                  <a:pt x="21111" y="8742"/>
                  <a:pt x="21111" y="8742"/>
                </a:cubicBezTo>
                <a:cubicBezTo>
                  <a:pt x="19610" y="2325"/>
                  <a:pt x="14635" y="636"/>
                  <a:pt x="11786" y="198"/>
                </a:cubicBezTo>
                <a:close/>
              </a:path>
            </a:pathLst>
          </a:custGeom>
          <a:solidFill>
            <a:srgbClr val="BAD798"/>
          </a:solidFill>
          <a:ln w="12700">
            <a:miter lim="400000"/>
          </a:ln>
        </p:spPr>
        <p:txBody>
          <a:bodyPr lIns="38100" tIns="38100" rIns="38100" bIns="38100" anchor="ctr"/>
          <a:lstStyle/>
          <a:p>
            <a:pPr>
              <a:defRPr>
                <a:solidFill>
                  <a:srgbClr val="FFFFFF"/>
                </a:solidFill>
              </a:defRPr>
            </a:pPr>
            <a:endParaRPr/>
          </a:p>
        </p:txBody>
      </p:sp>
      <p:sp>
        <p:nvSpPr>
          <p:cNvPr id="156" name="Shape 156"/>
          <p:cNvSpPr/>
          <p:nvPr/>
        </p:nvSpPr>
        <p:spPr>
          <a:xfrm>
            <a:off x="2681566" y="6140725"/>
            <a:ext cx="1118827" cy="949067"/>
          </a:xfrm>
          <a:custGeom>
            <a:avLst/>
            <a:gdLst/>
            <a:ahLst/>
            <a:cxnLst>
              <a:cxn ang="0">
                <a:pos x="wd2" y="hd2"/>
              </a:cxn>
              <a:cxn ang="5400000">
                <a:pos x="wd2" y="hd2"/>
              </a:cxn>
              <a:cxn ang="10800000">
                <a:pos x="wd2" y="hd2"/>
              </a:cxn>
              <a:cxn ang="16200000">
                <a:pos x="wd2" y="hd2"/>
              </a:cxn>
            </a:cxnLst>
            <a:rect l="0" t="0" r="r" b="b"/>
            <a:pathLst>
              <a:path w="21600" h="21326" extrusionOk="0">
                <a:moveTo>
                  <a:pt x="0" y="0"/>
                </a:moveTo>
                <a:lnTo>
                  <a:pt x="953" y="18513"/>
                </a:lnTo>
                <a:cubicBezTo>
                  <a:pt x="953" y="19232"/>
                  <a:pt x="1914" y="19955"/>
                  <a:pt x="3837" y="20503"/>
                </a:cubicBezTo>
                <a:cubicBezTo>
                  <a:pt x="7683" y="21600"/>
                  <a:pt x="13920" y="21600"/>
                  <a:pt x="17766" y="20503"/>
                </a:cubicBezTo>
                <a:cubicBezTo>
                  <a:pt x="19689" y="19955"/>
                  <a:pt x="20650" y="19232"/>
                  <a:pt x="20650" y="18513"/>
                </a:cubicBezTo>
                <a:lnTo>
                  <a:pt x="21600" y="4"/>
                </a:lnTo>
                <a:cubicBezTo>
                  <a:pt x="21497" y="40"/>
                  <a:pt x="21406" y="78"/>
                  <a:pt x="21300" y="114"/>
                </a:cubicBezTo>
                <a:cubicBezTo>
                  <a:pt x="15501" y="2077"/>
                  <a:pt x="6102" y="2077"/>
                  <a:pt x="303" y="114"/>
                </a:cubicBezTo>
                <a:cubicBezTo>
                  <a:pt x="196" y="78"/>
                  <a:pt x="104" y="37"/>
                  <a:pt x="0" y="0"/>
                </a:cubicBezTo>
                <a:close/>
              </a:path>
            </a:pathLst>
          </a:custGeom>
          <a:solidFill>
            <a:srgbClr val="DCDEE0"/>
          </a:solidFill>
          <a:ln w="12700">
            <a:miter lim="400000"/>
          </a:ln>
          <a:effectLst>
            <a:outerShdw blurRad="254000" rotWithShape="0">
              <a:srgbClr val="000000">
                <a:alpha val="50620"/>
              </a:srgbClr>
            </a:outerShdw>
          </a:effectLst>
        </p:spPr>
        <p:txBody>
          <a:bodyPr lIns="0" tIns="0" rIns="0" bIns="0"/>
          <a:lstStyle/>
          <a:p>
            <a:endParaRPr/>
          </a:p>
        </p:txBody>
      </p:sp>
      <p:sp>
        <p:nvSpPr>
          <p:cNvPr id="157" name="Shape 157"/>
          <p:cNvSpPr/>
          <p:nvPr/>
        </p:nvSpPr>
        <p:spPr>
          <a:xfrm>
            <a:off x="2536418" y="5945789"/>
            <a:ext cx="1409169" cy="272054"/>
          </a:xfrm>
          <a:custGeom>
            <a:avLst/>
            <a:gdLst/>
            <a:ahLst/>
            <a:cxnLst>
              <a:cxn ang="0">
                <a:pos x="wd2" y="hd2"/>
              </a:cxn>
              <a:cxn ang="5400000">
                <a:pos x="wd2" y="hd2"/>
              </a:cxn>
              <a:cxn ang="10800000">
                <a:pos x="wd2" y="hd2"/>
              </a:cxn>
              <a:cxn ang="16200000">
                <a:pos x="wd2" y="hd2"/>
              </a:cxn>
            </a:cxnLst>
            <a:rect l="0" t="0" r="r" b="b"/>
            <a:pathLst>
              <a:path w="21600" h="19848" extrusionOk="0">
                <a:moveTo>
                  <a:pt x="0" y="0"/>
                </a:moveTo>
                <a:lnTo>
                  <a:pt x="156" y="9578"/>
                </a:lnTo>
                <a:cubicBezTo>
                  <a:pt x="697" y="11368"/>
                  <a:pt x="1462" y="13069"/>
                  <a:pt x="2465" y="14592"/>
                </a:cubicBezTo>
                <a:cubicBezTo>
                  <a:pt x="7079" y="21599"/>
                  <a:pt x="14521" y="21600"/>
                  <a:pt x="19135" y="14592"/>
                </a:cubicBezTo>
                <a:cubicBezTo>
                  <a:pt x="20140" y="13066"/>
                  <a:pt x="20903" y="11359"/>
                  <a:pt x="21444" y="9566"/>
                </a:cubicBezTo>
                <a:lnTo>
                  <a:pt x="21600" y="0"/>
                </a:lnTo>
                <a:lnTo>
                  <a:pt x="0" y="0"/>
                </a:lnTo>
                <a:close/>
              </a:path>
            </a:pathLst>
          </a:custGeom>
          <a:solidFill>
            <a:srgbClr val="A0A5A3"/>
          </a:solidFill>
          <a:ln w="12700">
            <a:miter lim="400000"/>
          </a:ln>
        </p:spPr>
        <p:txBody>
          <a:bodyPr lIns="0" tIns="0" rIns="0" bIns="0"/>
          <a:lstStyle/>
          <a:p>
            <a:pPr>
              <a:defRPr>
                <a:solidFill>
                  <a:srgbClr val="FFFFFF"/>
                </a:solidFill>
              </a:defRPr>
            </a:pPr>
            <a:endParaRPr/>
          </a:p>
        </p:txBody>
      </p:sp>
      <p:sp>
        <p:nvSpPr>
          <p:cNvPr id="158" name="Shape 158"/>
          <p:cNvSpPr/>
          <p:nvPr/>
        </p:nvSpPr>
        <p:spPr>
          <a:xfrm>
            <a:off x="2536347" y="5781768"/>
            <a:ext cx="1409265" cy="328177"/>
          </a:xfrm>
          <a:prstGeom prst="ellipse">
            <a:avLst/>
          </a:prstGeom>
          <a:solidFill>
            <a:srgbClr val="FFFFFF"/>
          </a:solidFill>
          <a:ln w="12700">
            <a:miter lim="400000"/>
          </a:ln>
        </p:spPr>
        <p:txBody>
          <a:bodyPr lIns="0" tIns="0" rIns="0" bIns="0"/>
          <a:lstStyle/>
          <a:p>
            <a:endParaRPr/>
          </a:p>
        </p:txBody>
      </p:sp>
      <p:sp>
        <p:nvSpPr>
          <p:cNvPr id="159" name="Shape 159"/>
          <p:cNvSpPr/>
          <p:nvPr/>
        </p:nvSpPr>
        <p:spPr>
          <a:xfrm>
            <a:off x="2665835" y="5820517"/>
            <a:ext cx="1150289" cy="250680"/>
          </a:xfrm>
          <a:prstGeom prst="ellipse">
            <a:avLst/>
          </a:prstGeom>
          <a:solidFill>
            <a:srgbClr val="7D8080"/>
          </a:solidFill>
          <a:ln w="12700">
            <a:miter lim="400000"/>
          </a:ln>
        </p:spPr>
        <p:txBody>
          <a:bodyPr lIns="0" tIns="0" rIns="0" bIns="0"/>
          <a:lstStyle/>
          <a:p>
            <a:pPr>
              <a:defRPr>
                <a:solidFill>
                  <a:srgbClr val="FFFFFF"/>
                </a:solidFill>
              </a:defRPr>
            </a:pPr>
            <a:endParaRPr/>
          </a:p>
        </p:txBody>
      </p:sp>
      <p:sp>
        <p:nvSpPr>
          <p:cNvPr id="160" name="Shape 160"/>
          <p:cNvSpPr/>
          <p:nvPr/>
        </p:nvSpPr>
        <p:spPr>
          <a:xfrm>
            <a:off x="3164651" y="4433009"/>
            <a:ext cx="1105395" cy="1642822"/>
          </a:xfrm>
          <a:custGeom>
            <a:avLst/>
            <a:gdLst/>
            <a:ahLst/>
            <a:cxnLst>
              <a:cxn ang="0">
                <a:pos x="wd2" y="hd2"/>
              </a:cxn>
              <a:cxn ang="5400000">
                <a:pos x="wd2" y="hd2"/>
              </a:cxn>
              <a:cxn ang="10800000">
                <a:pos x="wd2" y="hd2"/>
              </a:cxn>
              <a:cxn ang="16200000">
                <a:pos x="wd2" y="hd2"/>
              </a:cxn>
            </a:cxnLst>
            <a:rect l="0" t="0" r="r" b="b"/>
            <a:pathLst>
              <a:path w="21153" h="21518" extrusionOk="0">
                <a:moveTo>
                  <a:pt x="13748" y="5"/>
                </a:moveTo>
                <a:cubicBezTo>
                  <a:pt x="10257" y="-82"/>
                  <a:pt x="5982" y="785"/>
                  <a:pt x="4674" y="5209"/>
                </a:cubicBezTo>
                <a:cubicBezTo>
                  <a:pt x="9070" y="2384"/>
                  <a:pt x="12957" y="2642"/>
                  <a:pt x="15855" y="3724"/>
                </a:cubicBezTo>
                <a:cubicBezTo>
                  <a:pt x="16891" y="2980"/>
                  <a:pt x="17863" y="1998"/>
                  <a:pt x="18703" y="717"/>
                </a:cubicBezTo>
                <a:cubicBezTo>
                  <a:pt x="18703" y="717"/>
                  <a:pt x="16463" y="73"/>
                  <a:pt x="13748" y="5"/>
                </a:cubicBezTo>
                <a:close/>
                <a:moveTo>
                  <a:pt x="11596" y="3566"/>
                </a:moveTo>
                <a:cubicBezTo>
                  <a:pt x="10042" y="3579"/>
                  <a:pt x="8347" y="3914"/>
                  <a:pt x="6545" y="4747"/>
                </a:cubicBezTo>
                <a:cubicBezTo>
                  <a:pt x="6231" y="4892"/>
                  <a:pt x="5508" y="5195"/>
                  <a:pt x="3938" y="6058"/>
                </a:cubicBezTo>
                <a:cubicBezTo>
                  <a:pt x="2140" y="7047"/>
                  <a:pt x="622" y="8984"/>
                  <a:pt x="174" y="11496"/>
                </a:cubicBezTo>
                <a:cubicBezTo>
                  <a:pt x="-447" y="14975"/>
                  <a:pt x="721" y="19442"/>
                  <a:pt x="1646" y="21518"/>
                </a:cubicBezTo>
                <a:lnTo>
                  <a:pt x="3882" y="21518"/>
                </a:lnTo>
                <a:cubicBezTo>
                  <a:pt x="3043" y="19675"/>
                  <a:pt x="829" y="15950"/>
                  <a:pt x="1241" y="11623"/>
                </a:cubicBezTo>
                <a:cubicBezTo>
                  <a:pt x="1473" y="9199"/>
                  <a:pt x="3086" y="6899"/>
                  <a:pt x="4899" y="6212"/>
                </a:cubicBezTo>
                <a:cubicBezTo>
                  <a:pt x="6287" y="7478"/>
                  <a:pt x="11724" y="11537"/>
                  <a:pt x="21153" y="7897"/>
                </a:cubicBezTo>
                <a:cubicBezTo>
                  <a:pt x="21153" y="7897"/>
                  <a:pt x="19126" y="5567"/>
                  <a:pt x="15799" y="4324"/>
                </a:cubicBezTo>
                <a:cubicBezTo>
                  <a:pt x="14565" y="3863"/>
                  <a:pt x="13151" y="3554"/>
                  <a:pt x="11596" y="3566"/>
                </a:cubicBezTo>
                <a:close/>
              </a:path>
            </a:pathLst>
          </a:custGeom>
          <a:solidFill>
            <a:srgbClr val="BAD798"/>
          </a:solidFill>
          <a:ln w="12700">
            <a:miter lim="400000"/>
          </a:ln>
        </p:spPr>
        <p:txBody>
          <a:bodyPr lIns="38100" tIns="38100" rIns="38100" bIns="38100" anchor="ctr"/>
          <a:lstStyle/>
          <a:p>
            <a:pPr>
              <a:defRPr>
                <a:solidFill>
                  <a:srgbClr val="FFFFFF"/>
                </a:solidFill>
              </a:defRPr>
            </a:pPr>
            <a:endParaRPr/>
          </a:p>
        </p:txBody>
      </p:sp>
      <p:sp>
        <p:nvSpPr>
          <p:cNvPr id="161" name="Shape 161"/>
          <p:cNvSpPr/>
          <p:nvPr/>
        </p:nvSpPr>
        <p:spPr>
          <a:xfrm>
            <a:off x="4588705" y="6140725"/>
            <a:ext cx="1118827" cy="949067"/>
          </a:xfrm>
          <a:custGeom>
            <a:avLst/>
            <a:gdLst/>
            <a:ahLst/>
            <a:cxnLst>
              <a:cxn ang="0">
                <a:pos x="wd2" y="hd2"/>
              </a:cxn>
              <a:cxn ang="5400000">
                <a:pos x="wd2" y="hd2"/>
              </a:cxn>
              <a:cxn ang="10800000">
                <a:pos x="wd2" y="hd2"/>
              </a:cxn>
              <a:cxn ang="16200000">
                <a:pos x="wd2" y="hd2"/>
              </a:cxn>
            </a:cxnLst>
            <a:rect l="0" t="0" r="r" b="b"/>
            <a:pathLst>
              <a:path w="21600" h="21326" extrusionOk="0">
                <a:moveTo>
                  <a:pt x="0" y="0"/>
                </a:moveTo>
                <a:lnTo>
                  <a:pt x="953" y="18513"/>
                </a:lnTo>
                <a:cubicBezTo>
                  <a:pt x="953" y="19232"/>
                  <a:pt x="1914" y="19955"/>
                  <a:pt x="3837" y="20503"/>
                </a:cubicBezTo>
                <a:cubicBezTo>
                  <a:pt x="7683" y="21600"/>
                  <a:pt x="13920" y="21600"/>
                  <a:pt x="17766" y="20503"/>
                </a:cubicBezTo>
                <a:cubicBezTo>
                  <a:pt x="19689" y="19955"/>
                  <a:pt x="20650" y="19232"/>
                  <a:pt x="20650" y="18513"/>
                </a:cubicBezTo>
                <a:lnTo>
                  <a:pt x="21600" y="4"/>
                </a:lnTo>
                <a:cubicBezTo>
                  <a:pt x="21497" y="40"/>
                  <a:pt x="21406" y="78"/>
                  <a:pt x="21300" y="114"/>
                </a:cubicBezTo>
                <a:cubicBezTo>
                  <a:pt x="15501" y="2077"/>
                  <a:pt x="6102" y="2077"/>
                  <a:pt x="303" y="114"/>
                </a:cubicBezTo>
                <a:cubicBezTo>
                  <a:pt x="196" y="78"/>
                  <a:pt x="104" y="37"/>
                  <a:pt x="0" y="0"/>
                </a:cubicBezTo>
                <a:close/>
              </a:path>
            </a:pathLst>
          </a:custGeom>
          <a:solidFill>
            <a:srgbClr val="DCDEE0"/>
          </a:solidFill>
          <a:ln w="12700">
            <a:miter lim="400000"/>
          </a:ln>
          <a:effectLst>
            <a:outerShdw blurRad="254000" rotWithShape="0">
              <a:srgbClr val="000000">
                <a:alpha val="50620"/>
              </a:srgbClr>
            </a:outerShdw>
          </a:effectLst>
        </p:spPr>
        <p:txBody>
          <a:bodyPr lIns="0" tIns="0" rIns="0" bIns="0"/>
          <a:lstStyle/>
          <a:p>
            <a:endParaRPr/>
          </a:p>
        </p:txBody>
      </p:sp>
      <p:sp>
        <p:nvSpPr>
          <p:cNvPr id="162" name="Shape 162"/>
          <p:cNvSpPr/>
          <p:nvPr/>
        </p:nvSpPr>
        <p:spPr>
          <a:xfrm>
            <a:off x="4443556" y="5945788"/>
            <a:ext cx="1409169" cy="272055"/>
          </a:xfrm>
          <a:custGeom>
            <a:avLst/>
            <a:gdLst/>
            <a:ahLst/>
            <a:cxnLst>
              <a:cxn ang="0">
                <a:pos x="wd2" y="hd2"/>
              </a:cxn>
              <a:cxn ang="5400000">
                <a:pos x="wd2" y="hd2"/>
              </a:cxn>
              <a:cxn ang="10800000">
                <a:pos x="wd2" y="hd2"/>
              </a:cxn>
              <a:cxn ang="16200000">
                <a:pos x="wd2" y="hd2"/>
              </a:cxn>
            </a:cxnLst>
            <a:rect l="0" t="0" r="r" b="b"/>
            <a:pathLst>
              <a:path w="21600" h="19848" extrusionOk="0">
                <a:moveTo>
                  <a:pt x="0" y="0"/>
                </a:moveTo>
                <a:lnTo>
                  <a:pt x="156" y="9578"/>
                </a:lnTo>
                <a:cubicBezTo>
                  <a:pt x="697" y="11368"/>
                  <a:pt x="1462" y="13069"/>
                  <a:pt x="2465" y="14592"/>
                </a:cubicBezTo>
                <a:cubicBezTo>
                  <a:pt x="7079" y="21599"/>
                  <a:pt x="14521" y="21600"/>
                  <a:pt x="19135" y="14592"/>
                </a:cubicBezTo>
                <a:cubicBezTo>
                  <a:pt x="20140" y="13066"/>
                  <a:pt x="20903" y="11359"/>
                  <a:pt x="21444" y="9566"/>
                </a:cubicBezTo>
                <a:lnTo>
                  <a:pt x="21600" y="0"/>
                </a:lnTo>
                <a:lnTo>
                  <a:pt x="0" y="0"/>
                </a:lnTo>
                <a:close/>
              </a:path>
            </a:pathLst>
          </a:custGeom>
          <a:solidFill>
            <a:srgbClr val="A0A5A3"/>
          </a:solidFill>
          <a:ln w="12700">
            <a:miter lim="400000"/>
          </a:ln>
        </p:spPr>
        <p:txBody>
          <a:bodyPr lIns="0" tIns="0" rIns="0" bIns="0"/>
          <a:lstStyle/>
          <a:p>
            <a:pPr>
              <a:defRPr>
                <a:solidFill>
                  <a:srgbClr val="FFFFFF"/>
                </a:solidFill>
              </a:defRPr>
            </a:pPr>
            <a:endParaRPr/>
          </a:p>
        </p:txBody>
      </p:sp>
      <p:sp>
        <p:nvSpPr>
          <p:cNvPr id="163" name="Shape 163"/>
          <p:cNvSpPr/>
          <p:nvPr/>
        </p:nvSpPr>
        <p:spPr>
          <a:xfrm>
            <a:off x="4443485" y="5781768"/>
            <a:ext cx="1409266" cy="328177"/>
          </a:xfrm>
          <a:prstGeom prst="ellipse">
            <a:avLst/>
          </a:prstGeom>
          <a:solidFill>
            <a:srgbClr val="FFFFFF"/>
          </a:solidFill>
          <a:ln w="12700">
            <a:miter lim="400000"/>
          </a:ln>
        </p:spPr>
        <p:txBody>
          <a:bodyPr lIns="0" tIns="0" rIns="0" bIns="0"/>
          <a:lstStyle/>
          <a:p>
            <a:endParaRPr/>
          </a:p>
        </p:txBody>
      </p:sp>
      <p:sp>
        <p:nvSpPr>
          <p:cNvPr id="164" name="Shape 164"/>
          <p:cNvSpPr/>
          <p:nvPr/>
        </p:nvSpPr>
        <p:spPr>
          <a:xfrm>
            <a:off x="4572973" y="5820517"/>
            <a:ext cx="1150290" cy="250680"/>
          </a:xfrm>
          <a:prstGeom prst="ellipse">
            <a:avLst/>
          </a:prstGeom>
          <a:solidFill>
            <a:srgbClr val="7F7F7F"/>
          </a:solidFill>
          <a:ln w="12700">
            <a:miter lim="400000"/>
          </a:ln>
        </p:spPr>
        <p:txBody>
          <a:bodyPr lIns="0" tIns="0" rIns="0" bIns="0"/>
          <a:lstStyle/>
          <a:p>
            <a:pPr>
              <a:defRPr>
                <a:solidFill>
                  <a:srgbClr val="FFFFFF"/>
                </a:solidFill>
              </a:defRPr>
            </a:pPr>
            <a:endParaRPr/>
          </a:p>
        </p:txBody>
      </p:sp>
      <p:sp>
        <p:nvSpPr>
          <p:cNvPr id="165" name="Shape 165"/>
          <p:cNvSpPr/>
          <p:nvPr/>
        </p:nvSpPr>
        <p:spPr>
          <a:xfrm>
            <a:off x="4410882" y="4126022"/>
            <a:ext cx="1624793" cy="1943473"/>
          </a:xfrm>
          <a:custGeom>
            <a:avLst/>
            <a:gdLst/>
            <a:ahLst/>
            <a:cxnLst>
              <a:cxn ang="0">
                <a:pos x="wd2" y="hd2"/>
              </a:cxn>
              <a:cxn ang="5400000">
                <a:pos x="wd2" y="hd2"/>
              </a:cxn>
              <a:cxn ang="10800000">
                <a:pos x="wd2" y="hd2"/>
              </a:cxn>
              <a:cxn ang="16200000">
                <a:pos x="wd2" y="hd2"/>
              </a:cxn>
            </a:cxnLst>
            <a:rect l="0" t="0" r="r" b="b"/>
            <a:pathLst>
              <a:path w="21600" h="21292" extrusionOk="0">
                <a:moveTo>
                  <a:pt x="21600" y="4850"/>
                </a:moveTo>
                <a:cubicBezTo>
                  <a:pt x="21600" y="4850"/>
                  <a:pt x="19723" y="3192"/>
                  <a:pt x="17197" y="2580"/>
                </a:cubicBezTo>
                <a:cubicBezTo>
                  <a:pt x="15023" y="2054"/>
                  <a:pt x="12443" y="2335"/>
                  <a:pt x="10088" y="5083"/>
                </a:cubicBezTo>
                <a:cubicBezTo>
                  <a:pt x="9595" y="1838"/>
                  <a:pt x="7369" y="560"/>
                  <a:pt x="5186" y="161"/>
                </a:cubicBezTo>
                <a:cubicBezTo>
                  <a:pt x="2615" y="-308"/>
                  <a:pt x="0" y="397"/>
                  <a:pt x="0" y="397"/>
                </a:cubicBezTo>
                <a:cubicBezTo>
                  <a:pt x="2547" y="6337"/>
                  <a:pt x="8246" y="5708"/>
                  <a:pt x="9707" y="5438"/>
                </a:cubicBezTo>
                <a:cubicBezTo>
                  <a:pt x="9723" y="5435"/>
                  <a:pt x="9736" y="5433"/>
                  <a:pt x="9751" y="5430"/>
                </a:cubicBezTo>
                <a:cubicBezTo>
                  <a:pt x="9406" y="5982"/>
                  <a:pt x="9244" y="6598"/>
                  <a:pt x="9057" y="7192"/>
                </a:cubicBezTo>
                <a:cubicBezTo>
                  <a:pt x="8141" y="10101"/>
                  <a:pt x="8023" y="15115"/>
                  <a:pt x="8786" y="19002"/>
                </a:cubicBezTo>
                <a:cubicBezTo>
                  <a:pt x="8820" y="19176"/>
                  <a:pt x="9199" y="21292"/>
                  <a:pt x="9343" y="21292"/>
                </a:cubicBezTo>
                <a:cubicBezTo>
                  <a:pt x="9343" y="21292"/>
                  <a:pt x="10894" y="21292"/>
                  <a:pt x="10894" y="21292"/>
                </a:cubicBezTo>
                <a:cubicBezTo>
                  <a:pt x="10717" y="21292"/>
                  <a:pt x="10013" y="18564"/>
                  <a:pt x="9949" y="18343"/>
                </a:cubicBezTo>
                <a:cubicBezTo>
                  <a:pt x="9298" y="16076"/>
                  <a:pt x="9133" y="13768"/>
                  <a:pt x="9112" y="11448"/>
                </a:cubicBezTo>
                <a:cubicBezTo>
                  <a:pt x="9100" y="10101"/>
                  <a:pt x="9539" y="6277"/>
                  <a:pt x="10200" y="5441"/>
                </a:cubicBezTo>
                <a:cubicBezTo>
                  <a:pt x="11409" y="6305"/>
                  <a:pt x="15977" y="8974"/>
                  <a:pt x="21600" y="4850"/>
                </a:cubicBezTo>
                <a:close/>
              </a:path>
            </a:pathLst>
          </a:custGeom>
          <a:solidFill>
            <a:srgbClr val="BAD798"/>
          </a:solidFill>
          <a:ln w="12700">
            <a:miter lim="400000"/>
          </a:ln>
        </p:spPr>
        <p:txBody>
          <a:bodyPr lIns="38100" tIns="38100" rIns="38100" bIns="38100" anchor="ctr"/>
          <a:lstStyle/>
          <a:p>
            <a:pPr>
              <a:defRPr>
                <a:solidFill>
                  <a:srgbClr val="FFFFFF"/>
                </a:solidFill>
              </a:defRPr>
            </a:pPr>
            <a:endParaRPr/>
          </a:p>
        </p:txBody>
      </p:sp>
      <p:sp>
        <p:nvSpPr>
          <p:cNvPr id="166" name="Shape 166"/>
          <p:cNvSpPr>
            <a:spLocks noGrp="1"/>
          </p:cNvSpPr>
          <p:nvPr>
            <p:ph type="title" hasCustomPrompt="1"/>
          </p:nvPr>
        </p:nvSpPr>
        <p:spPr>
          <a:xfrm>
            <a:off x="7137300" y="3555892"/>
            <a:ext cx="5080002" cy="575008"/>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endParaRPr dirty="0"/>
          </a:p>
        </p:txBody>
      </p:sp>
    </p:spTree>
  </p:cSld>
  <p:clrMapOvr>
    <a:masterClrMapping/>
  </p:clrMapOvr>
  <p:transition spd="med"/>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tx">
  <p:cSld name="Venn Diagram &amp; List">
    <p:spTree>
      <p:nvGrpSpPr>
        <p:cNvPr id="1" name=""/>
        <p:cNvGrpSpPr/>
        <p:nvPr/>
      </p:nvGrpSpPr>
      <p:grpSpPr>
        <a:xfrm>
          <a:off x="0" y="0"/>
          <a:ext cx="0" cy="0"/>
          <a:chOff x="0" y="0"/>
          <a:chExt cx="0" cy="0"/>
        </a:xfrm>
      </p:grpSpPr>
      <p:sp>
        <p:nvSpPr>
          <p:cNvPr id="173" name="Shape 173"/>
          <p:cNvSpPr>
            <a:spLocks noGrp="1"/>
          </p:cNvSpPr>
          <p:nvPr>
            <p:ph type="sldNum" sz="quarter" idx="2"/>
          </p:nvPr>
        </p:nvSpPr>
        <p:spPr>
          <a:xfrm>
            <a:off x="6377177" y="8887569"/>
            <a:ext cx="250445" cy="317501"/>
          </a:xfrm>
          <a:prstGeom prst="rect">
            <a:avLst/>
          </a:prstGeom>
        </p:spPr>
        <p:txBody>
          <a:bodyPr/>
          <a:lstStyle/>
          <a:p>
            <a:fld id="{86CB4B4D-7CA3-9044-876B-883B54F8677D}" type="slidenum">
              <a:t>‹#›</a:t>
            </a:fld>
            <a:endParaRPr/>
          </a:p>
        </p:txBody>
      </p:sp>
      <p:sp>
        <p:nvSpPr>
          <p:cNvPr id="174" name="Shape 174"/>
          <p:cNvSpPr/>
          <p:nvPr/>
        </p:nvSpPr>
        <p:spPr>
          <a:xfrm>
            <a:off x="0" y="2922852"/>
            <a:ext cx="13004800" cy="5080001"/>
          </a:xfrm>
          <a:prstGeom prst="rect">
            <a:avLst/>
          </a:prstGeom>
          <a:solidFill>
            <a:srgbClr val="F6F6F6"/>
          </a:solidFill>
          <a:ln w="12700">
            <a:miter lim="400000"/>
          </a:ln>
        </p:spPr>
        <p:txBody>
          <a:bodyPr lIns="0" tIns="0" rIns="0" bIns="0" anchor="ctr"/>
          <a:lstStyle/>
          <a:p>
            <a:pPr algn="l"/>
            <a:endParaRPr/>
          </a:p>
        </p:txBody>
      </p:sp>
      <p:sp>
        <p:nvSpPr>
          <p:cNvPr id="175" name="Shape 175"/>
          <p:cNvSpPr>
            <a:spLocks noGrp="1"/>
          </p:cNvSpPr>
          <p:nvPr>
            <p:ph type="title" hasCustomPrompt="1"/>
          </p:nvPr>
        </p:nvSpPr>
        <p:spPr>
          <a:xfrm>
            <a:off x="1345000" y="3561027"/>
            <a:ext cx="6346627" cy="575008"/>
          </a:xfrm>
          <a:prstGeom prst="rect">
            <a:avLst/>
          </a:prstGeom>
        </p:spPr>
        <p:txBody>
          <a:bodyPr/>
          <a:lstStyle>
            <a:lvl1pPr algn="r" rtl="1">
              <a:defRPr sz="3500" spc="0">
                <a:latin typeface="Helvetica Neue W23 for SKY Bd" panose="020B0804020202020204" pitchFamily="34" charset="-78"/>
                <a:cs typeface="Helvetica Neue W23 for SKY Bd" panose="020B0804020202020204" pitchFamily="34" charset="-78"/>
              </a:defRPr>
            </a:lvl1pPr>
          </a:lstStyle>
          <a:p>
            <a:r>
              <a:rPr lang="ar-EG" dirty="0"/>
              <a:t>أستبدل هذا النص</a:t>
            </a:r>
            <a:endParaRPr dirty="0"/>
          </a:p>
        </p:txBody>
      </p:sp>
      <p:sp>
        <p:nvSpPr>
          <p:cNvPr id="176" name="Shape 176"/>
          <p:cNvSpPr/>
          <p:nvPr/>
        </p:nvSpPr>
        <p:spPr>
          <a:xfrm>
            <a:off x="6246415" y="1063625"/>
            <a:ext cx="511970" cy="509192"/>
          </a:xfrm>
          <a:custGeom>
            <a:avLst/>
            <a:gdLst/>
            <a:ahLst/>
            <a:cxnLst>
              <a:cxn ang="0">
                <a:pos x="wd2" y="hd2"/>
              </a:cxn>
              <a:cxn ang="5400000">
                <a:pos x="wd2" y="hd2"/>
              </a:cxn>
              <a:cxn ang="10800000">
                <a:pos x="wd2" y="hd2"/>
              </a:cxn>
              <a:cxn ang="16200000">
                <a:pos x="wd2" y="hd2"/>
              </a:cxn>
            </a:cxnLst>
            <a:rect l="0" t="0" r="r" b="b"/>
            <a:pathLst>
              <a:path w="21600" h="21596" extrusionOk="0">
                <a:moveTo>
                  <a:pt x="2127" y="0"/>
                </a:moveTo>
                <a:cubicBezTo>
                  <a:pt x="1524" y="0"/>
                  <a:pt x="1211" y="15"/>
                  <a:pt x="887" y="118"/>
                </a:cubicBezTo>
                <a:cubicBezTo>
                  <a:pt x="528" y="249"/>
                  <a:pt x="248" y="531"/>
                  <a:pt x="117" y="892"/>
                </a:cubicBezTo>
                <a:cubicBezTo>
                  <a:pt x="13" y="1222"/>
                  <a:pt x="0" y="1526"/>
                  <a:pt x="0" y="2138"/>
                </a:cubicBezTo>
                <a:lnTo>
                  <a:pt x="0" y="7171"/>
                </a:lnTo>
                <a:cubicBezTo>
                  <a:pt x="0" y="7792"/>
                  <a:pt x="13" y="8103"/>
                  <a:pt x="117" y="8433"/>
                </a:cubicBezTo>
                <a:cubicBezTo>
                  <a:pt x="248" y="8794"/>
                  <a:pt x="528" y="9076"/>
                  <a:pt x="887" y="9207"/>
                </a:cubicBezTo>
                <a:cubicBezTo>
                  <a:pt x="1216" y="9312"/>
                  <a:pt x="1518" y="9325"/>
                  <a:pt x="2127" y="9325"/>
                </a:cubicBezTo>
                <a:lnTo>
                  <a:pt x="7133" y="9325"/>
                </a:lnTo>
                <a:cubicBezTo>
                  <a:pt x="7751" y="9325"/>
                  <a:pt x="8060" y="9312"/>
                  <a:pt x="8389" y="9207"/>
                </a:cubicBezTo>
                <a:cubicBezTo>
                  <a:pt x="8748" y="9076"/>
                  <a:pt x="9028" y="8794"/>
                  <a:pt x="9159" y="8433"/>
                </a:cubicBezTo>
                <a:cubicBezTo>
                  <a:pt x="9263" y="8103"/>
                  <a:pt x="9276" y="7800"/>
                  <a:pt x="9276" y="7188"/>
                </a:cubicBezTo>
                <a:lnTo>
                  <a:pt x="9276" y="2155"/>
                </a:lnTo>
                <a:cubicBezTo>
                  <a:pt x="9276" y="1533"/>
                  <a:pt x="9263" y="1222"/>
                  <a:pt x="9159" y="892"/>
                </a:cubicBezTo>
                <a:cubicBezTo>
                  <a:pt x="9028" y="531"/>
                  <a:pt x="8748" y="249"/>
                  <a:pt x="8389" y="118"/>
                </a:cubicBezTo>
                <a:cubicBezTo>
                  <a:pt x="8060" y="13"/>
                  <a:pt x="7759" y="0"/>
                  <a:pt x="7150" y="0"/>
                </a:cubicBezTo>
                <a:lnTo>
                  <a:pt x="2143" y="0"/>
                </a:lnTo>
                <a:lnTo>
                  <a:pt x="2127" y="0"/>
                </a:lnTo>
                <a:close/>
                <a:moveTo>
                  <a:pt x="14450" y="0"/>
                </a:moveTo>
                <a:cubicBezTo>
                  <a:pt x="13848" y="0"/>
                  <a:pt x="13535" y="15"/>
                  <a:pt x="13211" y="118"/>
                </a:cubicBezTo>
                <a:cubicBezTo>
                  <a:pt x="12852" y="249"/>
                  <a:pt x="12572" y="531"/>
                  <a:pt x="12441" y="892"/>
                </a:cubicBezTo>
                <a:cubicBezTo>
                  <a:pt x="12337" y="1222"/>
                  <a:pt x="12324" y="1526"/>
                  <a:pt x="12324" y="2138"/>
                </a:cubicBezTo>
                <a:lnTo>
                  <a:pt x="12324" y="7171"/>
                </a:lnTo>
                <a:cubicBezTo>
                  <a:pt x="12324" y="7792"/>
                  <a:pt x="12337" y="8103"/>
                  <a:pt x="12441" y="8433"/>
                </a:cubicBezTo>
                <a:cubicBezTo>
                  <a:pt x="12572" y="8794"/>
                  <a:pt x="12852" y="9076"/>
                  <a:pt x="13211" y="9207"/>
                </a:cubicBezTo>
                <a:cubicBezTo>
                  <a:pt x="13540" y="9312"/>
                  <a:pt x="13841" y="9325"/>
                  <a:pt x="14450" y="9325"/>
                </a:cubicBezTo>
                <a:lnTo>
                  <a:pt x="19457" y="9325"/>
                </a:lnTo>
                <a:cubicBezTo>
                  <a:pt x="20075" y="9325"/>
                  <a:pt x="20384" y="9312"/>
                  <a:pt x="20713" y="9207"/>
                </a:cubicBezTo>
                <a:cubicBezTo>
                  <a:pt x="21072" y="9076"/>
                  <a:pt x="21352" y="8794"/>
                  <a:pt x="21483" y="8433"/>
                </a:cubicBezTo>
                <a:cubicBezTo>
                  <a:pt x="21587" y="8103"/>
                  <a:pt x="21600" y="7800"/>
                  <a:pt x="21600" y="7188"/>
                </a:cubicBezTo>
                <a:lnTo>
                  <a:pt x="21600" y="2155"/>
                </a:lnTo>
                <a:cubicBezTo>
                  <a:pt x="21600" y="1533"/>
                  <a:pt x="21587" y="1222"/>
                  <a:pt x="21483" y="892"/>
                </a:cubicBezTo>
                <a:cubicBezTo>
                  <a:pt x="21352" y="531"/>
                  <a:pt x="21072" y="249"/>
                  <a:pt x="20713" y="118"/>
                </a:cubicBezTo>
                <a:cubicBezTo>
                  <a:pt x="20384" y="13"/>
                  <a:pt x="20082" y="0"/>
                  <a:pt x="19473" y="0"/>
                </a:cubicBezTo>
                <a:lnTo>
                  <a:pt x="14467" y="0"/>
                </a:lnTo>
                <a:lnTo>
                  <a:pt x="14450" y="0"/>
                </a:lnTo>
                <a:close/>
                <a:moveTo>
                  <a:pt x="2127" y="12288"/>
                </a:moveTo>
                <a:cubicBezTo>
                  <a:pt x="1524" y="12288"/>
                  <a:pt x="1211" y="12286"/>
                  <a:pt x="887" y="12389"/>
                </a:cubicBezTo>
                <a:cubicBezTo>
                  <a:pt x="528" y="12520"/>
                  <a:pt x="248" y="12802"/>
                  <a:pt x="117" y="13163"/>
                </a:cubicBezTo>
                <a:cubicBezTo>
                  <a:pt x="13" y="13493"/>
                  <a:pt x="0" y="13797"/>
                  <a:pt x="0" y="14409"/>
                </a:cubicBezTo>
                <a:lnTo>
                  <a:pt x="0" y="19442"/>
                </a:lnTo>
                <a:cubicBezTo>
                  <a:pt x="0" y="20063"/>
                  <a:pt x="13" y="20374"/>
                  <a:pt x="117" y="20704"/>
                </a:cubicBezTo>
                <a:cubicBezTo>
                  <a:pt x="248" y="21065"/>
                  <a:pt x="528" y="21364"/>
                  <a:pt x="887" y="21495"/>
                </a:cubicBezTo>
                <a:cubicBezTo>
                  <a:pt x="1216" y="21600"/>
                  <a:pt x="1518" y="21596"/>
                  <a:pt x="2127" y="21596"/>
                </a:cubicBezTo>
                <a:lnTo>
                  <a:pt x="7133" y="21596"/>
                </a:lnTo>
                <a:cubicBezTo>
                  <a:pt x="7751" y="21596"/>
                  <a:pt x="8060" y="21600"/>
                  <a:pt x="8389" y="21495"/>
                </a:cubicBezTo>
                <a:cubicBezTo>
                  <a:pt x="8748" y="21364"/>
                  <a:pt x="9028" y="21065"/>
                  <a:pt x="9159" y="20704"/>
                </a:cubicBezTo>
                <a:cubicBezTo>
                  <a:pt x="9263" y="20374"/>
                  <a:pt x="9276" y="20071"/>
                  <a:pt x="9276" y="19459"/>
                </a:cubicBezTo>
                <a:lnTo>
                  <a:pt x="9276" y="14426"/>
                </a:lnTo>
                <a:cubicBezTo>
                  <a:pt x="9276" y="13804"/>
                  <a:pt x="9263" y="13493"/>
                  <a:pt x="9159" y="13163"/>
                </a:cubicBezTo>
                <a:cubicBezTo>
                  <a:pt x="9028" y="12802"/>
                  <a:pt x="8748" y="12520"/>
                  <a:pt x="8389" y="12389"/>
                </a:cubicBezTo>
                <a:cubicBezTo>
                  <a:pt x="8060" y="12284"/>
                  <a:pt x="7759" y="12288"/>
                  <a:pt x="7150" y="12288"/>
                </a:cubicBezTo>
                <a:lnTo>
                  <a:pt x="2143" y="12288"/>
                </a:lnTo>
                <a:lnTo>
                  <a:pt x="2127" y="12288"/>
                </a:lnTo>
                <a:close/>
                <a:moveTo>
                  <a:pt x="14450" y="12288"/>
                </a:moveTo>
                <a:cubicBezTo>
                  <a:pt x="13848" y="12288"/>
                  <a:pt x="13535" y="12286"/>
                  <a:pt x="13211" y="12389"/>
                </a:cubicBezTo>
                <a:cubicBezTo>
                  <a:pt x="12852" y="12520"/>
                  <a:pt x="12572" y="12802"/>
                  <a:pt x="12441" y="13163"/>
                </a:cubicBezTo>
                <a:cubicBezTo>
                  <a:pt x="12337" y="13493"/>
                  <a:pt x="12324" y="13797"/>
                  <a:pt x="12324" y="14409"/>
                </a:cubicBezTo>
                <a:lnTo>
                  <a:pt x="12324" y="19442"/>
                </a:lnTo>
                <a:cubicBezTo>
                  <a:pt x="12324" y="20063"/>
                  <a:pt x="12337" y="20374"/>
                  <a:pt x="12441" y="20704"/>
                </a:cubicBezTo>
                <a:cubicBezTo>
                  <a:pt x="12572" y="21065"/>
                  <a:pt x="12852" y="21364"/>
                  <a:pt x="13211" y="21495"/>
                </a:cubicBezTo>
                <a:cubicBezTo>
                  <a:pt x="13540" y="21600"/>
                  <a:pt x="13841" y="21596"/>
                  <a:pt x="14450" y="21596"/>
                </a:cubicBezTo>
                <a:lnTo>
                  <a:pt x="19457" y="21596"/>
                </a:lnTo>
                <a:cubicBezTo>
                  <a:pt x="20075" y="21596"/>
                  <a:pt x="20384" y="21600"/>
                  <a:pt x="20713" y="21495"/>
                </a:cubicBezTo>
                <a:cubicBezTo>
                  <a:pt x="21072" y="21364"/>
                  <a:pt x="21352" y="21065"/>
                  <a:pt x="21483" y="20704"/>
                </a:cubicBezTo>
                <a:cubicBezTo>
                  <a:pt x="21587" y="20374"/>
                  <a:pt x="21600" y="20071"/>
                  <a:pt x="21600" y="19459"/>
                </a:cubicBezTo>
                <a:lnTo>
                  <a:pt x="21600" y="14426"/>
                </a:lnTo>
                <a:cubicBezTo>
                  <a:pt x="21600" y="13804"/>
                  <a:pt x="21587" y="13493"/>
                  <a:pt x="21483" y="13163"/>
                </a:cubicBezTo>
                <a:cubicBezTo>
                  <a:pt x="21352" y="12802"/>
                  <a:pt x="21072" y="12520"/>
                  <a:pt x="20713" y="12389"/>
                </a:cubicBezTo>
                <a:cubicBezTo>
                  <a:pt x="20384" y="12284"/>
                  <a:pt x="20082" y="12288"/>
                  <a:pt x="19473" y="12288"/>
                </a:cubicBezTo>
                <a:lnTo>
                  <a:pt x="14467" y="12288"/>
                </a:lnTo>
                <a:lnTo>
                  <a:pt x="14450" y="12288"/>
                </a:lnTo>
                <a:close/>
              </a:path>
            </a:pathLst>
          </a:custGeom>
          <a:ln w="12700">
            <a:solidFill>
              <a:srgbClr val="C5C7C8"/>
            </a:solidFill>
            <a:miter lim="400000"/>
          </a:ln>
        </p:spPr>
        <p:txBody>
          <a:bodyPr lIns="0" tIns="0" rIns="0" bIns="0" anchor="ctr"/>
          <a:lstStyle/>
          <a:p>
            <a:pPr>
              <a:defRPr sz="1800" cap="all" spc="0">
                <a:solidFill>
                  <a:srgbClr val="C5C7C8"/>
                </a:solidFill>
              </a:defRPr>
            </a:pPr>
            <a:endParaRPr/>
          </a:p>
        </p:txBody>
      </p:sp>
      <p:sp>
        <p:nvSpPr>
          <p:cNvPr id="177" name="Shape 177"/>
          <p:cNvSpPr>
            <a:spLocks noGrp="1"/>
          </p:cNvSpPr>
          <p:nvPr>
            <p:ph type="body" sz="quarter" idx="13" hasCustomPrompt="1"/>
          </p:nvPr>
        </p:nvSpPr>
        <p:spPr>
          <a:xfrm>
            <a:off x="4665472" y="1693872"/>
            <a:ext cx="3673856" cy="344264"/>
          </a:xfrm>
          <a:prstGeom prst="rect">
            <a:avLst/>
          </a:prstGeom>
        </p:spPr>
        <p:txBody>
          <a:bodyPr anchor="ctr"/>
          <a:lstStyle>
            <a:lvl1pPr>
              <a:defRPr>
                <a:latin typeface="Helvetica Neue W23 for SKY Reg" panose="020B0604020202020204" pitchFamily="34" charset="-78"/>
                <a:cs typeface="Helvetica Neue W23 for SKY Reg" panose="020B0604020202020204" pitchFamily="34" charset="-78"/>
              </a:defRPr>
            </a:lvl1pPr>
          </a:lstStyle>
          <a:p>
            <a:pPr lvl="0">
              <a:defRPr sz="1800" cap="all" spc="0">
                <a:solidFill>
                  <a:srgbClr val="C5C7C8"/>
                </a:solidFill>
              </a:defRPr>
            </a:pPr>
            <a:r>
              <a:rPr lang="ar-EG" dirty="0"/>
              <a:t>أستبدل هذا النص</a:t>
            </a:r>
            <a:endParaRPr lang="en-US" dirty="0"/>
          </a:p>
        </p:txBody>
      </p:sp>
      <p:sp>
        <p:nvSpPr>
          <p:cNvPr id="178" name="Shape 178"/>
          <p:cNvSpPr/>
          <p:nvPr/>
        </p:nvSpPr>
        <p:spPr>
          <a:xfrm>
            <a:off x="10439959" y="5094766"/>
            <a:ext cx="1905185" cy="2110134"/>
          </a:xfrm>
          <a:custGeom>
            <a:avLst/>
            <a:gdLst/>
            <a:ahLst/>
            <a:cxnLst>
              <a:cxn ang="0">
                <a:pos x="wd2" y="hd2"/>
              </a:cxn>
              <a:cxn ang="5400000">
                <a:pos x="wd2" y="hd2"/>
              </a:cxn>
              <a:cxn ang="10800000">
                <a:pos x="wd2" y="hd2"/>
              </a:cxn>
              <a:cxn ang="16200000">
                <a:pos x="wd2" y="hd2"/>
              </a:cxn>
            </a:cxnLst>
            <a:rect l="0" t="0" r="r" b="b"/>
            <a:pathLst>
              <a:path w="20486" h="20589" extrusionOk="0">
                <a:moveTo>
                  <a:pt x="10749" y="0"/>
                </a:moveTo>
                <a:cubicBezTo>
                  <a:pt x="10199" y="1409"/>
                  <a:pt x="9316" y="2732"/>
                  <a:pt x="8074" y="3859"/>
                </a:cubicBezTo>
                <a:cubicBezTo>
                  <a:pt x="6272" y="5494"/>
                  <a:pt x="4017" y="6444"/>
                  <a:pt x="1677" y="6754"/>
                </a:cubicBezTo>
                <a:cubicBezTo>
                  <a:pt x="2946" y="9991"/>
                  <a:pt x="2388" y="13676"/>
                  <a:pt x="0" y="16508"/>
                </a:cubicBezTo>
                <a:cubicBezTo>
                  <a:pt x="305" y="16871"/>
                  <a:pt x="633" y="17223"/>
                  <a:pt x="999" y="17555"/>
                </a:cubicBezTo>
                <a:cubicBezTo>
                  <a:pt x="5457" y="21600"/>
                  <a:pt x="12684" y="21600"/>
                  <a:pt x="17142" y="17555"/>
                </a:cubicBezTo>
                <a:cubicBezTo>
                  <a:pt x="21600" y="13510"/>
                  <a:pt x="21600" y="6955"/>
                  <a:pt x="17142" y="2910"/>
                </a:cubicBezTo>
                <a:cubicBezTo>
                  <a:pt x="15341" y="1276"/>
                  <a:pt x="13089" y="314"/>
                  <a:pt x="10749" y="0"/>
                </a:cubicBezTo>
                <a:close/>
              </a:path>
            </a:pathLst>
          </a:custGeom>
          <a:solidFill>
            <a:srgbClr val="F8D975"/>
          </a:solidFill>
          <a:ln w="12700">
            <a:miter lim="400000"/>
          </a:ln>
        </p:spPr>
        <p:txBody>
          <a:bodyPr lIns="0" tIns="0" rIns="0" bIns="0"/>
          <a:lstStyle/>
          <a:p>
            <a:pPr>
              <a:defRPr>
                <a:solidFill>
                  <a:srgbClr val="FFFFFF"/>
                </a:solidFill>
              </a:defRPr>
            </a:pPr>
            <a:endParaRPr/>
          </a:p>
        </p:txBody>
      </p:sp>
      <p:sp>
        <p:nvSpPr>
          <p:cNvPr id="179" name="Shape 179"/>
          <p:cNvSpPr/>
          <p:nvPr/>
        </p:nvSpPr>
        <p:spPr>
          <a:xfrm>
            <a:off x="11211066" y="6035277"/>
            <a:ext cx="413589" cy="413429"/>
          </a:xfrm>
          <a:custGeom>
            <a:avLst/>
            <a:gdLst/>
            <a:ahLst/>
            <a:cxnLst>
              <a:cxn ang="0">
                <a:pos x="wd2" y="hd2"/>
              </a:cxn>
              <a:cxn ang="5400000">
                <a:pos x="wd2" y="hd2"/>
              </a:cxn>
              <a:cxn ang="10800000">
                <a:pos x="wd2" y="hd2"/>
              </a:cxn>
              <a:cxn ang="16200000">
                <a:pos x="wd2" y="hd2"/>
              </a:cxn>
            </a:cxnLst>
            <a:rect l="0" t="0" r="r" b="b"/>
            <a:pathLst>
              <a:path w="21600" h="21600" extrusionOk="0">
                <a:moveTo>
                  <a:pt x="8689" y="3102"/>
                </a:moveTo>
                <a:cubicBezTo>
                  <a:pt x="10181" y="3102"/>
                  <a:pt x="11584" y="3680"/>
                  <a:pt x="12638" y="4729"/>
                </a:cubicBezTo>
                <a:cubicBezTo>
                  <a:pt x="13691" y="5775"/>
                  <a:pt x="14270" y="7167"/>
                  <a:pt x="14270" y="8646"/>
                </a:cubicBezTo>
                <a:cubicBezTo>
                  <a:pt x="14270" y="10126"/>
                  <a:pt x="13691" y="11517"/>
                  <a:pt x="12638" y="12563"/>
                </a:cubicBezTo>
                <a:cubicBezTo>
                  <a:pt x="11584" y="13612"/>
                  <a:pt x="10181" y="14190"/>
                  <a:pt x="8689" y="14190"/>
                </a:cubicBezTo>
                <a:cubicBezTo>
                  <a:pt x="7197" y="14190"/>
                  <a:pt x="5795" y="13612"/>
                  <a:pt x="4741" y="12563"/>
                </a:cubicBezTo>
                <a:cubicBezTo>
                  <a:pt x="3688" y="11517"/>
                  <a:pt x="3108" y="10125"/>
                  <a:pt x="3108" y="8646"/>
                </a:cubicBezTo>
                <a:cubicBezTo>
                  <a:pt x="3108" y="7166"/>
                  <a:pt x="3688" y="5775"/>
                  <a:pt x="4741" y="4729"/>
                </a:cubicBezTo>
                <a:cubicBezTo>
                  <a:pt x="5795" y="3680"/>
                  <a:pt x="7197" y="3102"/>
                  <a:pt x="8689" y="3102"/>
                </a:cubicBezTo>
                <a:close/>
                <a:moveTo>
                  <a:pt x="16149" y="13086"/>
                </a:moveTo>
                <a:cubicBezTo>
                  <a:pt x="16951" y="11758"/>
                  <a:pt x="17378" y="10235"/>
                  <a:pt x="17378" y="8646"/>
                </a:cubicBezTo>
                <a:cubicBezTo>
                  <a:pt x="17378" y="6336"/>
                  <a:pt x="16474" y="4164"/>
                  <a:pt x="14832" y="2531"/>
                </a:cubicBezTo>
                <a:cubicBezTo>
                  <a:pt x="13191" y="899"/>
                  <a:pt x="11009" y="0"/>
                  <a:pt x="8689" y="0"/>
                </a:cubicBezTo>
                <a:cubicBezTo>
                  <a:pt x="6370" y="0"/>
                  <a:pt x="4188" y="899"/>
                  <a:pt x="2547" y="2531"/>
                </a:cubicBezTo>
                <a:cubicBezTo>
                  <a:pt x="905" y="4164"/>
                  <a:pt x="0" y="6336"/>
                  <a:pt x="0" y="8646"/>
                </a:cubicBezTo>
                <a:cubicBezTo>
                  <a:pt x="0" y="10957"/>
                  <a:pt x="905" y="13128"/>
                  <a:pt x="2547" y="14762"/>
                </a:cubicBezTo>
                <a:cubicBezTo>
                  <a:pt x="4188" y="16393"/>
                  <a:pt x="6369" y="17292"/>
                  <a:pt x="8689" y="17292"/>
                </a:cubicBezTo>
                <a:cubicBezTo>
                  <a:pt x="8689" y="17292"/>
                  <a:pt x="8689" y="17292"/>
                  <a:pt x="8690" y="17292"/>
                </a:cubicBezTo>
                <a:cubicBezTo>
                  <a:pt x="10229" y="17292"/>
                  <a:pt x="11708" y="16896"/>
                  <a:pt x="13008" y="16152"/>
                </a:cubicBezTo>
                <a:lnTo>
                  <a:pt x="18487" y="21600"/>
                </a:lnTo>
                <a:lnTo>
                  <a:pt x="21600" y="18505"/>
                </a:lnTo>
                <a:cubicBezTo>
                  <a:pt x="21600" y="18505"/>
                  <a:pt x="16149" y="13086"/>
                  <a:pt x="16149" y="13086"/>
                </a:cubicBezTo>
                <a:close/>
              </a:path>
            </a:pathLst>
          </a:custGeom>
          <a:solidFill>
            <a:srgbClr val="FFFFFF"/>
          </a:solidFill>
          <a:ln w="12700">
            <a:miter lim="400000"/>
          </a:ln>
        </p:spPr>
        <p:txBody>
          <a:bodyPr lIns="0" tIns="0" rIns="0" bIns="0" anchor="b"/>
          <a:lstStyle/>
          <a:p>
            <a:endParaRPr/>
          </a:p>
        </p:txBody>
      </p:sp>
      <p:sp>
        <p:nvSpPr>
          <p:cNvPr id="180" name="Shape 180"/>
          <p:cNvSpPr/>
          <p:nvPr/>
        </p:nvSpPr>
        <p:spPr>
          <a:xfrm>
            <a:off x="8535143" y="5094766"/>
            <a:ext cx="1905554" cy="2110134"/>
          </a:xfrm>
          <a:custGeom>
            <a:avLst/>
            <a:gdLst/>
            <a:ahLst/>
            <a:cxnLst>
              <a:cxn ang="0">
                <a:pos x="wd2" y="hd2"/>
              </a:cxn>
              <a:cxn ang="5400000">
                <a:pos x="wd2" y="hd2"/>
              </a:cxn>
              <a:cxn ang="10800000">
                <a:pos x="wd2" y="hd2"/>
              </a:cxn>
              <a:cxn ang="16200000">
                <a:pos x="wd2" y="hd2"/>
              </a:cxn>
            </a:cxnLst>
            <a:rect l="0" t="0" r="r" b="b"/>
            <a:pathLst>
              <a:path w="20486" h="20589" extrusionOk="0">
                <a:moveTo>
                  <a:pt x="9735" y="0"/>
                </a:moveTo>
                <a:cubicBezTo>
                  <a:pt x="7396" y="314"/>
                  <a:pt x="5143" y="1276"/>
                  <a:pt x="3343" y="2910"/>
                </a:cubicBezTo>
                <a:cubicBezTo>
                  <a:pt x="-1114" y="6955"/>
                  <a:pt x="-1114" y="13510"/>
                  <a:pt x="3343" y="17555"/>
                </a:cubicBezTo>
                <a:cubicBezTo>
                  <a:pt x="7800" y="21600"/>
                  <a:pt x="15026" y="21600"/>
                  <a:pt x="19483" y="17555"/>
                </a:cubicBezTo>
                <a:cubicBezTo>
                  <a:pt x="19851" y="17221"/>
                  <a:pt x="20179" y="16866"/>
                  <a:pt x="20486" y="16501"/>
                </a:cubicBezTo>
                <a:cubicBezTo>
                  <a:pt x="18104" y="13669"/>
                  <a:pt x="17550" y="9988"/>
                  <a:pt x="18818" y="6754"/>
                </a:cubicBezTo>
                <a:cubicBezTo>
                  <a:pt x="16474" y="6446"/>
                  <a:pt x="14214" y="5496"/>
                  <a:pt x="12410" y="3859"/>
                </a:cubicBezTo>
                <a:cubicBezTo>
                  <a:pt x="11168" y="2732"/>
                  <a:pt x="10285" y="1409"/>
                  <a:pt x="9735" y="0"/>
                </a:cubicBezTo>
                <a:close/>
              </a:path>
            </a:pathLst>
          </a:custGeom>
          <a:solidFill>
            <a:srgbClr val="A0A5A3"/>
          </a:solidFill>
          <a:ln w="12700">
            <a:miter lim="400000"/>
          </a:ln>
        </p:spPr>
        <p:txBody>
          <a:bodyPr lIns="0" tIns="0" rIns="0" bIns="0"/>
          <a:lstStyle/>
          <a:p>
            <a:pPr>
              <a:defRPr>
                <a:solidFill>
                  <a:srgbClr val="FFFFFF"/>
                </a:solidFill>
              </a:defRPr>
            </a:pPr>
            <a:endParaRPr/>
          </a:p>
        </p:txBody>
      </p:sp>
      <p:sp>
        <p:nvSpPr>
          <p:cNvPr id="181" name="Shape 181"/>
          <p:cNvSpPr/>
          <p:nvPr/>
        </p:nvSpPr>
        <p:spPr>
          <a:xfrm>
            <a:off x="9308250" y="5949810"/>
            <a:ext cx="359341" cy="474636"/>
          </a:xfrm>
          <a:custGeom>
            <a:avLst/>
            <a:gdLst/>
            <a:ahLst/>
            <a:cxnLst>
              <a:cxn ang="0">
                <a:pos x="wd2" y="hd2"/>
              </a:cxn>
              <a:cxn ang="5400000">
                <a:pos x="wd2" y="hd2"/>
              </a:cxn>
              <a:cxn ang="10800000">
                <a:pos x="wd2" y="hd2"/>
              </a:cxn>
              <a:cxn ang="16200000">
                <a:pos x="wd2" y="hd2"/>
              </a:cxn>
            </a:cxnLst>
            <a:rect l="0" t="0" r="r" b="b"/>
            <a:pathLst>
              <a:path w="20970" h="21547" extrusionOk="0">
                <a:moveTo>
                  <a:pt x="6131" y="0"/>
                </a:moveTo>
                <a:cubicBezTo>
                  <a:pt x="6447" y="734"/>
                  <a:pt x="6796" y="1447"/>
                  <a:pt x="7132" y="2169"/>
                </a:cubicBezTo>
                <a:cubicBezTo>
                  <a:pt x="7467" y="2890"/>
                  <a:pt x="7821" y="3601"/>
                  <a:pt x="8145" y="4329"/>
                </a:cubicBezTo>
                <a:lnTo>
                  <a:pt x="8154" y="4329"/>
                </a:lnTo>
                <a:cubicBezTo>
                  <a:pt x="8526" y="4329"/>
                  <a:pt x="8898" y="4329"/>
                  <a:pt x="9270" y="4329"/>
                </a:cubicBezTo>
                <a:cubicBezTo>
                  <a:pt x="9663" y="4329"/>
                  <a:pt x="10056" y="4329"/>
                  <a:pt x="10449" y="4329"/>
                </a:cubicBezTo>
                <a:cubicBezTo>
                  <a:pt x="11235" y="4329"/>
                  <a:pt x="12021" y="4329"/>
                  <a:pt x="12807" y="4329"/>
                </a:cubicBezTo>
                <a:cubicBezTo>
                  <a:pt x="13163" y="3616"/>
                  <a:pt x="13511" y="2900"/>
                  <a:pt x="13849" y="2182"/>
                </a:cubicBezTo>
                <a:cubicBezTo>
                  <a:pt x="14191" y="1457"/>
                  <a:pt x="14524" y="730"/>
                  <a:pt x="14848" y="0"/>
                </a:cubicBezTo>
                <a:cubicBezTo>
                  <a:pt x="13386" y="0"/>
                  <a:pt x="11924" y="0"/>
                  <a:pt x="10462" y="0"/>
                </a:cubicBezTo>
                <a:cubicBezTo>
                  <a:pt x="9018" y="0"/>
                  <a:pt x="7574" y="0"/>
                  <a:pt x="6131" y="0"/>
                </a:cubicBezTo>
                <a:close/>
                <a:moveTo>
                  <a:pt x="7958" y="5979"/>
                </a:moveTo>
                <a:cubicBezTo>
                  <a:pt x="5887" y="7962"/>
                  <a:pt x="3708" y="9655"/>
                  <a:pt x="1995" y="11958"/>
                </a:cubicBezTo>
                <a:cubicBezTo>
                  <a:pt x="1212" y="13009"/>
                  <a:pt x="423" y="14323"/>
                  <a:pt x="113" y="15792"/>
                </a:cubicBezTo>
                <a:cubicBezTo>
                  <a:pt x="-630" y="19312"/>
                  <a:pt x="2401" y="21011"/>
                  <a:pt x="6261" y="21400"/>
                </a:cubicBezTo>
                <a:cubicBezTo>
                  <a:pt x="8247" y="21600"/>
                  <a:pt x="10612" y="21554"/>
                  <a:pt x="12966" y="21503"/>
                </a:cubicBezTo>
                <a:cubicBezTo>
                  <a:pt x="17003" y="21416"/>
                  <a:pt x="20765" y="20221"/>
                  <a:pt x="20970" y="17112"/>
                </a:cubicBezTo>
                <a:cubicBezTo>
                  <a:pt x="20970" y="17019"/>
                  <a:pt x="20970" y="16926"/>
                  <a:pt x="20970" y="16833"/>
                </a:cubicBezTo>
                <a:cubicBezTo>
                  <a:pt x="20970" y="16741"/>
                  <a:pt x="20970" y="16648"/>
                  <a:pt x="20970" y="16555"/>
                </a:cubicBezTo>
                <a:cubicBezTo>
                  <a:pt x="20561" y="14074"/>
                  <a:pt x="19342" y="12221"/>
                  <a:pt x="17834" y="10593"/>
                </a:cubicBezTo>
                <a:cubicBezTo>
                  <a:pt x="16327" y="8965"/>
                  <a:pt x="14531" y="7561"/>
                  <a:pt x="12966" y="5979"/>
                </a:cubicBezTo>
                <a:cubicBezTo>
                  <a:pt x="12132" y="5979"/>
                  <a:pt x="11297" y="5979"/>
                  <a:pt x="10462" y="5979"/>
                </a:cubicBezTo>
                <a:cubicBezTo>
                  <a:pt x="9627" y="5979"/>
                  <a:pt x="8792" y="5979"/>
                  <a:pt x="7958" y="5979"/>
                </a:cubicBezTo>
                <a:close/>
                <a:moveTo>
                  <a:pt x="10051" y="9257"/>
                </a:moveTo>
                <a:lnTo>
                  <a:pt x="11032" y="9257"/>
                </a:lnTo>
                <a:lnTo>
                  <a:pt x="11032" y="10432"/>
                </a:lnTo>
                <a:cubicBezTo>
                  <a:pt x="11489" y="10444"/>
                  <a:pt x="11876" y="10496"/>
                  <a:pt x="12207" y="10570"/>
                </a:cubicBezTo>
                <a:cubicBezTo>
                  <a:pt x="12539" y="10645"/>
                  <a:pt x="12813" y="10742"/>
                  <a:pt x="13046" y="10844"/>
                </a:cubicBezTo>
                <a:lnTo>
                  <a:pt x="12648" y="11648"/>
                </a:lnTo>
                <a:cubicBezTo>
                  <a:pt x="12323" y="11504"/>
                  <a:pt x="11679" y="11215"/>
                  <a:pt x="10687" y="11215"/>
                </a:cubicBezTo>
                <a:cubicBezTo>
                  <a:pt x="9494" y="11215"/>
                  <a:pt x="9044" y="11772"/>
                  <a:pt x="9044" y="12267"/>
                </a:cubicBezTo>
                <a:cubicBezTo>
                  <a:pt x="9044" y="12882"/>
                  <a:pt x="9630" y="13202"/>
                  <a:pt x="10979" y="13648"/>
                </a:cubicBezTo>
                <a:cubicBezTo>
                  <a:pt x="12575" y="14155"/>
                  <a:pt x="13390" y="14760"/>
                  <a:pt x="13390" y="15833"/>
                </a:cubicBezTo>
                <a:cubicBezTo>
                  <a:pt x="13390" y="16798"/>
                  <a:pt x="12523" y="17702"/>
                  <a:pt x="10926" y="17895"/>
                </a:cubicBezTo>
                <a:lnTo>
                  <a:pt x="10926" y="19153"/>
                </a:lnTo>
                <a:lnTo>
                  <a:pt x="9945" y="19153"/>
                </a:lnTo>
                <a:lnTo>
                  <a:pt x="9945" y="17936"/>
                </a:lnTo>
                <a:cubicBezTo>
                  <a:pt x="9500" y="17934"/>
                  <a:pt x="9042" y="17872"/>
                  <a:pt x="8632" y="17777"/>
                </a:cubicBezTo>
                <a:cubicBezTo>
                  <a:pt x="8223" y="17682"/>
                  <a:pt x="7858" y="17551"/>
                  <a:pt x="7587" y="17400"/>
                </a:cubicBezTo>
                <a:lnTo>
                  <a:pt x="7958" y="16596"/>
                </a:lnTo>
                <a:cubicBezTo>
                  <a:pt x="8500" y="16874"/>
                  <a:pt x="9316" y="17112"/>
                  <a:pt x="10184" y="17112"/>
                </a:cubicBezTo>
                <a:cubicBezTo>
                  <a:pt x="11284" y="17112"/>
                  <a:pt x="12039" y="16624"/>
                  <a:pt x="12039" y="15937"/>
                </a:cubicBezTo>
                <a:cubicBezTo>
                  <a:pt x="12039" y="15273"/>
                  <a:pt x="11437" y="14855"/>
                  <a:pt x="10290" y="14493"/>
                </a:cubicBezTo>
                <a:cubicBezTo>
                  <a:pt x="8709" y="14011"/>
                  <a:pt x="7719" y="13460"/>
                  <a:pt x="7719" y="12411"/>
                </a:cubicBezTo>
                <a:cubicBezTo>
                  <a:pt x="7719" y="11410"/>
                  <a:pt x="8641" y="10654"/>
                  <a:pt x="10051" y="10473"/>
                </a:cubicBezTo>
                <a:lnTo>
                  <a:pt x="10051" y="9257"/>
                </a:lnTo>
                <a:close/>
              </a:path>
            </a:pathLst>
          </a:custGeom>
          <a:solidFill>
            <a:srgbClr val="FFFFFF"/>
          </a:solidFill>
          <a:ln w="12700">
            <a:miter lim="400000"/>
          </a:ln>
        </p:spPr>
        <p:txBody>
          <a:bodyPr lIns="38100" tIns="38100" rIns="38100" bIns="38100" anchor="ctr"/>
          <a:lstStyle/>
          <a:p>
            <a:endParaRPr/>
          </a:p>
        </p:txBody>
      </p:sp>
      <p:sp>
        <p:nvSpPr>
          <p:cNvPr id="182" name="Shape 182"/>
          <p:cNvSpPr/>
          <p:nvPr/>
        </p:nvSpPr>
        <p:spPr>
          <a:xfrm>
            <a:off x="9379197" y="3678189"/>
            <a:ext cx="2121956" cy="1834953"/>
          </a:xfrm>
          <a:custGeom>
            <a:avLst/>
            <a:gdLst/>
            <a:ahLst/>
            <a:cxnLst>
              <a:cxn ang="0">
                <a:pos x="wd2" y="hd2"/>
              </a:cxn>
              <a:cxn ang="5400000">
                <a:pos x="wd2" y="hd2"/>
              </a:cxn>
              <a:cxn ang="10800000">
                <a:pos x="wd2" y="hd2"/>
              </a:cxn>
              <a:cxn ang="16200000">
                <a:pos x="wd2" y="hd2"/>
              </a:cxn>
            </a:cxnLst>
            <a:rect l="0" t="0" r="r" b="b"/>
            <a:pathLst>
              <a:path w="20209" h="21600" extrusionOk="0">
                <a:moveTo>
                  <a:pt x="10106" y="0"/>
                </a:moveTo>
                <a:cubicBezTo>
                  <a:pt x="7519" y="0"/>
                  <a:pt x="4929" y="1222"/>
                  <a:pt x="2955" y="3662"/>
                </a:cubicBezTo>
                <a:cubicBezTo>
                  <a:pt x="76" y="7221"/>
                  <a:pt x="-695" y="12387"/>
                  <a:pt x="624" y="16818"/>
                </a:cubicBezTo>
                <a:cubicBezTo>
                  <a:pt x="3670" y="16277"/>
                  <a:pt x="6878" y="17441"/>
                  <a:pt x="9222" y="20337"/>
                </a:cubicBezTo>
                <a:cubicBezTo>
                  <a:pt x="9545" y="20737"/>
                  <a:pt x="9833" y="21163"/>
                  <a:pt x="10103" y="21600"/>
                </a:cubicBezTo>
                <a:cubicBezTo>
                  <a:pt x="10374" y="21162"/>
                  <a:pt x="10663" y="20738"/>
                  <a:pt x="10987" y="20337"/>
                </a:cubicBezTo>
                <a:cubicBezTo>
                  <a:pt x="13331" y="17441"/>
                  <a:pt x="16539" y="16277"/>
                  <a:pt x="19585" y="16818"/>
                </a:cubicBezTo>
                <a:cubicBezTo>
                  <a:pt x="20905" y="12387"/>
                  <a:pt x="20133" y="7221"/>
                  <a:pt x="17254" y="3662"/>
                </a:cubicBezTo>
                <a:cubicBezTo>
                  <a:pt x="15279" y="1222"/>
                  <a:pt x="12694" y="0"/>
                  <a:pt x="10106" y="0"/>
                </a:cubicBezTo>
                <a:close/>
              </a:path>
            </a:pathLst>
          </a:custGeom>
          <a:solidFill>
            <a:srgbClr val="C5C7C8"/>
          </a:solidFill>
          <a:ln w="12700">
            <a:miter lim="400000"/>
          </a:ln>
        </p:spPr>
        <p:txBody>
          <a:bodyPr lIns="0" tIns="0" rIns="0" bIns="0"/>
          <a:lstStyle/>
          <a:p>
            <a:pPr>
              <a:defRPr>
                <a:solidFill>
                  <a:srgbClr val="FFFFFF"/>
                </a:solidFill>
              </a:defRPr>
            </a:pPr>
            <a:endParaRPr/>
          </a:p>
        </p:txBody>
      </p:sp>
      <p:sp>
        <p:nvSpPr>
          <p:cNvPr id="183" name="Shape 183"/>
          <p:cNvSpPr/>
          <p:nvPr/>
        </p:nvSpPr>
        <p:spPr>
          <a:xfrm>
            <a:off x="10235428" y="4436722"/>
            <a:ext cx="409064" cy="317888"/>
          </a:xfrm>
          <a:custGeom>
            <a:avLst/>
            <a:gdLst/>
            <a:ahLst/>
            <a:cxnLst>
              <a:cxn ang="0">
                <a:pos x="wd2" y="hd2"/>
              </a:cxn>
              <a:cxn ang="5400000">
                <a:pos x="wd2" y="hd2"/>
              </a:cxn>
              <a:cxn ang="10800000">
                <a:pos x="wd2" y="hd2"/>
              </a:cxn>
              <a:cxn ang="16200000">
                <a:pos x="wd2" y="hd2"/>
              </a:cxn>
            </a:cxnLst>
            <a:rect l="0" t="0" r="r" b="b"/>
            <a:pathLst>
              <a:path w="21600" h="21345" extrusionOk="0">
                <a:moveTo>
                  <a:pt x="3348" y="2"/>
                </a:moveTo>
                <a:cubicBezTo>
                  <a:pt x="1989" y="2"/>
                  <a:pt x="0" y="1403"/>
                  <a:pt x="0" y="2554"/>
                </a:cubicBezTo>
                <a:cubicBezTo>
                  <a:pt x="0" y="4074"/>
                  <a:pt x="0" y="9708"/>
                  <a:pt x="0" y="11941"/>
                </a:cubicBezTo>
                <a:lnTo>
                  <a:pt x="787" y="9825"/>
                </a:lnTo>
                <a:cubicBezTo>
                  <a:pt x="1450" y="8140"/>
                  <a:pt x="3062" y="7455"/>
                  <a:pt x="4387" y="8299"/>
                </a:cubicBezTo>
                <a:lnTo>
                  <a:pt x="10982" y="12492"/>
                </a:lnTo>
                <a:cubicBezTo>
                  <a:pt x="12306" y="13336"/>
                  <a:pt x="12845" y="15385"/>
                  <a:pt x="12182" y="17070"/>
                </a:cubicBezTo>
                <a:cubicBezTo>
                  <a:pt x="12182" y="17070"/>
                  <a:pt x="10810" y="20494"/>
                  <a:pt x="10810" y="20494"/>
                </a:cubicBezTo>
                <a:cubicBezTo>
                  <a:pt x="11174" y="21294"/>
                  <a:pt x="11975" y="21582"/>
                  <a:pt x="12615" y="21135"/>
                </a:cubicBezTo>
                <a:cubicBezTo>
                  <a:pt x="13068" y="20819"/>
                  <a:pt x="13116" y="19783"/>
                  <a:pt x="12988" y="18904"/>
                </a:cubicBezTo>
                <a:lnTo>
                  <a:pt x="13281" y="18750"/>
                </a:lnTo>
                <a:cubicBezTo>
                  <a:pt x="13637" y="19575"/>
                  <a:pt x="14457" y="19883"/>
                  <a:pt x="15106" y="19429"/>
                </a:cubicBezTo>
                <a:cubicBezTo>
                  <a:pt x="15579" y="19099"/>
                  <a:pt x="15717" y="17972"/>
                  <a:pt x="15620" y="17070"/>
                </a:cubicBezTo>
                <a:lnTo>
                  <a:pt x="15882" y="16890"/>
                </a:lnTo>
                <a:cubicBezTo>
                  <a:pt x="16417" y="17509"/>
                  <a:pt x="17213" y="18017"/>
                  <a:pt x="17687" y="17685"/>
                </a:cubicBezTo>
                <a:cubicBezTo>
                  <a:pt x="18337" y="17232"/>
                  <a:pt x="18458" y="16177"/>
                  <a:pt x="18101" y="15351"/>
                </a:cubicBezTo>
                <a:lnTo>
                  <a:pt x="14037" y="6157"/>
                </a:lnTo>
                <a:lnTo>
                  <a:pt x="12030" y="8530"/>
                </a:lnTo>
                <a:cubicBezTo>
                  <a:pt x="12030" y="8530"/>
                  <a:pt x="8903" y="8772"/>
                  <a:pt x="8390" y="8119"/>
                </a:cubicBezTo>
                <a:cubicBezTo>
                  <a:pt x="7855" y="7440"/>
                  <a:pt x="8047" y="3387"/>
                  <a:pt x="8047" y="3387"/>
                </a:cubicBezTo>
                <a:lnTo>
                  <a:pt x="10729" y="2"/>
                </a:lnTo>
                <a:cubicBezTo>
                  <a:pt x="10729" y="2"/>
                  <a:pt x="6106" y="2"/>
                  <a:pt x="3348" y="2"/>
                </a:cubicBezTo>
                <a:close/>
                <a:moveTo>
                  <a:pt x="12877" y="15"/>
                </a:moveTo>
                <a:lnTo>
                  <a:pt x="10195" y="3426"/>
                </a:lnTo>
                <a:lnTo>
                  <a:pt x="9529" y="4285"/>
                </a:lnTo>
                <a:cubicBezTo>
                  <a:pt x="9529" y="4285"/>
                  <a:pt x="9332" y="5791"/>
                  <a:pt x="9852" y="6452"/>
                </a:cubicBezTo>
                <a:cubicBezTo>
                  <a:pt x="10337" y="7069"/>
                  <a:pt x="11536" y="6837"/>
                  <a:pt x="11536" y="6837"/>
                </a:cubicBezTo>
                <a:lnTo>
                  <a:pt x="14874" y="3426"/>
                </a:lnTo>
                <a:lnTo>
                  <a:pt x="19583" y="14518"/>
                </a:lnTo>
                <a:cubicBezTo>
                  <a:pt x="19583" y="14518"/>
                  <a:pt x="21600" y="14512"/>
                  <a:pt x="21600" y="13659"/>
                </a:cubicBezTo>
                <a:cubicBezTo>
                  <a:pt x="21599" y="8488"/>
                  <a:pt x="21600" y="5991"/>
                  <a:pt x="21600" y="4285"/>
                </a:cubicBezTo>
                <a:cubicBezTo>
                  <a:pt x="21600" y="4285"/>
                  <a:pt x="20806" y="2570"/>
                  <a:pt x="20511" y="2195"/>
                </a:cubicBezTo>
                <a:cubicBezTo>
                  <a:pt x="20237" y="1847"/>
                  <a:pt x="19177" y="41"/>
                  <a:pt x="17556" y="15"/>
                </a:cubicBezTo>
                <a:cubicBezTo>
                  <a:pt x="15583" y="-18"/>
                  <a:pt x="12877" y="15"/>
                  <a:pt x="12877" y="15"/>
                </a:cubicBezTo>
                <a:close/>
                <a:moveTo>
                  <a:pt x="2854" y="9581"/>
                </a:moveTo>
                <a:cubicBezTo>
                  <a:pt x="2609" y="9684"/>
                  <a:pt x="2403" y="9906"/>
                  <a:pt x="2279" y="10222"/>
                </a:cubicBezTo>
                <a:lnTo>
                  <a:pt x="776" y="14031"/>
                </a:lnTo>
                <a:cubicBezTo>
                  <a:pt x="528" y="14662"/>
                  <a:pt x="723" y="15433"/>
                  <a:pt x="1220" y="15749"/>
                </a:cubicBezTo>
                <a:cubicBezTo>
                  <a:pt x="1717" y="16065"/>
                  <a:pt x="2323" y="15804"/>
                  <a:pt x="2571" y="15172"/>
                </a:cubicBezTo>
                <a:cubicBezTo>
                  <a:pt x="2571" y="15172"/>
                  <a:pt x="4074" y="11363"/>
                  <a:pt x="4074" y="11363"/>
                </a:cubicBezTo>
                <a:cubicBezTo>
                  <a:pt x="4323" y="10732"/>
                  <a:pt x="4117" y="9962"/>
                  <a:pt x="3620" y="9645"/>
                </a:cubicBezTo>
                <a:cubicBezTo>
                  <a:pt x="3372" y="9487"/>
                  <a:pt x="3098" y="9478"/>
                  <a:pt x="2854" y="9581"/>
                </a:cubicBezTo>
                <a:close/>
                <a:moveTo>
                  <a:pt x="5254" y="11107"/>
                </a:moveTo>
                <a:cubicBezTo>
                  <a:pt x="5009" y="11210"/>
                  <a:pt x="4793" y="11432"/>
                  <a:pt x="4669" y="11748"/>
                </a:cubicBezTo>
                <a:lnTo>
                  <a:pt x="3176" y="15557"/>
                </a:lnTo>
                <a:cubicBezTo>
                  <a:pt x="2928" y="16188"/>
                  <a:pt x="3123" y="16958"/>
                  <a:pt x="3620" y="17275"/>
                </a:cubicBezTo>
                <a:cubicBezTo>
                  <a:pt x="4117" y="17591"/>
                  <a:pt x="4723" y="17330"/>
                  <a:pt x="4971" y="16698"/>
                </a:cubicBezTo>
                <a:cubicBezTo>
                  <a:pt x="4971" y="16698"/>
                  <a:pt x="6474" y="12889"/>
                  <a:pt x="6474" y="12889"/>
                </a:cubicBezTo>
                <a:cubicBezTo>
                  <a:pt x="6723" y="12258"/>
                  <a:pt x="6517" y="11488"/>
                  <a:pt x="6020" y="11171"/>
                </a:cubicBezTo>
                <a:cubicBezTo>
                  <a:pt x="5772" y="11013"/>
                  <a:pt x="5498" y="11004"/>
                  <a:pt x="5254" y="11107"/>
                </a:cubicBezTo>
                <a:close/>
                <a:moveTo>
                  <a:pt x="7654" y="12633"/>
                </a:moveTo>
                <a:cubicBezTo>
                  <a:pt x="7410" y="12736"/>
                  <a:pt x="7193" y="12958"/>
                  <a:pt x="7069" y="13274"/>
                </a:cubicBezTo>
                <a:lnTo>
                  <a:pt x="5566" y="17083"/>
                </a:lnTo>
                <a:cubicBezTo>
                  <a:pt x="5318" y="17714"/>
                  <a:pt x="5523" y="18485"/>
                  <a:pt x="6020" y="18801"/>
                </a:cubicBezTo>
                <a:cubicBezTo>
                  <a:pt x="6517" y="19117"/>
                  <a:pt x="7123" y="18855"/>
                  <a:pt x="7371" y="18224"/>
                </a:cubicBezTo>
                <a:cubicBezTo>
                  <a:pt x="7371" y="18224"/>
                  <a:pt x="8874" y="14415"/>
                  <a:pt x="8874" y="14415"/>
                </a:cubicBezTo>
                <a:cubicBezTo>
                  <a:pt x="9123" y="13784"/>
                  <a:pt x="8917" y="13014"/>
                  <a:pt x="8420" y="12697"/>
                </a:cubicBezTo>
                <a:cubicBezTo>
                  <a:pt x="8172" y="12539"/>
                  <a:pt x="7898" y="12530"/>
                  <a:pt x="7654" y="12633"/>
                </a:cubicBezTo>
                <a:close/>
                <a:moveTo>
                  <a:pt x="10054" y="14159"/>
                </a:moveTo>
                <a:cubicBezTo>
                  <a:pt x="9809" y="14262"/>
                  <a:pt x="9593" y="14484"/>
                  <a:pt x="9469" y="14800"/>
                </a:cubicBezTo>
                <a:lnTo>
                  <a:pt x="7966" y="18609"/>
                </a:lnTo>
                <a:cubicBezTo>
                  <a:pt x="7718" y="19240"/>
                  <a:pt x="7923" y="20010"/>
                  <a:pt x="8420" y="20327"/>
                </a:cubicBezTo>
                <a:cubicBezTo>
                  <a:pt x="8917" y="20643"/>
                  <a:pt x="9523" y="20395"/>
                  <a:pt x="9771" y="19763"/>
                </a:cubicBezTo>
                <a:lnTo>
                  <a:pt x="11274" y="15941"/>
                </a:lnTo>
                <a:cubicBezTo>
                  <a:pt x="11523" y="15310"/>
                  <a:pt x="11317" y="14539"/>
                  <a:pt x="10820" y="14223"/>
                </a:cubicBezTo>
                <a:cubicBezTo>
                  <a:pt x="10572" y="14065"/>
                  <a:pt x="10298" y="14056"/>
                  <a:pt x="10054" y="14159"/>
                </a:cubicBezTo>
                <a:close/>
              </a:path>
            </a:pathLst>
          </a:custGeom>
          <a:solidFill>
            <a:srgbClr val="FFFFFF"/>
          </a:solidFill>
          <a:ln w="12700">
            <a:miter lim="400000"/>
          </a:ln>
        </p:spPr>
        <p:txBody>
          <a:bodyPr lIns="0" tIns="0" rIns="0" bIns="0" anchor="ctr"/>
          <a:lstStyle/>
          <a:p>
            <a:endParaRPr/>
          </a:p>
        </p:txBody>
      </p:sp>
      <p:sp>
        <p:nvSpPr>
          <p:cNvPr id="184" name="Shape 184"/>
          <p:cNvSpPr>
            <a:spLocks noGrp="1"/>
          </p:cNvSpPr>
          <p:nvPr>
            <p:ph type="body" sz="quarter" idx="14" hasCustomPrompt="1"/>
          </p:nvPr>
        </p:nvSpPr>
        <p:spPr>
          <a:xfrm>
            <a:off x="1345000" y="4321140"/>
            <a:ext cx="5964883" cy="766919"/>
          </a:xfrm>
          <a:prstGeom prst="rect">
            <a:avLst/>
          </a:prstGeom>
        </p:spPr>
        <p:txBody>
          <a:bodyPr/>
          <a:lstStyle>
            <a:lvl1pPr algn="r" rtl="1">
              <a:defRPr sz="24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185" name="Shape 185"/>
          <p:cNvSpPr>
            <a:spLocks noGrp="1"/>
          </p:cNvSpPr>
          <p:nvPr>
            <p:ph type="body" sz="quarter" idx="15" hasCustomPrompt="1"/>
          </p:nvPr>
        </p:nvSpPr>
        <p:spPr>
          <a:xfrm>
            <a:off x="7473727" y="4357011"/>
            <a:ext cx="254001" cy="254001"/>
          </a:xfrm>
          <a:prstGeom prst="ellipse">
            <a:avLst/>
          </a:prstGeom>
          <a:solidFill>
            <a:srgbClr val="C5C7C8"/>
          </a:solidFill>
        </p:spPr>
        <p:txBody>
          <a:bodyPr anchor="ctr"/>
          <a:lstStyle/>
          <a:p>
            <a:pPr>
              <a:defRPr>
                <a:solidFill>
                  <a:srgbClr val="FFFFFF"/>
                </a:solidFill>
              </a:defRPr>
            </a:pPr>
            <a:r>
              <a:rPr lang="en-US" dirty="0"/>
              <a:t> </a:t>
            </a:r>
            <a:endParaRPr dirty="0"/>
          </a:p>
        </p:txBody>
      </p:sp>
      <p:sp>
        <p:nvSpPr>
          <p:cNvPr id="186" name="Shape 186"/>
          <p:cNvSpPr>
            <a:spLocks noGrp="1"/>
          </p:cNvSpPr>
          <p:nvPr>
            <p:ph type="body" sz="quarter" idx="16" hasCustomPrompt="1"/>
          </p:nvPr>
        </p:nvSpPr>
        <p:spPr>
          <a:xfrm>
            <a:off x="1345000" y="5372734"/>
            <a:ext cx="5964883" cy="766919"/>
          </a:xfrm>
          <a:prstGeom prst="rect">
            <a:avLst/>
          </a:prstGeom>
        </p:spPr>
        <p:txBody>
          <a:bodyPr/>
          <a:lstStyle>
            <a:lvl1pPr algn="r" rtl="1">
              <a:defRPr sz="24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187" name="Shape 187"/>
          <p:cNvSpPr>
            <a:spLocks noGrp="1"/>
          </p:cNvSpPr>
          <p:nvPr>
            <p:ph type="body" sz="quarter" idx="17" hasCustomPrompt="1"/>
          </p:nvPr>
        </p:nvSpPr>
        <p:spPr>
          <a:xfrm>
            <a:off x="7473727" y="5408605"/>
            <a:ext cx="254001" cy="254001"/>
          </a:xfrm>
          <a:prstGeom prst="ellipse">
            <a:avLst/>
          </a:prstGeom>
          <a:solidFill>
            <a:srgbClr val="A0A5A3"/>
          </a:solidFill>
        </p:spPr>
        <p:txBody>
          <a:bodyPr anchor="ctr"/>
          <a:lstStyle/>
          <a:p>
            <a:pPr>
              <a:defRPr>
                <a:solidFill>
                  <a:srgbClr val="FFFFFF"/>
                </a:solidFill>
              </a:defRPr>
            </a:pPr>
            <a:r>
              <a:rPr lang="en-US" dirty="0"/>
              <a:t> </a:t>
            </a:r>
            <a:endParaRPr dirty="0"/>
          </a:p>
        </p:txBody>
      </p:sp>
      <p:sp>
        <p:nvSpPr>
          <p:cNvPr id="188" name="Shape 188"/>
          <p:cNvSpPr>
            <a:spLocks noGrp="1"/>
          </p:cNvSpPr>
          <p:nvPr>
            <p:ph type="body" sz="quarter" idx="18" hasCustomPrompt="1"/>
          </p:nvPr>
        </p:nvSpPr>
        <p:spPr>
          <a:xfrm>
            <a:off x="1344999" y="6424328"/>
            <a:ext cx="5964883" cy="766919"/>
          </a:xfrm>
          <a:prstGeom prst="rect">
            <a:avLst/>
          </a:prstGeom>
        </p:spPr>
        <p:txBody>
          <a:bodyPr/>
          <a:lstStyle>
            <a:lvl1pPr algn="r" rtl="1">
              <a:defRPr sz="2400">
                <a:latin typeface="Helvetica Neue W23 for SKY Reg" panose="020B0604020202020204" pitchFamily="34" charset="-78"/>
                <a:cs typeface="Helvetica Neue W23 for SKY Reg" panose="020B0604020202020204" pitchFamily="34" charset="-78"/>
              </a:defRPr>
            </a:lvl1pPr>
          </a:lstStyle>
          <a:p>
            <a:pPr lvl="0"/>
            <a:r>
              <a:rPr lang="ar-EG" dirty="0"/>
              <a:t>أستبدل هذا النص</a:t>
            </a:r>
            <a:endParaRPr lang="en-US" dirty="0"/>
          </a:p>
        </p:txBody>
      </p:sp>
      <p:sp>
        <p:nvSpPr>
          <p:cNvPr id="189" name="Shape 189"/>
          <p:cNvSpPr>
            <a:spLocks noGrp="1"/>
          </p:cNvSpPr>
          <p:nvPr>
            <p:ph type="body" sz="quarter" idx="19" hasCustomPrompt="1"/>
          </p:nvPr>
        </p:nvSpPr>
        <p:spPr>
          <a:xfrm>
            <a:off x="7473727" y="6460199"/>
            <a:ext cx="254001" cy="254001"/>
          </a:xfrm>
          <a:prstGeom prst="ellipse">
            <a:avLst/>
          </a:prstGeom>
          <a:solidFill>
            <a:srgbClr val="F8D975"/>
          </a:solidFill>
        </p:spPr>
        <p:txBody>
          <a:bodyPr anchor="ctr"/>
          <a:lstStyle/>
          <a:p>
            <a:pPr>
              <a:defRPr>
                <a:solidFill>
                  <a:srgbClr val="FFFFFF"/>
                </a:solidFill>
              </a:defRPr>
            </a:pPr>
            <a:r>
              <a:rPr lang="en-US" dirty="0"/>
              <a:t> </a:t>
            </a:r>
            <a:endParaRPr dirty="0"/>
          </a:p>
        </p:txBody>
      </p:sp>
    </p:spTree>
  </p:cSld>
  <p:clrMapOvr>
    <a:masterClrMapping/>
  </p:clrMapOvr>
  <p:transition spd="med"/>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theme" Target="../theme/theme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Shape 2"/>
          <p:cNvSpPr/>
          <p:nvPr/>
        </p:nvSpPr>
        <p:spPr>
          <a:xfrm>
            <a:off x="-1" y="2915775"/>
            <a:ext cx="13004801" cy="5080001"/>
          </a:xfrm>
          <a:prstGeom prst="rect">
            <a:avLst/>
          </a:prstGeom>
          <a:solidFill>
            <a:srgbClr val="F6F6F6"/>
          </a:solidFill>
          <a:ln w="12700">
            <a:miter lim="400000"/>
          </a:ln>
        </p:spPr>
        <p:txBody>
          <a:bodyPr lIns="0" tIns="0" rIns="0" bIns="0" anchor="ctr"/>
          <a:lstStyle/>
          <a:p>
            <a:pPr rtl="1"/>
            <a:endParaRPr/>
          </a:p>
        </p:txBody>
      </p:sp>
      <p:sp>
        <p:nvSpPr>
          <p:cNvPr id="3" name="Shape 3"/>
          <p:cNvSpPr>
            <a:spLocks noGrp="1"/>
          </p:cNvSpPr>
          <p:nvPr>
            <p:ph type="title"/>
          </p:nvPr>
        </p:nvSpPr>
        <p:spPr>
          <a:xfrm>
            <a:off x="787399" y="4578250"/>
            <a:ext cx="11430001" cy="1141242"/>
          </a:xfrm>
          <a:prstGeom prst="rect">
            <a:avLst/>
          </a:prstGeom>
          <a:ln w="12700">
            <a:miter lim="400000"/>
          </a:ln>
          <a:extLst>
            <a:ext uri="{C572A759-6A51-4108-AA02-DFA0A04FC94B}">
              <ma14:wrappingTextBoxFlag xmlns:ma14="http://schemas.microsoft.com/office/mac/drawingml/2011/main" xmlns="" val="1"/>
            </a:ext>
          </a:extLst>
        </p:spPr>
        <p:txBody>
          <a:bodyPr lIns="0" tIns="0" rIns="0" bIns="0" anchor="ctr"/>
          <a:lstStyle/>
          <a:p>
            <a:r>
              <a:rPr lang="ar-EG" dirty="0"/>
              <a:t>أضف عنوان رئيسي</a:t>
            </a:r>
            <a:endParaRPr dirty="0"/>
          </a:p>
        </p:txBody>
      </p:sp>
      <p:sp>
        <p:nvSpPr>
          <p:cNvPr id="4" name="Shape 4"/>
          <p:cNvSpPr>
            <a:spLocks noGrp="1"/>
          </p:cNvSpPr>
          <p:nvPr>
            <p:ph type="body" idx="1"/>
          </p:nvPr>
        </p:nvSpPr>
        <p:spPr>
          <a:xfrm>
            <a:off x="787399" y="5780352"/>
            <a:ext cx="11430001" cy="440021"/>
          </a:xfrm>
          <a:prstGeom prst="rect">
            <a:avLst/>
          </a:prstGeom>
          <a:ln w="12700">
            <a:miter lim="400000"/>
          </a:ln>
          <a:extLst>
            <a:ext uri="{C572A759-6A51-4108-AA02-DFA0A04FC94B}">
              <ma14:wrappingTextBoxFlag xmlns:ma14="http://schemas.microsoft.com/office/mac/drawingml/2011/main" xmlns="" val="1"/>
            </a:ext>
          </a:extLst>
        </p:spPr>
        <p:txBody>
          <a:bodyPr lIns="0" tIns="0" rIns="0" bIns="0"/>
          <a:lstStyle/>
          <a:p>
            <a:r>
              <a:rPr lang="ar-EG" dirty="0"/>
              <a:t>أضف وصف لعنوانك</a:t>
            </a:r>
          </a:p>
        </p:txBody>
      </p:sp>
      <p:sp>
        <p:nvSpPr>
          <p:cNvPr id="7" name="Shape 7"/>
          <p:cNvSpPr>
            <a:spLocks noGrp="1"/>
          </p:cNvSpPr>
          <p:nvPr>
            <p:ph type="sldNum" sz="quarter" idx="2"/>
          </p:nvPr>
        </p:nvSpPr>
        <p:spPr>
          <a:xfrm>
            <a:off x="6361335" y="9186851"/>
            <a:ext cx="282129" cy="276999"/>
          </a:xfrm>
          <a:prstGeom prst="rect">
            <a:avLst/>
          </a:prstGeom>
          <a:ln w="12700">
            <a:miter lim="400000"/>
          </a:ln>
        </p:spPr>
        <p:txBody>
          <a:bodyPr wrap="none" lIns="0" tIns="0" rIns="0" bIns="0">
            <a:spAutoFit/>
          </a:bodyPr>
          <a:lstStyle>
            <a:lvl1pPr rtl="1">
              <a:defRPr sz="1800" cap="all" spc="0">
                <a:solidFill>
                  <a:srgbClr val="A6AAA9"/>
                </a:solidFill>
              </a:defRPr>
            </a:lvl1pPr>
          </a:lstStyle>
          <a:p>
            <a:fld id="{86CB4B4D-7CA3-9044-876B-883B54F8677D}" type="slidenum">
              <a:rPr lang="ar-EG" smtClean="0"/>
              <a:pPr/>
              <a:t>‹#›</a:t>
            </a:fld>
            <a:endParaRPr lang="ar-EG"/>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Lst>
  <p:transition spd="med"/>
  <p:txStyles>
    <p:titleStyle>
      <a:lvl1pPr marL="0" marR="0" indent="0" algn="ctr" defTabSz="584200" rtl="1" eaLnBrk="1" latinLnBrk="0" hangingPunct="1">
        <a:lnSpc>
          <a:spcPct val="110000"/>
        </a:lnSpc>
        <a:spcBef>
          <a:spcPts val="3000"/>
        </a:spcBef>
        <a:spcAft>
          <a:spcPts val="0"/>
        </a:spcAft>
        <a:buClrTx/>
        <a:buSzTx/>
        <a:buFontTx/>
        <a:buNone/>
        <a:tabLst/>
        <a:defRPr sz="6000" b="0" i="0" u="none" strike="noStrike" cap="none" spc="0" baseline="0">
          <a:ln>
            <a:noFill/>
          </a:ln>
          <a:solidFill>
            <a:srgbClr val="53585F"/>
          </a:solidFill>
          <a:uFillTx/>
          <a:latin typeface="Helvetica Neue W23 for SKY Bd" panose="020B0804020202020204" pitchFamily="34" charset="-78"/>
          <a:ea typeface="+mn-ea"/>
          <a:cs typeface="Helvetica Neue W23 for SKY Bd" panose="020B0804020202020204" pitchFamily="34" charset="-78"/>
          <a:sym typeface="Avenir Light"/>
        </a:defRPr>
      </a:lvl1pPr>
      <a:lvl2pPr marL="0" marR="0" indent="228600" algn="ctr" defTabSz="584200" rtl="0" eaLnBrk="1" latinLnBrk="0" hangingPunct="1">
        <a:lnSpc>
          <a:spcPct val="110000"/>
        </a:lnSpc>
        <a:spcBef>
          <a:spcPts val="3000"/>
        </a:spcBef>
        <a:spcAft>
          <a:spcPts val="0"/>
        </a:spcAft>
        <a:buClrTx/>
        <a:buSzTx/>
        <a:buFontTx/>
        <a:buNone/>
        <a:tabLst/>
        <a:defRPr sz="7000" b="0" i="0" u="none" strike="noStrike" cap="none" spc="0" baseline="0">
          <a:ln>
            <a:noFill/>
          </a:ln>
          <a:solidFill>
            <a:srgbClr val="53585F"/>
          </a:solidFill>
          <a:uFillTx/>
          <a:latin typeface="+mn-lt"/>
          <a:ea typeface="+mn-ea"/>
          <a:cs typeface="+mn-cs"/>
          <a:sym typeface="Avenir Light"/>
        </a:defRPr>
      </a:lvl2pPr>
      <a:lvl3pPr marL="0" marR="0" indent="457200" algn="ctr" defTabSz="584200" rtl="0" eaLnBrk="1" latinLnBrk="0" hangingPunct="1">
        <a:lnSpc>
          <a:spcPct val="110000"/>
        </a:lnSpc>
        <a:spcBef>
          <a:spcPts val="3000"/>
        </a:spcBef>
        <a:spcAft>
          <a:spcPts val="0"/>
        </a:spcAft>
        <a:buClrTx/>
        <a:buSzTx/>
        <a:buFontTx/>
        <a:buNone/>
        <a:tabLst/>
        <a:defRPr sz="7000" b="0" i="0" u="none" strike="noStrike" cap="none" spc="0" baseline="0">
          <a:ln>
            <a:noFill/>
          </a:ln>
          <a:solidFill>
            <a:srgbClr val="53585F"/>
          </a:solidFill>
          <a:uFillTx/>
          <a:latin typeface="+mn-lt"/>
          <a:ea typeface="+mn-ea"/>
          <a:cs typeface="+mn-cs"/>
          <a:sym typeface="Avenir Light"/>
        </a:defRPr>
      </a:lvl3pPr>
      <a:lvl4pPr marL="0" marR="0" indent="685800" algn="ctr" defTabSz="584200" rtl="0" eaLnBrk="1" latinLnBrk="0" hangingPunct="1">
        <a:lnSpc>
          <a:spcPct val="110000"/>
        </a:lnSpc>
        <a:spcBef>
          <a:spcPts val="3000"/>
        </a:spcBef>
        <a:spcAft>
          <a:spcPts val="0"/>
        </a:spcAft>
        <a:buClrTx/>
        <a:buSzTx/>
        <a:buFontTx/>
        <a:buNone/>
        <a:tabLst/>
        <a:defRPr sz="7000" b="0" i="0" u="none" strike="noStrike" cap="none" spc="0" baseline="0">
          <a:ln>
            <a:noFill/>
          </a:ln>
          <a:solidFill>
            <a:srgbClr val="53585F"/>
          </a:solidFill>
          <a:uFillTx/>
          <a:latin typeface="+mn-lt"/>
          <a:ea typeface="+mn-ea"/>
          <a:cs typeface="+mn-cs"/>
          <a:sym typeface="Avenir Light"/>
        </a:defRPr>
      </a:lvl4pPr>
      <a:lvl5pPr marL="0" marR="0" indent="914400" algn="ctr" defTabSz="584200" rtl="0" eaLnBrk="1" latinLnBrk="0" hangingPunct="1">
        <a:lnSpc>
          <a:spcPct val="110000"/>
        </a:lnSpc>
        <a:spcBef>
          <a:spcPts val="3000"/>
        </a:spcBef>
        <a:spcAft>
          <a:spcPts val="0"/>
        </a:spcAft>
        <a:buClrTx/>
        <a:buSzTx/>
        <a:buFontTx/>
        <a:buNone/>
        <a:tabLst/>
        <a:defRPr sz="7000" b="0" i="0" u="none" strike="noStrike" cap="none" spc="0" baseline="0">
          <a:ln>
            <a:noFill/>
          </a:ln>
          <a:solidFill>
            <a:srgbClr val="53585F"/>
          </a:solidFill>
          <a:uFillTx/>
          <a:latin typeface="+mn-lt"/>
          <a:ea typeface="+mn-ea"/>
          <a:cs typeface="+mn-cs"/>
          <a:sym typeface="Avenir Light"/>
        </a:defRPr>
      </a:lvl5pPr>
      <a:lvl6pPr marL="0" marR="0" indent="1143000" algn="ctr" defTabSz="584200" rtl="0" eaLnBrk="1" latinLnBrk="0" hangingPunct="1">
        <a:lnSpc>
          <a:spcPct val="110000"/>
        </a:lnSpc>
        <a:spcBef>
          <a:spcPts val="3000"/>
        </a:spcBef>
        <a:spcAft>
          <a:spcPts val="0"/>
        </a:spcAft>
        <a:buClrTx/>
        <a:buSzTx/>
        <a:buFontTx/>
        <a:buNone/>
        <a:tabLst/>
        <a:defRPr sz="7000" b="0" i="0" u="none" strike="noStrike" cap="none" spc="0" baseline="0">
          <a:ln>
            <a:noFill/>
          </a:ln>
          <a:solidFill>
            <a:srgbClr val="53585F"/>
          </a:solidFill>
          <a:uFillTx/>
          <a:latin typeface="+mn-lt"/>
          <a:ea typeface="+mn-ea"/>
          <a:cs typeface="+mn-cs"/>
          <a:sym typeface="Avenir Light"/>
        </a:defRPr>
      </a:lvl6pPr>
      <a:lvl7pPr marL="0" marR="0" indent="1371600" algn="ctr" defTabSz="584200" rtl="0" eaLnBrk="1" latinLnBrk="0" hangingPunct="1">
        <a:lnSpc>
          <a:spcPct val="110000"/>
        </a:lnSpc>
        <a:spcBef>
          <a:spcPts val="3000"/>
        </a:spcBef>
        <a:spcAft>
          <a:spcPts val="0"/>
        </a:spcAft>
        <a:buClrTx/>
        <a:buSzTx/>
        <a:buFontTx/>
        <a:buNone/>
        <a:tabLst/>
        <a:defRPr sz="7000" b="0" i="0" u="none" strike="noStrike" cap="none" spc="0" baseline="0">
          <a:ln>
            <a:noFill/>
          </a:ln>
          <a:solidFill>
            <a:srgbClr val="53585F"/>
          </a:solidFill>
          <a:uFillTx/>
          <a:latin typeface="+mn-lt"/>
          <a:ea typeface="+mn-ea"/>
          <a:cs typeface="+mn-cs"/>
          <a:sym typeface="Avenir Light"/>
        </a:defRPr>
      </a:lvl7pPr>
      <a:lvl8pPr marL="0" marR="0" indent="1600200" algn="ctr" defTabSz="584200" rtl="0" eaLnBrk="1" latinLnBrk="0" hangingPunct="1">
        <a:lnSpc>
          <a:spcPct val="110000"/>
        </a:lnSpc>
        <a:spcBef>
          <a:spcPts val="3000"/>
        </a:spcBef>
        <a:spcAft>
          <a:spcPts val="0"/>
        </a:spcAft>
        <a:buClrTx/>
        <a:buSzTx/>
        <a:buFontTx/>
        <a:buNone/>
        <a:tabLst/>
        <a:defRPr sz="7000" b="0" i="0" u="none" strike="noStrike" cap="none" spc="0" baseline="0">
          <a:ln>
            <a:noFill/>
          </a:ln>
          <a:solidFill>
            <a:srgbClr val="53585F"/>
          </a:solidFill>
          <a:uFillTx/>
          <a:latin typeface="+mn-lt"/>
          <a:ea typeface="+mn-ea"/>
          <a:cs typeface="+mn-cs"/>
          <a:sym typeface="Avenir Light"/>
        </a:defRPr>
      </a:lvl8pPr>
      <a:lvl9pPr marL="0" marR="0" indent="1828800" algn="ctr" defTabSz="584200" rtl="0" eaLnBrk="1" latinLnBrk="0" hangingPunct="1">
        <a:lnSpc>
          <a:spcPct val="110000"/>
        </a:lnSpc>
        <a:spcBef>
          <a:spcPts val="3000"/>
        </a:spcBef>
        <a:spcAft>
          <a:spcPts val="0"/>
        </a:spcAft>
        <a:buClrTx/>
        <a:buSzTx/>
        <a:buFontTx/>
        <a:buNone/>
        <a:tabLst/>
        <a:defRPr sz="7000" b="0" i="0" u="none" strike="noStrike" cap="none" spc="0" baseline="0">
          <a:ln>
            <a:noFill/>
          </a:ln>
          <a:solidFill>
            <a:srgbClr val="53585F"/>
          </a:solidFill>
          <a:uFillTx/>
          <a:latin typeface="+mn-lt"/>
          <a:ea typeface="+mn-ea"/>
          <a:cs typeface="+mn-cs"/>
          <a:sym typeface="Avenir Light"/>
        </a:defRPr>
      </a:lvl9pPr>
    </p:titleStyle>
    <p:bodyStyle>
      <a:lvl1pPr marL="0" marR="0" indent="0" algn="ctr" defTabSz="584200" rtl="1" eaLnBrk="1" latinLnBrk="0" hangingPunct="1">
        <a:lnSpc>
          <a:spcPct val="100000"/>
        </a:lnSpc>
        <a:spcBef>
          <a:spcPts val="3000"/>
        </a:spcBef>
        <a:spcAft>
          <a:spcPts val="0"/>
        </a:spcAft>
        <a:buClrTx/>
        <a:buSzTx/>
        <a:buFontTx/>
        <a:buNone/>
        <a:tabLst/>
        <a:defRPr sz="2800" b="0" i="0" u="none" strike="noStrike" cap="none" spc="0" baseline="0">
          <a:ln>
            <a:noFill/>
          </a:ln>
          <a:solidFill>
            <a:srgbClr val="53585F"/>
          </a:solidFill>
          <a:uFillTx/>
          <a:latin typeface="Helvetica Neue W23 for SKY Reg" panose="020B0604020202020204" pitchFamily="34" charset="-78"/>
          <a:ea typeface="+mn-ea"/>
          <a:cs typeface="Helvetica Neue W23 for SKY Reg" panose="020B0604020202020204" pitchFamily="34" charset="-78"/>
          <a:sym typeface="Avenir Light"/>
        </a:defRPr>
      </a:lvl1pPr>
      <a:lvl2pPr marL="0" marR="0" indent="228600" algn="ctr" defTabSz="584200" rtl="0" eaLnBrk="1" latinLnBrk="0" hangingPunct="1">
        <a:lnSpc>
          <a:spcPct val="100000"/>
        </a:lnSpc>
        <a:spcBef>
          <a:spcPts val="3000"/>
        </a:spcBef>
        <a:spcAft>
          <a:spcPts val="0"/>
        </a:spcAft>
        <a:buClrTx/>
        <a:buSzTx/>
        <a:buFontTx/>
        <a:buNone/>
        <a:tabLst/>
        <a:defRPr sz="2000" b="0" i="0" u="none" strike="noStrike" cap="none" spc="0" baseline="0">
          <a:ln>
            <a:noFill/>
          </a:ln>
          <a:solidFill>
            <a:srgbClr val="53585F"/>
          </a:solidFill>
          <a:uFillTx/>
          <a:latin typeface="+mn-lt"/>
          <a:ea typeface="+mn-ea"/>
          <a:cs typeface="+mn-cs"/>
          <a:sym typeface="Avenir Light"/>
        </a:defRPr>
      </a:lvl2pPr>
      <a:lvl3pPr marL="0" marR="0" indent="457200" algn="ctr" defTabSz="584200" rtl="0" eaLnBrk="1" latinLnBrk="0" hangingPunct="1">
        <a:lnSpc>
          <a:spcPct val="100000"/>
        </a:lnSpc>
        <a:spcBef>
          <a:spcPts val="3000"/>
        </a:spcBef>
        <a:spcAft>
          <a:spcPts val="0"/>
        </a:spcAft>
        <a:buClrTx/>
        <a:buSzTx/>
        <a:buFontTx/>
        <a:buNone/>
        <a:tabLst/>
        <a:defRPr sz="2000" b="0" i="0" u="none" strike="noStrike" cap="none" spc="0" baseline="0">
          <a:ln>
            <a:noFill/>
          </a:ln>
          <a:solidFill>
            <a:srgbClr val="53585F"/>
          </a:solidFill>
          <a:uFillTx/>
          <a:latin typeface="+mn-lt"/>
          <a:ea typeface="+mn-ea"/>
          <a:cs typeface="+mn-cs"/>
          <a:sym typeface="Avenir Light"/>
        </a:defRPr>
      </a:lvl3pPr>
      <a:lvl4pPr marL="0" marR="0" indent="685800" algn="ctr" defTabSz="584200" rtl="0" eaLnBrk="1" latinLnBrk="0" hangingPunct="1">
        <a:lnSpc>
          <a:spcPct val="100000"/>
        </a:lnSpc>
        <a:spcBef>
          <a:spcPts val="3000"/>
        </a:spcBef>
        <a:spcAft>
          <a:spcPts val="0"/>
        </a:spcAft>
        <a:buClrTx/>
        <a:buSzTx/>
        <a:buFontTx/>
        <a:buNone/>
        <a:tabLst/>
        <a:defRPr sz="2000" b="0" i="0" u="none" strike="noStrike" cap="none" spc="0" baseline="0">
          <a:ln>
            <a:noFill/>
          </a:ln>
          <a:solidFill>
            <a:srgbClr val="53585F"/>
          </a:solidFill>
          <a:uFillTx/>
          <a:latin typeface="+mn-lt"/>
          <a:ea typeface="+mn-ea"/>
          <a:cs typeface="+mn-cs"/>
          <a:sym typeface="Avenir Light"/>
        </a:defRPr>
      </a:lvl4pPr>
      <a:lvl5pPr marL="0" marR="0" indent="914400" algn="ctr" defTabSz="584200" rtl="0" eaLnBrk="1" latinLnBrk="0" hangingPunct="1">
        <a:lnSpc>
          <a:spcPct val="100000"/>
        </a:lnSpc>
        <a:spcBef>
          <a:spcPts val="3000"/>
        </a:spcBef>
        <a:spcAft>
          <a:spcPts val="0"/>
        </a:spcAft>
        <a:buClrTx/>
        <a:buSzTx/>
        <a:buFontTx/>
        <a:buNone/>
        <a:tabLst/>
        <a:defRPr sz="2000" b="0" i="0" u="none" strike="noStrike" cap="none" spc="0" baseline="0">
          <a:ln>
            <a:noFill/>
          </a:ln>
          <a:solidFill>
            <a:srgbClr val="53585F"/>
          </a:solidFill>
          <a:uFillTx/>
          <a:latin typeface="+mn-lt"/>
          <a:ea typeface="+mn-ea"/>
          <a:cs typeface="+mn-cs"/>
          <a:sym typeface="Avenir Light"/>
        </a:defRPr>
      </a:lvl5pPr>
      <a:lvl6pPr marL="0" marR="0" indent="1143000" algn="ctr" defTabSz="584200" rtl="0" eaLnBrk="1" latinLnBrk="0" hangingPunct="1">
        <a:lnSpc>
          <a:spcPct val="100000"/>
        </a:lnSpc>
        <a:spcBef>
          <a:spcPts val="3000"/>
        </a:spcBef>
        <a:spcAft>
          <a:spcPts val="0"/>
        </a:spcAft>
        <a:buClrTx/>
        <a:buSzTx/>
        <a:buFontTx/>
        <a:buNone/>
        <a:tabLst/>
        <a:defRPr sz="2000" b="0" i="0" u="none" strike="noStrike" cap="none" spc="0" baseline="0">
          <a:ln>
            <a:noFill/>
          </a:ln>
          <a:solidFill>
            <a:srgbClr val="53585F"/>
          </a:solidFill>
          <a:uFillTx/>
          <a:latin typeface="+mn-lt"/>
          <a:ea typeface="+mn-ea"/>
          <a:cs typeface="+mn-cs"/>
          <a:sym typeface="Avenir Light"/>
        </a:defRPr>
      </a:lvl6pPr>
      <a:lvl7pPr marL="0" marR="0" indent="1371600" algn="ctr" defTabSz="584200" rtl="0" eaLnBrk="1" latinLnBrk="0" hangingPunct="1">
        <a:lnSpc>
          <a:spcPct val="100000"/>
        </a:lnSpc>
        <a:spcBef>
          <a:spcPts val="3000"/>
        </a:spcBef>
        <a:spcAft>
          <a:spcPts val="0"/>
        </a:spcAft>
        <a:buClrTx/>
        <a:buSzTx/>
        <a:buFontTx/>
        <a:buNone/>
        <a:tabLst/>
        <a:defRPr sz="2000" b="0" i="0" u="none" strike="noStrike" cap="none" spc="0" baseline="0">
          <a:ln>
            <a:noFill/>
          </a:ln>
          <a:solidFill>
            <a:srgbClr val="53585F"/>
          </a:solidFill>
          <a:uFillTx/>
          <a:latin typeface="+mn-lt"/>
          <a:ea typeface="+mn-ea"/>
          <a:cs typeface="+mn-cs"/>
          <a:sym typeface="Avenir Light"/>
        </a:defRPr>
      </a:lvl7pPr>
      <a:lvl8pPr marL="0" marR="0" indent="1600200" algn="ctr" defTabSz="584200" rtl="0" eaLnBrk="1" latinLnBrk="0" hangingPunct="1">
        <a:lnSpc>
          <a:spcPct val="100000"/>
        </a:lnSpc>
        <a:spcBef>
          <a:spcPts val="3000"/>
        </a:spcBef>
        <a:spcAft>
          <a:spcPts val="0"/>
        </a:spcAft>
        <a:buClrTx/>
        <a:buSzTx/>
        <a:buFontTx/>
        <a:buNone/>
        <a:tabLst/>
        <a:defRPr sz="2000" b="0" i="0" u="none" strike="noStrike" cap="none" spc="0" baseline="0">
          <a:ln>
            <a:noFill/>
          </a:ln>
          <a:solidFill>
            <a:srgbClr val="53585F"/>
          </a:solidFill>
          <a:uFillTx/>
          <a:latin typeface="+mn-lt"/>
          <a:ea typeface="+mn-ea"/>
          <a:cs typeface="+mn-cs"/>
          <a:sym typeface="Avenir Light"/>
        </a:defRPr>
      </a:lvl8pPr>
      <a:lvl9pPr marL="0" marR="0" indent="1828800" algn="ctr" defTabSz="584200" rtl="0" eaLnBrk="1" latinLnBrk="0" hangingPunct="1">
        <a:lnSpc>
          <a:spcPct val="100000"/>
        </a:lnSpc>
        <a:spcBef>
          <a:spcPts val="3000"/>
        </a:spcBef>
        <a:spcAft>
          <a:spcPts val="0"/>
        </a:spcAft>
        <a:buClrTx/>
        <a:buSzTx/>
        <a:buFontTx/>
        <a:buNone/>
        <a:tabLst/>
        <a:defRPr sz="2000" b="0" i="0" u="none" strike="noStrike" cap="none" spc="0" baseline="0">
          <a:ln>
            <a:noFill/>
          </a:ln>
          <a:solidFill>
            <a:srgbClr val="53585F"/>
          </a:solidFill>
          <a:uFillTx/>
          <a:latin typeface="+mn-lt"/>
          <a:ea typeface="+mn-ea"/>
          <a:cs typeface="+mn-cs"/>
          <a:sym typeface="Avenir Light"/>
        </a:defRPr>
      </a:lvl9pPr>
    </p:bodyStyle>
    <p:otherStyle>
      <a:lvl1pPr marL="0" marR="0" indent="0" algn="ctr" defTabSz="584200" rtl="0" eaLnBrk="1" latinLnBrk="0" hangingPunct="1">
        <a:lnSpc>
          <a:spcPct val="100000"/>
        </a:lnSpc>
        <a:spcBef>
          <a:spcPts val="3000"/>
        </a:spcBef>
        <a:spcAft>
          <a:spcPts val="0"/>
        </a:spcAft>
        <a:buClrTx/>
        <a:buSzTx/>
        <a:buFontTx/>
        <a:buNone/>
        <a:tabLst/>
        <a:defRPr sz="1800" b="0" i="0" u="none" strike="noStrike" cap="all" spc="0" baseline="0">
          <a:ln>
            <a:noFill/>
          </a:ln>
          <a:solidFill>
            <a:schemeClr val="tx1"/>
          </a:solidFill>
          <a:uFillTx/>
          <a:latin typeface="+mn-lt"/>
          <a:ea typeface="+mn-ea"/>
          <a:cs typeface="+mn-cs"/>
          <a:sym typeface="Avenir Light"/>
        </a:defRPr>
      </a:lvl1pPr>
      <a:lvl2pPr marL="0" marR="0" indent="228600" algn="ctr" defTabSz="584200" rtl="0" eaLnBrk="1" latinLnBrk="0" hangingPunct="1">
        <a:lnSpc>
          <a:spcPct val="100000"/>
        </a:lnSpc>
        <a:spcBef>
          <a:spcPts val="3000"/>
        </a:spcBef>
        <a:spcAft>
          <a:spcPts val="0"/>
        </a:spcAft>
        <a:buClrTx/>
        <a:buSzTx/>
        <a:buFontTx/>
        <a:buNone/>
        <a:tabLst/>
        <a:defRPr sz="1800" b="0" i="0" u="none" strike="noStrike" cap="all" spc="0" baseline="0">
          <a:ln>
            <a:noFill/>
          </a:ln>
          <a:solidFill>
            <a:schemeClr val="tx1"/>
          </a:solidFill>
          <a:uFillTx/>
          <a:latin typeface="+mn-lt"/>
          <a:ea typeface="+mn-ea"/>
          <a:cs typeface="+mn-cs"/>
          <a:sym typeface="Avenir Light"/>
        </a:defRPr>
      </a:lvl2pPr>
      <a:lvl3pPr marL="0" marR="0" indent="457200" algn="ctr" defTabSz="584200" rtl="0" eaLnBrk="1" latinLnBrk="0" hangingPunct="1">
        <a:lnSpc>
          <a:spcPct val="100000"/>
        </a:lnSpc>
        <a:spcBef>
          <a:spcPts val="3000"/>
        </a:spcBef>
        <a:spcAft>
          <a:spcPts val="0"/>
        </a:spcAft>
        <a:buClrTx/>
        <a:buSzTx/>
        <a:buFontTx/>
        <a:buNone/>
        <a:tabLst/>
        <a:defRPr sz="1800" b="0" i="0" u="none" strike="noStrike" cap="all" spc="0" baseline="0">
          <a:ln>
            <a:noFill/>
          </a:ln>
          <a:solidFill>
            <a:schemeClr val="tx1"/>
          </a:solidFill>
          <a:uFillTx/>
          <a:latin typeface="+mn-lt"/>
          <a:ea typeface="+mn-ea"/>
          <a:cs typeface="+mn-cs"/>
          <a:sym typeface="Avenir Light"/>
        </a:defRPr>
      </a:lvl3pPr>
      <a:lvl4pPr marL="0" marR="0" indent="685800" algn="ctr" defTabSz="584200" rtl="0" eaLnBrk="1" latinLnBrk="0" hangingPunct="1">
        <a:lnSpc>
          <a:spcPct val="100000"/>
        </a:lnSpc>
        <a:spcBef>
          <a:spcPts val="3000"/>
        </a:spcBef>
        <a:spcAft>
          <a:spcPts val="0"/>
        </a:spcAft>
        <a:buClrTx/>
        <a:buSzTx/>
        <a:buFontTx/>
        <a:buNone/>
        <a:tabLst/>
        <a:defRPr sz="1800" b="0" i="0" u="none" strike="noStrike" cap="all" spc="0" baseline="0">
          <a:ln>
            <a:noFill/>
          </a:ln>
          <a:solidFill>
            <a:schemeClr val="tx1"/>
          </a:solidFill>
          <a:uFillTx/>
          <a:latin typeface="+mn-lt"/>
          <a:ea typeface="+mn-ea"/>
          <a:cs typeface="+mn-cs"/>
          <a:sym typeface="Avenir Light"/>
        </a:defRPr>
      </a:lvl4pPr>
      <a:lvl5pPr marL="0" marR="0" indent="914400" algn="ctr" defTabSz="584200" rtl="0" eaLnBrk="1" latinLnBrk="0" hangingPunct="1">
        <a:lnSpc>
          <a:spcPct val="100000"/>
        </a:lnSpc>
        <a:spcBef>
          <a:spcPts val="3000"/>
        </a:spcBef>
        <a:spcAft>
          <a:spcPts val="0"/>
        </a:spcAft>
        <a:buClrTx/>
        <a:buSzTx/>
        <a:buFontTx/>
        <a:buNone/>
        <a:tabLst/>
        <a:defRPr sz="1800" b="0" i="0" u="none" strike="noStrike" cap="all" spc="0" baseline="0">
          <a:ln>
            <a:noFill/>
          </a:ln>
          <a:solidFill>
            <a:schemeClr val="tx1"/>
          </a:solidFill>
          <a:uFillTx/>
          <a:latin typeface="+mn-lt"/>
          <a:ea typeface="+mn-ea"/>
          <a:cs typeface="+mn-cs"/>
          <a:sym typeface="Avenir Light"/>
        </a:defRPr>
      </a:lvl5pPr>
      <a:lvl6pPr marL="0" marR="0" indent="1143000" algn="ctr" defTabSz="584200" rtl="0" eaLnBrk="1" latinLnBrk="0" hangingPunct="1">
        <a:lnSpc>
          <a:spcPct val="100000"/>
        </a:lnSpc>
        <a:spcBef>
          <a:spcPts val="3000"/>
        </a:spcBef>
        <a:spcAft>
          <a:spcPts val="0"/>
        </a:spcAft>
        <a:buClrTx/>
        <a:buSzTx/>
        <a:buFontTx/>
        <a:buNone/>
        <a:tabLst/>
        <a:defRPr sz="1800" b="0" i="0" u="none" strike="noStrike" cap="all" spc="0" baseline="0">
          <a:ln>
            <a:noFill/>
          </a:ln>
          <a:solidFill>
            <a:schemeClr val="tx1"/>
          </a:solidFill>
          <a:uFillTx/>
          <a:latin typeface="+mn-lt"/>
          <a:ea typeface="+mn-ea"/>
          <a:cs typeface="+mn-cs"/>
          <a:sym typeface="Avenir Light"/>
        </a:defRPr>
      </a:lvl6pPr>
      <a:lvl7pPr marL="0" marR="0" indent="1371600" algn="ctr" defTabSz="584200" rtl="0" eaLnBrk="1" latinLnBrk="0" hangingPunct="1">
        <a:lnSpc>
          <a:spcPct val="100000"/>
        </a:lnSpc>
        <a:spcBef>
          <a:spcPts val="3000"/>
        </a:spcBef>
        <a:spcAft>
          <a:spcPts val="0"/>
        </a:spcAft>
        <a:buClrTx/>
        <a:buSzTx/>
        <a:buFontTx/>
        <a:buNone/>
        <a:tabLst/>
        <a:defRPr sz="1800" b="0" i="0" u="none" strike="noStrike" cap="all" spc="0" baseline="0">
          <a:ln>
            <a:noFill/>
          </a:ln>
          <a:solidFill>
            <a:schemeClr val="tx1"/>
          </a:solidFill>
          <a:uFillTx/>
          <a:latin typeface="+mn-lt"/>
          <a:ea typeface="+mn-ea"/>
          <a:cs typeface="+mn-cs"/>
          <a:sym typeface="Avenir Light"/>
        </a:defRPr>
      </a:lvl7pPr>
      <a:lvl8pPr marL="0" marR="0" indent="1600200" algn="ctr" defTabSz="584200" rtl="0" eaLnBrk="1" latinLnBrk="0" hangingPunct="1">
        <a:lnSpc>
          <a:spcPct val="100000"/>
        </a:lnSpc>
        <a:spcBef>
          <a:spcPts val="3000"/>
        </a:spcBef>
        <a:spcAft>
          <a:spcPts val="0"/>
        </a:spcAft>
        <a:buClrTx/>
        <a:buSzTx/>
        <a:buFontTx/>
        <a:buNone/>
        <a:tabLst/>
        <a:defRPr sz="1800" b="0" i="0" u="none" strike="noStrike" cap="all" spc="0" baseline="0">
          <a:ln>
            <a:noFill/>
          </a:ln>
          <a:solidFill>
            <a:schemeClr val="tx1"/>
          </a:solidFill>
          <a:uFillTx/>
          <a:latin typeface="+mn-lt"/>
          <a:ea typeface="+mn-ea"/>
          <a:cs typeface="+mn-cs"/>
          <a:sym typeface="Avenir Light"/>
        </a:defRPr>
      </a:lvl8pPr>
      <a:lvl9pPr marL="0" marR="0" indent="1828800" algn="ctr" defTabSz="584200" rtl="0" eaLnBrk="1" latinLnBrk="0" hangingPunct="1">
        <a:lnSpc>
          <a:spcPct val="100000"/>
        </a:lnSpc>
        <a:spcBef>
          <a:spcPts val="3000"/>
        </a:spcBef>
        <a:spcAft>
          <a:spcPts val="0"/>
        </a:spcAft>
        <a:buClrTx/>
        <a:buSzTx/>
        <a:buFontTx/>
        <a:buNone/>
        <a:tabLst/>
        <a:defRPr sz="1800" b="0" i="0" u="none" strike="noStrike" cap="all" spc="0" baseline="0">
          <a:ln>
            <a:noFill/>
          </a:ln>
          <a:solidFill>
            <a:schemeClr val="tx1"/>
          </a:solidFill>
          <a:uFillTx/>
          <a:latin typeface="+mn-lt"/>
          <a:ea typeface="+mn-ea"/>
          <a:cs typeface="+mn-cs"/>
          <a:sym typeface="Avenir Light"/>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2" descr="shadow.png"/>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4616286" y="2851068"/>
            <a:ext cx="3772290" cy="431800"/>
          </a:xfrm>
          <a:prstGeom prst="rect">
            <a:avLst/>
          </a:prstGeom>
        </p:spPr>
      </p:pic>
      <p:sp>
        <p:nvSpPr>
          <p:cNvPr id="6" name="Shape 5"/>
          <p:cNvSpPr/>
          <p:nvPr/>
        </p:nvSpPr>
        <p:spPr>
          <a:xfrm rot="10800000" flipH="1">
            <a:off x="5551452" y="336515"/>
            <a:ext cx="1901897" cy="2755828"/>
          </a:xfrm>
          <a:custGeom>
            <a:avLst/>
            <a:gdLst/>
            <a:ahLst/>
            <a:cxnLst>
              <a:cxn ang="0">
                <a:pos x="wd2" y="hd2"/>
              </a:cxn>
              <a:cxn ang="5400000">
                <a:pos x="wd2" y="hd2"/>
              </a:cxn>
              <a:cxn ang="10800000">
                <a:pos x="wd2" y="hd2"/>
              </a:cxn>
              <a:cxn ang="16200000">
                <a:pos x="wd2" y="hd2"/>
              </a:cxn>
            </a:cxnLst>
            <a:rect l="0" t="0" r="r" b="b"/>
            <a:pathLst>
              <a:path w="19148" h="20309" extrusionOk="0">
                <a:moveTo>
                  <a:pt x="7545" y="11250"/>
                </a:moveTo>
                <a:cubicBezTo>
                  <a:pt x="4378" y="10406"/>
                  <a:pt x="2749" y="7834"/>
                  <a:pt x="3907" y="5504"/>
                </a:cubicBezTo>
                <a:cubicBezTo>
                  <a:pt x="5065" y="3175"/>
                  <a:pt x="8572" y="1971"/>
                  <a:pt x="11739" y="2815"/>
                </a:cubicBezTo>
                <a:cubicBezTo>
                  <a:pt x="14906" y="3658"/>
                  <a:pt x="16535" y="6231"/>
                  <a:pt x="15377" y="8560"/>
                </a:cubicBezTo>
                <a:cubicBezTo>
                  <a:pt x="14219" y="10890"/>
                  <a:pt x="10712" y="12094"/>
                  <a:pt x="7545" y="11250"/>
                </a:cubicBezTo>
                <a:close/>
                <a:moveTo>
                  <a:pt x="19087" y="18414"/>
                </a:moveTo>
                <a:cubicBezTo>
                  <a:pt x="18705" y="17288"/>
                  <a:pt x="16302" y="14006"/>
                  <a:pt x="15289" y="12647"/>
                </a:cubicBezTo>
                <a:cubicBezTo>
                  <a:pt x="16732" y="11854"/>
                  <a:pt x="17891" y="10758"/>
                  <a:pt x="18555" y="9423"/>
                </a:cubicBezTo>
                <a:cubicBezTo>
                  <a:pt x="20370" y="5774"/>
                  <a:pt x="17818" y="1744"/>
                  <a:pt x="12856" y="422"/>
                </a:cubicBezTo>
                <a:cubicBezTo>
                  <a:pt x="7894" y="-900"/>
                  <a:pt x="2399" y="986"/>
                  <a:pt x="585" y="4636"/>
                </a:cubicBezTo>
                <a:cubicBezTo>
                  <a:pt x="-1230" y="8285"/>
                  <a:pt x="1323" y="12315"/>
                  <a:pt x="6285" y="13637"/>
                </a:cubicBezTo>
                <a:cubicBezTo>
                  <a:pt x="7986" y="14090"/>
                  <a:pt x="9747" y="14158"/>
                  <a:pt x="11403" y="13916"/>
                </a:cubicBezTo>
                <a:lnTo>
                  <a:pt x="15358" y="19549"/>
                </a:lnTo>
                <a:cubicBezTo>
                  <a:pt x="15358" y="19549"/>
                  <a:pt x="16235" y="20700"/>
                  <a:pt x="17948" y="20170"/>
                </a:cubicBezTo>
                <a:cubicBezTo>
                  <a:pt x="19062" y="19825"/>
                  <a:pt x="19277" y="18972"/>
                  <a:pt x="19087" y="18414"/>
                </a:cubicBezTo>
                <a:close/>
              </a:path>
            </a:pathLst>
          </a:custGeom>
          <a:solidFill>
            <a:srgbClr val="F6F6F6"/>
          </a:solidFill>
          <a:ln w="12700">
            <a:miter lim="400000"/>
          </a:ln>
          <a:effectLst/>
        </p:spPr>
        <p:txBody>
          <a:bodyPr lIns="0" tIns="0" rIns="0" bIns="0" anchor="ctr"/>
          <a:lstStyle/>
          <a:p>
            <a:pPr>
              <a:defRPr>
                <a:solidFill>
                  <a:srgbClr val="FFFFFF"/>
                </a:solidFill>
              </a:defRPr>
            </a:pPr>
            <a:endParaRPr/>
          </a:p>
        </p:txBody>
      </p:sp>
      <p:sp>
        <p:nvSpPr>
          <p:cNvPr id="7" name="Shape 6"/>
          <p:cNvSpPr/>
          <p:nvPr/>
        </p:nvSpPr>
        <p:spPr>
          <a:xfrm>
            <a:off x="6238754" y="1805130"/>
            <a:ext cx="527292" cy="696259"/>
          </a:xfrm>
          <a:custGeom>
            <a:avLst/>
            <a:gdLst/>
            <a:ahLst/>
            <a:cxnLst>
              <a:cxn ang="0">
                <a:pos x="wd2" y="hd2"/>
              </a:cxn>
              <a:cxn ang="5400000">
                <a:pos x="wd2" y="hd2"/>
              </a:cxn>
              <a:cxn ang="10800000">
                <a:pos x="wd2" y="hd2"/>
              </a:cxn>
              <a:cxn ang="16200000">
                <a:pos x="wd2" y="hd2"/>
              </a:cxn>
            </a:cxnLst>
            <a:rect l="0" t="0" r="r" b="b"/>
            <a:pathLst>
              <a:path w="21350" h="21600" extrusionOk="0">
                <a:moveTo>
                  <a:pt x="16784" y="1264"/>
                </a:moveTo>
                <a:cubicBezTo>
                  <a:pt x="16363" y="1078"/>
                  <a:pt x="15824" y="1189"/>
                  <a:pt x="15581" y="1511"/>
                </a:cubicBezTo>
                <a:lnTo>
                  <a:pt x="14280" y="3236"/>
                </a:lnTo>
                <a:cubicBezTo>
                  <a:pt x="14867" y="3417"/>
                  <a:pt x="15381" y="3636"/>
                  <a:pt x="15831" y="3874"/>
                </a:cubicBezTo>
                <a:lnTo>
                  <a:pt x="17106" y="2185"/>
                </a:lnTo>
                <a:cubicBezTo>
                  <a:pt x="17349" y="1863"/>
                  <a:pt x="17205" y="1451"/>
                  <a:pt x="16784" y="1264"/>
                </a:cubicBezTo>
                <a:close/>
                <a:moveTo>
                  <a:pt x="21233" y="4689"/>
                </a:moveTo>
                <a:cubicBezTo>
                  <a:pt x="20988" y="4366"/>
                  <a:pt x="20450" y="4256"/>
                  <a:pt x="20028" y="4442"/>
                </a:cubicBezTo>
                <a:lnTo>
                  <a:pt x="17841" y="5408"/>
                </a:lnTo>
                <a:cubicBezTo>
                  <a:pt x="18203" y="5799"/>
                  <a:pt x="18487" y="6197"/>
                  <a:pt x="18711" y="6581"/>
                </a:cubicBezTo>
                <a:lnTo>
                  <a:pt x="20909" y="5610"/>
                </a:lnTo>
                <a:cubicBezTo>
                  <a:pt x="21331" y="5423"/>
                  <a:pt x="21475" y="5012"/>
                  <a:pt x="21233" y="4689"/>
                </a:cubicBezTo>
                <a:close/>
                <a:moveTo>
                  <a:pt x="1322" y="4393"/>
                </a:moveTo>
                <a:cubicBezTo>
                  <a:pt x="900" y="4207"/>
                  <a:pt x="362" y="4317"/>
                  <a:pt x="118" y="4640"/>
                </a:cubicBezTo>
                <a:cubicBezTo>
                  <a:pt x="-125" y="4963"/>
                  <a:pt x="19" y="5375"/>
                  <a:pt x="441" y="5561"/>
                </a:cubicBezTo>
                <a:lnTo>
                  <a:pt x="2633" y="6530"/>
                </a:lnTo>
                <a:cubicBezTo>
                  <a:pt x="2861" y="6146"/>
                  <a:pt x="3149" y="5751"/>
                  <a:pt x="3514" y="5362"/>
                </a:cubicBezTo>
                <a:cubicBezTo>
                  <a:pt x="3514" y="5362"/>
                  <a:pt x="1322" y="4393"/>
                  <a:pt x="1322" y="4393"/>
                </a:cubicBezTo>
                <a:close/>
                <a:moveTo>
                  <a:pt x="5797" y="1483"/>
                </a:moveTo>
                <a:cubicBezTo>
                  <a:pt x="5553" y="1160"/>
                  <a:pt x="5015" y="1050"/>
                  <a:pt x="4593" y="1236"/>
                </a:cubicBezTo>
                <a:cubicBezTo>
                  <a:pt x="4173" y="1422"/>
                  <a:pt x="4029" y="1834"/>
                  <a:pt x="4272" y="2157"/>
                </a:cubicBezTo>
                <a:lnTo>
                  <a:pt x="5544" y="3843"/>
                </a:lnTo>
                <a:cubicBezTo>
                  <a:pt x="5997" y="3607"/>
                  <a:pt x="6514" y="3392"/>
                  <a:pt x="7103" y="3215"/>
                </a:cubicBezTo>
                <a:cubicBezTo>
                  <a:pt x="7103" y="3215"/>
                  <a:pt x="5797" y="1483"/>
                  <a:pt x="5797" y="1483"/>
                </a:cubicBezTo>
                <a:close/>
                <a:moveTo>
                  <a:pt x="10693" y="0"/>
                </a:moveTo>
                <a:cubicBezTo>
                  <a:pt x="10208" y="0"/>
                  <a:pt x="9813" y="302"/>
                  <a:pt x="9813" y="674"/>
                </a:cubicBezTo>
                <a:lnTo>
                  <a:pt x="9813" y="2753"/>
                </a:lnTo>
                <a:cubicBezTo>
                  <a:pt x="10026" y="2740"/>
                  <a:pt x="11348" y="2744"/>
                  <a:pt x="11574" y="2758"/>
                </a:cubicBezTo>
                <a:lnTo>
                  <a:pt x="11574" y="674"/>
                </a:lnTo>
                <a:cubicBezTo>
                  <a:pt x="11574" y="302"/>
                  <a:pt x="11180" y="0"/>
                  <a:pt x="10693" y="0"/>
                </a:cubicBezTo>
                <a:close/>
                <a:moveTo>
                  <a:pt x="18428" y="9068"/>
                </a:moveTo>
                <a:cubicBezTo>
                  <a:pt x="18228" y="7091"/>
                  <a:pt x="16423" y="3572"/>
                  <a:pt x="10662" y="3572"/>
                </a:cubicBezTo>
                <a:cubicBezTo>
                  <a:pt x="10661" y="3572"/>
                  <a:pt x="10660" y="3572"/>
                  <a:pt x="10659" y="3572"/>
                </a:cubicBezTo>
                <a:cubicBezTo>
                  <a:pt x="10658" y="3572"/>
                  <a:pt x="10658" y="3572"/>
                  <a:pt x="10657" y="3572"/>
                </a:cubicBezTo>
                <a:cubicBezTo>
                  <a:pt x="10656" y="3572"/>
                  <a:pt x="10655" y="3572"/>
                  <a:pt x="10655" y="3572"/>
                </a:cubicBezTo>
                <a:cubicBezTo>
                  <a:pt x="10654" y="3572"/>
                  <a:pt x="10653" y="3572"/>
                  <a:pt x="10652" y="3572"/>
                </a:cubicBezTo>
                <a:cubicBezTo>
                  <a:pt x="4890" y="3572"/>
                  <a:pt x="3086" y="7091"/>
                  <a:pt x="2886" y="9068"/>
                </a:cubicBezTo>
                <a:cubicBezTo>
                  <a:pt x="2715" y="10852"/>
                  <a:pt x="4327" y="12514"/>
                  <a:pt x="4510" y="12775"/>
                </a:cubicBezTo>
                <a:cubicBezTo>
                  <a:pt x="4810" y="13201"/>
                  <a:pt x="6695" y="14825"/>
                  <a:pt x="6762" y="15807"/>
                </a:cubicBezTo>
                <a:cubicBezTo>
                  <a:pt x="6855" y="17159"/>
                  <a:pt x="7070" y="17195"/>
                  <a:pt x="7930" y="17355"/>
                </a:cubicBezTo>
                <a:cubicBezTo>
                  <a:pt x="8807" y="17519"/>
                  <a:pt x="12507" y="17519"/>
                  <a:pt x="13383" y="17355"/>
                </a:cubicBezTo>
                <a:cubicBezTo>
                  <a:pt x="14243" y="17195"/>
                  <a:pt x="14459" y="17159"/>
                  <a:pt x="14552" y="15807"/>
                </a:cubicBezTo>
                <a:cubicBezTo>
                  <a:pt x="14619" y="14825"/>
                  <a:pt x="16504" y="13201"/>
                  <a:pt x="16803" y="12775"/>
                </a:cubicBezTo>
                <a:cubicBezTo>
                  <a:pt x="16987" y="12514"/>
                  <a:pt x="18599" y="10852"/>
                  <a:pt x="18428" y="9068"/>
                </a:cubicBezTo>
                <a:close/>
                <a:moveTo>
                  <a:pt x="13756" y="19204"/>
                </a:moveTo>
                <a:cubicBezTo>
                  <a:pt x="13756" y="18991"/>
                  <a:pt x="13530" y="18817"/>
                  <a:pt x="13251" y="18817"/>
                </a:cubicBezTo>
                <a:lnTo>
                  <a:pt x="8063" y="18817"/>
                </a:lnTo>
                <a:cubicBezTo>
                  <a:pt x="7783" y="18817"/>
                  <a:pt x="7557" y="18991"/>
                  <a:pt x="7557" y="19204"/>
                </a:cubicBezTo>
                <a:lnTo>
                  <a:pt x="7557" y="19204"/>
                </a:lnTo>
                <a:cubicBezTo>
                  <a:pt x="7557" y="19418"/>
                  <a:pt x="7783" y="19591"/>
                  <a:pt x="8063" y="19591"/>
                </a:cubicBezTo>
                <a:lnTo>
                  <a:pt x="13251" y="19591"/>
                </a:lnTo>
                <a:cubicBezTo>
                  <a:pt x="13530" y="19591"/>
                  <a:pt x="13756" y="19418"/>
                  <a:pt x="13756" y="19204"/>
                </a:cubicBezTo>
                <a:cubicBezTo>
                  <a:pt x="13756" y="19204"/>
                  <a:pt x="13756" y="19204"/>
                  <a:pt x="13756" y="19204"/>
                </a:cubicBezTo>
                <a:close/>
                <a:moveTo>
                  <a:pt x="13756" y="18147"/>
                </a:moveTo>
                <a:cubicBezTo>
                  <a:pt x="13756" y="17934"/>
                  <a:pt x="13530" y="17761"/>
                  <a:pt x="13251" y="17761"/>
                </a:cubicBezTo>
                <a:lnTo>
                  <a:pt x="8063" y="17761"/>
                </a:lnTo>
                <a:cubicBezTo>
                  <a:pt x="7783" y="17761"/>
                  <a:pt x="7557" y="17934"/>
                  <a:pt x="7557" y="18147"/>
                </a:cubicBezTo>
                <a:lnTo>
                  <a:pt x="7557" y="18147"/>
                </a:lnTo>
                <a:cubicBezTo>
                  <a:pt x="7557" y="18361"/>
                  <a:pt x="7783" y="18535"/>
                  <a:pt x="8063" y="18535"/>
                </a:cubicBezTo>
                <a:lnTo>
                  <a:pt x="13251" y="18535"/>
                </a:lnTo>
                <a:cubicBezTo>
                  <a:pt x="13530" y="18535"/>
                  <a:pt x="13756" y="18361"/>
                  <a:pt x="13756" y="18147"/>
                </a:cubicBezTo>
                <a:cubicBezTo>
                  <a:pt x="13756" y="18147"/>
                  <a:pt x="13756" y="18147"/>
                  <a:pt x="13756" y="18147"/>
                </a:cubicBezTo>
                <a:close/>
                <a:moveTo>
                  <a:pt x="8400" y="19874"/>
                </a:moveTo>
                <a:lnTo>
                  <a:pt x="12913" y="19874"/>
                </a:lnTo>
                <a:cubicBezTo>
                  <a:pt x="12913" y="20827"/>
                  <a:pt x="11903" y="21600"/>
                  <a:pt x="10657" y="21600"/>
                </a:cubicBezTo>
                <a:cubicBezTo>
                  <a:pt x="9411" y="21600"/>
                  <a:pt x="8400" y="20827"/>
                  <a:pt x="8400" y="19874"/>
                </a:cubicBezTo>
                <a:close/>
              </a:path>
            </a:pathLst>
          </a:custGeom>
          <a:solidFill>
            <a:srgbClr val="F8D975"/>
          </a:solidFill>
          <a:ln w="12700">
            <a:miter lim="400000"/>
          </a:ln>
        </p:spPr>
        <p:txBody>
          <a:bodyPr lIns="0" tIns="0" rIns="0" bIns="0" anchor="ctr"/>
          <a:lstStyle/>
          <a:p>
            <a:endParaRPr/>
          </a:p>
        </p:txBody>
      </p:sp>
      <p:sp>
        <p:nvSpPr>
          <p:cNvPr id="2" name="عنوان 1"/>
          <p:cNvSpPr>
            <a:spLocks noGrp="1"/>
          </p:cNvSpPr>
          <p:nvPr>
            <p:ph type="title"/>
          </p:nvPr>
        </p:nvSpPr>
        <p:spPr/>
        <p:txBody>
          <a:bodyPr/>
          <a:lstStyle/>
          <a:p>
            <a:r>
              <a:rPr lang="ar-AE" dirty="0" smtClean="0"/>
              <a:t>قالب اليوم الأول</a:t>
            </a:r>
            <a:endParaRPr lang="ar-EG" dirty="0"/>
          </a:p>
        </p:txBody>
      </p:sp>
      <p:sp>
        <p:nvSpPr>
          <p:cNvPr id="4" name="عنصر نائب للنص 3"/>
          <p:cNvSpPr>
            <a:spLocks noGrp="1"/>
          </p:cNvSpPr>
          <p:nvPr>
            <p:ph type="body" sz="quarter" idx="1"/>
          </p:nvPr>
        </p:nvSpPr>
        <p:spPr/>
        <p:txBody>
          <a:bodyPr/>
          <a:lstStyle/>
          <a:p>
            <a:r>
              <a:rPr lang="ar-AE" dirty="0" smtClean="0"/>
              <a:t>قالب  عربي خفيف وجاهز للتحميل والاستخدام</a:t>
            </a:r>
            <a:endParaRPr lang="ar-EG" dirty="0"/>
          </a:p>
        </p:txBody>
      </p:sp>
      <p:sp>
        <p:nvSpPr>
          <p:cNvPr id="5" name="عنصر نائب للنص 4"/>
          <p:cNvSpPr>
            <a:spLocks noGrp="1"/>
          </p:cNvSpPr>
          <p:nvPr>
            <p:ph type="body" sz="quarter" idx="13"/>
          </p:nvPr>
        </p:nvSpPr>
        <p:spPr/>
        <p:txBody>
          <a:bodyPr/>
          <a:lstStyle/>
          <a:p>
            <a:r>
              <a:rPr lang="ar-AE" dirty="0"/>
              <a:t>ضع النص هنا </a:t>
            </a:r>
            <a:endParaRPr lang="ar-EG" dirty="0"/>
          </a:p>
        </p:txBody>
      </p:sp>
    </p:spTree>
  </p:cSld>
  <p:clrMapOvr>
    <a:masterClrMapping/>
  </p:clrMapOvr>
  <p:transition spd="med"/>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 name="Shape 552"/>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10</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وان 2"/>
          <p:cNvSpPr>
            <a:spLocks noGrp="1"/>
          </p:cNvSpPr>
          <p:nvPr>
            <p:ph type="title"/>
          </p:nvPr>
        </p:nvSpPr>
        <p:spPr/>
        <p:txBody>
          <a:bodyPr/>
          <a:lstStyle/>
          <a:p>
            <a:r>
              <a:rPr lang="ar-AE" dirty="0"/>
              <a:t>ضع النص هنا </a:t>
            </a:r>
            <a:endParaRPr lang="ar-EG" dirty="0"/>
          </a:p>
        </p:txBody>
      </p:sp>
      <p:sp>
        <p:nvSpPr>
          <p:cNvPr id="4" name="عنصر نائب للنص 3"/>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5" name="عنصر نائب للنص 4"/>
          <p:cNvSpPr>
            <a:spLocks noGrp="1"/>
          </p:cNvSpPr>
          <p:nvPr>
            <p:ph type="body" sz="quarter" idx="14"/>
          </p:nvPr>
        </p:nvSpPr>
        <p:spPr/>
        <p:txBody>
          <a:bodyPr/>
          <a:lstStyle/>
          <a:p>
            <a:r>
              <a:rPr lang="ar-AE" dirty="0"/>
              <a:t>ضع النص هنا </a:t>
            </a:r>
            <a:endParaRPr lang="ar-EG" dirty="0"/>
          </a:p>
        </p:txBody>
      </p:sp>
      <p:sp>
        <p:nvSpPr>
          <p:cNvPr id="6" name="عنصر نائب للنص 5"/>
          <p:cNvSpPr>
            <a:spLocks noGrp="1"/>
          </p:cNvSpPr>
          <p:nvPr>
            <p:ph type="body" sz="quarter" idx="15"/>
          </p:nvPr>
        </p:nvSpPr>
        <p:spPr/>
        <p:txBody>
          <a:bodyPr/>
          <a:lstStyle/>
          <a:p>
            <a:endParaRPr lang="ar-EG"/>
          </a:p>
        </p:txBody>
      </p:sp>
    </p:spTree>
  </p:cSld>
  <p:clrMapOvr>
    <a:masterClrMapping/>
  </p:clrMapOvr>
  <p:transition spd="slow"/>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9" name="Shape 559"/>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11</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صر نائب للنص 2"/>
          <p:cNvSpPr>
            <a:spLocks noGrp="1"/>
          </p:cNvSpPr>
          <p:nvPr>
            <p:ph type="body" sz="quarter" idx="14"/>
          </p:nvPr>
        </p:nvSpPr>
        <p:spPr/>
        <p:txBody>
          <a:bodyPr/>
          <a:lstStyle/>
          <a:p>
            <a:r>
              <a:rPr lang="ar-AE" dirty="0"/>
              <a:t>ضع النص هنا </a:t>
            </a:r>
            <a:endParaRPr lang="ar-EG" dirty="0"/>
          </a:p>
        </p:txBody>
      </p:sp>
      <p:sp>
        <p:nvSpPr>
          <p:cNvPr id="4" name="عنصر نائب للنص 3"/>
          <p:cNvSpPr>
            <a:spLocks noGrp="1"/>
          </p:cNvSpPr>
          <p:nvPr>
            <p:ph type="body" sz="quarter" idx="15"/>
          </p:nvPr>
        </p:nvSpPr>
        <p:spPr/>
        <p:txBody>
          <a:bodyPr/>
          <a:lstStyle/>
          <a:p>
            <a:r>
              <a:rPr lang="ar-AE" dirty="0"/>
              <a:t>ضع النص هنا </a:t>
            </a:r>
            <a:endParaRPr lang="ar-EG" dirty="0"/>
          </a:p>
        </p:txBody>
      </p:sp>
      <p:sp>
        <p:nvSpPr>
          <p:cNvPr id="5" name="عنصر نائب للنص 4"/>
          <p:cNvSpPr>
            <a:spLocks noGrp="1"/>
          </p:cNvSpPr>
          <p:nvPr>
            <p:ph type="body" sz="quarter" idx="16"/>
          </p:nvPr>
        </p:nvSpPr>
        <p:spPr/>
        <p:txBody>
          <a:bodyPr/>
          <a:lstStyle/>
          <a:p>
            <a:r>
              <a:rPr lang="ar-AE" dirty="0"/>
              <a:t>ضع النص هنا </a:t>
            </a:r>
            <a:endParaRPr lang="ar-EG" dirty="0"/>
          </a:p>
        </p:txBody>
      </p:sp>
      <p:sp>
        <p:nvSpPr>
          <p:cNvPr id="6" name="عنصر نائب للنص 5"/>
          <p:cNvSpPr>
            <a:spLocks noGrp="1"/>
          </p:cNvSpPr>
          <p:nvPr>
            <p:ph type="body" sz="quarter" idx="17"/>
          </p:nvPr>
        </p:nvSpPr>
        <p:spPr/>
        <p:txBody>
          <a:bodyPr/>
          <a:lstStyle/>
          <a:p>
            <a:r>
              <a:rPr lang="ar-AE" dirty="0"/>
              <a:t>ضع النص هنا </a:t>
            </a:r>
            <a:endParaRPr lang="ar-EG" dirty="0"/>
          </a:p>
        </p:txBody>
      </p:sp>
      <p:sp>
        <p:nvSpPr>
          <p:cNvPr id="7" name="عنصر نائب للنص 6"/>
          <p:cNvSpPr>
            <a:spLocks noGrp="1"/>
          </p:cNvSpPr>
          <p:nvPr>
            <p:ph type="body" sz="quarter" idx="18"/>
          </p:nvPr>
        </p:nvSpPr>
        <p:spPr/>
        <p:txBody>
          <a:bodyPr/>
          <a:lstStyle/>
          <a:p>
            <a:r>
              <a:rPr lang="ar-AE" dirty="0"/>
              <a:t>ضع النص هنا </a:t>
            </a:r>
            <a:endParaRPr lang="ar-EG" dirty="0"/>
          </a:p>
        </p:txBody>
      </p:sp>
      <p:sp>
        <p:nvSpPr>
          <p:cNvPr id="8" name="عنوان 7"/>
          <p:cNvSpPr>
            <a:spLocks noGrp="1"/>
          </p:cNvSpPr>
          <p:nvPr>
            <p:ph type="title"/>
          </p:nvPr>
        </p:nvSpPr>
        <p:spPr/>
        <p:txBody>
          <a:bodyPr/>
          <a:lstStyle/>
          <a:p>
            <a:r>
              <a:rPr lang="ar-AE" dirty="0"/>
              <a:t>ضع النص هنا </a:t>
            </a:r>
            <a:endParaRPr lang="ar-EG" dirty="0"/>
          </a:p>
        </p:txBody>
      </p:sp>
      <p:sp>
        <p:nvSpPr>
          <p:cNvPr id="9" name="عنصر نائب للنص 8"/>
          <p:cNvSpPr>
            <a:spLocks noGrp="1"/>
          </p:cNvSpPr>
          <p:nvPr>
            <p:ph type="body" sz="quarter" idx="22"/>
          </p:nvPr>
        </p:nvSpPr>
        <p:spPr/>
        <p:txBody>
          <a:bodyPr/>
          <a:lstStyle/>
          <a:p>
            <a:r>
              <a:rPr lang="ar-AE" dirty="0"/>
              <a:t>ضع النص هنا </a:t>
            </a:r>
            <a:endParaRPr lang="ar-EG" dirty="0"/>
          </a:p>
        </p:txBody>
      </p:sp>
    </p:spTree>
  </p:cSld>
  <p:clrMapOvr>
    <a:masterClrMapping/>
  </p:clrMapOvr>
  <p:transition spd="slow"/>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2" name="Shape 572"/>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12</a:t>
            </a:fld>
            <a:endParaRPr/>
          </a:p>
        </p:txBody>
      </p:sp>
      <p:sp>
        <p:nvSpPr>
          <p:cNvPr id="2" name="عنوان 1"/>
          <p:cNvSpPr>
            <a:spLocks noGrp="1"/>
          </p:cNvSpPr>
          <p:nvPr>
            <p:ph type="title"/>
          </p:nvPr>
        </p:nvSpPr>
        <p:spPr/>
        <p:txBody>
          <a:bodyPr/>
          <a:lstStyle/>
          <a:p>
            <a:r>
              <a:rPr lang="ar-AE" dirty="0"/>
              <a:t>ضع </a:t>
            </a:r>
            <a:r>
              <a:rPr lang="ar-AE" dirty="0" smtClean="0"/>
              <a:t>عنوان رئيسي هنا</a:t>
            </a:r>
            <a:endParaRPr lang="ar-EG" dirty="0"/>
          </a:p>
        </p:txBody>
      </p:sp>
      <p:sp>
        <p:nvSpPr>
          <p:cNvPr id="3" name="عنصر نائب للنص 2"/>
          <p:cNvSpPr>
            <a:spLocks noGrp="1"/>
          </p:cNvSpPr>
          <p:nvPr>
            <p:ph type="body" sz="quarter" idx="14"/>
          </p:nvPr>
        </p:nvSpPr>
        <p:spPr/>
        <p:txBody>
          <a:bodyPr/>
          <a:lstStyle/>
          <a:p>
            <a:r>
              <a:rPr lang="ar-AE" dirty="0"/>
              <a:t>ضع النص هنا </a:t>
            </a:r>
            <a:endParaRPr lang="ar-EG" dirty="0"/>
          </a:p>
        </p:txBody>
      </p:sp>
      <p:sp>
        <p:nvSpPr>
          <p:cNvPr id="4" name="عنصر نائب للنص 3"/>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5" name="عنصر نائب للنص 4"/>
          <p:cNvSpPr>
            <a:spLocks noGrp="1"/>
          </p:cNvSpPr>
          <p:nvPr>
            <p:ph type="body" sz="quarter" idx="15"/>
          </p:nvPr>
        </p:nvSpPr>
        <p:spPr/>
        <p:txBody>
          <a:bodyPr/>
          <a:lstStyle/>
          <a:p>
            <a:r>
              <a:rPr lang="ar-AE" dirty="0"/>
              <a:t>ضع النص هنا </a:t>
            </a:r>
            <a:endParaRPr lang="ar-EG" dirty="0"/>
          </a:p>
        </p:txBody>
      </p:sp>
      <p:sp>
        <p:nvSpPr>
          <p:cNvPr id="6" name="عنصر نائب للنص 5"/>
          <p:cNvSpPr>
            <a:spLocks noGrp="1"/>
          </p:cNvSpPr>
          <p:nvPr>
            <p:ph type="body" sz="quarter" idx="16"/>
          </p:nvPr>
        </p:nvSpPr>
        <p:spPr/>
        <p:txBody>
          <a:bodyPr/>
          <a:lstStyle/>
          <a:p>
            <a:r>
              <a:rPr lang="ar-AE" dirty="0"/>
              <a:t>ضع النص هنا </a:t>
            </a:r>
            <a:endParaRPr lang="ar-EG" dirty="0"/>
          </a:p>
        </p:txBody>
      </p:sp>
      <p:sp>
        <p:nvSpPr>
          <p:cNvPr id="7" name="عنصر نائب للنص 6"/>
          <p:cNvSpPr>
            <a:spLocks noGrp="1"/>
          </p:cNvSpPr>
          <p:nvPr>
            <p:ph type="body" sz="quarter" idx="17"/>
          </p:nvPr>
        </p:nvSpPr>
        <p:spPr/>
        <p:txBody>
          <a:bodyPr/>
          <a:lstStyle/>
          <a:p>
            <a:r>
              <a:rPr lang="ar-AE" dirty="0"/>
              <a:t>ضع النص هنا </a:t>
            </a:r>
            <a:endParaRPr lang="ar-EG" dirty="0"/>
          </a:p>
        </p:txBody>
      </p:sp>
      <p:sp>
        <p:nvSpPr>
          <p:cNvPr id="8" name="عنصر نائب للنص 7"/>
          <p:cNvSpPr>
            <a:spLocks noGrp="1"/>
          </p:cNvSpPr>
          <p:nvPr>
            <p:ph type="body" sz="quarter" idx="18"/>
          </p:nvPr>
        </p:nvSpPr>
        <p:spPr/>
        <p:txBody>
          <a:bodyPr/>
          <a:lstStyle/>
          <a:p>
            <a:r>
              <a:rPr lang="ar-AE" dirty="0"/>
              <a:t>ضع النص هنا </a:t>
            </a:r>
            <a:endParaRPr lang="ar-EG" dirty="0"/>
          </a:p>
        </p:txBody>
      </p:sp>
      <p:sp>
        <p:nvSpPr>
          <p:cNvPr id="9" name="عنصر نائب للنص 8"/>
          <p:cNvSpPr>
            <a:spLocks noGrp="1"/>
          </p:cNvSpPr>
          <p:nvPr>
            <p:ph type="body" sz="quarter" idx="19"/>
          </p:nvPr>
        </p:nvSpPr>
        <p:spPr/>
        <p:txBody>
          <a:bodyPr/>
          <a:lstStyle/>
          <a:p>
            <a:r>
              <a:rPr lang="ar-AE" dirty="0"/>
              <a:t>ضع النص هنا </a:t>
            </a:r>
            <a:endParaRPr lang="ar-EG" dirty="0"/>
          </a:p>
        </p:txBody>
      </p:sp>
    </p:spTree>
  </p:cSld>
  <p:clrMapOvr>
    <a:masterClrMapping/>
  </p:clrMapOvr>
  <p:transition spd="slow"/>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 name="Shape 583"/>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13</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وان 2"/>
          <p:cNvSpPr>
            <a:spLocks noGrp="1"/>
          </p:cNvSpPr>
          <p:nvPr>
            <p:ph type="title"/>
          </p:nvPr>
        </p:nvSpPr>
        <p:spPr/>
        <p:txBody>
          <a:bodyPr/>
          <a:lstStyle/>
          <a:p>
            <a:r>
              <a:rPr lang="ar-AE" dirty="0"/>
              <a:t>ضع النص هنا </a:t>
            </a:r>
            <a:endParaRPr lang="ar-EG" dirty="0"/>
          </a:p>
        </p:txBody>
      </p:sp>
      <p:sp>
        <p:nvSpPr>
          <p:cNvPr id="4" name="عنصر نائب للنص 3"/>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5" name="عنصر نائب للنص 4"/>
          <p:cNvSpPr>
            <a:spLocks noGrp="1"/>
          </p:cNvSpPr>
          <p:nvPr>
            <p:ph type="body" sz="quarter" idx="14"/>
          </p:nvPr>
        </p:nvSpPr>
        <p:spPr/>
        <p:txBody>
          <a:bodyPr/>
          <a:lstStyle/>
          <a:p>
            <a:r>
              <a:rPr lang="ar-AE" dirty="0"/>
              <a:t>ضع النص هنا </a:t>
            </a:r>
            <a:endParaRPr lang="ar-EG" dirty="0"/>
          </a:p>
        </p:txBody>
      </p:sp>
      <p:sp>
        <p:nvSpPr>
          <p:cNvPr id="6" name="عنصر نائب للنص 5"/>
          <p:cNvSpPr>
            <a:spLocks noGrp="1"/>
          </p:cNvSpPr>
          <p:nvPr>
            <p:ph type="body" sz="quarter" idx="15"/>
          </p:nvPr>
        </p:nvSpPr>
        <p:spPr/>
        <p:txBody>
          <a:bodyPr/>
          <a:lstStyle/>
          <a:p>
            <a:r>
              <a:rPr lang="ar-AE" dirty="0"/>
              <a:t>ضع النص هنا </a:t>
            </a:r>
            <a:endParaRPr lang="ar-EG" dirty="0"/>
          </a:p>
        </p:txBody>
      </p:sp>
      <p:sp>
        <p:nvSpPr>
          <p:cNvPr id="7" name="عنصر نائب للنص 6"/>
          <p:cNvSpPr>
            <a:spLocks noGrp="1"/>
          </p:cNvSpPr>
          <p:nvPr>
            <p:ph type="body" sz="quarter" idx="16"/>
          </p:nvPr>
        </p:nvSpPr>
        <p:spPr/>
        <p:txBody>
          <a:bodyPr/>
          <a:lstStyle/>
          <a:p>
            <a:r>
              <a:rPr lang="ar-AE" dirty="0"/>
              <a:t>ضع النص هنا </a:t>
            </a:r>
            <a:endParaRPr lang="ar-EG" dirty="0"/>
          </a:p>
        </p:txBody>
      </p:sp>
      <p:sp>
        <p:nvSpPr>
          <p:cNvPr id="8" name="عنصر نائب للنص 7"/>
          <p:cNvSpPr>
            <a:spLocks noGrp="1"/>
          </p:cNvSpPr>
          <p:nvPr>
            <p:ph type="body" sz="quarter" idx="17"/>
          </p:nvPr>
        </p:nvSpPr>
        <p:spPr/>
        <p:txBody>
          <a:bodyPr/>
          <a:lstStyle/>
          <a:p>
            <a:r>
              <a:rPr lang="ar-AE" dirty="0"/>
              <a:t>ضع النص هنا </a:t>
            </a:r>
            <a:endParaRPr lang="ar-EG" dirty="0"/>
          </a:p>
        </p:txBody>
      </p:sp>
    </p:spTree>
  </p:cSld>
  <p:clrMapOvr>
    <a:masterClrMapping/>
  </p:clrMapOvr>
  <p:transition spd="slow"/>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2" name="Shape 592"/>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14</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وان 2"/>
          <p:cNvSpPr>
            <a:spLocks noGrp="1"/>
          </p:cNvSpPr>
          <p:nvPr>
            <p:ph type="title"/>
          </p:nvPr>
        </p:nvSpPr>
        <p:spPr/>
        <p:txBody>
          <a:bodyPr/>
          <a:lstStyle/>
          <a:p>
            <a:r>
              <a:rPr lang="ar-AE" dirty="0"/>
              <a:t>ضع النص هنا </a:t>
            </a:r>
            <a:endParaRPr lang="ar-EG" dirty="0"/>
          </a:p>
        </p:txBody>
      </p:sp>
      <p:sp>
        <p:nvSpPr>
          <p:cNvPr id="4" name="عنصر نائب للنص 3"/>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5" name="عنصر نائب للنص 4"/>
          <p:cNvSpPr>
            <a:spLocks noGrp="1"/>
          </p:cNvSpPr>
          <p:nvPr>
            <p:ph type="body" sz="quarter" idx="14"/>
          </p:nvPr>
        </p:nvSpPr>
        <p:spPr/>
        <p:txBody>
          <a:bodyPr/>
          <a:lstStyle/>
          <a:p>
            <a:r>
              <a:rPr lang="ar-AE" dirty="0"/>
              <a:t>ضع النص هنا </a:t>
            </a:r>
            <a:endParaRPr lang="ar-EG" dirty="0"/>
          </a:p>
        </p:txBody>
      </p:sp>
    </p:spTree>
  </p:cSld>
  <p:clrMapOvr>
    <a:masterClrMapping/>
  </p:clrMapOvr>
  <p:transition spd="slow"/>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9" name="Shape 599"/>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15</a:t>
            </a:fld>
            <a:endParaRPr/>
          </a:p>
        </p:txBody>
      </p:sp>
      <p:sp>
        <p:nvSpPr>
          <p:cNvPr id="617" name="عنوان 616"/>
          <p:cNvSpPr>
            <a:spLocks noGrp="1"/>
          </p:cNvSpPr>
          <p:nvPr>
            <p:ph type="title"/>
          </p:nvPr>
        </p:nvSpPr>
        <p:spPr/>
        <p:txBody>
          <a:bodyPr/>
          <a:lstStyle/>
          <a:p>
            <a:r>
              <a:rPr lang="ar-AE" dirty="0"/>
              <a:t>ضع النص هنا </a:t>
            </a:r>
            <a:endParaRPr lang="ar-EG" dirty="0"/>
          </a:p>
        </p:txBody>
      </p:sp>
      <p:sp>
        <p:nvSpPr>
          <p:cNvPr id="619" name="عنصر نائب للنص 618"/>
          <p:cNvSpPr>
            <a:spLocks noGrp="1"/>
          </p:cNvSpPr>
          <p:nvPr>
            <p:ph type="body" sz="quarter" idx="14"/>
          </p:nvPr>
        </p:nvSpPr>
        <p:spPr/>
        <p:txBody>
          <a:bodyPr/>
          <a:lstStyle/>
          <a:p>
            <a:r>
              <a:rPr lang="ar-AE" dirty="0"/>
              <a:t>ضع النص هنا </a:t>
            </a:r>
            <a:endParaRPr lang="ar-EG" dirty="0"/>
          </a:p>
        </p:txBody>
      </p:sp>
      <p:sp>
        <p:nvSpPr>
          <p:cNvPr id="620" name="عنصر نائب للنص 619"/>
          <p:cNvSpPr>
            <a:spLocks noGrp="1"/>
          </p:cNvSpPr>
          <p:nvPr>
            <p:ph type="body" sz="quarter" idx="15"/>
          </p:nvPr>
        </p:nvSpPr>
        <p:spPr/>
        <p:txBody>
          <a:bodyPr/>
          <a:lstStyle/>
          <a:p>
            <a:r>
              <a:rPr lang="ar-AE" dirty="0"/>
              <a:t>ضع النص هنا </a:t>
            </a:r>
            <a:endParaRPr lang="ar-EG" dirty="0"/>
          </a:p>
        </p:txBody>
      </p:sp>
      <p:sp>
        <p:nvSpPr>
          <p:cNvPr id="621" name="عنصر نائب للنص 620"/>
          <p:cNvSpPr>
            <a:spLocks noGrp="1"/>
          </p:cNvSpPr>
          <p:nvPr>
            <p:ph type="body" sz="quarter" idx="16"/>
          </p:nvPr>
        </p:nvSpPr>
        <p:spPr/>
        <p:txBody>
          <a:bodyPr/>
          <a:lstStyle/>
          <a:p>
            <a:r>
              <a:rPr lang="ar-AE" dirty="0"/>
              <a:t>ضع النص هنا </a:t>
            </a:r>
            <a:endParaRPr lang="ar-EG" dirty="0"/>
          </a:p>
        </p:txBody>
      </p:sp>
      <p:sp>
        <p:nvSpPr>
          <p:cNvPr id="622" name="عنصر نائب للنص 621"/>
          <p:cNvSpPr>
            <a:spLocks noGrp="1"/>
          </p:cNvSpPr>
          <p:nvPr>
            <p:ph type="body" sz="quarter" idx="17"/>
          </p:nvPr>
        </p:nvSpPr>
        <p:spPr/>
        <p:txBody>
          <a:bodyPr/>
          <a:lstStyle/>
          <a:p>
            <a:r>
              <a:rPr lang="ar-AE" dirty="0"/>
              <a:t>ضع النص هنا </a:t>
            </a:r>
            <a:endParaRPr lang="ar-EG" dirty="0"/>
          </a:p>
        </p:txBody>
      </p:sp>
      <p:sp>
        <p:nvSpPr>
          <p:cNvPr id="623" name="عنصر نائب للنص 622"/>
          <p:cNvSpPr>
            <a:spLocks noGrp="1"/>
          </p:cNvSpPr>
          <p:nvPr>
            <p:ph type="body" sz="quarter" idx="18"/>
          </p:nvPr>
        </p:nvSpPr>
        <p:spPr/>
        <p:txBody>
          <a:bodyPr/>
          <a:lstStyle/>
          <a:p>
            <a:r>
              <a:rPr lang="ar-AE" dirty="0"/>
              <a:t>ضع النص هنا </a:t>
            </a:r>
            <a:endParaRPr lang="ar-EG" dirty="0"/>
          </a:p>
        </p:txBody>
      </p:sp>
      <p:sp>
        <p:nvSpPr>
          <p:cNvPr id="624" name="عنصر نائب للنص 623"/>
          <p:cNvSpPr>
            <a:spLocks noGrp="1"/>
          </p:cNvSpPr>
          <p:nvPr>
            <p:ph type="body" sz="quarter" idx="19"/>
          </p:nvPr>
        </p:nvSpPr>
        <p:spPr/>
        <p:txBody>
          <a:bodyPr/>
          <a:lstStyle/>
          <a:p>
            <a:r>
              <a:rPr lang="ar-AE" dirty="0"/>
              <a:t>ضع النص هنا </a:t>
            </a:r>
            <a:endParaRPr lang="ar-EG" dirty="0"/>
          </a:p>
        </p:txBody>
      </p:sp>
      <p:sp>
        <p:nvSpPr>
          <p:cNvPr id="625" name="عنصر نائب للنص 624"/>
          <p:cNvSpPr>
            <a:spLocks noGrp="1"/>
          </p:cNvSpPr>
          <p:nvPr>
            <p:ph type="body" sz="quarter" idx="20"/>
          </p:nvPr>
        </p:nvSpPr>
        <p:spPr/>
        <p:txBody>
          <a:bodyPr/>
          <a:lstStyle/>
          <a:p>
            <a:r>
              <a:rPr lang="ar-AE" dirty="0"/>
              <a:t>ضع النص هنا </a:t>
            </a:r>
            <a:endParaRPr lang="ar-EG" dirty="0"/>
          </a:p>
        </p:txBody>
      </p:sp>
      <p:sp>
        <p:nvSpPr>
          <p:cNvPr id="626" name="عنصر نائب للنص 625"/>
          <p:cNvSpPr>
            <a:spLocks noGrp="1"/>
          </p:cNvSpPr>
          <p:nvPr>
            <p:ph type="body" sz="quarter" idx="21"/>
          </p:nvPr>
        </p:nvSpPr>
        <p:spPr/>
        <p:txBody>
          <a:bodyPr/>
          <a:lstStyle/>
          <a:p>
            <a:r>
              <a:rPr lang="ar-AE" dirty="0"/>
              <a:t>ضع النص هنا </a:t>
            </a:r>
            <a:endParaRPr lang="ar-EG" dirty="0"/>
          </a:p>
        </p:txBody>
      </p:sp>
      <p:sp>
        <p:nvSpPr>
          <p:cNvPr id="627" name="عنصر نائب للنص 626"/>
          <p:cNvSpPr>
            <a:spLocks noGrp="1"/>
          </p:cNvSpPr>
          <p:nvPr>
            <p:ph type="body" sz="quarter" idx="22"/>
          </p:nvPr>
        </p:nvSpPr>
        <p:spPr/>
        <p:txBody>
          <a:bodyPr/>
          <a:lstStyle/>
          <a:p>
            <a:r>
              <a:rPr lang="ar-AE" dirty="0"/>
              <a:t>ضع النص هنا </a:t>
            </a:r>
            <a:endParaRPr lang="ar-EG" dirty="0"/>
          </a:p>
        </p:txBody>
      </p:sp>
      <p:sp>
        <p:nvSpPr>
          <p:cNvPr id="628" name="عنصر نائب للنص 627"/>
          <p:cNvSpPr>
            <a:spLocks noGrp="1"/>
          </p:cNvSpPr>
          <p:nvPr>
            <p:ph type="body" sz="quarter" idx="23"/>
          </p:nvPr>
        </p:nvSpPr>
        <p:spPr/>
        <p:txBody>
          <a:bodyPr/>
          <a:lstStyle/>
          <a:p>
            <a:r>
              <a:rPr lang="ar-AE" dirty="0"/>
              <a:t>ضع النص هنا </a:t>
            </a:r>
            <a:endParaRPr lang="ar-EG" dirty="0"/>
          </a:p>
        </p:txBody>
      </p:sp>
    </p:spTree>
  </p:cSld>
  <p:clrMapOvr>
    <a:masterClrMapping/>
  </p:clrMapOvr>
  <p:transition spd="slow"/>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2" name="Shape 612"/>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16</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صر نائب للنص 2"/>
          <p:cNvSpPr>
            <a:spLocks noGrp="1"/>
          </p:cNvSpPr>
          <p:nvPr>
            <p:ph type="body" sz="quarter" idx="14"/>
          </p:nvPr>
        </p:nvSpPr>
        <p:spPr/>
        <p:txBody>
          <a:bodyPr/>
          <a:lstStyle/>
          <a:p>
            <a:r>
              <a:rPr lang="ar-AE" dirty="0"/>
              <a:t>ضع النص هنا </a:t>
            </a:r>
            <a:endParaRPr lang="ar-EG" dirty="0"/>
          </a:p>
        </p:txBody>
      </p:sp>
      <p:sp>
        <p:nvSpPr>
          <p:cNvPr id="4" name="عنصر نائب للنص 3"/>
          <p:cNvSpPr>
            <a:spLocks noGrp="1"/>
          </p:cNvSpPr>
          <p:nvPr>
            <p:ph type="body" sz="quarter" idx="15"/>
          </p:nvPr>
        </p:nvSpPr>
        <p:spPr/>
        <p:txBody>
          <a:bodyPr/>
          <a:lstStyle/>
          <a:p>
            <a:r>
              <a:rPr lang="ar-AE" dirty="0"/>
              <a:t>ضع النص هنا </a:t>
            </a:r>
            <a:endParaRPr lang="ar-EG" dirty="0"/>
          </a:p>
        </p:txBody>
      </p:sp>
      <p:sp>
        <p:nvSpPr>
          <p:cNvPr id="5" name="عنصر نائب للنص 4"/>
          <p:cNvSpPr>
            <a:spLocks noGrp="1"/>
          </p:cNvSpPr>
          <p:nvPr>
            <p:ph type="body" sz="quarter" idx="16"/>
          </p:nvPr>
        </p:nvSpPr>
        <p:spPr/>
        <p:txBody>
          <a:bodyPr/>
          <a:lstStyle/>
          <a:p>
            <a:r>
              <a:rPr lang="ar-AE" dirty="0"/>
              <a:t>ضع النص هنا </a:t>
            </a:r>
            <a:endParaRPr lang="ar-EG" dirty="0"/>
          </a:p>
        </p:txBody>
      </p:sp>
      <p:sp>
        <p:nvSpPr>
          <p:cNvPr id="6" name="عنصر نائب للنص 5"/>
          <p:cNvSpPr>
            <a:spLocks noGrp="1"/>
          </p:cNvSpPr>
          <p:nvPr>
            <p:ph type="body" sz="quarter" idx="17"/>
          </p:nvPr>
        </p:nvSpPr>
        <p:spPr/>
        <p:txBody>
          <a:bodyPr/>
          <a:lstStyle/>
          <a:p>
            <a:r>
              <a:rPr lang="ar-AE" dirty="0"/>
              <a:t>ضع النص هنا </a:t>
            </a:r>
            <a:endParaRPr lang="ar-EG" dirty="0"/>
          </a:p>
        </p:txBody>
      </p:sp>
      <p:sp>
        <p:nvSpPr>
          <p:cNvPr id="7" name="عنصر نائب للنص 6"/>
          <p:cNvSpPr>
            <a:spLocks noGrp="1"/>
          </p:cNvSpPr>
          <p:nvPr>
            <p:ph type="body" sz="quarter" idx="18"/>
          </p:nvPr>
        </p:nvSpPr>
        <p:spPr/>
        <p:txBody>
          <a:bodyPr/>
          <a:lstStyle/>
          <a:p>
            <a:r>
              <a:rPr lang="ar-AE" dirty="0"/>
              <a:t>ضع النص هنا </a:t>
            </a:r>
            <a:endParaRPr lang="ar-EG" dirty="0"/>
          </a:p>
        </p:txBody>
      </p:sp>
      <p:sp>
        <p:nvSpPr>
          <p:cNvPr id="8" name="عنصر نائب للنص 7"/>
          <p:cNvSpPr>
            <a:spLocks noGrp="1"/>
          </p:cNvSpPr>
          <p:nvPr>
            <p:ph type="body" sz="quarter" idx="19"/>
          </p:nvPr>
        </p:nvSpPr>
        <p:spPr/>
        <p:txBody>
          <a:bodyPr/>
          <a:lstStyle/>
          <a:p>
            <a:r>
              <a:rPr lang="ar-AE" dirty="0"/>
              <a:t>ضع النص هنا </a:t>
            </a:r>
            <a:endParaRPr lang="ar-EG" dirty="0"/>
          </a:p>
        </p:txBody>
      </p:sp>
      <p:sp>
        <p:nvSpPr>
          <p:cNvPr id="9" name="عنصر نائب للنص 8"/>
          <p:cNvSpPr>
            <a:spLocks noGrp="1"/>
          </p:cNvSpPr>
          <p:nvPr>
            <p:ph type="body" sz="quarter" idx="20"/>
          </p:nvPr>
        </p:nvSpPr>
        <p:spPr/>
        <p:txBody>
          <a:bodyPr/>
          <a:lstStyle/>
          <a:p>
            <a:r>
              <a:rPr lang="ar-AE" dirty="0"/>
              <a:t>ضع النص هنا </a:t>
            </a:r>
            <a:endParaRPr lang="ar-EG" dirty="0"/>
          </a:p>
        </p:txBody>
      </p:sp>
      <p:sp>
        <p:nvSpPr>
          <p:cNvPr id="10" name="عنصر نائب للنص 9"/>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11" name="عنوان 10"/>
          <p:cNvSpPr>
            <a:spLocks noGrp="1"/>
          </p:cNvSpPr>
          <p:nvPr>
            <p:ph type="title"/>
          </p:nvPr>
        </p:nvSpPr>
        <p:spPr/>
        <p:txBody>
          <a:bodyPr/>
          <a:lstStyle/>
          <a:p>
            <a:r>
              <a:rPr lang="ar-AE" dirty="0"/>
              <a:t>ضع النص هنا </a:t>
            </a:r>
            <a:endParaRPr lang="ar-EG" dirty="0"/>
          </a:p>
        </p:txBody>
      </p:sp>
    </p:spTree>
  </p:cSld>
  <p:clrMapOvr>
    <a:masterClrMapping/>
  </p:clrMapOvr>
  <p:transition spd="slow"/>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 name="Shape 624"/>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17</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صر نائب للنص 2"/>
          <p:cNvSpPr>
            <a:spLocks noGrp="1"/>
          </p:cNvSpPr>
          <p:nvPr>
            <p:ph type="body" sz="quarter" idx="14"/>
          </p:nvPr>
        </p:nvSpPr>
        <p:spPr/>
        <p:txBody>
          <a:bodyPr/>
          <a:lstStyle/>
          <a:p>
            <a:r>
              <a:rPr lang="ar-AE" dirty="0"/>
              <a:t>ضع النص هنا </a:t>
            </a:r>
            <a:endParaRPr lang="ar-EG" dirty="0"/>
          </a:p>
        </p:txBody>
      </p:sp>
      <p:sp>
        <p:nvSpPr>
          <p:cNvPr id="4" name="عنصر نائب للنص 3"/>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5" name="عنوان 4"/>
          <p:cNvSpPr>
            <a:spLocks noGrp="1"/>
          </p:cNvSpPr>
          <p:nvPr>
            <p:ph type="title"/>
          </p:nvPr>
        </p:nvSpPr>
        <p:spPr/>
        <p:txBody>
          <a:bodyPr/>
          <a:lstStyle/>
          <a:p>
            <a:r>
              <a:rPr lang="ar-AE" dirty="0"/>
              <a:t>ضع النص هنا </a:t>
            </a:r>
            <a:endParaRPr lang="ar-EG" dirty="0"/>
          </a:p>
        </p:txBody>
      </p:sp>
    </p:spTree>
  </p:cSld>
  <p:clrMapOvr>
    <a:masterClrMapping/>
  </p:clrMapOvr>
  <p:transition spd="slow"/>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0" name="Shape 630"/>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18</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صر نائب للنص 2"/>
          <p:cNvSpPr>
            <a:spLocks noGrp="1"/>
          </p:cNvSpPr>
          <p:nvPr>
            <p:ph type="body" sz="quarter" idx="14"/>
          </p:nvPr>
        </p:nvSpPr>
        <p:spPr/>
        <p:txBody>
          <a:bodyPr/>
          <a:lstStyle/>
          <a:p>
            <a:r>
              <a:rPr lang="ar-AE" dirty="0"/>
              <a:t>ضع النص هنا </a:t>
            </a:r>
            <a:endParaRPr lang="ar-EG" dirty="0"/>
          </a:p>
        </p:txBody>
      </p:sp>
      <p:sp>
        <p:nvSpPr>
          <p:cNvPr id="4" name="عنصر نائب للنص 3"/>
          <p:cNvSpPr>
            <a:spLocks noGrp="1"/>
          </p:cNvSpPr>
          <p:nvPr>
            <p:ph type="body" sz="quarter" idx="15"/>
          </p:nvPr>
        </p:nvSpPr>
        <p:spPr/>
        <p:txBody>
          <a:bodyPr/>
          <a:lstStyle/>
          <a:p>
            <a:r>
              <a:rPr lang="ar-AE" dirty="0"/>
              <a:t>ضع النص هنا </a:t>
            </a:r>
            <a:endParaRPr lang="ar-EG" dirty="0"/>
          </a:p>
        </p:txBody>
      </p:sp>
      <p:sp>
        <p:nvSpPr>
          <p:cNvPr id="5" name="عنصر نائب للنص 4"/>
          <p:cNvSpPr>
            <a:spLocks noGrp="1"/>
          </p:cNvSpPr>
          <p:nvPr>
            <p:ph type="body" sz="quarter" idx="16"/>
          </p:nvPr>
        </p:nvSpPr>
        <p:spPr/>
        <p:txBody>
          <a:bodyPr/>
          <a:lstStyle/>
          <a:p>
            <a:r>
              <a:rPr lang="ar-AE" dirty="0"/>
              <a:t>ضع النص هنا </a:t>
            </a:r>
            <a:endParaRPr lang="ar-EG" dirty="0"/>
          </a:p>
        </p:txBody>
      </p:sp>
      <p:sp>
        <p:nvSpPr>
          <p:cNvPr id="6" name="عنصر نائب للنص 5"/>
          <p:cNvSpPr>
            <a:spLocks noGrp="1"/>
          </p:cNvSpPr>
          <p:nvPr>
            <p:ph type="body" sz="quarter" idx="17"/>
          </p:nvPr>
        </p:nvSpPr>
        <p:spPr/>
        <p:txBody>
          <a:bodyPr/>
          <a:lstStyle/>
          <a:p>
            <a:r>
              <a:rPr lang="ar-AE" dirty="0"/>
              <a:t>ضع النص هنا </a:t>
            </a:r>
            <a:endParaRPr lang="ar-EG" dirty="0"/>
          </a:p>
        </p:txBody>
      </p:sp>
      <p:sp>
        <p:nvSpPr>
          <p:cNvPr id="7" name="عنوان 6"/>
          <p:cNvSpPr>
            <a:spLocks noGrp="1"/>
          </p:cNvSpPr>
          <p:nvPr>
            <p:ph type="title"/>
          </p:nvPr>
        </p:nvSpPr>
        <p:spPr/>
        <p:txBody>
          <a:bodyPr/>
          <a:lstStyle/>
          <a:p>
            <a:r>
              <a:rPr lang="ar-AE" dirty="0"/>
              <a:t>ضع النص هنا </a:t>
            </a:r>
            <a:endParaRPr lang="ar-EG" dirty="0"/>
          </a:p>
        </p:txBody>
      </p:sp>
    </p:spTree>
  </p:cSld>
  <p:clrMapOvr>
    <a:masterClrMapping/>
  </p:clrMapOvr>
  <p:transition spd="slow"/>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8" name="Shape 638"/>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19</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وان 2"/>
          <p:cNvSpPr>
            <a:spLocks noGrp="1"/>
          </p:cNvSpPr>
          <p:nvPr>
            <p:ph type="title"/>
          </p:nvPr>
        </p:nvSpPr>
        <p:spPr/>
        <p:txBody>
          <a:bodyPr/>
          <a:lstStyle/>
          <a:p>
            <a:r>
              <a:rPr lang="ar-AE" dirty="0"/>
              <a:t>ضع النص هنا </a:t>
            </a:r>
            <a:endParaRPr lang="ar-EG" dirty="0"/>
          </a:p>
        </p:txBody>
      </p:sp>
      <p:sp>
        <p:nvSpPr>
          <p:cNvPr id="4" name="عنصر نائب للنص 3"/>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5" name="عنصر نائب للنص 4"/>
          <p:cNvSpPr>
            <a:spLocks noGrp="1"/>
          </p:cNvSpPr>
          <p:nvPr>
            <p:ph type="body" sz="quarter" idx="14"/>
          </p:nvPr>
        </p:nvSpPr>
        <p:spPr/>
        <p:txBody>
          <a:bodyPr/>
          <a:lstStyle/>
          <a:p>
            <a:r>
              <a:rPr lang="ar-AE" dirty="0"/>
              <a:t>ضع النص هنا </a:t>
            </a:r>
            <a:endParaRPr lang="ar-EG" dirty="0"/>
          </a:p>
        </p:txBody>
      </p:sp>
      <p:sp>
        <p:nvSpPr>
          <p:cNvPr id="6" name="عنصر نائب للصورة 5"/>
          <p:cNvSpPr>
            <a:spLocks noGrp="1"/>
          </p:cNvSpPr>
          <p:nvPr>
            <p:ph type="pic" sz="quarter" idx="15"/>
          </p:nvPr>
        </p:nvSpPr>
        <p:spPr/>
      </p:sp>
    </p:spTree>
  </p:cSld>
  <p:clrMapOvr>
    <a:masterClrMapping/>
  </p:clrMapOvr>
  <p:transition spd="slow"/>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9" name="Shape 479"/>
          <p:cNvSpPr>
            <a:spLocks noGrp="1"/>
          </p:cNvSpPr>
          <p:nvPr>
            <p:ph type="sldNum" sz="quarter" idx="2"/>
          </p:nvPr>
        </p:nvSpPr>
        <p:spPr>
          <a:xfrm>
            <a:off x="6436613" y="8887569"/>
            <a:ext cx="131573" cy="317501"/>
          </a:xfrm>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2</a:t>
            </a:fld>
            <a:endParaRPr/>
          </a:p>
        </p:txBody>
      </p:sp>
      <p:sp>
        <p:nvSpPr>
          <p:cNvPr id="2" name="عنصر نائب للصورة 1"/>
          <p:cNvSpPr>
            <a:spLocks noGrp="1"/>
          </p:cNvSpPr>
          <p:nvPr>
            <p:ph type="pic" sz="quarter" idx="14"/>
          </p:nvPr>
        </p:nvSpPr>
        <p:spPr/>
      </p:sp>
      <p:sp>
        <p:nvSpPr>
          <p:cNvPr id="3" name="عنصر نائب للنص 2"/>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4" name="عنوان 3"/>
          <p:cNvSpPr>
            <a:spLocks noGrp="1"/>
          </p:cNvSpPr>
          <p:nvPr>
            <p:ph type="title"/>
          </p:nvPr>
        </p:nvSpPr>
        <p:spPr/>
        <p:txBody>
          <a:bodyPr/>
          <a:lstStyle/>
          <a:p>
            <a:r>
              <a:rPr lang="ar-AE" dirty="0" smtClean="0"/>
              <a:t>ضع النص هنا </a:t>
            </a:r>
            <a:endParaRPr lang="ar-EG" dirty="0"/>
          </a:p>
        </p:txBody>
      </p:sp>
      <p:sp>
        <p:nvSpPr>
          <p:cNvPr id="5" name="عنصر نائب للنص 4"/>
          <p:cNvSpPr>
            <a:spLocks noGrp="1"/>
          </p:cNvSpPr>
          <p:nvPr>
            <p:ph type="body" sz="quarter" idx="15"/>
          </p:nvPr>
        </p:nvSpPr>
        <p:spPr/>
        <p:txBody>
          <a:bodyPr/>
          <a:lstStyle/>
          <a:p>
            <a:r>
              <a:rPr lang="ar-AE" dirty="0"/>
              <a:t>ضع النص هنا </a:t>
            </a:r>
            <a:endParaRPr lang="ar-EG" dirty="0"/>
          </a:p>
        </p:txBody>
      </p:sp>
      <p:sp>
        <p:nvSpPr>
          <p:cNvPr id="6" name="عنصر نائب للنص 5"/>
          <p:cNvSpPr>
            <a:spLocks noGrp="1"/>
          </p:cNvSpPr>
          <p:nvPr>
            <p:ph type="body" sz="quarter" idx="13"/>
          </p:nvPr>
        </p:nvSpPr>
        <p:spPr/>
        <p:txBody>
          <a:bodyPr/>
          <a:lstStyle/>
          <a:p>
            <a:r>
              <a:rPr lang="ar-AE" dirty="0"/>
              <a:t>ضع النص هنا </a:t>
            </a:r>
            <a:endParaRPr lang="ar-EG" dirty="0"/>
          </a:p>
        </p:txBody>
      </p:sp>
    </p:spTree>
  </p:cSld>
  <p:clrMapOvr>
    <a:masterClrMapping/>
  </p:clrMapOvr>
  <p:transition spd="slow"/>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 name="Shape 645"/>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20</a:t>
            </a:fld>
            <a:endParaRPr/>
          </a:p>
        </p:txBody>
      </p:sp>
      <p:sp>
        <p:nvSpPr>
          <p:cNvPr id="9" name="عنصر نائب للنص 8"/>
          <p:cNvSpPr>
            <a:spLocks noGrp="1"/>
          </p:cNvSpPr>
          <p:nvPr>
            <p:ph type="body" sz="quarter" idx="13"/>
          </p:nvPr>
        </p:nvSpPr>
        <p:spPr/>
        <p:txBody>
          <a:bodyPr/>
          <a:lstStyle/>
          <a:p>
            <a:r>
              <a:rPr lang="ar-AE" dirty="0"/>
              <a:t>ضع النص هنا </a:t>
            </a:r>
            <a:endParaRPr lang="ar-EG" dirty="0"/>
          </a:p>
        </p:txBody>
      </p:sp>
      <p:sp>
        <p:nvSpPr>
          <p:cNvPr id="7" name="عنوان 6"/>
          <p:cNvSpPr>
            <a:spLocks noGrp="1"/>
          </p:cNvSpPr>
          <p:nvPr>
            <p:ph type="title"/>
          </p:nvPr>
        </p:nvSpPr>
        <p:spPr/>
        <p:txBody>
          <a:bodyPr/>
          <a:lstStyle/>
          <a:p>
            <a:r>
              <a:rPr lang="ar-AE" dirty="0"/>
              <a:t>ضع النص هنا </a:t>
            </a:r>
            <a:endParaRPr lang="ar-EG" dirty="0"/>
          </a:p>
        </p:txBody>
      </p:sp>
      <p:sp>
        <p:nvSpPr>
          <p:cNvPr id="8" name="عنصر نائب للنص 7"/>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10" name="عنصر نائب للنص 9"/>
          <p:cNvSpPr>
            <a:spLocks noGrp="1"/>
          </p:cNvSpPr>
          <p:nvPr>
            <p:ph type="body" sz="quarter" idx="14"/>
          </p:nvPr>
        </p:nvSpPr>
        <p:spPr/>
        <p:txBody>
          <a:bodyPr/>
          <a:lstStyle/>
          <a:p>
            <a:r>
              <a:rPr lang="ar-AE" dirty="0"/>
              <a:t>ضع النص هنا </a:t>
            </a:r>
            <a:endParaRPr lang="ar-EG" dirty="0"/>
          </a:p>
        </p:txBody>
      </p:sp>
      <p:sp>
        <p:nvSpPr>
          <p:cNvPr id="11" name="عنصر نائب للنص 10"/>
          <p:cNvSpPr>
            <a:spLocks noGrp="1"/>
          </p:cNvSpPr>
          <p:nvPr>
            <p:ph type="body" sz="quarter" idx="16"/>
          </p:nvPr>
        </p:nvSpPr>
        <p:spPr/>
        <p:txBody>
          <a:bodyPr/>
          <a:lstStyle/>
          <a:p>
            <a:r>
              <a:rPr lang="ar-AE" dirty="0"/>
              <a:t>ضع النص هنا </a:t>
            </a:r>
            <a:endParaRPr lang="ar-EG" dirty="0"/>
          </a:p>
        </p:txBody>
      </p:sp>
    </p:spTree>
  </p:cSld>
  <p:clrMapOvr>
    <a:masterClrMapping/>
  </p:clrMapOvr>
  <p:transition spd="slow"/>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6" name="Shape 486"/>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3</a:t>
            </a:fld>
            <a:endParaRPr/>
          </a:p>
        </p:txBody>
      </p:sp>
      <p:sp>
        <p:nvSpPr>
          <p:cNvPr id="2" name="عنصر نائب للنص 1"/>
          <p:cNvSpPr>
            <a:spLocks noGrp="1"/>
          </p:cNvSpPr>
          <p:nvPr>
            <p:ph type="body" sz="quarter" idx="18"/>
          </p:nvPr>
        </p:nvSpPr>
        <p:spPr/>
        <p:txBody>
          <a:bodyPr/>
          <a:lstStyle/>
          <a:p>
            <a:r>
              <a:rPr lang="ar-AE" dirty="0"/>
              <a:t>ضع النص هنا </a:t>
            </a:r>
            <a:endParaRPr lang="ar-EG" dirty="0"/>
          </a:p>
        </p:txBody>
      </p:sp>
      <p:sp>
        <p:nvSpPr>
          <p:cNvPr id="3" name="عنصر نائب للنص 2"/>
          <p:cNvSpPr>
            <a:spLocks noGrp="1"/>
          </p:cNvSpPr>
          <p:nvPr>
            <p:ph type="body" sz="quarter" idx="19"/>
          </p:nvPr>
        </p:nvSpPr>
        <p:spPr/>
        <p:txBody>
          <a:bodyPr/>
          <a:lstStyle/>
          <a:p>
            <a:r>
              <a:rPr lang="ar-AE" dirty="0"/>
              <a:t>ضع </a:t>
            </a:r>
            <a:r>
              <a:rPr lang="ar-AE" dirty="0" smtClean="0"/>
              <a:t>الوصف هنا </a:t>
            </a:r>
            <a:endParaRPr lang="ar-EG" dirty="0"/>
          </a:p>
        </p:txBody>
      </p:sp>
      <p:sp>
        <p:nvSpPr>
          <p:cNvPr id="4" name="عنصر نائب للنص 3"/>
          <p:cNvSpPr>
            <a:spLocks noGrp="1"/>
          </p:cNvSpPr>
          <p:nvPr>
            <p:ph type="body" sz="quarter" idx="1"/>
          </p:nvPr>
        </p:nvSpPr>
        <p:spPr/>
        <p:txBody>
          <a:bodyPr/>
          <a:lstStyle/>
          <a:p>
            <a:r>
              <a:rPr lang="ar-AE" dirty="0"/>
              <a:t>ضع النص هنا </a:t>
            </a:r>
            <a:endParaRPr lang="ar-EG" dirty="0"/>
          </a:p>
        </p:txBody>
      </p:sp>
      <p:sp>
        <p:nvSpPr>
          <p:cNvPr id="5" name="عنصر نائب للنص 4"/>
          <p:cNvSpPr>
            <a:spLocks noGrp="1"/>
          </p:cNvSpPr>
          <p:nvPr>
            <p:ph type="body" sz="quarter" idx="21"/>
          </p:nvPr>
        </p:nvSpPr>
        <p:spPr/>
        <p:txBody>
          <a:bodyPr/>
          <a:lstStyle/>
          <a:p>
            <a:r>
              <a:rPr lang="ar-AE" dirty="0"/>
              <a:t>ضع </a:t>
            </a:r>
            <a:r>
              <a:rPr lang="ar-AE" dirty="0" smtClean="0"/>
              <a:t>الوصف هنا </a:t>
            </a:r>
            <a:endParaRPr lang="ar-EG" dirty="0"/>
          </a:p>
        </p:txBody>
      </p:sp>
      <p:sp>
        <p:nvSpPr>
          <p:cNvPr id="6" name="عنصر نائب للنص 5"/>
          <p:cNvSpPr>
            <a:spLocks noGrp="1"/>
          </p:cNvSpPr>
          <p:nvPr>
            <p:ph type="body" sz="quarter" idx="25"/>
          </p:nvPr>
        </p:nvSpPr>
        <p:spPr/>
        <p:txBody>
          <a:bodyPr/>
          <a:lstStyle/>
          <a:p>
            <a:r>
              <a:rPr lang="ar-AE" dirty="0"/>
              <a:t>ضع </a:t>
            </a:r>
            <a:r>
              <a:rPr lang="ar-AE" dirty="0" smtClean="0"/>
              <a:t>الوصف هنا </a:t>
            </a:r>
            <a:endParaRPr lang="ar-EG" dirty="0"/>
          </a:p>
        </p:txBody>
      </p:sp>
      <p:sp>
        <p:nvSpPr>
          <p:cNvPr id="7" name="عنصر نائب للنص 6"/>
          <p:cNvSpPr>
            <a:spLocks noGrp="1"/>
          </p:cNvSpPr>
          <p:nvPr>
            <p:ph type="body" sz="quarter" idx="23"/>
          </p:nvPr>
        </p:nvSpPr>
        <p:spPr/>
        <p:txBody>
          <a:bodyPr/>
          <a:lstStyle/>
          <a:p>
            <a:r>
              <a:rPr lang="ar-AE" dirty="0"/>
              <a:t>ضع </a:t>
            </a:r>
            <a:r>
              <a:rPr lang="ar-AE" dirty="0" smtClean="0"/>
              <a:t>الوصف هنا </a:t>
            </a:r>
            <a:endParaRPr lang="ar-EG" dirty="0"/>
          </a:p>
        </p:txBody>
      </p:sp>
      <p:sp>
        <p:nvSpPr>
          <p:cNvPr id="13" name="عنوان 12"/>
          <p:cNvSpPr>
            <a:spLocks noGrp="1"/>
          </p:cNvSpPr>
          <p:nvPr>
            <p:ph type="title"/>
          </p:nvPr>
        </p:nvSpPr>
        <p:spPr/>
        <p:txBody>
          <a:bodyPr/>
          <a:lstStyle/>
          <a:p>
            <a:r>
              <a:rPr lang="ar-AE" dirty="0"/>
              <a:t>ضع النص هنا </a:t>
            </a:r>
            <a:endParaRPr lang="ar-EG" dirty="0"/>
          </a:p>
        </p:txBody>
      </p:sp>
      <p:sp>
        <p:nvSpPr>
          <p:cNvPr id="14" name="عنصر نائب للنص 13"/>
          <p:cNvSpPr>
            <a:spLocks noGrp="1"/>
          </p:cNvSpPr>
          <p:nvPr>
            <p:ph type="body" sz="quarter" idx="16"/>
          </p:nvPr>
        </p:nvSpPr>
        <p:spPr/>
        <p:txBody>
          <a:bodyPr/>
          <a:lstStyle/>
          <a:p>
            <a:r>
              <a:rPr lang="ar-AE" dirty="0"/>
              <a:t>ضع النص هنا </a:t>
            </a:r>
            <a:endParaRPr lang="ar-EG" dirty="0"/>
          </a:p>
        </p:txBody>
      </p:sp>
      <p:sp>
        <p:nvSpPr>
          <p:cNvPr id="15" name="عنصر نائب للنص 14"/>
          <p:cNvSpPr>
            <a:spLocks noGrp="1"/>
          </p:cNvSpPr>
          <p:nvPr>
            <p:ph type="body" sz="quarter" idx="24"/>
          </p:nvPr>
        </p:nvSpPr>
        <p:spPr/>
        <p:txBody>
          <a:bodyPr/>
          <a:lstStyle/>
          <a:p>
            <a:r>
              <a:rPr lang="ar-AE" dirty="0"/>
              <a:t>ضع النص هنا </a:t>
            </a:r>
            <a:endParaRPr lang="ar-EG" dirty="0"/>
          </a:p>
        </p:txBody>
      </p:sp>
      <p:sp>
        <p:nvSpPr>
          <p:cNvPr id="16" name="عنصر نائب للنص 15"/>
          <p:cNvSpPr>
            <a:spLocks noGrp="1"/>
          </p:cNvSpPr>
          <p:nvPr>
            <p:ph type="body" sz="quarter" idx="22"/>
          </p:nvPr>
        </p:nvSpPr>
        <p:spPr/>
        <p:txBody>
          <a:bodyPr/>
          <a:lstStyle/>
          <a:p>
            <a:r>
              <a:rPr lang="ar-AE" dirty="0"/>
              <a:t>ضع النص هنا </a:t>
            </a:r>
            <a:endParaRPr lang="ar-EG" dirty="0"/>
          </a:p>
        </p:txBody>
      </p:sp>
      <p:sp>
        <p:nvSpPr>
          <p:cNvPr id="481" name="عنصر نائب للنص 480"/>
          <p:cNvSpPr>
            <a:spLocks noGrp="1"/>
          </p:cNvSpPr>
          <p:nvPr>
            <p:ph type="body" sz="quarter" idx="20"/>
          </p:nvPr>
        </p:nvSpPr>
        <p:spPr/>
        <p:txBody>
          <a:bodyPr/>
          <a:lstStyle/>
          <a:p>
            <a:r>
              <a:rPr lang="ar-AE" dirty="0"/>
              <a:t>ضع النص هنا </a:t>
            </a:r>
            <a:endParaRPr lang="ar-EG" dirty="0"/>
          </a:p>
        </p:txBody>
      </p:sp>
    </p:spTree>
  </p:cSld>
  <p:clrMapOvr>
    <a:masterClrMapping/>
  </p:clrMapOvr>
  <p:transition spd="slow"/>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3" name="Shape 503"/>
          <p:cNvSpPr>
            <a:spLocks noGrp="1"/>
          </p:cNvSpPr>
          <p:nvPr>
            <p:ph type="sldNum" sz="quarter" idx="2"/>
          </p:nvPr>
        </p:nvSpPr>
        <p:spPr>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4</a:t>
            </a:fld>
            <a:endParaRPr/>
          </a:p>
        </p:txBody>
      </p:sp>
      <p:sp>
        <p:nvSpPr>
          <p:cNvPr id="526" name="عنوان 525"/>
          <p:cNvSpPr>
            <a:spLocks noGrp="1"/>
          </p:cNvSpPr>
          <p:nvPr>
            <p:ph type="title"/>
          </p:nvPr>
        </p:nvSpPr>
        <p:spPr/>
        <p:txBody>
          <a:bodyPr/>
          <a:lstStyle/>
          <a:p>
            <a:r>
              <a:rPr lang="ar-AE" dirty="0"/>
              <a:t>ضع النص هنا </a:t>
            </a:r>
            <a:endParaRPr lang="ar-EG" dirty="0"/>
          </a:p>
        </p:txBody>
      </p:sp>
      <p:sp>
        <p:nvSpPr>
          <p:cNvPr id="527" name="عنصر نائب للصورة 526"/>
          <p:cNvSpPr>
            <a:spLocks noGrp="1"/>
          </p:cNvSpPr>
          <p:nvPr>
            <p:ph type="pic" sz="quarter" idx="13"/>
          </p:nvPr>
        </p:nvSpPr>
        <p:spPr/>
      </p:sp>
      <p:sp>
        <p:nvSpPr>
          <p:cNvPr id="528" name="عنصر نائب للصورة 527"/>
          <p:cNvSpPr>
            <a:spLocks noGrp="1"/>
          </p:cNvSpPr>
          <p:nvPr>
            <p:ph type="pic" sz="quarter" idx="14"/>
          </p:nvPr>
        </p:nvSpPr>
        <p:spPr/>
      </p:sp>
      <p:sp>
        <p:nvSpPr>
          <p:cNvPr id="529" name="عنصر نائب للصورة 528"/>
          <p:cNvSpPr>
            <a:spLocks noGrp="1"/>
          </p:cNvSpPr>
          <p:nvPr>
            <p:ph type="pic" sz="quarter" idx="15"/>
          </p:nvPr>
        </p:nvSpPr>
        <p:spPr/>
      </p:sp>
      <p:sp>
        <p:nvSpPr>
          <p:cNvPr id="530" name="عنصر نائب للصورة 529"/>
          <p:cNvSpPr>
            <a:spLocks noGrp="1"/>
          </p:cNvSpPr>
          <p:nvPr>
            <p:ph type="pic" sz="quarter" idx="16"/>
          </p:nvPr>
        </p:nvSpPr>
        <p:spPr/>
      </p:sp>
      <p:sp>
        <p:nvSpPr>
          <p:cNvPr id="531" name="عنصر نائب للصورة 530"/>
          <p:cNvSpPr>
            <a:spLocks noGrp="1"/>
          </p:cNvSpPr>
          <p:nvPr>
            <p:ph type="pic" sz="quarter" idx="17"/>
          </p:nvPr>
        </p:nvSpPr>
        <p:spPr/>
      </p:sp>
      <p:sp>
        <p:nvSpPr>
          <p:cNvPr id="532" name="عنصر نائب للصورة 531"/>
          <p:cNvSpPr>
            <a:spLocks noGrp="1"/>
          </p:cNvSpPr>
          <p:nvPr>
            <p:ph type="pic" sz="quarter" idx="18"/>
          </p:nvPr>
        </p:nvSpPr>
        <p:spPr/>
      </p:sp>
      <p:sp>
        <p:nvSpPr>
          <p:cNvPr id="533" name="عنصر نائب للصورة 532"/>
          <p:cNvSpPr>
            <a:spLocks noGrp="1"/>
          </p:cNvSpPr>
          <p:nvPr>
            <p:ph type="pic" sz="quarter" idx="19"/>
          </p:nvPr>
        </p:nvSpPr>
        <p:spPr/>
      </p:sp>
      <p:sp>
        <p:nvSpPr>
          <p:cNvPr id="534" name="عنصر نائب للصورة 533"/>
          <p:cNvSpPr>
            <a:spLocks noGrp="1"/>
          </p:cNvSpPr>
          <p:nvPr>
            <p:ph type="pic" sz="quarter" idx="20"/>
          </p:nvPr>
        </p:nvSpPr>
        <p:spPr/>
      </p:sp>
      <p:sp>
        <p:nvSpPr>
          <p:cNvPr id="535" name="عنصر نائب للصورة 534"/>
          <p:cNvSpPr>
            <a:spLocks noGrp="1"/>
          </p:cNvSpPr>
          <p:nvPr>
            <p:ph type="pic" sz="quarter" idx="21"/>
          </p:nvPr>
        </p:nvSpPr>
        <p:spPr/>
      </p:sp>
      <p:sp>
        <p:nvSpPr>
          <p:cNvPr id="536" name="عنصر نائب للصورة 535"/>
          <p:cNvSpPr>
            <a:spLocks noGrp="1"/>
          </p:cNvSpPr>
          <p:nvPr>
            <p:ph type="pic" sz="quarter" idx="22"/>
          </p:nvPr>
        </p:nvSpPr>
        <p:spPr/>
      </p:sp>
      <p:sp>
        <p:nvSpPr>
          <p:cNvPr id="537" name="عنصر نائب للنص 536"/>
          <p:cNvSpPr>
            <a:spLocks noGrp="1"/>
          </p:cNvSpPr>
          <p:nvPr>
            <p:ph type="body" sz="quarter" idx="23"/>
          </p:nvPr>
        </p:nvSpPr>
        <p:spPr/>
        <p:txBody>
          <a:bodyPr/>
          <a:lstStyle/>
          <a:p>
            <a:r>
              <a:rPr lang="ar-AE" dirty="0"/>
              <a:t>ضع النص هنا </a:t>
            </a:r>
            <a:endParaRPr lang="ar-EG" dirty="0"/>
          </a:p>
        </p:txBody>
      </p:sp>
    </p:spTree>
  </p:cSld>
  <p:clrMapOvr>
    <a:masterClrMapping/>
  </p:clrMapOvr>
  <p:transition spd="slow"/>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لنص 3"/>
          <p:cNvSpPr>
            <a:spLocks noGrp="1"/>
          </p:cNvSpPr>
          <p:nvPr>
            <p:ph type="body" sz="quarter" idx="14"/>
          </p:nvPr>
        </p:nvSpPr>
        <p:spPr/>
        <p:txBody>
          <a:bodyPr/>
          <a:lstStyle/>
          <a:p>
            <a:r>
              <a:rPr lang="ar-AE" dirty="0"/>
              <a:t>ضع النص هنا </a:t>
            </a:r>
            <a:endParaRPr lang="ar-EG" dirty="0"/>
          </a:p>
        </p:txBody>
      </p:sp>
      <p:sp>
        <p:nvSpPr>
          <p:cNvPr id="5" name="عنصر نائب للصورة 4"/>
          <p:cNvSpPr>
            <a:spLocks noGrp="1"/>
          </p:cNvSpPr>
          <p:nvPr>
            <p:ph type="pic" idx="13"/>
          </p:nvPr>
        </p:nvSpPr>
        <p:spPr/>
      </p:sp>
    </p:spTree>
  </p:cSld>
  <p:clrMapOvr>
    <a:masterClrMapping/>
  </p:clrMapOvr>
  <p:transition spd="slow"/>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0" name="Shape 520"/>
          <p:cNvSpPr>
            <a:spLocks noGrp="1"/>
          </p:cNvSpPr>
          <p:nvPr>
            <p:ph type="sldNum" sz="quarter" idx="2"/>
          </p:nvPr>
        </p:nvSpPr>
        <p:spPr>
          <a:xfrm>
            <a:off x="6436613" y="8887569"/>
            <a:ext cx="131573" cy="317501"/>
          </a:xfrm>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6</a:t>
            </a:fld>
            <a:endParaRPr/>
          </a:p>
        </p:txBody>
      </p:sp>
      <p:sp>
        <p:nvSpPr>
          <p:cNvPr id="9" name="عنصر نائب للنص 8"/>
          <p:cNvSpPr>
            <a:spLocks noGrp="1"/>
          </p:cNvSpPr>
          <p:nvPr>
            <p:ph type="body" sz="quarter" idx="13"/>
          </p:nvPr>
        </p:nvSpPr>
        <p:spPr/>
        <p:txBody>
          <a:bodyPr/>
          <a:lstStyle/>
          <a:p>
            <a:r>
              <a:rPr lang="ar-AE" dirty="0"/>
              <a:t>ضع النص هنا </a:t>
            </a:r>
            <a:endParaRPr lang="ar-EG" dirty="0"/>
          </a:p>
        </p:txBody>
      </p:sp>
      <p:sp>
        <p:nvSpPr>
          <p:cNvPr id="10" name="عنصر نائب للنص 9"/>
          <p:cNvSpPr>
            <a:spLocks noGrp="1"/>
          </p:cNvSpPr>
          <p:nvPr>
            <p:ph type="body" sz="quarter" idx="14"/>
          </p:nvPr>
        </p:nvSpPr>
        <p:spPr/>
        <p:txBody>
          <a:bodyPr/>
          <a:lstStyle/>
          <a:p>
            <a:r>
              <a:rPr lang="ar-AE" dirty="0"/>
              <a:t>ضع النص هنا </a:t>
            </a:r>
            <a:r>
              <a:rPr lang="ar-AE" dirty="0" smtClean="0"/>
              <a:t>1</a:t>
            </a:r>
            <a:endParaRPr lang="ar-EG" dirty="0"/>
          </a:p>
        </p:txBody>
      </p:sp>
      <p:sp>
        <p:nvSpPr>
          <p:cNvPr id="11" name="عنصر نائب للنص 10"/>
          <p:cNvSpPr>
            <a:spLocks noGrp="1"/>
          </p:cNvSpPr>
          <p:nvPr>
            <p:ph type="body" sz="quarter" idx="15"/>
          </p:nvPr>
        </p:nvSpPr>
        <p:spPr/>
        <p:txBody>
          <a:bodyPr/>
          <a:lstStyle/>
          <a:p>
            <a:r>
              <a:rPr lang="ar-AE" dirty="0"/>
              <a:t>ضع النص هنا </a:t>
            </a:r>
            <a:r>
              <a:rPr lang="ar-AE" dirty="0" smtClean="0"/>
              <a:t>2</a:t>
            </a:r>
            <a:endParaRPr lang="ar-EG" dirty="0"/>
          </a:p>
        </p:txBody>
      </p:sp>
      <p:sp>
        <p:nvSpPr>
          <p:cNvPr id="12" name="عنصر نائب للنص 11"/>
          <p:cNvSpPr>
            <a:spLocks noGrp="1"/>
          </p:cNvSpPr>
          <p:nvPr>
            <p:ph type="body" sz="quarter" idx="16"/>
          </p:nvPr>
        </p:nvSpPr>
        <p:spPr/>
        <p:txBody>
          <a:bodyPr/>
          <a:lstStyle/>
          <a:p>
            <a:r>
              <a:rPr lang="ar-AE" dirty="0"/>
              <a:t>ضع النص هنا </a:t>
            </a:r>
            <a:r>
              <a:rPr lang="ar-AE" dirty="0" smtClean="0"/>
              <a:t>3</a:t>
            </a:r>
            <a:endParaRPr lang="ar-EG" dirty="0"/>
          </a:p>
        </p:txBody>
      </p:sp>
      <p:sp>
        <p:nvSpPr>
          <p:cNvPr id="13" name="عنصر نائب للنص 12"/>
          <p:cNvSpPr>
            <a:spLocks noGrp="1"/>
          </p:cNvSpPr>
          <p:nvPr>
            <p:ph type="body" sz="quarter" idx="17"/>
          </p:nvPr>
        </p:nvSpPr>
        <p:spPr/>
        <p:txBody>
          <a:bodyPr/>
          <a:lstStyle/>
          <a:p>
            <a:r>
              <a:rPr lang="ar-AE" dirty="0"/>
              <a:t>ضع النص هنا </a:t>
            </a:r>
            <a:r>
              <a:rPr lang="ar-AE" dirty="0" smtClean="0"/>
              <a:t>4</a:t>
            </a:r>
            <a:endParaRPr lang="ar-EG" dirty="0"/>
          </a:p>
        </p:txBody>
      </p:sp>
      <p:sp>
        <p:nvSpPr>
          <p:cNvPr id="14" name="عنصر نائب للنص 13"/>
          <p:cNvSpPr>
            <a:spLocks noGrp="1"/>
          </p:cNvSpPr>
          <p:nvPr>
            <p:ph type="body" sz="quarter" idx="18"/>
          </p:nvPr>
        </p:nvSpPr>
        <p:spPr/>
        <p:txBody>
          <a:bodyPr/>
          <a:lstStyle/>
          <a:p>
            <a:r>
              <a:rPr lang="ar-AE" dirty="0"/>
              <a:t>ضع النص هنا 5</a:t>
            </a:r>
            <a:endParaRPr lang="ar-EG" dirty="0"/>
          </a:p>
        </p:txBody>
      </p:sp>
      <p:sp>
        <p:nvSpPr>
          <p:cNvPr id="15" name="عنوان 14"/>
          <p:cNvSpPr>
            <a:spLocks noGrp="1"/>
          </p:cNvSpPr>
          <p:nvPr>
            <p:ph type="title"/>
          </p:nvPr>
        </p:nvSpPr>
        <p:spPr/>
        <p:txBody>
          <a:bodyPr/>
          <a:lstStyle/>
          <a:p>
            <a:r>
              <a:rPr lang="ar-AE" dirty="0"/>
              <a:t>ضع النص هنا </a:t>
            </a:r>
            <a:endParaRPr lang="ar-EG" dirty="0"/>
          </a:p>
        </p:txBody>
      </p:sp>
    </p:spTree>
  </p:cSld>
  <p:clrMapOvr>
    <a:masterClrMapping/>
  </p:clrMapOvr>
  <p:transition spd="slow"/>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9" name="Shape 529"/>
          <p:cNvSpPr>
            <a:spLocks noGrp="1"/>
          </p:cNvSpPr>
          <p:nvPr>
            <p:ph type="sldNum" sz="quarter" idx="2"/>
          </p:nvPr>
        </p:nvSpPr>
        <p:spPr>
          <a:xfrm>
            <a:off x="6436613" y="8894751"/>
            <a:ext cx="131573" cy="317501"/>
          </a:xfrm>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7</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صر نائب للنص 2"/>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4" name="عنصر نائب للنص 3"/>
          <p:cNvSpPr>
            <a:spLocks noGrp="1"/>
          </p:cNvSpPr>
          <p:nvPr>
            <p:ph type="body" sz="quarter" idx="15"/>
          </p:nvPr>
        </p:nvSpPr>
        <p:spPr/>
        <p:txBody>
          <a:bodyPr/>
          <a:lstStyle/>
          <a:p>
            <a:r>
              <a:rPr lang="ar-AE" dirty="0"/>
              <a:t>ضع النص هنا </a:t>
            </a:r>
            <a:endParaRPr lang="ar-EG" dirty="0"/>
          </a:p>
        </p:txBody>
      </p:sp>
      <p:sp>
        <p:nvSpPr>
          <p:cNvPr id="5" name="عنوان 4"/>
          <p:cNvSpPr>
            <a:spLocks noGrp="1"/>
          </p:cNvSpPr>
          <p:nvPr>
            <p:ph type="title"/>
          </p:nvPr>
        </p:nvSpPr>
        <p:spPr/>
        <p:txBody>
          <a:bodyPr/>
          <a:lstStyle/>
          <a:p>
            <a:r>
              <a:rPr lang="ar-AE" dirty="0"/>
              <a:t>ضع النص هنا </a:t>
            </a:r>
            <a:endParaRPr lang="ar-EG" dirty="0"/>
          </a:p>
        </p:txBody>
      </p:sp>
    </p:spTree>
  </p:cSld>
  <p:clrMapOvr>
    <a:masterClrMapping/>
  </p:clrMapOvr>
  <p:transition spd="slow"/>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6" name="Shape 536"/>
          <p:cNvSpPr>
            <a:spLocks noGrp="1"/>
          </p:cNvSpPr>
          <p:nvPr>
            <p:ph type="sldNum" sz="quarter" idx="2"/>
          </p:nvPr>
        </p:nvSpPr>
        <p:spPr>
          <a:xfrm>
            <a:off x="6436613" y="8890000"/>
            <a:ext cx="131573" cy="317500"/>
          </a:xfrm>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8</a:t>
            </a:fld>
            <a:endParaRPr/>
          </a:p>
        </p:txBody>
      </p:sp>
      <p:sp>
        <p:nvSpPr>
          <p:cNvPr id="2" name="عنصر نائب للنص 1"/>
          <p:cNvSpPr>
            <a:spLocks noGrp="1"/>
          </p:cNvSpPr>
          <p:nvPr>
            <p:ph type="body" sz="quarter" idx="13"/>
          </p:nvPr>
        </p:nvSpPr>
        <p:spPr/>
        <p:txBody>
          <a:bodyPr/>
          <a:lstStyle/>
          <a:p>
            <a:r>
              <a:rPr lang="ar-AE" dirty="0"/>
              <a:t>ضع النص هنا </a:t>
            </a:r>
            <a:endParaRPr lang="ar-EG" dirty="0"/>
          </a:p>
        </p:txBody>
      </p:sp>
      <p:sp>
        <p:nvSpPr>
          <p:cNvPr id="3" name="عنصر نائب للنص 2"/>
          <p:cNvSpPr>
            <a:spLocks noGrp="1"/>
          </p:cNvSpPr>
          <p:nvPr>
            <p:ph type="body" sz="quarter" idx="14"/>
          </p:nvPr>
        </p:nvSpPr>
        <p:spPr/>
        <p:txBody>
          <a:bodyPr/>
          <a:lstStyle/>
          <a:p>
            <a:r>
              <a:rPr lang="ar-AE" dirty="0"/>
              <a:t>ضع النص هنا </a:t>
            </a:r>
            <a:endParaRPr lang="ar-EG" dirty="0"/>
          </a:p>
        </p:txBody>
      </p:sp>
      <p:sp>
        <p:nvSpPr>
          <p:cNvPr id="4" name="عنصر نائب للنص 3"/>
          <p:cNvSpPr>
            <a:spLocks noGrp="1"/>
          </p:cNvSpPr>
          <p:nvPr>
            <p:ph type="body" sz="quarter" idx="1"/>
          </p:nvPr>
        </p:nvSpPr>
        <p:spPr/>
        <p:txBody>
          <a:bodyPr/>
          <a:lstStyle/>
          <a:p>
            <a:r>
              <a:rPr lang="ar-AE" dirty="0"/>
              <a:t>ضع النص هنا ضع النص هنا ضع النص هنا ضع النص هنا ضع النص هنا ضع النص هنا ضع النص هنا ضع النص هنا ضع النص هنا ضع النص هنا ضع النص هنا ضع النص هنا ضع النص هنا </a:t>
            </a:r>
            <a:endParaRPr lang="ar-EG" dirty="0"/>
          </a:p>
        </p:txBody>
      </p:sp>
      <p:sp>
        <p:nvSpPr>
          <p:cNvPr id="5" name="عنوان 4"/>
          <p:cNvSpPr>
            <a:spLocks noGrp="1"/>
          </p:cNvSpPr>
          <p:nvPr>
            <p:ph type="title"/>
          </p:nvPr>
        </p:nvSpPr>
        <p:spPr/>
        <p:txBody>
          <a:bodyPr/>
          <a:lstStyle/>
          <a:p>
            <a:r>
              <a:rPr lang="ar-AE" dirty="0"/>
              <a:t>ضع النص هنا </a:t>
            </a:r>
            <a:endParaRPr lang="ar-EG" dirty="0"/>
          </a:p>
        </p:txBody>
      </p:sp>
    </p:spTree>
  </p:cSld>
  <p:clrMapOvr>
    <a:masterClrMapping/>
  </p:clrMapOvr>
  <p:transition spd="slow"/>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 name="Shape 542"/>
          <p:cNvSpPr>
            <a:spLocks noGrp="1"/>
          </p:cNvSpPr>
          <p:nvPr>
            <p:ph type="sldNum" sz="quarter" idx="2"/>
          </p:nvPr>
        </p:nvSpPr>
        <p:spPr>
          <a:xfrm>
            <a:off x="6436613" y="8887569"/>
            <a:ext cx="131573" cy="317501"/>
          </a:xfrm>
          <a:prstGeom prst="rect">
            <a:avLst/>
          </a:prstGeom>
          <a:extLst>
            <a:ext uri="{C572A759-6A51-4108-AA02-DFA0A04FC94B}">
              <ma14:wrappingTextBoxFlag xmlns:ma14="http://schemas.microsoft.com/office/mac/drawingml/2011/main" xmlns="" val="1"/>
            </a:ext>
          </a:extLst>
        </p:spPr>
        <p:txBody>
          <a:bodyPr/>
          <a:lstStyle/>
          <a:p>
            <a:fld id="{86CB4B4D-7CA3-9044-876B-883B54F8677D}" type="slidenum">
              <a:t>9</a:t>
            </a:fld>
            <a:endParaRPr/>
          </a:p>
        </p:txBody>
      </p:sp>
      <p:sp>
        <p:nvSpPr>
          <p:cNvPr id="2" name="عنوان 1"/>
          <p:cNvSpPr>
            <a:spLocks noGrp="1"/>
          </p:cNvSpPr>
          <p:nvPr>
            <p:ph type="title"/>
          </p:nvPr>
        </p:nvSpPr>
        <p:spPr/>
        <p:txBody>
          <a:bodyPr/>
          <a:lstStyle/>
          <a:p>
            <a:r>
              <a:rPr lang="ar-AE" dirty="0"/>
              <a:t>ضع النص هنا </a:t>
            </a:r>
            <a:endParaRPr lang="ar-EG" dirty="0"/>
          </a:p>
        </p:txBody>
      </p:sp>
      <p:sp>
        <p:nvSpPr>
          <p:cNvPr id="3" name="عنصر نائب للنص 2"/>
          <p:cNvSpPr>
            <a:spLocks noGrp="1"/>
          </p:cNvSpPr>
          <p:nvPr>
            <p:ph type="body" sz="quarter" idx="13"/>
          </p:nvPr>
        </p:nvSpPr>
        <p:spPr/>
        <p:txBody>
          <a:bodyPr/>
          <a:lstStyle/>
          <a:p>
            <a:r>
              <a:rPr lang="ar-AE" dirty="0"/>
              <a:t>ضع النص هنا </a:t>
            </a:r>
            <a:endParaRPr lang="ar-EG" dirty="0"/>
          </a:p>
        </p:txBody>
      </p:sp>
      <p:sp>
        <p:nvSpPr>
          <p:cNvPr id="4" name="عنصر نائب للنص 3"/>
          <p:cNvSpPr>
            <a:spLocks noGrp="1"/>
          </p:cNvSpPr>
          <p:nvPr>
            <p:ph type="body" sz="quarter" idx="14"/>
          </p:nvPr>
        </p:nvSpPr>
        <p:spPr/>
        <p:txBody>
          <a:bodyPr/>
          <a:lstStyle/>
          <a:p>
            <a:r>
              <a:rPr lang="ar-AE" dirty="0"/>
              <a:t>ضع النص هنا </a:t>
            </a:r>
            <a:endParaRPr lang="ar-EG" dirty="0"/>
          </a:p>
        </p:txBody>
      </p:sp>
      <p:sp>
        <p:nvSpPr>
          <p:cNvPr id="5" name="عنصر نائب للنص 4"/>
          <p:cNvSpPr>
            <a:spLocks noGrp="1"/>
          </p:cNvSpPr>
          <p:nvPr>
            <p:ph type="body" sz="quarter" idx="16"/>
          </p:nvPr>
        </p:nvSpPr>
        <p:spPr/>
        <p:txBody>
          <a:bodyPr/>
          <a:lstStyle/>
          <a:p>
            <a:r>
              <a:rPr lang="ar-AE" dirty="0"/>
              <a:t>ضع النص هنا </a:t>
            </a:r>
            <a:endParaRPr lang="ar-EG" dirty="0"/>
          </a:p>
        </p:txBody>
      </p:sp>
      <p:sp>
        <p:nvSpPr>
          <p:cNvPr id="6" name="عنصر نائب للنص 5"/>
          <p:cNvSpPr>
            <a:spLocks noGrp="1"/>
          </p:cNvSpPr>
          <p:nvPr>
            <p:ph type="body" sz="quarter" idx="18"/>
          </p:nvPr>
        </p:nvSpPr>
        <p:spPr/>
        <p:txBody>
          <a:bodyPr/>
          <a:lstStyle/>
          <a:p>
            <a:r>
              <a:rPr lang="ar-AE" dirty="0"/>
              <a:t>ضع النص هنا </a:t>
            </a:r>
            <a:endParaRPr lang="ar-EG" dirty="0"/>
          </a:p>
        </p:txBody>
      </p:sp>
    </p:spTree>
  </p:cSld>
  <p:clrMapOvr>
    <a:masterClrMapping/>
  </p:clrMapOvr>
  <p:transition spd="slow"/>
</p:sld>
</file>

<file path=ppt/theme/theme1.xml><?xml version="1.0" encoding="utf-8"?>
<a:theme xmlns:a="http://schemas.openxmlformats.org/drawingml/2006/main" name="First Day Standard">
  <a:themeElements>
    <a:clrScheme name="White">
      <a:dk1>
        <a:srgbClr val="53585F"/>
      </a:dk1>
      <a:lt1>
        <a:srgbClr val="FFFFFF"/>
      </a:lt1>
      <a:dk2>
        <a:srgbClr val="53585F"/>
      </a:dk2>
      <a:lt2>
        <a:srgbClr val="DCDEE0"/>
      </a:lt2>
      <a:accent1>
        <a:srgbClr val="0365C0"/>
      </a:accent1>
      <a:accent2>
        <a:srgbClr val="00882B"/>
      </a:accent2>
      <a:accent3>
        <a:srgbClr val="DCBD23"/>
      </a:accent3>
      <a:accent4>
        <a:srgbClr val="DE6A10"/>
      </a:accent4>
      <a:accent5>
        <a:srgbClr val="C82506"/>
      </a:accent5>
      <a:accent6>
        <a:srgbClr val="773F9B"/>
      </a:accent6>
      <a:hlink>
        <a:srgbClr val="0000FF"/>
      </a:hlink>
      <a:folHlink>
        <a:srgbClr val="FF00FF"/>
      </a:folHlink>
    </a:clrScheme>
    <a:fontScheme name="White">
      <a:majorFont>
        <a:latin typeface="Avenir Light"/>
        <a:ea typeface="Avenir Light"/>
        <a:cs typeface="Avenir Light"/>
      </a:majorFont>
      <a:minorFont>
        <a:latin typeface="Avenir Light"/>
        <a:ea typeface="Avenir Light"/>
        <a:cs typeface="Avenir Light"/>
      </a:minorFont>
    </a:fontScheme>
    <a:fmtScheme name="Whit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8D975"/>
        </a:solidFill>
        <a:ln w="12700" cap="flat">
          <a:noFill/>
          <a:miter lim="400000"/>
        </a:ln>
        <a:effectLst/>
        <a:sp3d/>
      </a:spPr>
      <a:bodyPr rot="0" spcFirstLastPara="1" vertOverflow="overflow" horzOverflow="overflow" vert="horz" wrap="square" lIns="0" tIns="0" rIns="0" bIns="0" numCol="1" spcCol="38100" rtlCol="0" anchor="ctr">
        <a:spAutoFit/>
      </a:bodyPr>
      <a:lstStyle>
        <a:defPPr marL="0" marR="0" indent="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12700" cap="flat">
          <a:solidFill>
            <a:srgbClr val="A1A4A3"/>
          </a:solidFill>
          <a:prstDash val="solid"/>
          <a:miter lim="400000"/>
        </a:ln>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0" tIns="0" rIns="0" bIns="0" numCol="1" spcCol="38100" rtlCol="0" anchor="ctr">
        <a:spAutoFit/>
      </a:bodyPr>
      <a:lstStyle>
        <a:defPPr marL="0" marR="0" indent="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2.xml><?xml version="1.0" encoding="utf-8"?>
<a:theme xmlns:a="http://schemas.openxmlformats.org/drawingml/2006/main" name="White">
  <a:themeElements>
    <a:clrScheme name="White">
      <a:dk1>
        <a:srgbClr val="000000"/>
      </a:dk1>
      <a:lt1>
        <a:srgbClr val="FFFFFF"/>
      </a:lt1>
      <a:dk2>
        <a:srgbClr val="53585F"/>
      </a:dk2>
      <a:lt2>
        <a:srgbClr val="DCDEE0"/>
      </a:lt2>
      <a:accent1>
        <a:srgbClr val="0365C0"/>
      </a:accent1>
      <a:accent2>
        <a:srgbClr val="00882B"/>
      </a:accent2>
      <a:accent3>
        <a:srgbClr val="DCBD23"/>
      </a:accent3>
      <a:accent4>
        <a:srgbClr val="DE6A10"/>
      </a:accent4>
      <a:accent5>
        <a:srgbClr val="C82506"/>
      </a:accent5>
      <a:accent6>
        <a:srgbClr val="773F9B"/>
      </a:accent6>
      <a:hlink>
        <a:srgbClr val="0000FF"/>
      </a:hlink>
      <a:folHlink>
        <a:srgbClr val="FF00FF"/>
      </a:folHlink>
    </a:clrScheme>
    <a:fontScheme name="White">
      <a:majorFont>
        <a:latin typeface="Avenir Light"/>
        <a:ea typeface="Avenir Light"/>
        <a:cs typeface="Avenir Light"/>
      </a:majorFont>
      <a:minorFont>
        <a:latin typeface="Avenir Light"/>
        <a:ea typeface="Avenir Light"/>
        <a:cs typeface="Avenir Light"/>
      </a:minorFont>
    </a:fontScheme>
    <a:fmtScheme name="Whit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effectStyle>
        <a:effectStyle>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8D975"/>
        </a:solidFill>
        <a:ln w="12700" cap="flat">
          <a:noFill/>
          <a:miter lim="400000"/>
        </a:ln>
        <a:effectLst/>
        <a:sp3d/>
      </a:spPr>
      <a:bodyPr rot="0" spcFirstLastPara="1" vertOverflow="overflow" horzOverflow="overflow" vert="horz" wrap="square" lIns="0" tIns="0" rIns="0" bIns="0" numCol="1" spcCol="38100" rtlCol="0" anchor="ctr">
        <a:spAutoFit/>
      </a:bodyPr>
      <a:lstStyle>
        <a:defPPr marL="0" marR="0" indent="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12700" cap="flat">
          <a:solidFill>
            <a:srgbClr val="A1A4A3"/>
          </a:solidFill>
          <a:prstDash val="solid"/>
          <a:miter lim="400000"/>
        </a:ln>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0" tIns="0" rIns="0" bIns="0" numCol="1" spcCol="38100" rtlCol="0" anchor="ctr">
        <a:spAutoFit/>
      </a:bodyPr>
      <a:lstStyle>
        <a:defPPr marL="0" marR="0" indent="0" algn="ctr" defTabSz="584200" rtl="0" fontAlgn="auto" latinLnBrk="0" hangingPunct="0">
          <a:lnSpc>
            <a:spcPct val="100000"/>
          </a:lnSpc>
          <a:spcBef>
            <a:spcPts val="3000"/>
          </a:spcBef>
          <a:spcAft>
            <a:spcPts val="0"/>
          </a:spcAft>
          <a:buClrTx/>
          <a:buSzTx/>
          <a:buFontTx/>
          <a:buNone/>
          <a:tabLst/>
          <a:defRPr kumimoji="0" sz="2000" b="0" i="0" u="none" strike="noStrike" cap="none" spc="0" normalizeH="0" baseline="0">
            <a:ln>
              <a:noFill/>
            </a:ln>
            <a:solidFill>
              <a:srgbClr val="53585F"/>
            </a:solidFill>
            <a:effectLst/>
            <a:uFillTx/>
            <a:latin typeface="+mn-lt"/>
            <a:ea typeface="+mn-ea"/>
            <a:cs typeface="+mn-cs"/>
            <a:sym typeface="Avenir Light"/>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First Day Standard.potx</Template>
  <TotalTime>112</TotalTime>
  <Words>906</Words>
  <Application>Microsoft Office PowerPoint</Application>
  <PresentationFormat>Custom</PresentationFormat>
  <Paragraphs>130</Paragraphs>
  <Slides>20</Slides>
  <Notes>0</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20</vt:i4>
      </vt:variant>
    </vt:vector>
  </HeadingPairs>
  <TitlesOfParts>
    <vt:vector size="29" baseType="lpstr">
      <vt:lpstr>Avenir Next Ultra Light</vt:lpstr>
      <vt:lpstr>Avenir Light</vt:lpstr>
      <vt:lpstr>Helvetica Neue W23 for SKY Reg</vt:lpstr>
      <vt:lpstr>Helvetica Neue Thin</vt:lpstr>
      <vt:lpstr>GE SS Two Bold</vt:lpstr>
      <vt:lpstr>Calibri</vt:lpstr>
      <vt:lpstr>Helvetica Neue</vt:lpstr>
      <vt:lpstr>Helvetica Neue W23 for SKY Bd</vt:lpstr>
      <vt:lpstr>First Day Standard</vt:lpstr>
      <vt:lpstr>قالب اليوم الأول</vt:lpstr>
      <vt:lpstr>ضع النص هنا </vt:lpstr>
      <vt:lpstr>ضع النص هنا </vt:lpstr>
      <vt:lpstr>ضع النص هنا </vt:lpstr>
      <vt:lpstr>PowerPoint Presentation</vt:lpstr>
      <vt:lpstr>ضع النص هنا </vt:lpstr>
      <vt:lpstr>ضع النص هنا </vt:lpstr>
      <vt:lpstr>ضع النص هنا </vt:lpstr>
      <vt:lpstr>ضع النص هنا </vt:lpstr>
      <vt:lpstr>ضع النص هنا </vt:lpstr>
      <vt:lpstr>ضع النص هنا </vt:lpstr>
      <vt:lpstr>ضع عنوان رئيسي هنا</vt:lpstr>
      <vt:lpstr>ضع النص هنا </vt:lpstr>
      <vt:lpstr>ضع النص هنا </vt:lpstr>
      <vt:lpstr>ضع النص هنا </vt:lpstr>
      <vt:lpstr>ضع النص هنا </vt:lpstr>
      <vt:lpstr>ضع النص هنا </vt:lpstr>
      <vt:lpstr>ضع النص هنا </vt:lpstr>
      <vt:lpstr>ضع النص هنا </vt:lpstr>
      <vt:lpstr>ضع النص هنا </vt:lpstr>
    </vt:vector>
  </TitlesOfParts>
  <Manager>ibrahim mohamed</Manager>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First Day</dc:title>
  <dc:creator>ibrahim mohamed</dc:creator>
  <cp:lastModifiedBy>Yaser Mohammed</cp:lastModifiedBy>
  <cp:revision>15</cp:revision>
  <dcterms:modified xsi:type="dcterms:W3CDTF">2018-06-14T13:15:50Z</dcterms:modified>
</cp:coreProperties>
</file>