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JF Flat" panose="020B0604020202020204" charset="-78"/>
      <p:regular r:id="rId24"/>
    </p:embeddedFont>
  </p:embeddedFontLst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er" initials="Y" lastIdx="1" clrIdx="0">
    <p:extLst>
      <p:ext uri="{19B8F6BF-5375-455C-9EA6-DF929625EA0E}">
        <p15:presenceInfo xmlns:p15="http://schemas.microsoft.com/office/powerpoint/2012/main" userId="Ya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8A"/>
    <a:srgbClr val="FF2E63"/>
    <a:srgbClr val="011067"/>
    <a:srgbClr val="010A43"/>
    <a:srgbClr val="01106B"/>
    <a:srgbClr val="103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6-490F-9C59-584427D9F503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6-490F-9C59-584427D9F503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6-490F-9C59-584427D9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547592"/>
        <c:axId val="603551200"/>
      </c:barChart>
      <c:catAx>
        <c:axId val="60354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51200"/>
        <c:crosses val="autoZero"/>
        <c:auto val="1"/>
        <c:lblAlgn val="ctr"/>
        <c:lblOffset val="100"/>
        <c:noMultiLvlLbl val="0"/>
      </c:catAx>
      <c:valAx>
        <c:axId val="6035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4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7-4717-B299-DFAF35CE1CFD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17-4717-B299-DFAF35CE1CFD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17-4717-B299-DFAF35CE1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310008"/>
        <c:axId val="888313616"/>
      </c:lineChart>
      <c:catAx>
        <c:axId val="88831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313616"/>
        <c:crosses val="autoZero"/>
        <c:auto val="1"/>
        <c:lblAlgn val="ctr"/>
        <c:lblOffset val="100"/>
        <c:noMultiLvlLbl val="0"/>
      </c:catAx>
      <c:valAx>
        <c:axId val="88831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31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2T15:13:08.975" idx="1">
    <p:pos x="170" y="-530"/>
    <p:text>Yaser	2020-05-29
هذا القالب مصمم ومقدم حصريًا من قبل "بوربوينت بالعربي Arabppt.com". لمزيد من القوالب العربية الاحترافية، يمكنكم تصفح موقعنا وتنزيل القوالب العربية الاحترافية مجانًا.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1116B-31ED-493F-AC0C-FF41178DA969}" type="datetimeFigureOut">
              <a:rPr lang="en-US" smtClean="0"/>
              <a:t>2020-08-22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B128-23DB-4FBE-9E89-3C23E1CF3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2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7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/>
              <a:t>هذا القالب مصمم ومقدم حصريًا من قبل "بوربوينت بالعربي </a:t>
            </a:r>
            <a:r>
              <a:rPr lang="en-US" dirty="0"/>
              <a:t>Arabppt.com</a:t>
            </a:r>
            <a:r>
              <a:rPr lang="ar-AE" dirty="0"/>
              <a:t>. لمزيد من القوالب العربية الاحترافية، يمكنكم تصفح موقعنا وتنزيل القوالب العربية الاحترافية مجانًا.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7B128-23DB-4FBE-9E89-3C23E1CF3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7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20D64C-AEF1-4F6C-8D7B-9BA4BEA4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978E6C0-E4E2-40C3-BAFA-C1776E21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0D4A14-D7B0-4BEB-AA7D-70ADF6BE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04/01/1442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4B63C9-16EB-4377-AF70-095A6A71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67A1F4-6865-4B89-9C1C-66ECAB0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7591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974068-B91A-40CA-A747-4A505D321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8B8ADD-8208-43CB-A772-D15B85F7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C9DF4A-8BB1-4D20-8473-DA60539E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04/01/1442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8E7723-821A-4183-82CD-DF16421A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CDFFD-8210-4780-BAA0-95A0EE15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3546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18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5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7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82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8D6023E-9E22-4A24-905F-569BBB2D5F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915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6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1FCFDD-40D0-417D-AE0B-F818A333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8FEA4E-CED3-4B71-82B2-3E4487D7A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3590A8-3F22-461D-AECA-DFFC042E6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D5D918-EADF-4830-9B57-4EAD592D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04/01/1442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05D66F-B403-4EB1-BBE2-8D73DF2D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8D160F-31E0-43AA-A316-2CD61E3A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6313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arabppt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7A3DE75-C216-4F25-8BB1-58D1E26B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C54F9E-17DE-454F-A9FA-5BC300A4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E647C6-1C7B-4CC7-950F-3CF9DB46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4657-F5C7-47E3-8042-CF107B732FEF}" type="datetimeFigureOut">
              <a:rPr lang="ar-SY" smtClean="0"/>
              <a:t>04/01/1442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C8A20A-9C1C-4049-A814-DEC3C7ED2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8CD21B-90BE-4AB0-9C82-A4437443D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5AF1-BC7F-438C-B24F-D13836519874}"/>
              </a:ext>
            </a:extLst>
          </p:cNvPr>
          <p:cNvSpPr txBox="1"/>
          <p:nvPr userDrawn="1"/>
        </p:nvSpPr>
        <p:spPr>
          <a:xfrm>
            <a:off x="0" y="6698445"/>
            <a:ext cx="11176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" dirty="0">
                <a:solidFill>
                  <a:schemeClr val="bg1">
                    <a:lumMod val="50000"/>
                  </a:schemeClr>
                </a:solidFill>
              </a:rPr>
              <a:t>مصمم من قبل: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ArabPPT.com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29EEE361-DED4-4DF0-9C96-6D114FB448F9}"/>
              </a:ext>
            </a:extLst>
          </p:cNvPr>
          <p:cNvSpPr/>
          <p:nvPr/>
        </p:nvSpPr>
        <p:spPr>
          <a:xfrm>
            <a:off x="6590076" y="0"/>
            <a:ext cx="5601925" cy="6858000"/>
          </a:xfrm>
          <a:custGeom>
            <a:avLst/>
            <a:gdLst>
              <a:gd name="connsiteX0" fmla="*/ 1954965 w 5601925"/>
              <a:gd name="connsiteY0" fmla="*/ 0 h 6858000"/>
              <a:gd name="connsiteX1" fmla="*/ 5601925 w 5601925"/>
              <a:gd name="connsiteY1" fmla="*/ 0 h 6858000"/>
              <a:gd name="connsiteX2" fmla="*/ 5601925 w 5601925"/>
              <a:gd name="connsiteY2" fmla="*/ 6858000 h 6858000"/>
              <a:gd name="connsiteX3" fmla="*/ 1954964 w 5601925"/>
              <a:gd name="connsiteY3" fmla="*/ 6858000 h 6858000"/>
              <a:gd name="connsiteX4" fmla="*/ 1918658 w 5601925"/>
              <a:gd name="connsiteY4" fmla="*/ 6837125 h 6858000"/>
              <a:gd name="connsiteX5" fmla="*/ 0 w 5601925"/>
              <a:gd name="connsiteY5" fmla="*/ 3429000 h 6858000"/>
              <a:gd name="connsiteX6" fmla="*/ 1918658 w 5601925"/>
              <a:gd name="connsiteY6" fmla="*/ 20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1925" h="6858000">
                <a:moveTo>
                  <a:pt x="1954965" y="0"/>
                </a:moveTo>
                <a:lnTo>
                  <a:pt x="5601925" y="0"/>
                </a:lnTo>
                <a:lnTo>
                  <a:pt x="5601925" y="6858000"/>
                </a:lnTo>
                <a:lnTo>
                  <a:pt x="1954964" y="6858000"/>
                </a:lnTo>
                <a:lnTo>
                  <a:pt x="1918658" y="6837125"/>
                </a:lnTo>
                <a:cubicBezTo>
                  <a:pt x="768378" y="6138197"/>
                  <a:pt x="0" y="4873331"/>
                  <a:pt x="0" y="3429000"/>
                </a:cubicBezTo>
                <a:cubicBezTo>
                  <a:pt x="0" y="1984669"/>
                  <a:pt x="768378" y="719803"/>
                  <a:pt x="1918658" y="20876"/>
                </a:cubicBezTo>
                <a:close/>
              </a:path>
            </a:pathLst>
          </a:cu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A2BAA99-C092-4DDA-84D6-F88899EB4A8D}"/>
              </a:ext>
            </a:extLst>
          </p:cNvPr>
          <p:cNvSpPr/>
          <p:nvPr/>
        </p:nvSpPr>
        <p:spPr>
          <a:xfrm>
            <a:off x="1923143" y="1799771"/>
            <a:ext cx="8345714" cy="3258457"/>
          </a:xfrm>
          <a:prstGeom prst="rect">
            <a:avLst/>
          </a:prstGeom>
          <a:noFill/>
          <a:ln w="762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6D2432-20F6-4AE5-9469-FDA471731AB0}"/>
              </a:ext>
            </a:extLst>
          </p:cNvPr>
          <p:cNvSpPr txBox="1"/>
          <p:nvPr/>
        </p:nvSpPr>
        <p:spPr>
          <a:xfrm>
            <a:off x="2605642" y="2644169"/>
            <a:ext cx="7369325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9600" dirty="0">
                <a:solidFill>
                  <a:srgbClr val="FF2E63"/>
                </a:solidFill>
              </a:rPr>
              <a:t>القالب </a:t>
            </a:r>
            <a:r>
              <a:rPr lang="ar-SY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البسيط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CD9026-CF2E-4DF0-A00B-2E6FCDC1F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" y="6068985"/>
            <a:ext cx="1757144" cy="6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2973577" y="40136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  <p:sp>
        <p:nvSpPr>
          <p:cNvPr id="3" name="Google Shape;781;p40">
            <a:extLst>
              <a:ext uri="{FF2B5EF4-FFF2-40B4-BE49-F238E27FC236}">
                <a16:creationId xmlns:a16="http://schemas.microsoft.com/office/drawing/2014/main" id="{6300D495-D854-42F1-A509-120ACA376E37}"/>
              </a:ext>
            </a:extLst>
          </p:cNvPr>
          <p:cNvSpPr/>
          <p:nvPr/>
        </p:nvSpPr>
        <p:spPr>
          <a:xfrm>
            <a:off x="2442285" y="1935377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82;p40">
            <a:extLst>
              <a:ext uri="{FF2B5EF4-FFF2-40B4-BE49-F238E27FC236}">
                <a16:creationId xmlns:a16="http://schemas.microsoft.com/office/drawing/2014/main" id="{A5B80531-F7A5-497F-ABB2-C9CFE6118037}"/>
              </a:ext>
            </a:extLst>
          </p:cNvPr>
          <p:cNvSpPr/>
          <p:nvPr/>
        </p:nvSpPr>
        <p:spPr>
          <a:xfrm>
            <a:off x="5747643" y="1935377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83;p40">
            <a:extLst>
              <a:ext uri="{FF2B5EF4-FFF2-40B4-BE49-F238E27FC236}">
                <a16:creationId xmlns:a16="http://schemas.microsoft.com/office/drawing/2014/main" id="{D91BB5E2-D041-4A5A-BF4B-A3F9BA863C10}"/>
              </a:ext>
            </a:extLst>
          </p:cNvPr>
          <p:cNvSpPr/>
          <p:nvPr/>
        </p:nvSpPr>
        <p:spPr>
          <a:xfrm>
            <a:off x="9053001" y="1935377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84;p40">
            <a:extLst>
              <a:ext uri="{FF2B5EF4-FFF2-40B4-BE49-F238E27FC236}">
                <a16:creationId xmlns:a16="http://schemas.microsoft.com/office/drawing/2014/main" id="{D976812C-EF13-4958-842E-25F6AC3E33AA}"/>
              </a:ext>
            </a:extLst>
          </p:cNvPr>
          <p:cNvSpPr/>
          <p:nvPr/>
        </p:nvSpPr>
        <p:spPr>
          <a:xfrm>
            <a:off x="2442285" y="4633345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85;p40">
            <a:extLst>
              <a:ext uri="{FF2B5EF4-FFF2-40B4-BE49-F238E27FC236}">
                <a16:creationId xmlns:a16="http://schemas.microsoft.com/office/drawing/2014/main" id="{82631F17-86F9-42D1-8953-9FB8D9B2864C}"/>
              </a:ext>
            </a:extLst>
          </p:cNvPr>
          <p:cNvSpPr/>
          <p:nvPr/>
        </p:nvSpPr>
        <p:spPr>
          <a:xfrm>
            <a:off x="5747643" y="4633345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6;p40">
            <a:extLst>
              <a:ext uri="{FF2B5EF4-FFF2-40B4-BE49-F238E27FC236}">
                <a16:creationId xmlns:a16="http://schemas.microsoft.com/office/drawing/2014/main" id="{A39E75E2-8521-4439-8080-349E21659DB7}"/>
              </a:ext>
            </a:extLst>
          </p:cNvPr>
          <p:cNvSpPr/>
          <p:nvPr/>
        </p:nvSpPr>
        <p:spPr>
          <a:xfrm>
            <a:off x="9053001" y="4633345"/>
            <a:ext cx="823714" cy="823714"/>
          </a:xfrm>
          <a:prstGeom prst="ellipse">
            <a:avLst/>
          </a:prstGeom>
          <a:solidFill>
            <a:srgbClr val="010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787;p40">
            <a:extLst>
              <a:ext uri="{FF2B5EF4-FFF2-40B4-BE49-F238E27FC236}">
                <a16:creationId xmlns:a16="http://schemas.microsoft.com/office/drawing/2014/main" id="{D6255FC0-5E4A-4F54-92E7-263B1B5683A9}"/>
              </a:ext>
            </a:extLst>
          </p:cNvPr>
          <p:cNvGrpSpPr/>
          <p:nvPr/>
        </p:nvGrpSpPr>
        <p:grpSpPr>
          <a:xfrm>
            <a:off x="2611262" y="2104977"/>
            <a:ext cx="485772" cy="485621"/>
            <a:chOff x="5642475" y="1435075"/>
            <a:chExt cx="481975" cy="481825"/>
          </a:xfrm>
          <a:solidFill>
            <a:srgbClr val="FF2E63"/>
          </a:solidFill>
        </p:grpSpPr>
        <p:sp>
          <p:nvSpPr>
            <p:cNvPr id="10" name="Google Shape;788;p40">
              <a:extLst>
                <a:ext uri="{FF2B5EF4-FFF2-40B4-BE49-F238E27FC236}">
                  <a16:creationId xmlns:a16="http://schemas.microsoft.com/office/drawing/2014/main" id="{D39BD88C-715C-49FC-8E11-34570BDD9F34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789;p40">
              <a:extLst>
                <a:ext uri="{FF2B5EF4-FFF2-40B4-BE49-F238E27FC236}">
                  <a16:creationId xmlns:a16="http://schemas.microsoft.com/office/drawing/2014/main" id="{F2CEEE16-9884-49B7-AB0E-7664B28734AE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790;p40">
              <a:extLst>
                <a:ext uri="{FF2B5EF4-FFF2-40B4-BE49-F238E27FC236}">
                  <a16:creationId xmlns:a16="http://schemas.microsoft.com/office/drawing/2014/main" id="{B6E9780F-A334-4F2E-B005-37E40BEBF7DF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" name="Google Shape;791;p40">
            <a:extLst>
              <a:ext uri="{FF2B5EF4-FFF2-40B4-BE49-F238E27FC236}">
                <a16:creationId xmlns:a16="http://schemas.microsoft.com/office/drawing/2014/main" id="{7D1CDD76-77F3-4779-95B1-B3ABF218C81A}"/>
              </a:ext>
            </a:extLst>
          </p:cNvPr>
          <p:cNvGrpSpPr/>
          <p:nvPr/>
        </p:nvGrpSpPr>
        <p:grpSpPr>
          <a:xfrm>
            <a:off x="5897169" y="2086761"/>
            <a:ext cx="524640" cy="522043"/>
            <a:chOff x="-41893475" y="3584850"/>
            <a:chExt cx="318225" cy="316650"/>
          </a:xfrm>
          <a:solidFill>
            <a:srgbClr val="FF2E63"/>
          </a:solidFill>
        </p:grpSpPr>
        <p:sp>
          <p:nvSpPr>
            <p:cNvPr id="14" name="Google Shape;792;p40">
              <a:extLst>
                <a:ext uri="{FF2B5EF4-FFF2-40B4-BE49-F238E27FC236}">
                  <a16:creationId xmlns:a16="http://schemas.microsoft.com/office/drawing/2014/main" id="{97717AE2-90CF-4BE2-831E-7E07BC58F6A5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3;p40">
              <a:extLst>
                <a:ext uri="{FF2B5EF4-FFF2-40B4-BE49-F238E27FC236}">
                  <a16:creationId xmlns:a16="http://schemas.microsoft.com/office/drawing/2014/main" id="{6863851B-2D25-4C28-8E7B-A16121273FC0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4;p40">
              <a:extLst>
                <a:ext uri="{FF2B5EF4-FFF2-40B4-BE49-F238E27FC236}">
                  <a16:creationId xmlns:a16="http://schemas.microsoft.com/office/drawing/2014/main" id="{3BF315DC-A81D-4ED9-BF1E-5176D7D0F734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5;p40">
              <a:extLst>
                <a:ext uri="{FF2B5EF4-FFF2-40B4-BE49-F238E27FC236}">
                  <a16:creationId xmlns:a16="http://schemas.microsoft.com/office/drawing/2014/main" id="{9711B191-A846-4E59-9076-661ED9804472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96;p40">
            <a:extLst>
              <a:ext uri="{FF2B5EF4-FFF2-40B4-BE49-F238E27FC236}">
                <a16:creationId xmlns:a16="http://schemas.microsoft.com/office/drawing/2014/main" id="{A7B989A3-7684-4E6E-8CEE-57A9C8BAD193}"/>
              </a:ext>
            </a:extLst>
          </p:cNvPr>
          <p:cNvGrpSpPr/>
          <p:nvPr/>
        </p:nvGrpSpPr>
        <p:grpSpPr>
          <a:xfrm>
            <a:off x="9296890" y="2105293"/>
            <a:ext cx="335916" cy="485306"/>
            <a:chOff x="2008875" y="245325"/>
            <a:chExt cx="3588700" cy="5184675"/>
          </a:xfrm>
          <a:solidFill>
            <a:srgbClr val="FF2E63"/>
          </a:solidFill>
        </p:grpSpPr>
        <p:sp>
          <p:nvSpPr>
            <p:cNvPr id="19" name="Google Shape;797;p40">
              <a:extLst>
                <a:ext uri="{FF2B5EF4-FFF2-40B4-BE49-F238E27FC236}">
                  <a16:creationId xmlns:a16="http://schemas.microsoft.com/office/drawing/2014/main" id="{A6B49F3A-6E62-4CFE-8D26-FB3EF06D4E14}"/>
                </a:ext>
              </a:extLst>
            </p:cNvPr>
            <p:cNvSpPr/>
            <p:nvPr/>
          </p:nvSpPr>
          <p:spPr>
            <a:xfrm>
              <a:off x="3118850" y="3075700"/>
              <a:ext cx="1368750" cy="1286725"/>
            </a:xfrm>
            <a:custGeom>
              <a:avLst/>
              <a:gdLst/>
              <a:ahLst/>
              <a:cxnLst/>
              <a:rect l="l" t="t" r="r" b="b"/>
              <a:pathLst>
                <a:path w="54750" h="51469" extrusionOk="0">
                  <a:moveTo>
                    <a:pt x="27375" y="0"/>
                  </a:moveTo>
                  <a:lnTo>
                    <a:pt x="13670" y="7214"/>
                  </a:lnTo>
                  <a:cubicBezTo>
                    <a:pt x="12624" y="16952"/>
                    <a:pt x="8115" y="37582"/>
                    <a:pt x="0" y="51468"/>
                  </a:cubicBezTo>
                  <a:lnTo>
                    <a:pt x="54750" y="51468"/>
                  </a:lnTo>
                  <a:cubicBezTo>
                    <a:pt x="46635" y="37582"/>
                    <a:pt x="42126" y="16952"/>
                    <a:pt x="41080" y="7214"/>
                  </a:cubicBezTo>
                  <a:lnTo>
                    <a:pt x="2737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8;p40">
              <a:extLst>
                <a:ext uri="{FF2B5EF4-FFF2-40B4-BE49-F238E27FC236}">
                  <a16:creationId xmlns:a16="http://schemas.microsoft.com/office/drawing/2014/main" id="{AFD714D0-86B0-4182-88C0-8958B6BC5410}"/>
                </a:ext>
              </a:extLst>
            </p:cNvPr>
            <p:cNvSpPr/>
            <p:nvPr/>
          </p:nvSpPr>
          <p:spPr>
            <a:xfrm>
              <a:off x="2506600" y="4362400"/>
              <a:ext cx="2592350" cy="797100"/>
            </a:xfrm>
            <a:custGeom>
              <a:avLst/>
              <a:gdLst/>
              <a:ahLst/>
              <a:cxnLst/>
              <a:rect l="l" t="t" r="r" b="b"/>
              <a:pathLst>
                <a:path w="103694" h="31884" extrusionOk="0">
                  <a:moveTo>
                    <a:pt x="1" y="0"/>
                  </a:moveTo>
                  <a:lnTo>
                    <a:pt x="1" y="31883"/>
                  </a:lnTo>
                  <a:lnTo>
                    <a:pt x="103693" y="31883"/>
                  </a:lnTo>
                  <a:lnTo>
                    <a:pt x="103693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9;p40">
              <a:extLst>
                <a:ext uri="{FF2B5EF4-FFF2-40B4-BE49-F238E27FC236}">
                  <a16:creationId xmlns:a16="http://schemas.microsoft.com/office/drawing/2014/main" id="{D7926484-E157-4373-9C75-DFF913186364}"/>
                </a:ext>
              </a:extLst>
            </p:cNvPr>
            <p:cNvSpPr/>
            <p:nvPr/>
          </p:nvSpPr>
          <p:spPr>
            <a:xfrm>
              <a:off x="2008875" y="5159475"/>
              <a:ext cx="3588700" cy="270525"/>
            </a:xfrm>
            <a:custGeom>
              <a:avLst/>
              <a:gdLst/>
              <a:ahLst/>
              <a:cxnLst/>
              <a:rect l="l" t="t" r="r" b="b"/>
              <a:pathLst>
                <a:path w="143548" h="10821" extrusionOk="0">
                  <a:moveTo>
                    <a:pt x="1" y="0"/>
                  </a:moveTo>
                  <a:lnTo>
                    <a:pt x="1" y="10821"/>
                  </a:lnTo>
                  <a:lnTo>
                    <a:pt x="143547" y="10821"/>
                  </a:lnTo>
                  <a:lnTo>
                    <a:pt x="14354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0;p40">
              <a:extLst>
                <a:ext uri="{FF2B5EF4-FFF2-40B4-BE49-F238E27FC236}">
                  <a16:creationId xmlns:a16="http://schemas.microsoft.com/office/drawing/2014/main" id="{D636EEA8-9E0D-4E67-8914-EEA09EC456DC}"/>
                </a:ext>
              </a:extLst>
            </p:cNvPr>
            <p:cNvSpPr/>
            <p:nvPr/>
          </p:nvSpPr>
          <p:spPr>
            <a:xfrm>
              <a:off x="2008875" y="245325"/>
              <a:ext cx="3588700" cy="3413775"/>
            </a:xfrm>
            <a:custGeom>
              <a:avLst/>
              <a:gdLst/>
              <a:ahLst/>
              <a:cxnLst/>
              <a:rect l="l" t="t" r="r" b="b"/>
              <a:pathLst>
                <a:path w="143548" h="136551" extrusionOk="0">
                  <a:moveTo>
                    <a:pt x="71774" y="1"/>
                  </a:moveTo>
                  <a:lnTo>
                    <a:pt x="49593" y="44976"/>
                  </a:lnTo>
                  <a:lnTo>
                    <a:pt x="1" y="52154"/>
                  </a:lnTo>
                  <a:lnTo>
                    <a:pt x="35887" y="87139"/>
                  </a:lnTo>
                  <a:lnTo>
                    <a:pt x="27412" y="136551"/>
                  </a:lnTo>
                  <a:lnTo>
                    <a:pt x="71774" y="113251"/>
                  </a:lnTo>
                  <a:lnTo>
                    <a:pt x="116136" y="136551"/>
                  </a:lnTo>
                  <a:lnTo>
                    <a:pt x="107661" y="87139"/>
                  </a:lnTo>
                  <a:lnTo>
                    <a:pt x="143547" y="52154"/>
                  </a:lnTo>
                  <a:lnTo>
                    <a:pt x="93955" y="44976"/>
                  </a:lnTo>
                  <a:lnTo>
                    <a:pt x="71774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801;p40">
            <a:extLst>
              <a:ext uri="{FF2B5EF4-FFF2-40B4-BE49-F238E27FC236}">
                <a16:creationId xmlns:a16="http://schemas.microsoft.com/office/drawing/2014/main" id="{81CE0149-4F3C-472B-8BFA-3D2C33B49E6D}"/>
              </a:ext>
            </a:extLst>
          </p:cNvPr>
          <p:cNvGrpSpPr/>
          <p:nvPr/>
        </p:nvGrpSpPr>
        <p:grpSpPr>
          <a:xfrm>
            <a:off x="2611390" y="4789396"/>
            <a:ext cx="485501" cy="511601"/>
            <a:chOff x="1333825" y="238125"/>
            <a:chExt cx="4953200" cy="5219475"/>
          </a:xfrm>
          <a:solidFill>
            <a:srgbClr val="FF2E63"/>
          </a:solidFill>
        </p:grpSpPr>
        <p:sp>
          <p:nvSpPr>
            <p:cNvPr id="24" name="Google Shape;802;p40">
              <a:extLst>
                <a:ext uri="{FF2B5EF4-FFF2-40B4-BE49-F238E27FC236}">
                  <a16:creationId xmlns:a16="http://schemas.microsoft.com/office/drawing/2014/main" id="{27ED7F35-7F7F-44D7-A980-E19E48B2FBF7}"/>
                </a:ext>
              </a:extLst>
            </p:cNvPr>
            <p:cNvSpPr/>
            <p:nvPr/>
          </p:nvSpPr>
          <p:spPr>
            <a:xfrm>
              <a:off x="4189600" y="3356575"/>
              <a:ext cx="2097425" cy="2100700"/>
            </a:xfrm>
            <a:custGeom>
              <a:avLst/>
              <a:gdLst/>
              <a:ahLst/>
              <a:cxnLst/>
              <a:rect l="l" t="t" r="r" b="b"/>
              <a:pathLst>
                <a:path w="83897" h="84028" extrusionOk="0">
                  <a:moveTo>
                    <a:pt x="57770" y="0"/>
                  </a:moveTo>
                  <a:cubicBezTo>
                    <a:pt x="44526" y="19279"/>
                    <a:pt x="23911" y="32979"/>
                    <a:pt x="1" y="37122"/>
                  </a:cubicBezTo>
                  <a:lnTo>
                    <a:pt x="20029" y="80115"/>
                  </a:lnTo>
                  <a:cubicBezTo>
                    <a:pt x="21265" y="82743"/>
                    <a:pt x="23731" y="84028"/>
                    <a:pt x="26190" y="84028"/>
                  </a:cubicBezTo>
                  <a:cubicBezTo>
                    <a:pt x="28858" y="84028"/>
                    <a:pt x="31518" y="82514"/>
                    <a:pt x="32588" y="79560"/>
                  </a:cubicBezTo>
                  <a:lnTo>
                    <a:pt x="42863" y="51344"/>
                  </a:lnTo>
                  <a:lnTo>
                    <a:pt x="44983" y="50365"/>
                  </a:lnTo>
                  <a:lnTo>
                    <a:pt x="73199" y="60608"/>
                  </a:lnTo>
                  <a:cubicBezTo>
                    <a:pt x="74003" y="60904"/>
                    <a:pt x="74802" y="61040"/>
                    <a:pt x="75572" y="61040"/>
                  </a:cubicBezTo>
                  <a:cubicBezTo>
                    <a:pt x="80241" y="61040"/>
                    <a:pt x="83897" y="56048"/>
                    <a:pt x="81713" y="51344"/>
                  </a:cubicBezTo>
                  <a:lnTo>
                    <a:pt x="57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3;p40">
              <a:extLst>
                <a:ext uri="{FF2B5EF4-FFF2-40B4-BE49-F238E27FC236}">
                  <a16:creationId xmlns:a16="http://schemas.microsoft.com/office/drawing/2014/main" id="{D3C8B5EF-EBF9-442A-874D-CEA27D8807BE}"/>
                </a:ext>
              </a:extLst>
            </p:cNvPr>
            <p:cNvSpPr/>
            <p:nvPr/>
          </p:nvSpPr>
          <p:spPr>
            <a:xfrm>
              <a:off x="1939650" y="238125"/>
              <a:ext cx="3741525" cy="3741500"/>
            </a:xfrm>
            <a:custGeom>
              <a:avLst/>
              <a:gdLst/>
              <a:ahLst/>
              <a:cxnLst/>
              <a:rect l="l" t="t" r="r" b="b"/>
              <a:pathLst>
                <a:path w="149661" h="149660" extrusionOk="0">
                  <a:moveTo>
                    <a:pt x="74830" y="34667"/>
                  </a:moveTo>
                  <a:cubicBezTo>
                    <a:pt x="77260" y="34667"/>
                    <a:pt x="79691" y="35931"/>
                    <a:pt x="80930" y="38459"/>
                  </a:cubicBezTo>
                  <a:lnTo>
                    <a:pt x="89118" y="55062"/>
                  </a:lnTo>
                  <a:lnTo>
                    <a:pt x="107483" y="57737"/>
                  </a:lnTo>
                  <a:cubicBezTo>
                    <a:pt x="113028" y="58520"/>
                    <a:pt x="115279" y="65403"/>
                    <a:pt x="111234" y="69317"/>
                  </a:cubicBezTo>
                  <a:lnTo>
                    <a:pt x="97958" y="82267"/>
                  </a:lnTo>
                  <a:lnTo>
                    <a:pt x="101122" y="100534"/>
                  </a:lnTo>
                  <a:cubicBezTo>
                    <a:pt x="101871" y="104952"/>
                    <a:pt x="98343" y="108491"/>
                    <a:pt x="94380" y="108491"/>
                  </a:cubicBezTo>
                  <a:cubicBezTo>
                    <a:pt x="93340" y="108491"/>
                    <a:pt x="92269" y="108247"/>
                    <a:pt x="91238" y="107711"/>
                  </a:cubicBezTo>
                  <a:lnTo>
                    <a:pt x="74830" y="99067"/>
                  </a:lnTo>
                  <a:lnTo>
                    <a:pt x="58423" y="107711"/>
                  </a:lnTo>
                  <a:cubicBezTo>
                    <a:pt x="57385" y="108254"/>
                    <a:pt x="56310" y="108500"/>
                    <a:pt x="55267" y="108500"/>
                  </a:cubicBezTo>
                  <a:cubicBezTo>
                    <a:pt x="51298" y="108500"/>
                    <a:pt x="47796" y="104926"/>
                    <a:pt x="48571" y="100534"/>
                  </a:cubicBezTo>
                  <a:lnTo>
                    <a:pt x="51703" y="82267"/>
                  </a:lnTo>
                  <a:lnTo>
                    <a:pt x="38427" y="69317"/>
                  </a:lnTo>
                  <a:cubicBezTo>
                    <a:pt x="34382" y="65403"/>
                    <a:pt x="36633" y="58520"/>
                    <a:pt x="42178" y="57737"/>
                  </a:cubicBezTo>
                  <a:lnTo>
                    <a:pt x="60543" y="55062"/>
                  </a:lnTo>
                  <a:lnTo>
                    <a:pt x="68730" y="38459"/>
                  </a:lnTo>
                  <a:cubicBezTo>
                    <a:pt x="69970" y="35931"/>
                    <a:pt x="72400" y="34667"/>
                    <a:pt x="74830" y="34667"/>
                  </a:cubicBezTo>
                  <a:close/>
                  <a:moveTo>
                    <a:pt x="74830" y="0"/>
                  </a:moveTo>
                  <a:cubicBezTo>
                    <a:pt x="33566" y="0"/>
                    <a:pt x="1" y="33566"/>
                    <a:pt x="1" y="74830"/>
                  </a:cubicBezTo>
                  <a:cubicBezTo>
                    <a:pt x="1" y="116094"/>
                    <a:pt x="33566" y="149660"/>
                    <a:pt x="74830" y="149660"/>
                  </a:cubicBezTo>
                  <a:cubicBezTo>
                    <a:pt x="116094" y="149660"/>
                    <a:pt x="149660" y="116094"/>
                    <a:pt x="149660" y="74830"/>
                  </a:cubicBezTo>
                  <a:cubicBezTo>
                    <a:pt x="149660" y="33566"/>
                    <a:pt x="116094" y="0"/>
                    <a:pt x="74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4;p40">
              <a:extLst>
                <a:ext uri="{FF2B5EF4-FFF2-40B4-BE49-F238E27FC236}">
                  <a16:creationId xmlns:a16="http://schemas.microsoft.com/office/drawing/2014/main" id="{23DAC8DD-2F9F-4589-86A4-E495B5BF055F}"/>
                </a:ext>
              </a:extLst>
            </p:cNvPr>
            <p:cNvSpPr/>
            <p:nvPr/>
          </p:nvSpPr>
          <p:spPr>
            <a:xfrm>
              <a:off x="1333825" y="3356575"/>
              <a:ext cx="2097400" cy="2101025"/>
            </a:xfrm>
            <a:custGeom>
              <a:avLst/>
              <a:gdLst/>
              <a:ahLst/>
              <a:cxnLst/>
              <a:rect l="l" t="t" r="r" b="b"/>
              <a:pathLst>
                <a:path w="83896" h="84041" extrusionOk="0">
                  <a:moveTo>
                    <a:pt x="26126" y="0"/>
                  </a:moveTo>
                  <a:lnTo>
                    <a:pt x="2183" y="51344"/>
                  </a:lnTo>
                  <a:cubicBezTo>
                    <a:pt x="0" y="56073"/>
                    <a:pt x="3674" y="61042"/>
                    <a:pt x="8325" y="61042"/>
                  </a:cubicBezTo>
                  <a:cubicBezTo>
                    <a:pt x="9096" y="61042"/>
                    <a:pt x="9894" y="60905"/>
                    <a:pt x="10696" y="60608"/>
                  </a:cubicBezTo>
                  <a:lnTo>
                    <a:pt x="38912" y="50365"/>
                  </a:lnTo>
                  <a:lnTo>
                    <a:pt x="41033" y="51344"/>
                  </a:lnTo>
                  <a:lnTo>
                    <a:pt x="51308" y="79560"/>
                  </a:lnTo>
                  <a:cubicBezTo>
                    <a:pt x="52379" y="82518"/>
                    <a:pt x="55044" y="84041"/>
                    <a:pt x="57712" y="84041"/>
                  </a:cubicBezTo>
                  <a:cubicBezTo>
                    <a:pt x="60163" y="84041"/>
                    <a:pt x="62616" y="82755"/>
                    <a:pt x="63834" y="80115"/>
                  </a:cubicBezTo>
                  <a:lnTo>
                    <a:pt x="83895" y="37122"/>
                  </a:lnTo>
                  <a:cubicBezTo>
                    <a:pt x="59985" y="32979"/>
                    <a:pt x="39369" y="19279"/>
                    <a:pt x="26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805;p40">
            <a:extLst>
              <a:ext uri="{FF2B5EF4-FFF2-40B4-BE49-F238E27FC236}">
                <a16:creationId xmlns:a16="http://schemas.microsoft.com/office/drawing/2014/main" id="{8C431638-6843-476F-9693-310FB5214303}"/>
              </a:ext>
            </a:extLst>
          </p:cNvPr>
          <p:cNvGrpSpPr/>
          <p:nvPr/>
        </p:nvGrpSpPr>
        <p:grpSpPr>
          <a:xfrm>
            <a:off x="9278603" y="4770346"/>
            <a:ext cx="372510" cy="549723"/>
            <a:chOff x="2030975" y="238150"/>
            <a:chExt cx="3536825" cy="5219375"/>
          </a:xfrm>
          <a:solidFill>
            <a:srgbClr val="FF2E63"/>
          </a:solidFill>
        </p:grpSpPr>
        <p:sp>
          <p:nvSpPr>
            <p:cNvPr id="28" name="Google Shape;806;p40">
              <a:extLst>
                <a:ext uri="{FF2B5EF4-FFF2-40B4-BE49-F238E27FC236}">
                  <a16:creationId xmlns:a16="http://schemas.microsoft.com/office/drawing/2014/main" id="{E182C640-DB80-498C-98A6-CBB718B18FDF}"/>
                </a:ext>
              </a:extLst>
            </p:cNvPr>
            <p:cNvSpPr/>
            <p:nvPr/>
          </p:nvSpPr>
          <p:spPr>
            <a:xfrm>
              <a:off x="3118850" y="1330050"/>
              <a:ext cx="1361075" cy="1361925"/>
            </a:xfrm>
            <a:custGeom>
              <a:avLst/>
              <a:gdLst/>
              <a:ahLst/>
              <a:cxnLst/>
              <a:rect l="l" t="t" r="r" b="b"/>
              <a:pathLst>
                <a:path w="54443" h="54477" extrusionOk="0">
                  <a:moveTo>
                    <a:pt x="27205" y="1"/>
                  </a:moveTo>
                  <a:cubicBezTo>
                    <a:pt x="12200" y="1"/>
                    <a:pt x="0" y="12233"/>
                    <a:pt x="0" y="27239"/>
                  </a:cubicBezTo>
                  <a:cubicBezTo>
                    <a:pt x="0" y="42244"/>
                    <a:pt x="12200" y="54476"/>
                    <a:pt x="27205" y="54476"/>
                  </a:cubicBezTo>
                  <a:cubicBezTo>
                    <a:pt x="42210" y="54476"/>
                    <a:pt x="54443" y="42244"/>
                    <a:pt x="54443" y="27239"/>
                  </a:cubicBezTo>
                  <a:cubicBezTo>
                    <a:pt x="54443" y="12233"/>
                    <a:pt x="42210" y="1"/>
                    <a:pt x="272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7;p40">
              <a:extLst>
                <a:ext uri="{FF2B5EF4-FFF2-40B4-BE49-F238E27FC236}">
                  <a16:creationId xmlns:a16="http://schemas.microsoft.com/office/drawing/2014/main" id="{BD0CBE76-7968-46B1-83A8-885657E7BD81}"/>
                </a:ext>
              </a:extLst>
            </p:cNvPr>
            <p:cNvSpPr/>
            <p:nvPr/>
          </p:nvSpPr>
          <p:spPr>
            <a:xfrm>
              <a:off x="2030975" y="238150"/>
              <a:ext cx="3536825" cy="3545775"/>
            </a:xfrm>
            <a:custGeom>
              <a:avLst/>
              <a:gdLst/>
              <a:ahLst/>
              <a:cxnLst/>
              <a:rect l="l" t="t" r="r" b="b"/>
              <a:pathLst>
                <a:path w="141473" h="141831" extrusionOk="0">
                  <a:moveTo>
                    <a:pt x="70720" y="31445"/>
                  </a:moveTo>
                  <a:cubicBezTo>
                    <a:pt x="92478" y="31445"/>
                    <a:pt x="110158" y="49157"/>
                    <a:pt x="110158" y="70915"/>
                  </a:cubicBezTo>
                  <a:cubicBezTo>
                    <a:pt x="110158" y="92672"/>
                    <a:pt x="92478" y="110385"/>
                    <a:pt x="70720" y="110385"/>
                  </a:cubicBezTo>
                  <a:cubicBezTo>
                    <a:pt x="48995" y="110385"/>
                    <a:pt x="31283" y="92672"/>
                    <a:pt x="31283" y="70915"/>
                  </a:cubicBezTo>
                  <a:cubicBezTo>
                    <a:pt x="31283" y="49157"/>
                    <a:pt x="48995" y="31445"/>
                    <a:pt x="70720" y="31445"/>
                  </a:cubicBezTo>
                  <a:close/>
                  <a:moveTo>
                    <a:pt x="57376" y="1"/>
                  </a:moveTo>
                  <a:cubicBezTo>
                    <a:pt x="56571" y="1"/>
                    <a:pt x="55745" y="90"/>
                    <a:pt x="54900" y="293"/>
                  </a:cubicBezTo>
                  <a:cubicBezTo>
                    <a:pt x="50137" y="1369"/>
                    <a:pt x="47430" y="5283"/>
                    <a:pt x="45244" y="8382"/>
                  </a:cubicBezTo>
                  <a:cubicBezTo>
                    <a:pt x="44494" y="9459"/>
                    <a:pt x="43254" y="11253"/>
                    <a:pt x="42667" y="11644"/>
                  </a:cubicBezTo>
                  <a:cubicBezTo>
                    <a:pt x="42379" y="11731"/>
                    <a:pt x="41817" y="11760"/>
                    <a:pt x="41173" y="11760"/>
                  </a:cubicBezTo>
                  <a:cubicBezTo>
                    <a:pt x="40358" y="11760"/>
                    <a:pt x="39412" y="11713"/>
                    <a:pt x="38720" y="11677"/>
                  </a:cubicBezTo>
                  <a:cubicBezTo>
                    <a:pt x="37737" y="11617"/>
                    <a:pt x="36692" y="11557"/>
                    <a:pt x="35616" y="11557"/>
                  </a:cubicBezTo>
                  <a:cubicBezTo>
                    <a:pt x="32585" y="11557"/>
                    <a:pt x="29313" y="12032"/>
                    <a:pt x="26520" y="14319"/>
                  </a:cubicBezTo>
                  <a:cubicBezTo>
                    <a:pt x="22802" y="17385"/>
                    <a:pt x="22019" y="22050"/>
                    <a:pt x="21366" y="25801"/>
                  </a:cubicBezTo>
                  <a:cubicBezTo>
                    <a:pt x="21171" y="27106"/>
                    <a:pt x="20812" y="29259"/>
                    <a:pt x="20420" y="29879"/>
                  </a:cubicBezTo>
                  <a:cubicBezTo>
                    <a:pt x="19898" y="30401"/>
                    <a:pt x="17974" y="31216"/>
                    <a:pt x="16800" y="31706"/>
                  </a:cubicBezTo>
                  <a:cubicBezTo>
                    <a:pt x="13342" y="33206"/>
                    <a:pt x="9069" y="35033"/>
                    <a:pt x="6948" y="39404"/>
                  </a:cubicBezTo>
                  <a:lnTo>
                    <a:pt x="6883" y="39534"/>
                  </a:lnTo>
                  <a:cubicBezTo>
                    <a:pt x="4926" y="43873"/>
                    <a:pt x="6165" y="48342"/>
                    <a:pt x="7144" y="51930"/>
                  </a:cubicBezTo>
                  <a:cubicBezTo>
                    <a:pt x="7535" y="53267"/>
                    <a:pt x="8123" y="55485"/>
                    <a:pt x="8025" y="56236"/>
                  </a:cubicBezTo>
                  <a:cubicBezTo>
                    <a:pt x="7796" y="56921"/>
                    <a:pt x="6361" y="58584"/>
                    <a:pt x="5513" y="59595"/>
                  </a:cubicBezTo>
                  <a:cubicBezTo>
                    <a:pt x="3067" y="62466"/>
                    <a:pt x="0" y="66054"/>
                    <a:pt x="0" y="70915"/>
                  </a:cubicBezTo>
                  <a:cubicBezTo>
                    <a:pt x="0" y="75873"/>
                    <a:pt x="3164" y="79494"/>
                    <a:pt x="5741" y="82429"/>
                  </a:cubicBezTo>
                  <a:cubicBezTo>
                    <a:pt x="6557" y="83375"/>
                    <a:pt x="7927" y="84941"/>
                    <a:pt x="8286" y="85724"/>
                  </a:cubicBezTo>
                  <a:cubicBezTo>
                    <a:pt x="8318" y="86605"/>
                    <a:pt x="7764" y="88692"/>
                    <a:pt x="7405" y="89965"/>
                  </a:cubicBezTo>
                  <a:cubicBezTo>
                    <a:pt x="6394" y="93585"/>
                    <a:pt x="5154" y="98087"/>
                    <a:pt x="7144" y="102360"/>
                  </a:cubicBezTo>
                  <a:lnTo>
                    <a:pt x="7177" y="102425"/>
                  </a:lnTo>
                  <a:cubicBezTo>
                    <a:pt x="9297" y="106796"/>
                    <a:pt x="13603" y="108623"/>
                    <a:pt x="17060" y="110124"/>
                  </a:cubicBezTo>
                  <a:cubicBezTo>
                    <a:pt x="18235" y="110613"/>
                    <a:pt x="20159" y="111428"/>
                    <a:pt x="20681" y="111950"/>
                  </a:cubicBezTo>
                  <a:cubicBezTo>
                    <a:pt x="21073" y="112570"/>
                    <a:pt x="21432" y="114723"/>
                    <a:pt x="21627" y="116028"/>
                  </a:cubicBezTo>
                  <a:cubicBezTo>
                    <a:pt x="22280" y="119747"/>
                    <a:pt x="23063" y="124411"/>
                    <a:pt x="26749" y="127477"/>
                  </a:cubicBezTo>
                  <a:cubicBezTo>
                    <a:pt x="29476" y="129798"/>
                    <a:pt x="32730" y="130276"/>
                    <a:pt x="35750" y="130276"/>
                  </a:cubicBezTo>
                  <a:cubicBezTo>
                    <a:pt x="36848" y="130276"/>
                    <a:pt x="37916" y="130213"/>
                    <a:pt x="38916" y="130152"/>
                  </a:cubicBezTo>
                  <a:cubicBezTo>
                    <a:pt x="39626" y="130116"/>
                    <a:pt x="40580" y="130069"/>
                    <a:pt x="41404" y="130069"/>
                  </a:cubicBezTo>
                  <a:cubicBezTo>
                    <a:pt x="42055" y="130069"/>
                    <a:pt x="42625" y="130098"/>
                    <a:pt x="42928" y="130185"/>
                  </a:cubicBezTo>
                  <a:cubicBezTo>
                    <a:pt x="43548" y="130609"/>
                    <a:pt x="44755" y="132370"/>
                    <a:pt x="45505" y="133447"/>
                  </a:cubicBezTo>
                  <a:cubicBezTo>
                    <a:pt x="47691" y="136546"/>
                    <a:pt x="50398" y="140460"/>
                    <a:pt x="55095" y="141537"/>
                  </a:cubicBezTo>
                  <a:cubicBezTo>
                    <a:pt x="55947" y="141739"/>
                    <a:pt x="56778" y="141828"/>
                    <a:pt x="57589" y="141828"/>
                  </a:cubicBezTo>
                  <a:cubicBezTo>
                    <a:pt x="61221" y="141828"/>
                    <a:pt x="64433" y="140035"/>
                    <a:pt x="67099" y="138568"/>
                  </a:cubicBezTo>
                  <a:cubicBezTo>
                    <a:pt x="68241" y="137916"/>
                    <a:pt x="70133" y="136872"/>
                    <a:pt x="70851" y="136774"/>
                  </a:cubicBezTo>
                  <a:cubicBezTo>
                    <a:pt x="71568" y="136872"/>
                    <a:pt x="73493" y="137916"/>
                    <a:pt x="74635" y="138568"/>
                  </a:cubicBezTo>
                  <a:cubicBezTo>
                    <a:pt x="77277" y="140036"/>
                    <a:pt x="80506" y="141830"/>
                    <a:pt x="84127" y="141830"/>
                  </a:cubicBezTo>
                  <a:cubicBezTo>
                    <a:pt x="84910" y="141830"/>
                    <a:pt x="85725" y="141732"/>
                    <a:pt x="86573" y="141537"/>
                  </a:cubicBezTo>
                  <a:cubicBezTo>
                    <a:pt x="91336" y="140460"/>
                    <a:pt x="94043" y="136546"/>
                    <a:pt x="96229" y="133447"/>
                  </a:cubicBezTo>
                  <a:cubicBezTo>
                    <a:pt x="96979" y="132370"/>
                    <a:pt x="98219" y="130576"/>
                    <a:pt x="98773" y="130185"/>
                  </a:cubicBezTo>
                  <a:cubicBezTo>
                    <a:pt x="99061" y="130098"/>
                    <a:pt x="99630" y="130069"/>
                    <a:pt x="100281" y="130069"/>
                  </a:cubicBezTo>
                  <a:cubicBezTo>
                    <a:pt x="101105" y="130069"/>
                    <a:pt x="102061" y="130116"/>
                    <a:pt x="102753" y="130152"/>
                  </a:cubicBezTo>
                  <a:cubicBezTo>
                    <a:pt x="103749" y="130213"/>
                    <a:pt x="104813" y="130277"/>
                    <a:pt x="105911" y="130277"/>
                  </a:cubicBezTo>
                  <a:cubicBezTo>
                    <a:pt x="108910" y="130277"/>
                    <a:pt x="112159" y="129803"/>
                    <a:pt x="114953" y="127510"/>
                  </a:cubicBezTo>
                  <a:cubicBezTo>
                    <a:pt x="118671" y="124444"/>
                    <a:pt x="119454" y="119779"/>
                    <a:pt x="120074" y="116028"/>
                  </a:cubicBezTo>
                  <a:cubicBezTo>
                    <a:pt x="120302" y="114723"/>
                    <a:pt x="120661" y="112570"/>
                    <a:pt x="121053" y="111950"/>
                  </a:cubicBezTo>
                  <a:cubicBezTo>
                    <a:pt x="121542" y="111428"/>
                    <a:pt x="123499" y="110613"/>
                    <a:pt x="124673" y="110124"/>
                  </a:cubicBezTo>
                  <a:cubicBezTo>
                    <a:pt x="128098" y="108623"/>
                    <a:pt x="132404" y="106796"/>
                    <a:pt x="134525" y="102425"/>
                  </a:cubicBezTo>
                  <a:lnTo>
                    <a:pt x="134590" y="102295"/>
                  </a:lnTo>
                  <a:cubicBezTo>
                    <a:pt x="136547" y="97989"/>
                    <a:pt x="135307" y="93488"/>
                    <a:pt x="134296" y="89899"/>
                  </a:cubicBezTo>
                  <a:cubicBezTo>
                    <a:pt x="133937" y="88562"/>
                    <a:pt x="133318" y="86344"/>
                    <a:pt x="133448" y="85594"/>
                  </a:cubicBezTo>
                  <a:cubicBezTo>
                    <a:pt x="133676" y="84909"/>
                    <a:pt x="135079" y="83245"/>
                    <a:pt x="135927" y="82234"/>
                  </a:cubicBezTo>
                  <a:cubicBezTo>
                    <a:pt x="138406" y="79363"/>
                    <a:pt x="141473" y="75775"/>
                    <a:pt x="141473" y="70915"/>
                  </a:cubicBezTo>
                  <a:cubicBezTo>
                    <a:pt x="141473" y="65956"/>
                    <a:pt x="138276" y="62336"/>
                    <a:pt x="135732" y="59400"/>
                  </a:cubicBezTo>
                  <a:cubicBezTo>
                    <a:pt x="134883" y="58454"/>
                    <a:pt x="133546" y="56888"/>
                    <a:pt x="133187" y="56105"/>
                  </a:cubicBezTo>
                  <a:cubicBezTo>
                    <a:pt x="133122" y="55224"/>
                    <a:pt x="133709" y="53137"/>
                    <a:pt x="134068" y="51865"/>
                  </a:cubicBezTo>
                  <a:cubicBezTo>
                    <a:pt x="135046" y="48244"/>
                    <a:pt x="136286" y="43742"/>
                    <a:pt x="134296" y="39469"/>
                  </a:cubicBezTo>
                  <a:lnTo>
                    <a:pt x="134264" y="39404"/>
                  </a:lnTo>
                  <a:cubicBezTo>
                    <a:pt x="132143" y="35033"/>
                    <a:pt x="127837" y="33206"/>
                    <a:pt x="124412" y="31706"/>
                  </a:cubicBezTo>
                  <a:cubicBezTo>
                    <a:pt x="123238" y="31216"/>
                    <a:pt x="121281" y="30401"/>
                    <a:pt x="120792" y="29879"/>
                  </a:cubicBezTo>
                  <a:cubicBezTo>
                    <a:pt x="120400" y="29259"/>
                    <a:pt x="120041" y="27106"/>
                    <a:pt x="119813" y="25801"/>
                  </a:cubicBezTo>
                  <a:cubicBezTo>
                    <a:pt x="119193" y="22083"/>
                    <a:pt x="118410" y="17418"/>
                    <a:pt x="114724" y="14352"/>
                  </a:cubicBezTo>
                  <a:cubicBezTo>
                    <a:pt x="111951" y="12037"/>
                    <a:pt x="108678" y="11558"/>
                    <a:pt x="105632" y="11558"/>
                  </a:cubicBezTo>
                  <a:cubicBezTo>
                    <a:pt x="104557" y="11558"/>
                    <a:pt x="103511" y="11617"/>
                    <a:pt x="102524" y="11677"/>
                  </a:cubicBezTo>
                  <a:cubicBezTo>
                    <a:pt x="101833" y="11713"/>
                    <a:pt x="100886" y="11760"/>
                    <a:pt x="100066" y="11760"/>
                  </a:cubicBezTo>
                  <a:cubicBezTo>
                    <a:pt x="99417" y="11760"/>
                    <a:pt x="98847" y="11731"/>
                    <a:pt x="98545" y="11644"/>
                  </a:cubicBezTo>
                  <a:cubicBezTo>
                    <a:pt x="97925" y="11220"/>
                    <a:pt x="96686" y="9459"/>
                    <a:pt x="95968" y="8382"/>
                  </a:cubicBezTo>
                  <a:cubicBezTo>
                    <a:pt x="93782" y="5283"/>
                    <a:pt x="91075" y="1369"/>
                    <a:pt x="86345" y="293"/>
                  </a:cubicBezTo>
                  <a:cubicBezTo>
                    <a:pt x="85494" y="90"/>
                    <a:pt x="84663" y="1"/>
                    <a:pt x="83854" y="1"/>
                  </a:cubicBezTo>
                  <a:cubicBezTo>
                    <a:pt x="80230" y="1"/>
                    <a:pt x="77040" y="1794"/>
                    <a:pt x="74374" y="3261"/>
                  </a:cubicBezTo>
                  <a:cubicBezTo>
                    <a:pt x="73232" y="3913"/>
                    <a:pt x="71340" y="4957"/>
                    <a:pt x="70590" y="5055"/>
                  </a:cubicBezTo>
                  <a:cubicBezTo>
                    <a:pt x="69872" y="4957"/>
                    <a:pt x="67980" y="3913"/>
                    <a:pt x="66838" y="3261"/>
                  </a:cubicBezTo>
                  <a:cubicBezTo>
                    <a:pt x="64172" y="1794"/>
                    <a:pt x="60982" y="1"/>
                    <a:pt x="5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8;p40">
              <a:extLst>
                <a:ext uri="{FF2B5EF4-FFF2-40B4-BE49-F238E27FC236}">
                  <a16:creationId xmlns:a16="http://schemas.microsoft.com/office/drawing/2014/main" id="{265694B2-AECC-4861-8E38-A95160234D30}"/>
                </a:ext>
              </a:extLst>
            </p:cNvPr>
            <p:cNvSpPr/>
            <p:nvPr/>
          </p:nvSpPr>
          <p:spPr>
            <a:xfrm>
              <a:off x="2587150" y="3716200"/>
              <a:ext cx="1059350" cy="1741325"/>
            </a:xfrm>
            <a:custGeom>
              <a:avLst/>
              <a:gdLst/>
              <a:ahLst/>
              <a:cxnLst/>
              <a:rect l="l" t="t" r="r" b="b"/>
              <a:pathLst>
                <a:path w="42374" h="69653" extrusionOk="0">
                  <a:moveTo>
                    <a:pt x="0" y="1"/>
                  </a:moveTo>
                  <a:lnTo>
                    <a:pt x="0" y="63544"/>
                  </a:lnTo>
                  <a:cubicBezTo>
                    <a:pt x="0" y="65534"/>
                    <a:pt x="1011" y="67426"/>
                    <a:pt x="2642" y="68568"/>
                  </a:cubicBezTo>
                  <a:cubicBezTo>
                    <a:pt x="3684" y="69283"/>
                    <a:pt x="4905" y="69652"/>
                    <a:pt x="6137" y="69652"/>
                  </a:cubicBezTo>
                  <a:cubicBezTo>
                    <a:pt x="6872" y="69652"/>
                    <a:pt x="7611" y="69521"/>
                    <a:pt x="8318" y="69253"/>
                  </a:cubicBezTo>
                  <a:lnTo>
                    <a:pt x="42373" y="56140"/>
                  </a:lnTo>
                  <a:lnTo>
                    <a:pt x="42373" y="13929"/>
                  </a:lnTo>
                  <a:cubicBezTo>
                    <a:pt x="40291" y="14538"/>
                    <a:pt x="37971" y="14946"/>
                    <a:pt x="35465" y="14946"/>
                  </a:cubicBezTo>
                  <a:cubicBezTo>
                    <a:pt x="33810" y="14946"/>
                    <a:pt x="32074" y="14769"/>
                    <a:pt x="30271" y="14353"/>
                  </a:cubicBezTo>
                  <a:cubicBezTo>
                    <a:pt x="22442" y="12527"/>
                    <a:pt x="17713" y="7275"/>
                    <a:pt x="14809" y="3361"/>
                  </a:cubicBezTo>
                  <a:cubicBezTo>
                    <a:pt x="14457" y="3369"/>
                    <a:pt x="14093" y="3374"/>
                    <a:pt x="13718" y="3374"/>
                  </a:cubicBezTo>
                  <a:cubicBezTo>
                    <a:pt x="9830" y="3374"/>
                    <a:pt x="4820" y="282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9;p40">
              <a:extLst>
                <a:ext uri="{FF2B5EF4-FFF2-40B4-BE49-F238E27FC236}">
                  <a16:creationId xmlns:a16="http://schemas.microsoft.com/office/drawing/2014/main" id="{13B485CD-A398-4C65-AB1E-613AB53EED4A}"/>
                </a:ext>
              </a:extLst>
            </p:cNvPr>
            <p:cNvSpPr/>
            <p:nvPr/>
          </p:nvSpPr>
          <p:spPr>
            <a:xfrm>
              <a:off x="3952275" y="3719475"/>
              <a:ext cx="1065075" cy="1737850"/>
            </a:xfrm>
            <a:custGeom>
              <a:avLst/>
              <a:gdLst/>
              <a:ahLst/>
              <a:cxnLst/>
              <a:rect l="l" t="t" r="r" b="b"/>
              <a:pathLst>
                <a:path w="42603" h="69514" extrusionOk="0">
                  <a:moveTo>
                    <a:pt x="42602" y="0"/>
                  </a:moveTo>
                  <a:cubicBezTo>
                    <a:pt x="37846" y="2706"/>
                    <a:pt x="32954" y="3243"/>
                    <a:pt x="29136" y="3243"/>
                  </a:cubicBezTo>
                  <a:cubicBezTo>
                    <a:pt x="28765" y="3243"/>
                    <a:pt x="28404" y="3238"/>
                    <a:pt x="28054" y="3230"/>
                  </a:cubicBezTo>
                  <a:cubicBezTo>
                    <a:pt x="25183" y="7144"/>
                    <a:pt x="20453" y="12396"/>
                    <a:pt x="12625" y="14222"/>
                  </a:cubicBezTo>
                  <a:cubicBezTo>
                    <a:pt x="10830" y="14614"/>
                    <a:pt x="9069" y="14810"/>
                    <a:pt x="7405" y="14810"/>
                  </a:cubicBezTo>
                  <a:cubicBezTo>
                    <a:pt x="4698" y="14810"/>
                    <a:pt x="2219" y="14320"/>
                    <a:pt x="1" y="13635"/>
                  </a:cubicBezTo>
                  <a:lnTo>
                    <a:pt x="1" y="55976"/>
                  </a:lnTo>
                  <a:lnTo>
                    <a:pt x="34317" y="69122"/>
                  </a:lnTo>
                  <a:cubicBezTo>
                    <a:pt x="35034" y="69383"/>
                    <a:pt x="35785" y="69513"/>
                    <a:pt x="36502" y="69513"/>
                  </a:cubicBezTo>
                  <a:cubicBezTo>
                    <a:pt x="37709" y="69513"/>
                    <a:pt x="38949" y="69154"/>
                    <a:pt x="39960" y="68437"/>
                  </a:cubicBezTo>
                  <a:cubicBezTo>
                    <a:pt x="41624" y="67295"/>
                    <a:pt x="42602" y="65403"/>
                    <a:pt x="42602" y="63413"/>
                  </a:cubicBezTo>
                  <a:lnTo>
                    <a:pt x="426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810;p40">
            <a:extLst>
              <a:ext uri="{FF2B5EF4-FFF2-40B4-BE49-F238E27FC236}">
                <a16:creationId xmlns:a16="http://schemas.microsoft.com/office/drawing/2014/main" id="{D4631460-3547-477D-88D2-00506401D31F}"/>
              </a:ext>
            </a:extLst>
          </p:cNvPr>
          <p:cNvSpPr/>
          <p:nvPr/>
        </p:nvSpPr>
        <p:spPr>
          <a:xfrm>
            <a:off x="5916815" y="4802515"/>
            <a:ext cx="485360" cy="485360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41753" y="31315"/>
                </a:moveTo>
                <a:lnTo>
                  <a:pt x="41753" y="72025"/>
                </a:lnTo>
                <a:cubicBezTo>
                  <a:pt x="30271" y="68893"/>
                  <a:pt x="20877" y="58455"/>
                  <a:pt x="20877" y="45929"/>
                </a:cubicBezTo>
                <a:lnTo>
                  <a:pt x="20877" y="31315"/>
                </a:lnTo>
                <a:close/>
                <a:moveTo>
                  <a:pt x="187890" y="31315"/>
                </a:moveTo>
                <a:lnTo>
                  <a:pt x="187890" y="45929"/>
                </a:lnTo>
                <a:cubicBezTo>
                  <a:pt x="187890" y="58455"/>
                  <a:pt x="178496" y="69937"/>
                  <a:pt x="167014" y="72025"/>
                </a:cubicBezTo>
                <a:lnTo>
                  <a:pt x="167014" y="31315"/>
                </a:lnTo>
                <a:close/>
                <a:moveTo>
                  <a:pt x="104384" y="41753"/>
                </a:moveTo>
                <a:lnTo>
                  <a:pt x="113778" y="62630"/>
                </a:lnTo>
                <a:lnTo>
                  <a:pt x="135699" y="62630"/>
                </a:lnTo>
                <a:lnTo>
                  <a:pt x="120041" y="83507"/>
                </a:lnTo>
                <a:lnTo>
                  <a:pt x="125260" y="104384"/>
                </a:lnTo>
                <a:lnTo>
                  <a:pt x="125260" y="104384"/>
                </a:lnTo>
                <a:lnTo>
                  <a:pt x="104384" y="92901"/>
                </a:lnTo>
                <a:lnTo>
                  <a:pt x="83507" y="104384"/>
                </a:lnTo>
                <a:lnTo>
                  <a:pt x="88726" y="83507"/>
                </a:lnTo>
                <a:lnTo>
                  <a:pt x="73068" y="62630"/>
                </a:lnTo>
                <a:lnTo>
                  <a:pt x="94989" y="62630"/>
                </a:lnTo>
                <a:lnTo>
                  <a:pt x="104384" y="41753"/>
                </a:lnTo>
                <a:close/>
                <a:moveTo>
                  <a:pt x="41753" y="0"/>
                </a:moveTo>
                <a:lnTo>
                  <a:pt x="41753" y="10438"/>
                </a:lnTo>
                <a:lnTo>
                  <a:pt x="10438" y="10438"/>
                </a:lnTo>
                <a:cubicBezTo>
                  <a:pt x="4175" y="10438"/>
                  <a:pt x="0" y="14614"/>
                  <a:pt x="0" y="20877"/>
                </a:cubicBezTo>
                <a:lnTo>
                  <a:pt x="0" y="45929"/>
                </a:lnTo>
                <a:cubicBezTo>
                  <a:pt x="0" y="69937"/>
                  <a:pt x="17745" y="89770"/>
                  <a:pt x="41753" y="92901"/>
                </a:cubicBezTo>
                <a:lnTo>
                  <a:pt x="41753" y="93945"/>
                </a:lnTo>
                <a:cubicBezTo>
                  <a:pt x="41753" y="124216"/>
                  <a:pt x="62630" y="149269"/>
                  <a:pt x="90814" y="155532"/>
                </a:cubicBezTo>
                <a:lnTo>
                  <a:pt x="83507" y="177452"/>
                </a:lnTo>
                <a:lnTo>
                  <a:pt x="59499" y="177452"/>
                </a:lnTo>
                <a:cubicBezTo>
                  <a:pt x="55323" y="177452"/>
                  <a:pt x="51148" y="180584"/>
                  <a:pt x="50104" y="184759"/>
                </a:cubicBezTo>
                <a:lnTo>
                  <a:pt x="41753" y="208767"/>
                </a:lnTo>
                <a:lnTo>
                  <a:pt x="167014" y="208767"/>
                </a:lnTo>
                <a:lnTo>
                  <a:pt x="158663" y="184759"/>
                </a:lnTo>
                <a:cubicBezTo>
                  <a:pt x="157619" y="180584"/>
                  <a:pt x="153444" y="177452"/>
                  <a:pt x="149269" y="177452"/>
                </a:cubicBezTo>
                <a:lnTo>
                  <a:pt x="125260" y="177452"/>
                </a:lnTo>
                <a:lnTo>
                  <a:pt x="117953" y="155532"/>
                </a:lnTo>
                <a:cubicBezTo>
                  <a:pt x="146137" y="149269"/>
                  <a:pt x="167014" y="124216"/>
                  <a:pt x="167014" y="93945"/>
                </a:cubicBezTo>
                <a:lnTo>
                  <a:pt x="167014" y="92901"/>
                </a:lnTo>
                <a:cubicBezTo>
                  <a:pt x="191022" y="89770"/>
                  <a:pt x="208767" y="69937"/>
                  <a:pt x="208767" y="45929"/>
                </a:cubicBezTo>
                <a:lnTo>
                  <a:pt x="208767" y="20877"/>
                </a:lnTo>
                <a:cubicBezTo>
                  <a:pt x="208767" y="14614"/>
                  <a:pt x="204592" y="10438"/>
                  <a:pt x="198329" y="10438"/>
                </a:cubicBezTo>
                <a:lnTo>
                  <a:pt x="167014" y="10438"/>
                </a:lnTo>
                <a:lnTo>
                  <a:pt x="167014" y="0"/>
                </a:lnTo>
                <a:close/>
              </a:path>
            </a:pathLst>
          </a:custGeom>
          <a:solidFill>
            <a:srgbClr val="FF2E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2B42851-7176-4005-B24E-31309CC50AEE}"/>
              </a:ext>
            </a:extLst>
          </p:cNvPr>
          <p:cNvSpPr txBox="1"/>
          <p:nvPr/>
        </p:nvSpPr>
        <p:spPr>
          <a:xfrm>
            <a:off x="8615834" y="2967335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3C53057-D654-4FE3-A4E2-8AA66B07E80E}"/>
              </a:ext>
            </a:extLst>
          </p:cNvPr>
          <p:cNvSpPr txBox="1"/>
          <p:nvPr/>
        </p:nvSpPr>
        <p:spPr>
          <a:xfrm>
            <a:off x="8265108" y="3385765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86B875E-083F-45B1-A893-B4B0D3A070F8}"/>
              </a:ext>
            </a:extLst>
          </p:cNvPr>
          <p:cNvSpPr txBox="1"/>
          <p:nvPr/>
        </p:nvSpPr>
        <p:spPr>
          <a:xfrm>
            <a:off x="5309690" y="2967335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91478B5-A91B-43E2-83C2-206359BC3154}"/>
              </a:ext>
            </a:extLst>
          </p:cNvPr>
          <p:cNvSpPr txBox="1"/>
          <p:nvPr/>
        </p:nvSpPr>
        <p:spPr>
          <a:xfrm>
            <a:off x="4958964" y="3385765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98F92A5-B2C9-46B0-814B-A488DD021B24}"/>
              </a:ext>
            </a:extLst>
          </p:cNvPr>
          <p:cNvSpPr txBox="1"/>
          <p:nvPr/>
        </p:nvSpPr>
        <p:spPr>
          <a:xfrm>
            <a:off x="2027270" y="2973158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3A43619-6D29-41A7-BB65-8D5398450518}"/>
              </a:ext>
            </a:extLst>
          </p:cNvPr>
          <p:cNvSpPr txBox="1"/>
          <p:nvPr/>
        </p:nvSpPr>
        <p:spPr>
          <a:xfrm>
            <a:off x="1676544" y="3391588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A8AEED6-6A51-47D7-ABEA-A6DCB1FA839C}"/>
              </a:ext>
            </a:extLst>
          </p:cNvPr>
          <p:cNvSpPr txBox="1"/>
          <p:nvPr/>
        </p:nvSpPr>
        <p:spPr>
          <a:xfrm>
            <a:off x="8615834" y="5581470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092FBAC-EEDD-4941-8AAB-B03505334619}"/>
              </a:ext>
            </a:extLst>
          </p:cNvPr>
          <p:cNvSpPr txBox="1"/>
          <p:nvPr/>
        </p:nvSpPr>
        <p:spPr>
          <a:xfrm>
            <a:off x="8265108" y="5999900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896DB93-807A-41A2-9ED4-B45E7373CAA6}"/>
              </a:ext>
            </a:extLst>
          </p:cNvPr>
          <p:cNvSpPr txBox="1"/>
          <p:nvPr/>
        </p:nvSpPr>
        <p:spPr>
          <a:xfrm>
            <a:off x="5309690" y="5581470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C6660F2-6AB6-4733-A9AB-6B29BA0AEF33}"/>
              </a:ext>
            </a:extLst>
          </p:cNvPr>
          <p:cNvSpPr txBox="1"/>
          <p:nvPr/>
        </p:nvSpPr>
        <p:spPr>
          <a:xfrm>
            <a:off x="4958964" y="5999900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7277067-FF3E-4FCB-A709-E69FF7A20A9A}"/>
              </a:ext>
            </a:extLst>
          </p:cNvPr>
          <p:cNvSpPr txBox="1"/>
          <p:nvPr/>
        </p:nvSpPr>
        <p:spPr>
          <a:xfrm>
            <a:off x="2027270" y="5587293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34454C1-4206-4AFE-8B61-539F891739A4}"/>
              </a:ext>
            </a:extLst>
          </p:cNvPr>
          <p:cNvSpPr txBox="1"/>
          <p:nvPr/>
        </p:nvSpPr>
        <p:spPr>
          <a:xfrm>
            <a:off x="1676544" y="6005723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95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2973577" y="40136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  <p:graphicFrame>
        <p:nvGraphicFramePr>
          <p:cNvPr id="19" name="مخطط 18">
            <a:extLst>
              <a:ext uri="{FF2B5EF4-FFF2-40B4-BE49-F238E27FC236}">
                <a16:creationId xmlns:a16="http://schemas.microsoft.com/office/drawing/2014/main" id="{29C8D8A6-0095-406E-B7B1-E2468C6AF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786172"/>
              </p:ext>
            </p:extLst>
          </p:nvPr>
        </p:nvGraphicFramePr>
        <p:xfrm>
          <a:off x="1961554" y="1935435"/>
          <a:ext cx="83947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1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2973577" y="40136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  <p:grpSp>
        <p:nvGrpSpPr>
          <p:cNvPr id="3" name="Google Shape;995;p63">
            <a:extLst>
              <a:ext uri="{FF2B5EF4-FFF2-40B4-BE49-F238E27FC236}">
                <a16:creationId xmlns:a16="http://schemas.microsoft.com/office/drawing/2014/main" id="{B09EF22B-AFE3-44A9-B43D-3593EFE5BEF2}"/>
              </a:ext>
            </a:extLst>
          </p:cNvPr>
          <p:cNvGrpSpPr/>
          <p:nvPr/>
        </p:nvGrpSpPr>
        <p:grpSpPr>
          <a:xfrm>
            <a:off x="3773328" y="2296931"/>
            <a:ext cx="4645344" cy="4351112"/>
            <a:chOff x="4721450" y="1509475"/>
            <a:chExt cx="79350" cy="74325"/>
          </a:xfrm>
        </p:grpSpPr>
        <p:sp>
          <p:nvSpPr>
            <p:cNvPr id="4" name="Google Shape;996;p63">
              <a:extLst>
                <a:ext uri="{FF2B5EF4-FFF2-40B4-BE49-F238E27FC236}">
                  <a16:creationId xmlns:a16="http://schemas.microsoft.com/office/drawing/2014/main" id="{236C0C7E-3572-4D3C-B41C-E593C6787852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7;p63">
              <a:extLst>
                <a:ext uri="{FF2B5EF4-FFF2-40B4-BE49-F238E27FC236}">
                  <a16:creationId xmlns:a16="http://schemas.microsoft.com/office/drawing/2014/main" id="{A842523B-B3ED-4572-B04D-B17FE3A43C31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8;p63">
              <a:extLst>
                <a:ext uri="{FF2B5EF4-FFF2-40B4-BE49-F238E27FC236}">
                  <a16:creationId xmlns:a16="http://schemas.microsoft.com/office/drawing/2014/main" id="{E468548E-DF9E-43FB-BB05-8A5D6A46BAD1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9;p63">
              <a:extLst>
                <a:ext uri="{FF2B5EF4-FFF2-40B4-BE49-F238E27FC236}">
                  <a16:creationId xmlns:a16="http://schemas.microsoft.com/office/drawing/2014/main" id="{EE08DD9A-B866-40FD-A2F5-0728AB658808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" name="Google Shape;796;p40">
            <a:extLst>
              <a:ext uri="{FF2B5EF4-FFF2-40B4-BE49-F238E27FC236}">
                <a16:creationId xmlns:a16="http://schemas.microsoft.com/office/drawing/2014/main" id="{4AE7F0B2-E5DF-4882-BDD4-E8AE75595717}"/>
              </a:ext>
            </a:extLst>
          </p:cNvPr>
          <p:cNvGrpSpPr/>
          <p:nvPr/>
        </p:nvGrpSpPr>
        <p:grpSpPr>
          <a:xfrm>
            <a:off x="5527670" y="3341985"/>
            <a:ext cx="1136660" cy="1642161"/>
            <a:chOff x="2008875" y="245325"/>
            <a:chExt cx="3588700" cy="5184675"/>
          </a:xfrm>
          <a:solidFill>
            <a:srgbClr val="FF2E63"/>
          </a:solidFill>
        </p:grpSpPr>
        <p:sp>
          <p:nvSpPr>
            <p:cNvPr id="9" name="Google Shape;797;p40">
              <a:extLst>
                <a:ext uri="{FF2B5EF4-FFF2-40B4-BE49-F238E27FC236}">
                  <a16:creationId xmlns:a16="http://schemas.microsoft.com/office/drawing/2014/main" id="{D6FD7097-4B7F-429B-BCB9-323AD81ADC45}"/>
                </a:ext>
              </a:extLst>
            </p:cNvPr>
            <p:cNvSpPr/>
            <p:nvPr/>
          </p:nvSpPr>
          <p:spPr>
            <a:xfrm>
              <a:off x="3118850" y="3075700"/>
              <a:ext cx="1368750" cy="1286725"/>
            </a:xfrm>
            <a:custGeom>
              <a:avLst/>
              <a:gdLst/>
              <a:ahLst/>
              <a:cxnLst/>
              <a:rect l="l" t="t" r="r" b="b"/>
              <a:pathLst>
                <a:path w="54750" h="51469" extrusionOk="0">
                  <a:moveTo>
                    <a:pt x="27375" y="0"/>
                  </a:moveTo>
                  <a:lnTo>
                    <a:pt x="13670" y="7214"/>
                  </a:lnTo>
                  <a:cubicBezTo>
                    <a:pt x="12624" y="16952"/>
                    <a:pt x="8115" y="37582"/>
                    <a:pt x="0" y="51468"/>
                  </a:cubicBezTo>
                  <a:lnTo>
                    <a:pt x="54750" y="51468"/>
                  </a:lnTo>
                  <a:cubicBezTo>
                    <a:pt x="46635" y="37582"/>
                    <a:pt x="42126" y="16952"/>
                    <a:pt x="41080" y="7214"/>
                  </a:cubicBezTo>
                  <a:lnTo>
                    <a:pt x="27375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8;p40">
              <a:extLst>
                <a:ext uri="{FF2B5EF4-FFF2-40B4-BE49-F238E27FC236}">
                  <a16:creationId xmlns:a16="http://schemas.microsoft.com/office/drawing/2014/main" id="{03C785CB-8D57-4EC3-B33D-EE69BF4DEDE8}"/>
                </a:ext>
              </a:extLst>
            </p:cNvPr>
            <p:cNvSpPr/>
            <p:nvPr/>
          </p:nvSpPr>
          <p:spPr>
            <a:xfrm>
              <a:off x="2506600" y="4362400"/>
              <a:ext cx="2592350" cy="797100"/>
            </a:xfrm>
            <a:custGeom>
              <a:avLst/>
              <a:gdLst/>
              <a:ahLst/>
              <a:cxnLst/>
              <a:rect l="l" t="t" r="r" b="b"/>
              <a:pathLst>
                <a:path w="103694" h="31884" extrusionOk="0">
                  <a:moveTo>
                    <a:pt x="1" y="0"/>
                  </a:moveTo>
                  <a:lnTo>
                    <a:pt x="1" y="31883"/>
                  </a:lnTo>
                  <a:lnTo>
                    <a:pt x="103693" y="31883"/>
                  </a:lnTo>
                  <a:lnTo>
                    <a:pt x="103693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9;p40">
              <a:extLst>
                <a:ext uri="{FF2B5EF4-FFF2-40B4-BE49-F238E27FC236}">
                  <a16:creationId xmlns:a16="http://schemas.microsoft.com/office/drawing/2014/main" id="{FE17C3DE-3610-4887-953A-A79FFC573FD9}"/>
                </a:ext>
              </a:extLst>
            </p:cNvPr>
            <p:cNvSpPr/>
            <p:nvPr/>
          </p:nvSpPr>
          <p:spPr>
            <a:xfrm>
              <a:off x="2008875" y="5159475"/>
              <a:ext cx="3588700" cy="270525"/>
            </a:xfrm>
            <a:custGeom>
              <a:avLst/>
              <a:gdLst/>
              <a:ahLst/>
              <a:cxnLst/>
              <a:rect l="l" t="t" r="r" b="b"/>
              <a:pathLst>
                <a:path w="143548" h="10821" extrusionOk="0">
                  <a:moveTo>
                    <a:pt x="1" y="0"/>
                  </a:moveTo>
                  <a:lnTo>
                    <a:pt x="1" y="10821"/>
                  </a:lnTo>
                  <a:lnTo>
                    <a:pt x="143547" y="10821"/>
                  </a:lnTo>
                  <a:lnTo>
                    <a:pt x="143547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0;p40">
              <a:extLst>
                <a:ext uri="{FF2B5EF4-FFF2-40B4-BE49-F238E27FC236}">
                  <a16:creationId xmlns:a16="http://schemas.microsoft.com/office/drawing/2014/main" id="{F8A484D4-26B7-4D9F-B7BC-98DB69EAD298}"/>
                </a:ext>
              </a:extLst>
            </p:cNvPr>
            <p:cNvSpPr/>
            <p:nvPr/>
          </p:nvSpPr>
          <p:spPr>
            <a:xfrm>
              <a:off x="2008875" y="245325"/>
              <a:ext cx="3588700" cy="3413775"/>
            </a:xfrm>
            <a:custGeom>
              <a:avLst/>
              <a:gdLst/>
              <a:ahLst/>
              <a:cxnLst/>
              <a:rect l="l" t="t" r="r" b="b"/>
              <a:pathLst>
                <a:path w="143548" h="136551" extrusionOk="0">
                  <a:moveTo>
                    <a:pt x="71774" y="1"/>
                  </a:moveTo>
                  <a:lnTo>
                    <a:pt x="49593" y="44976"/>
                  </a:lnTo>
                  <a:lnTo>
                    <a:pt x="1" y="52154"/>
                  </a:lnTo>
                  <a:lnTo>
                    <a:pt x="35887" y="87139"/>
                  </a:lnTo>
                  <a:lnTo>
                    <a:pt x="27412" y="136551"/>
                  </a:lnTo>
                  <a:lnTo>
                    <a:pt x="71774" y="113251"/>
                  </a:lnTo>
                  <a:lnTo>
                    <a:pt x="116136" y="136551"/>
                  </a:lnTo>
                  <a:lnTo>
                    <a:pt x="107661" y="87139"/>
                  </a:lnTo>
                  <a:lnTo>
                    <a:pt x="143547" y="52154"/>
                  </a:lnTo>
                  <a:lnTo>
                    <a:pt x="93955" y="44976"/>
                  </a:lnTo>
                  <a:lnTo>
                    <a:pt x="71774" y="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9AA575-D6E5-4E8F-BAC3-7AA668CB0ED6}"/>
              </a:ext>
            </a:extLst>
          </p:cNvPr>
          <p:cNvSpPr txBox="1"/>
          <p:nvPr/>
        </p:nvSpPr>
        <p:spPr>
          <a:xfrm>
            <a:off x="8511311" y="2625463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50E07C4-1491-4125-9257-A67ECD233ED7}"/>
              </a:ext>
            </a:extLst>
          </p:cNvPr>
          <p:cNvSpPr txBox="1"/>
          <p:nvPr/>
        </p:nvSpPr>
        <p:spPr>
          <a:xfrm>
            <a:off x="8160585" y="3043893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E7E6819-3239-4C49-AC19-1611F1A984B3}"/>
              </a:ext>
            </a:extLst>
          </p:cNvPr>
          <p:cNvSpPr txBox="1"/>
          <p:nvPr/>
        </p:nvSpPr>
        <p:spPr>
          <a:xfrm>
            <a:off x="2195626" y="4857689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74C993B-45E2-41C9-A39D-EA6F254A1DE4}"/>
              </a:ext>
            </a:extLst>
          </p:cNvPr>
          <p:cNvSpPr txBox="1"/>
          <p:nvPr/>
        </p:nvSpPr>
        <p:spPr>
          <a:xfrm>
            <a:off x="1844900" y="5276119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0443FDC-7A87-4C95-A261-D737932BFC0A}"/>
              </a:ext>
            </a:extLst>
          </p:cNvPr>
          <p:cNvSpPr txBox="1"/>
          <p:nvPr/>
        </p:nvSpPr>
        <p:spPr>
          <a:xfrm>
            <a:off x="8210814" y="5292400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25DC77-42B1-4AC4-A281-11E8168D8695}"/>
              </a:ext>
            </a:extLst>
          </p:cNvPr>
          <p:cNvSpPr txBox="1"/>
          <p:nvPr/>
        </p:nvSpPr>
        <p:spPr>
          <a:xfrm>
            <a:off x="7860088" y="5710830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419D769-FE25-4C0A-8475-14BC779E28CD}"/>
              </a:ext>
            </a:extLst>
          </p:cNvPr>
          <p:cNvSpPr txBox="1"/>
          <p:nvPr/>
        </p:nvSpPr>
        <p:spPr>
          <a:xfrm>
            <a:off x="2310829" y="2130184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739BF3-2750-45BC-B86A-4912DDB108FE}"/>
              </a:ext>
            </a:extLst>
          </p:cNvPr>
          <p:cNvSpPr txBox="1"/>
          <p:nvPr/>
        </p:nvSpPr>
        <p:spPr>
          <a:xfrm>
            <a:off x="1960103" y="2548614"/>
            <a:ext cx="2305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dirty="0"/>
              <a:t>الاستفادة من أصل لاتيني والمحتوى هراء أبجد هوز يمنع القارئ من الهاء مضمون النص</a:t>
            </a:r>
            <a:endParaRPr lang="ar-SY" sz="1200" dirty="0">
              <a:solidFill>
                <a:srgbClr val="512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2973577" y="40136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  <p:graphicFrame>
        <p:nvGraphicFramePr>
          <p:cNvPr id="5" name="مخطط 4">
            <a:extLst>
              <a:ext uri="{FF2B5EF4-FFF2-40B4-BE49-F238E27FC236}">
                <a16:creationId xmlns:a16="http://schemas.microsoft.com/office/drawing/2014/main" id="{913DA292-2AE5-4C5F-949B-CC794787E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078213"/>
              </p:ext>
            </p:extLst>
          </p:nvPr>
        </p:nvGraphicFramePr>
        <p:xfrm>
          <a:off x="571500" y="1864261"/>
          <a:ext cx="6370655" cy="436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293848F5-B92E-4814-A0B2-16C637B81C4C}"/>
              </a:ext>
            </a:extLst>
          </p:cNvPr>
          <p:cNvSpPr/>
          <p:nvPr/>
        </p:nvSpPr>
        <p:spPr>
          <a:xfrm>
            <a:off x="7251700" y="3429000"/>
            <a:ext cx="4687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ar-SY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SY" dirty="0">
                <a:solidFill>
                  <a:schemeClr val="bg2">
                    <a:lumMod val="25000"/>
                  </a:schemeClr>
                </a:solidFill>
              </a:rPr>
              <a:t>الاستفادة من أصل لاتيني والمحتوى هراء أبجد هوز يمنع القارئ من الهاء مضمون النص، وبالتالي يمكن أن تركز اهتمامها على تصميم الرسوم البيانية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4BF058F-69B3-47E0-98CF-2C0E9B1EBEE2}"/>
              </a:ext>
            </a:extLst>
          </p:cNvPr>
          <p:cNvSpPr txBox="1"/>
          <p:nvPr/>
        </p:nvSpPr>
        <p:spPr>
          <a:xfrm>
            <a:off x="8428756" y="2735056"/>
            <a:ext cx="351089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5400" dirty="0">
                <a:solidFill>
                  <a:srgbClr val="FF2E63"/>
                </a:solidFill>
              </a:rPr>
              <a:t>عنوان صغير</a:t>
            </a:r>
          </a:p>
        </p:txBody>
      </p:sp>
    </p:spTree>
    <p:extLst>
      <p:ext uri="{BB962C8B-B14F-4D97-AF65-F5344CB8AC3E}">
        <p14:creationId xmlns:p14="http://schemas.microsoft.com/office/powerpoint/2010/main" val="29977271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EB149D1-55F4-4953-A8DE-B8E60E20E781}"/>
              </a:ext>
            </a:extLst>
          </p:cNvPr>
          <p:cNvSpPr txBox="1"/>
          <p:nvPr/>
        </p:nvSpPr>
        <p:spPr>
          <a:xfrm>
            <a:off x="2973577" y="40136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8F2C8BF6-A032-4A0E-B5F6-8138680AF180}"/>
              </a:ext>
            </a:extLst>
          </p:cNvPr>
          <p:cNvGrpSpPr/>
          <p:nvPr/>
        </p:nvGrpSpPr>
        <p:grpSpPr>
          <a:xfrm>
            <a:off x="1665448" y="2218039"/>
            <a:ext cx="4989352" cy="3995850"/>
            <a:chOff x="7558249" y="1197815"/>
            <a:chExt cx="538834" cy="431539"/>
          </a:xfrm>
        </p:grpSpPr>
        <p:sp>
          <p:nvSpPr>
            <p:cNvPr id="3" name="Google Shape;2155;p64">
              <a:extLst>
                <a:ext uri="{FF2B5EF4-FFF2-40B4-BE49-F238E27FC236}">
                  <a16:creationId xmlns:a16="http://schemas.microsoft.com/office/drawing/2014/main" id="{4CA78972-E792-4F8B-A089-9EE5398AADE4}"/>
                </a:ext>
              </a:extLst>
            </p:cNvPr>
            <p:cNvSpPr/>
            <p:nvPr/>
          </p:nvSpPr>
          <p:spPr>
            <a:xfrm>
              <a:off x="7558249" y="1400681"/>
              <a:ext cx="21002" cy="16009"/>
            </a:xfrm>
            <a:custGeom>
              <a:avLst/>
              <a:gdLst/>
              <a:ahLst/>
              <a:cxnLst/>
              <a:rect l="l" t="t" r="r" b="b"/>
              <a:pathLst>
                <a:path w="1295" h="987" extrusionOk="0">
                  <a:moveTo>
                    <a:pt x="0" y="1"/>
                  </a:moveTo>
                  <a:lnTo>
                    <a:pt x="0" y="223"/>
                  </a:lnTo>
                  <a:lnTo>
                    <a:pt x="1294" y="987"/>
                  </a:lnTo>
                  <a:lnTo>
                    <a:pt x="1294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56;p64">
              <a:extLst>
                <a:ext uri="{FF2B5EF4-FFF2-40B4-BE49-F238E27FC236}">
                  <a16:creationId xmlns:a16="http://schemas.microsoft.com/office/drawing/2014/main" id="{870F5FE3-E1BD-4DD1-9FDE-C2D5D7CF45A0}"/>
                </a:ext>
              </a:extLst>
            </p:cNvPr>
            <p:cNvSpPr/>
            <p:nvPr/>
          </p:nvSpPr>
          <p:spPr>
            <a:xfrm>
              <a:off x="7579240" y="1383502"/>
              <a:ext cx="50761" cy="33186"/>
            </a:xfrm>
            <a:custGeom>
              <a:avLst/>
              <a:gdLst/>
              <a:ahLst/>
              <a:cxnLst/>
              <a:rect l="l" t="t" r="r" b="b"/>
              <a:pathLst>
                <a:path w="3130" h="2046" extrusionOk="0">
                  <a:moveTo>
                    <a:pt x="3130" y="0"/>
                  </a:moveTo>
                  <a:lnTo>
                    <a:pt x="0" y="1812"/>
                  </a:lnTo>
                  <a:lnTo>
                    <a:pt x="0" y="2046"/>
                  </a:lnTo>
                  <a:lnTo>
                    <a:pt x="3130" y="222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57;p64">
              <a:extLst>
                <a:ext uri="{FF2B5EF4-FFF2-40B4-BE49-F238E27FC236}">
                  <a16:creationId xmlns:a16="http://schemas.microsoft.com/office/drawing/2014/main" id="{2325D8F9-6236-4F50-96C2-015269EEED58}"/>
                </a:ext>
              </a:extLst>
            </p:cNvPr>
            <p:cNvSpPr/>
            <p:nvPr/>
          </p:nvSpPr>
          <p:spPr>
            <a:xfrm>
              <a:off x="7558249" y="1360322"/>
              <a:ext cx="90137" cy="52569"/>
            </a:xfrm>
            <a:custGeom>
              <a:avLst/>
              <a:gdLst/>
              <a:ahLst/>
              <a:cxnLst/>
              <a:rect l="l" t="t" r="r" b="b"/>
              <a:pathLst>
                <a:path w="5558" h="3241" extrusionOk="0">
                  <a:moveTo>
                    <a:pt x="5545" y="0"/>
                  </a:moveTo>
                  <a:lnTo>
                    <a:pt x="2366" y="74"/>
                  </a:lnTo>
                  <a:lnTo>
                    <a:pt x="3179" y="641"/>
                  </a:lnTo>
                  <a:lnTo>
                    <a:pt x="0" y="2489"/>
                  </a:lnTo>
                  <a:lnTo>
                    <a:pt x="1294" y="3241"/>
                  </a:lnTo>
                  <a:lnTo>
                    <a:pt x="4424" y="1429"/>
                  </a:lnTo>
                  <a:lnTo>
                    <a:pt x="5557" y="2144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58;p64">
              <a:extLst>
                <a:ext uri="{FF2B5EF4-FFF2-40B4-BE49-F238E27FC236}">
                  <a16:creationId xmlns:a16="http://schemas.microsoft.com/office/drawing/2014/main" id="{2E52FC1D-9F79-4B1F-87DA-C92EC85AB96F}"/>
                </a:ext>
              </a:extLst>
            </p:cNvPr>
            <p:cNvSpPr/>
            <p:nvPr/>
          </p:nvSpPr>
          <p:spPr>
            <a:xfrm>
              <a:off x="7629996" y="1383502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1" y="0"/>
                  </a:moveTo>
                  <a:lnTo>
                    <a:pt x="1" y="222"/>
                  </a:lnTo>
                  <a:lnTo>
                    <a:pt x="987" y="838"/>
                  </a:lnTo>
                  <a:lnTo>
                    <a:pt x="1134" y="7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59;p64">
              <a:extLst>
                <a:ext uri="{FF2B5EF4-FFF2-40B4-BE49-F238E27FC236}">
                  <a16:creationId xmlns:a16="http://schemas.microsoft.com/office/drawing/2014/main" id="{9C16E0D7-8C2E-4198-A0A1-548DD82F5396}"/>
                </a:ext>
              </a:extLst>
            </p:cNvPr>
            <p:cNvSpPr/>
            <p:nvPr/>
          </p:nvSpPr>
          <p:spPr>
            <a:xfrm>
              <a:off x="7596629" y="1361506"/>
              <a:ext cx="13201" cy="10819"/>
            </a:xfrm>
            <a:custGeom>
              <a:avLst/>
              <a:gdLst/>
              <a:ahLst/>
              <a:cxnLst/>
              <a:rect l="l" t="t" r="r" b="b"/>
              <a:pathLst>
                <a:path w="814" h="667" extrusionOk="0">
                  <a:moveTo>
                    <a:pt x="0" y="1"/>
                  </a:moveTo>
                  <a:lnTo>
                    <a:pt x="0" y="210"/>
                  </a:lnTo>
                  <a:lnTo>
                    <a:pt x="641" y="666"/>
                  </a:lnTo>
                  <a:lnTo>
                    <a:pt x="813" y="5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60;p64">
              <a:extLst>
                <a:ext uri="{FF2B5EF4-FFF2-40B4-BE49-F238E27FC236}">
                  <a16:creationId xmlns:a16="http://schemas.microsoft.com/office/drawing/2014/main" id="{548BB364-E5C2-4A5E-A8D7-21D09BC42179}"/>
                </a:ext>
              </a:extLst>
            </p:cNvPr>
            <p:cNvSpPr/>
            <p:nvPr/>
          </p:nvSpPr>
          <p:spPr>
            <a:xfrm>
              <a:off x="7652381" y="1217410"/>
              <a:ext cx="76757" cy="142103"/>
            </a:xfrm>
            <a:custGeom>
              <a:avLst/>
              <a:gdLst/>
              <a:ahLst/>
              <a:cxnLst/>
              <a:rect l="l" t="t" r="r" b="b"/>
              <a:pathLst>
                <a:path w="4733" h="8761" extrusionOk="0">
                  <a:moveTo>
                    <a:pt x="1" y="0"/>
                  </a:moveTo>
                  <a:lnTo>
                    <a:pt x="1" y="7553"/>
                  </a:lnTo>
                  <a:cubicBezTo>
                    <a:pt x="1" y="8219"/>
                    <a:pt x="1060" y="8761"/>
                    <a:pt x="2367" y="8761"/>
                  </a:cubicBezTo>
                  <a:cubicBezTo>
                    <a:pt x="3673" y="8761"/>
                    <a:pt x="4732" y="8219"/>
                    <a:pt x="4732" y="7553"/>
                  </a:cubicBezTo>
                  <a:lnTo>
                    <a:pt x="4732" y="0"/>
                  </a:lnTo>
                  <a:cubicBezTo>
                    <a:pt x="4732" y="666"/>
                    <a:pt x="3673" y="1208"/>
                    <a:pt x="2367" y="1208"/>
                  </a:cubicBezTo>
                  <a:cubicBezTo>
                    <a:pt x="1060" y="1208"/>
                    <a:pt x="1" y="666"/>
                    <a:pt x="1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61;p64">
              <a:extLst>
                <a:ext uri="{FF2B5EF4-FFF2-40B4-BE49-F238E27FC236}">
                  <a16:creationId xmlns:a16="http://schemas.microsoft.com/office/drawing/2014/main" id="{EC86A476-20BA-4C3D-8503-79AD4C499F2B}"/>
                </a:ext>
              </a:extLst>
            </p:cNvPr>
            <p:cNvSpPr/>
            <p:nvPr/>
          </p:nvSpPr>
          <p:spPr>
            <a:xfrm>
              <a:off x="7652381" y="1197815"/>
              <a:ext cx="76757" cy="39188"/>
            </a:xfrm>
            <a:custGeom>
              <a:avLst/>
              <a:gdLst/>
              <a:ahLst/>
              <a:cxnLst/>
              <a:rect l="l" t="t" r="r" b="b"/>
              <a:pathLst>
                <a:path w="4733" h="2416" extrusionOk="0">
                  <a:moveTo>
                    <a:pt x="2367" y="1"/>
                  </a:moveTo>
                  <a:cubicBezTo>
                    <a:pt x="1060" y="1"/>
                    <a:pt x="1" y="531"/>
                    <a:pt x="1" y="1208"/>
                  </a:cubicBezTo>
                  <a:cubicBezTo>
                    <a:pt x="1" y="1874"/>
                    <a:pt x="1060" y="2416"/>
                    <a:pt x="2367" y="2416"/>
                  </a:cubicBezTo>
                  <a:cubicBezTo>
                    <a:pt x="3673" y="2416"/>
                    <a:pt x="4732" y="1874"/>
                    <a:pt x="4732" y="1208"/>
                  </a:cubicBezTo>
                  <a:cubicBezTo>
                    <a:pt x="4732" y="543"/>
                    <a:pt x="3673" y="1"/>
                    <a:pt x="2367" y="1"/>
                  </a:cubicBezTo>
                  <a:close/>
                </a:path>
              </a:pathLst>
            </a:custGeom>
            <a:solidFill>
              <a:srgbClr val="FF6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62;p64">
              <a:extLst>
                <a:ext uri="{FF2B5EF4-FFF2-40B4-BE49-F238E27FC236}">
                  <a16:creationId xmlns:a16="http://schemas.microsoft.com/office/drawing/2014/main" id="{28192FBE-3960-4843-BD3F-E9DB04DCAF99}"/>
                </a:ext>
              </a:extLst>
            </p:cNvPr>
            <p:cNvSpPr/>
            <p:nvPr/>
          </p:nvSpPr>
          <p:spPr>
            <a:xfrm>
              <a:off x="7649591" y="1454260"/>
              <a:ext cx="21196" cy="16204"/>
            </a:xfrm>
            <a:custGeom>
              <a:avLst/>
              <a:gdLst/>
              <a:ahLst/>
              <a:cxnLst/>
              <a:rect l="l" t="t" r="r" b="b"/>
              <a:pathLst>
                <a:path w="1307" h="999" extrusionOk="0">
                  <a:moveTo>
                    <a:pt x="0" y="0"/>
                  </a:moveTo>
                  <a:lnTo>
                    <a:pt x="0" y="234"/>
                  </a:lnTo>
                  <a:lnTo>
                    <a:pt x="1306" y="998"/>
                  </a:lnTo>
                  <a:lnTo>
                    <a:pt x="1306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63;p64">
              <a:extLst>
                <a:ext uri="{FF2B5EF4-FFF2-40B4-BE49-F238E27FC236}">
                  <a16:creationId xmlns:a16="http://schemas.microsoft.com/office/drawing/2014/main" id="{F82695AF-7D8D-40BA-9AA4-090ADD296A5D}"/>
                </a:ext>
              </a:extLst>
            </p:cNvPr>
            <p:cNvSpPr/>
            <p:nvPr/>
          </p:nvSpPr>
          <p:spPr>
            <a:xfrm>
              <a:off x="7670776" y="1437260"/>
              <a:ext cx="50761" cy="33202"/>
            </a:xfrm>
            <a:custGeom>
              <a:avLst/>
              <a:gdLst/>
              <a:ahLst/>
              <a:cxnLst/>
              <a:rect l="l" t="t" r="r" b="b"/>
              <a:pathLst>
                <a:path w="3130" h="2047" extrusionOk="0">
                  <a:moveTo>
                    <a:pt x="3130" y="1"/>
                  </a:moveTo>
                  <a:lnTo>
                    <a:pt x="0" y="1812"/>
                  </a:lnTo>
                  <a:lnTo>
                    <a:pt x="0" y="2046"/>
                  </a:lnTo>
                  <a:lnTo>
                    <a:pt x="3130" y="223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4;p64">
              <a:extLst>
                <a:ext uri="{FF2B5EF4-FFF2-40B4-BE49-F238E27FC236}">
                  <a16:creationId xmlns:a16="http://schemas.microsoft.com/office/drawing/2014/main" id="{11C7E8F3-4635-4CBF-88F7-96D59B62BBB5}"/>
                </a:ext>
              </a:extLst>
            </p:cNvPr>
            <p:cNvSpPr/>
            <p:nvPr/>
          </p:nvSpPr>
          <p:spPr>
            <a:xfrm>
              <a:off x="7649591" y="1414080"/>
              <a:ext cx="90331" cy="52585"/>
            </a:xfrm>
            <a:custGeom>
              <a:avLst/>
              <a:gdLst/>
              <a:ahLst/>
              <a:cxnLst/>
              <a:rect l="l" t="t" r="r" b="b"/>
              <a:pathLst>
                <a:path w="5570" h="3242" extrusionOk="0">
                  <a:moveTo>
                    <a:pt x="5545" y="1"/>
                  </a:moveTo>
                  <a:lnTo>
                    <a:pt x="2366" y="74"/>
                  </a:lnTo>
                  <a:lnTo>
                    <a:pt x="3192" y="629"/>
                  </a:lnTo>
                  <a:lnTo>
                    <a:pt x="0" y="2477"/>
                  </a:lnTo>
                  <a:lnTo>
                    <a:pt x="1306" y="3241"/>
                  </a:lnTo>
                  <a:lnTo>
                    <a:pt x="4436" y="1430"/>
                  </a:lnTo>
                  <a:lnTo>
                    <a:pt x="5570" y="2144"/>
                  </a:lnTo>
                  <a:lnTo>
                    <a:pt x="5570" y="2144"/>
                  </a:lnTo>
                  <a:lnTo>
                    <a:pt x="5545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65;p64">
              <a:extLst>
                <a:ext uri="{FF2B5EF4-FFF2-40B4-BE49-F238E27FC236}">
                  <a16:creationId xmlns:a16="http://schemas.microsoft.com/office/drawing/2014/main" id="{29F31A49-0AC4-4B29-B904-0A6F2B258988}"/>
                </a:ext>
              </a:extLst>
            </p:cNvPr>
            <p:cNvSpPr/>
            <p:nvPr/>
          </p:nvSpPr>
          <p:spPr>
            <a:xfrm>
              <a:off x="7721532" y="1437260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1" y="1"/>
                  </a:moveTo>
                  <a:lnTo>
                    <a:pt x="1" y="223"/>
                  </a:lnTo>
                  <a:lnTo>
                    <a:pt x="987" y="839"/>
                  </a:lnTo>
                  <a:lnTo>
                    <a:pt x="1135" y="7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66;p64">
              <a:extLst>
                <a:ext uri="{FF2B5EF4-FFF2-40B4-BE49-F238E27FC236}">
                  <a16:creationId xmlns:a16="http://schemas.microsoft.com/office/drawing/2014/main" id="{DB7CF51C-448E-41D4-A71E-5097D10D0854}"/>
                </a:ext>
              </a:extLst>
            </p:cNvPr>
            <p:cNvSpPr/>
            <p:nvPr/>
          </p:nvSpPr>
          <p:spPr>
            <a:xfrm>
              <a:off x="7687970" y="1415280"/>
              <a:ext cx="13396" cy="10803"/>
            </a:xfrm>
            <a:custGeom>
              <a:avLst/>
              <a:gdLst/>
              <a:ahLst/>
              <a:cxnLst/>
              <a:rect l="l" t="t" r="r" b="b"/>
              <a:pathLst>
                <a:path w="826" h="666" extrusionOk="0">
                  <a:moveTo>
                    <a:pt x="0" y="0"/>
                  </a:moveTo>
                  <a:lnTo>
                    <a:pt x="0" y="210"/>
                  </a:lnTo>
                  <a:lnTo>
                    <a:pt x="641" y="666"/>
                  </a:lnTo>
                  <a:lnTo>
                    <a:pt x="826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67;p64">
              <a:extLst>
                <a:ext uri="{FF2B5EF4-FFF2-40B4-BE49-F238E27FC236}">
                  <a16:creationId xmlns:a16="http://schemas.microsoft.com/office/drawing/2014/main" id="{1A7D066D-4BBF-4B51-BFD8-742F9A07CA4E}"/>
                </a:ext>
              </a:extLst>
            </p:cNvPr>
            <p:cNvSpPr/>
            <p:nvPr/>
          </p:nvSpPr>
          <p:spPr>
            <a:xfrm>
              <a:off x="7743917" y="1270974"/>
              <a:ext cx="76563" cy="142314"/>
            </a:xfrm>
            <a:custGeom>
              <a:avLst/>
              <a:gdLst/>
              <a:ahLst/>
              <a:cxnLst/>
              <a:rect l="l" t="t" r="r" b="b"/>
              <a:pathLst>
                <a:path w="4721" h="8774" extrusionOk="0">
                  <a:moveTo>
                    <a:pt x="1" y="0"/>
                  </a:moveTo>
                  <a:lnTo>
                    <a:pt x="1" y="7566"/>
                  </a:lnTo>
                  <a:cubicBezTo>
                    <a:pt x="1" y="8231"/>
                    <a:pt x="1061" y="8773"/>
                    <a:pt x="2367" y="8773"/>
                  </a:cubicBezTo>
                  <a:cubicBezTo>
                    <a:pt x="3660" y="8773"/>
                    <a:pt x="4720" y="8231"/>
                    <a:pt x="4720" y="7566"/>
                  </a:cubicBezTo>
                  <a:lnTo>
                    <a:pt x="4720" y="13"/>
                  </a:lnTo>
                  <a:cubicBezTo>
                    <a:pt x="4720" y="678"/>
                    <a:pt x="3673" y="1220"/>
                    <a:pt x="2367" y="1220"/>
                  </a:cubicBezTo>
                  <a:cubicBezTo>
                    <a:pt x="1061" y="1220"/>
                    <a:pt x="1" y="678"/>
                    <a:pt x="1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68;p64">
              <a:extLst>
                <a:ext uri="{FF2B5EF4-FFF2-40B4-BE49-F238E27FC236}">
                  <a16:creationId xmlns:a16="http://schemas.microsoft.com/office/drawing/2014/main" id="{9F94A3DF-0734-4BB8-B279-6355F611D98C}"/>
                </a:ext>
              </a:extLst>
            </p:cNvPr>
            <p:cNvSpPr/>
            <p:nvPr/>
          </p:nvSpPr>
          <p:spPr>
            <a:xfrm>
              <a:off x="7743917" y="1251589"/>
              <a:ext cx="76563" cy="39188"/>
            </a:xfrm>
            <a:custGeom>
              <a:avLst/>
              <a:gdLst/>
              <a:ahLst/>
              <a:cxnLst/>
              <a:rect l="l" t="t" r="r" b="b"/>
              <a:pathLst>
                <a:path w="4721" h="2416" extrusionOk="0">
                  <a:moveTo>
                    <a:pt x="2354" y="0"/>
                  </a:moveTo>
                  <a:cubicBezTo>
                    <a:pt x="1048" y="0"/>
                    <a:pt x="1" y="530"/>
                    <a:pt x="1" y="1208"/>
                  </a:cubicBezTo>
                  <a:cubicBezTo>
                    <a:pt x="1" y="1873"/>
                    <a:pt x="1061" y="2415"/>
                    <a:pt x="2354" y="2415"/>
                  </a:cubicBezTo>
                  <a:cubicBezTo>
                    <a:pt x="3660" y="2415"/>
                    <a:pt x="4720" y="1873"/>
                    <a:pt x="4720" y="1208"/>
                  </a:cubicBezTo>
                  <a:cubicBezTo>
                    <a:pt x="4720" y="530"/>
                    <a:pt x="3660" y="0"/>
                    <a:pt x="2354" y="0"/>
                  </a:cubicBezTo>
                  <a:close/>
                </a:path>
              </a:pathLst>
            </a:custGeom>
            <a:solidFill>
              <a:srgbClr val="011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69;p64">
              <a:extLst>
                <a:ext uri="{FF2B5EF4-FFF2-40B4-BE49-F238E27FC236}">
                  <a16:creationId xmlns:a16="http://schemas.microsoft.com/office/drawing/2014/main" id="{24F8CC2E-CB3E-4795-B9A5-896FFFBB1953}"/>
                </a:ext>
              </a:extLst>
            </p:cNvPr>
            <p:cNvSpPr/>
            <p:nvPr/>
          </p:nvSpPr>
          <p:spPr>
            <a:xfrm>
              <a:off x="7741922" y="1507013"/>
              <a:ext cx="21196" cy="16009"/>
            </a:xfrm>
            <a:custGeom>
              <a:avLst/>
              <a:gdLst/>
              <a:ahLst/>
              <a:cxnLst/>
              <a:rect l="l" t="t" r="r" b="b"/>
              <a:pathLst>
                <a:path w="1307" h="987" extrusionOk="0">
                  <a:moveTo>
                    <a:pt x="1" y="1"/>
                  </a:moveTo>
                  <a:lnTo>
                    <a:pt x="1" y="223"/>
                  </a:lnTo>
                  <a:lnTo>
                    <a:pt x="1307" y="987"/>
                  </a:lnTo>
                  <a:lnTo>
                    <a:pt x="1307" y="7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70;p64">
              <a:extLst>
                <a:ext uri="{FF2B5EF4-FFF2-40B4-BE49-F238E27FC236}">
                  <a16:creationId xmlns:a16="http://schemas.microsoft.com/office/drawing/2014/main" id="{C0DD3CBB-08D7-4EA5-A438-FA6304F15F46}"/>
                </a:ext>
              </a:extLst>
            </p:cNvPr>
            <p:cNvSpPr/>
            <p:nvPr/>
          </p:nvSpPr>
          <p:spPr>
            <a:xfrm>
              <a:off x="7763107" y="1489834"/>
              <a:ext cx="50777" cy="33186"/>
            </a:xfrm>
            <a:custGeom>
              <a:avLst/>
              <a:gdLst/>
              <a:ahLst/>
              <a:cxnLst/>
              <a:rect l="l" t="t" r="r" b="b"/>
              <a:pathLst>
                <a:path w="3131" h="2046" extrusionOk="0">
                  <a:moveTo>
                    <a:pt x="3130" y="0"/>
                  </a:moveTo>
                  <a:lnTo>
                    <a:pt x="1" y="1812"/>
                  </a:lnTo>
                  <a:lnTo>
                    <a:pt x="1" y="2046"/>
                  </a:lnTo>
                  <a:lnTo>
                    <a:pt x="3130" y="234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71;p64">
              <a:extLst>
                <a:ext uri="{FF2B5EF4-FFF2-40B4-BE49-F238E27FC236}">
                  <a16:creationId xmlns:a16="http://schemas.microsoft.com/office/drawing/2014/main" id="{E3C5FDE7-32DD-44AB-9B03-E90ADB8E1432}"/>
                </a:ext>
              </a:extLst>
            </p:cNvPr>
            <p:cNvSpPr/>
            <p:nvPr/>
          </p:nvSpPr>
          <p:spPr>
            <a:xfrm>
              <a:off x="7741922" y="1466848"/>
              <a:ext cx="90348" cy="52374"/>
            </a:xfrm>
            <a:custGeom>
              <a:avLst/>
              <a:gdLst/>
              <a:ahLst/>
              <a:cxnLst/>
              <a:rect l="l" t="t" r="r" b="b"/>
              <a:pathLst>
                <a:path w="5571" h="3229" extrusionOk="0">
                  <a:moveTo>
                    <a:pt x="5558" y="0"/>
                  </a:moveTo>
                  <a:lnTo>
                    <a:pt x="2379" y="62"/>
                  </a:lnTo>
                  <a:lnTo>
                    <a:pt x="3192" y="629"/>
                  </a:lnTo>
                  <a:lnTo>
                    <a:pt x="1" y="2477"/>
                  </a:lnTo>
                  <a:lnTo>
                    <a:pt x="1307" y="3229"/>
                  </a:lnTo>
                  <a:lnTo>
                    <a:pt x="4436" y="1417"/>
                  </a:lnTo>
                  <a:lnTo>
                    <a:pt x="5570" y="2132"/>
                  </a:lnTo>
                  <a:lnTo>
                    <a:pt x="5558" y="0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72;p64">
              <a:extLst>
                <a:ext uri="{FF2B5EF4-FFF2-40B4-BE49-F238E27FC236}">
                  <a16:creationId xmlns:a16="http://schemas.microsoft.com/office/drawing/2014/main" id="{0B7B3BFA-E3D6-44A5-8C8F-CEC2DB4559A2}"/>
                </a:ext>
              </a:extLst>
            </p:cNvPr>
            <p:cNvSpPr/>
            <p:nvPr/>
          </p:nvSpPr>
          <p:spPr>
            <a:xfrm>
              <a:off x="7813879" y="1489834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0" y="0"/>
                  </a:moveTo>
                  <a:lnTo>
                    <a:pt x="0" y="234"/>
                  </a:lnTo>
                  <a:lnTo>
                    <a:pt x="986" y="838"/>
                  </a:lnTo>
                  <a:lnTo>
                    <a:pt x="1134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73;p64">
              <a:extLst>
                <a:ext uri="{FF2B5EF4-FFF2-40B4-BE49-F238E27FC236}">
                  <a16:creationId xmlns:a16="http://schemas.microsoft.com/office/drawing/2014/main" id="{943AE5C8-AE79-478F-B3CE-C60B5D06CD72}"/>
                </a:ext>
              </a:extLst>
            </p:cNvPr>
            <p:cNvSpPr/>
            <p:nvPr/>
          </p:nvSpPr>
          <p:spPr>
            <a:xfrm>
              <a:off x="7780496" y="1467838"/>
              <a:ext cx="13201" cy="10819"/>
            </a:xfrm>
            <a:custGeom>
              <a:avLst/>
              <a:gdLst/>
              <a:ahLst/>
              <a:cxnLst/>
              <a:rect l="l" t="t" r="r" b="b"/>
              <a:pathLst>
                <a:path w="814" h="667" extrusionOk="0">
                  <a:moveTo>
                    <a:pt x="1" y="1"/>
                  </a:moveTo>
                  <a:lnTo>
                    <a:pt x="1" y="223"/>
                  </a:lnTo>
                  <a:lnTo>
                    <a:pt x="629" y="666"/>
                  </a:lnTo>
                  <a:lnTo>
                    <a:pt x="814" y="5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74;p64">
              <a:extLst>
                <a:ext uri="{FF2B5EF4-FFF2-40B4-BE49-F238E27FC236}">
                  <a16:creationId xmlns:a16="http://schemas.microsoft.com/office/drawing/2014/main" id="{3F8354C6-8E31-4035-A9C8-EBF86052C044}"/>
                </a:ext>
              </a:extLst>
            </p:cNvPr>
            <p:cNvSpPr/>
            <p:nvPr/>
          </p:nvSpPr>
          <p:spPr>
            <a:xfrm>
              <a:off x="7836264" y="1323742"/>
              <a:ext cx="76741" cy="142103"/>
            </a:xfrm>
            <a:custGeom>
              <a:avLst/>
              <a:gdLst/>
              <a:ahLst/>
              <a:cxnLst/>
              <a:rect l="l" t="t" r="r" b="b"/>
              <a:pathLst>
                <a:path w="4732" h="8761" extrusionOk="0">
                  <a:moveTo>
                    <a:pt x="0" y="0"/>
                  </a:moveTo>
                  <a:lnTo>
                    <a:pt x="0" y="7553"/>
                  </a:lnTo>
                  <a:cubicBezTo>
                    <a:pt x="0" y="8219"/>
                    <a:pt x="1060" y="8761"/>
                    <a:pt x="2366" y="8761"/>
                  </a:cubicBezTo>
                  <a:cubicBezTo>
                    <a:pt x="3672" y="8761"/>
                    <a:pt x="4732" y="8219"/>
                    <a:pt x="4732" y="7553"/>
                  </a:cubicBezTo>
                  <a:lnTo>
                    <a:pt x="4732" y="0"/>
                  </a:lnTo>
                  <a:cubicBezTo>
                    <a:pt x="4732" y="666"/>
                    <a:pt x="3672" y="1208"/>
                    <a:pt x="2366" y="1208"/>
                  </a:cubicBezTo>
                  <a:cubicBezTo>
                    <a:pt x="1060" y="1208"/>
                    <a:pt x="0" y="666"/>
                    <a:pt x="0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75;p64">
              <a:extLst>
                <a:ext uri="{FF2B5EF4-FFF2-40B4-BE49-F238E27FC236}">
                  <a16:creationId xmlns:a16="http://schemas.microsoft.com/office/drawing/2014/main" id="{31B20919-2C77-44AC-B97A-299AA11DE6EC}"/>
                </a:ext>
              </a:extLst>
            </p:cNvPr>
            <p:cNvSpPr/>
            <p:nvPr/>
          </p:nvSpPr>
          <p:spPr>
            <a:xfrm>
              <a:off x="7836264" y="1304147"/>
              <a:ext cx="76547" cy="39188"/>
            </a:xfrm>
            <a:custGeom>
              <a:avLst/>
              <a:gdLst/>
              <a:ahLst/>
              <a:cxnLst/>
              <a:rect l="l" t="t" r="r" b="b"/>
              <a:pathLst>
                <a:path w="4720" h="2416" extrusionOk="0">
                  <a:moveTo>
                    <a:pt x="2354" y="1"/>
                  </a:moveTo>
                  <a:cubicBezTo>
                    <a:pt x="1048" y="1"/>
                    <a:pt x="0" y="543"/>
                    <a:pt x="0" y="1208"/>
                  </a:cubicBezTo>
                  <a:cubicBezTo>
                    <a:pt x="0" y="1874"/>
                    <a:pt x="1048" y="2416"/>
                    <a:pt x="2354" y="2416"/>
                  </a:cubicBezTo>
                  <a:cubicBezTo>
                    <a:pt x="3660" y="2416"/>
                    <a:pt x="4720" y="1874"/>
                    <a:pt x="4720" y="1208"/>
                  </a:cubicBezTo>
                  <a:cubicBezTo>
                    <a:pt x="4720" y="543"/>
                    <a:pt x="3660" y="1"/>
                    <a:pt x="2354" y="1"/>
                  </a:cubicBezTo>
                  <a:close/>
                </a:path>
              </a:pathLst>
            </a:custGeom>
            <a:solidFill>
              <a:srgbClr val="FF6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76;p64">
              <a:extLst>
                <a:ext uri="{FF2B5EF4-FFF2-40B4-BE49-F238E27FC236}">
                  <a16:creationId xmlns:a16="http://schemas.microsoft.com/office/drawing/2014/main" id="{AD9FF423-30E5-4807-8E92-1AF778568E24}"/>
                </a:ext>
              </a:extLst>
            </p:cNvPr>
            <p:cNvSpPr/>
            <p:nvPr/>
          </p:nvSpPr>
          <p:spPr>
            <a:xfrm>
              <a:off x="7833863" y="1560187"/>
              <a:ext cx="21196" cy="16009"/>
            </a:xfrm>
            <a:custGeom>
              <a:avLst/>
              <a:gdLst/>
              <a:ahLst/>
              <a:cxnLst/>
              <a:rect l="l" t="t" r="r" b="b"/>
              <a:pathLst>
                <a:path w="1307" h="987" extrusionOk="0">
                  <a:moveTo>
                    <a:pt x="1" y="0"/>
                  </a:moveTo>
                  <a:lnTo>
                    <a:pt x="1" y="235"/>
                  </a:lnTo>
                  <a:lnTo>
                    <a:pt x="1307" y="986"/>
                  </a:lnTo>
                  <a:lnTo>
                    <a:pt x="1307" y="7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77;p64">
              <a:extLst>
                <a:ext uri="{FF2B5EF4-FFF2-40B4-BE49-F238E27FC236}">
                  <a16:creationId xmlns:a16="http://schemas.microsoft.com/office/drawing/2014/main" id="{54CFD493-BBF6-4D78-94F3-FA2FAC06E5B6}"/>
                </a:ext>
              </a:extLst>
            </p:cNvPr>
            <p:cNvSpPr/>
            <p:nvPr/>
          </p:nvSpPr>
          <p:spPr>
            <a:xfrm>
              <a:off x="7855048" y="1542992"/>
              <a:ext cx="50566" cy="33202"/>
            </a:xfrm>
            <a:custGeom>
              <a:avLst/>
              <a:gdLst/>
              <a:ahLst/>
              <a:cxnLst/>
              <a:rect l="l" t="t" r="r" b="b"/>
              <a:pathLst>
                <a:path w="3118" h="2047" extrusionOk="0">
                  <a:moveTo>
                    <a:pt x="3118" y="1"/>
                  </a:moveTo>
                  <a:lnTo>
                    <a:pt x="1" y="1812"/>
                  </a:lnTo>
                  <a:lnTo>
                    <a:pt x="1" y="2046"/>
                  </a:lnTo>
                  <a:lnTo>
                    <a:pt x="3118" y="235"/>
                  </a:lnTo>
                  <a:lnTo>
                    <a:pt x="31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78;p64">
              <a:extLst>
                <a:ext uri="{FF2B5EF4-FFF2-40B4-BE49-F238E27FC236}">
                  <a16:creationId xmlns:a16="http://schemas.microsoft.com/office/drawing/2014/main" id="{C1F9FD82-877B-404E-B8D3-ACC5B3FE7347}"/>
                </a:ext>
              </a:extLst>
            </p:cNvPr>
            <p:cNvSpPr/>
            <p:nvPr/>
          </p:nvSpPr>
          <p:spPr>
            <a:xfrm>
              <a:off x="7833863" y="1520006"/>
              <a:ext cx="90137" cy="52391"/>
            </a:xfrm>
            <a:custGeom>
              <a:avLst/>
              <a:gdLst/>
              <a:ahLst/>
              <a:cxnLst/>
              <a:rect l="l" t="t" r="r" b="b"/>
              <a:pathLst>
                <a:path w="5558" h="3230" extrusionOk="0">
                  <a:moveTo>
                    <a:pt x="5545" y="1"/>
                  </a:moveTo>
                  <a:lnTo>
                    <a:pt x="2366" y="62"/>
                  </a:lnTo>
                  <a:lnTo>
                    <a:pt x="3192" y="629"/>
                  </a:lnTo>
                  <a:lnTo>
                    <a:pt x="1" y="2477"/>
                  </a:lnTo>
                  <a:lnTo>
                    <a:pt x="1307" y="3229"/>
                  </a:lnTo>
                  <a:lnTo>
                    <a:pt x="4424" y="1418"/>
                  </a:lnTo>
                  <a:lnTo>
                    <a:pt x="5558" y="2132"/>
                  </a:lnTo>
                  <a:lnTo>
                    <a:pt x="5545" y="1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79;p64">
              <a:extLst>
                <a:ext uri="{FF2B5EF4-FFF2-40B4-BE49-F238E27FC236}">
                  <a16:creationId xmlns:a16="http://schemas.microsoft.com/office/drawing/2014/main" id="{1BBCBAA5-2DA4-4FEA-8032-9F54C9F14E79}"/>
                </a:ext>
              </a:extLst>
            </p:cNvPr>
            <p:cNvSpPr/>
            <p:nvPr/>
          </p:nvSpPr>
          <p:spPr>
            <a:xfrm>
              <a:off x="7905609" y="1542992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1" y="1"/>
                  </a:moveTo>
                  <a:lnTo>
                    <a:pt x="1" y="235"/>
                  </a:lnTo>
                  <a:lnTo>
                    <a:pt x="999" y="839"/>
                  </a:lnTo>
                  <a:lnTo>
                    <a:pt x="1135" y="7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80;p64">
              <a:extLst>
                <a:ext uri="{FF2B5EF4-FFF2-40B4-BE49-F238E27FC236}">
                  <a16:creationId xmlns:a16="http://schemas.microsoft.com/office/drawing/2014/main" id="{FBCC0526-E871-46B8-8919-834EAB1A6CA7}"/>
                </a:ext>
              </a:extLst>
            </p:cNvPr>
            <p:cNvSpPr/>
            <p:nvPr/>
          </p:nvSpPr>
          <p:spPr>
            <a:xfrm>
              <a:off x="7872243" y="1521012"/>
              <a:ext cx="13396" cy="10803"/>
            </a:xfrm>
            <a:custGeom>
              <a:avLst/>
              <a:gdLst/>
              <a:ahLst/>
              <a:cxnLst/>
              <a:rect l="l" t="t" r="r" b="b"/>
              <a:pathLst>
                <a:path w="826" h="666" extrusionOk="0">
                  <a:moveTo>
                    <a:pt x="0" y="0"/>
                  </a:moveTo>
                  <a:lnTo>
                    <a:pt x="0" y="222"/>
                  </a:lnTo>
                  <a:lnTo>
                    <a:pt x="641" y="666"/>
                  </a:lnTo>
                  <a:lnTo>
                    <a:pt x="826" y="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81;p64">
              <a:extLst>
                <a:ext uri="{FF2B5EF4-FFF2-40B4-BE49-F238E27FC236}">
                  <a16:creationId xmlns:a16="http://schemas.microsoft.com/office/drawing/2014/main" id="{44ACAC13-2CDB-4C82-9557-34917C06AFF8}"/>
                </a:ext>
              </a:extLst>
            </p:cNvPr>
            <p:cNvSpPr/>
            <p:nvPr/>
          </p:nvSpPr>
          <p:spPr>
            <a:xfrm>
              <a:off x="7927995" y="1376900"/>
              <a:ext cx="76757" cy="142120"/>
            </a:xfrm>
            <a:custGeom>
              <a:avLst/>
              <a:gdLst/>
              <a:ahLst/>
              <a:cxnLst/>
              <a:rect l="l" t="t" r="r" b="b"/>
              <a:pathLst>
                <a:path w="4733" h="8762" extrusionOk="0">
                  <a:moveTo>
                    <a:pt x="1" y="1"/>
                  </a:moveTo>
                  <a:lnTo>
                    <a:pt x="1" y="7554"/>
                  </a:lnTo>
                  <a:cubicBezTo>
                    <a:pt x="1" y="8219"/>
                    <a:pt x="1061" y="8761"/>
                    <a:pt x="2367" y="8761"/>
                  </a:cubicBezTo>
                  <a:cubicBezTo>
                    <a:pt x="3673" y="8761"/>
                    <a:pt x="4732" y="8219"/>
                    <a:pt x="4732" y="7554"/>
                  </a:cubicBezTo>
                  <a:lnTo>
                    <a:pt x="4732" y="1"/>
                  </a:lnTo>
                  <a:cubicBezTo>
                    <a:pt x="4732" y="666"/>
                    <a:pt x="3673" y="1208"/>
                    <a:pt x="2367" y="1208"/>
                  </a:cubicBezTo>
                  <a:cubicBezTo>
                    <a:pt x="1061" y="1208"/>
                    <a:pt x="1" y="666"/>
                    <a:pt x="1" y="1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182;p64">
              <a:extLst>
                <a:ext uri="{FF2B5EF4-FFF2-40B4-BE49-F238E27FC236}">
                  <a16:creationId xmlns:a16="http://schemas.microsoft.com/office/drawing/2014/main" id="{AAFAD2B5-C5CD-41E9-A664-8643FCF41CB2}"/>
                </a:ext>
              </a:extLst>
            </p:cNvPr>
            <p:cNvSpPr/>
            <p:nvPr/>
          </p:nvSpPr>
          <p:spPr>
            <a:xfrm>
              <a:off x="7927995" y="1357321"/>
              <a:ext cx="76757" cy="39188"/>
            </a:xfrm>
            <a:custGeom>
              <a:avLst/>
              <a:gdLst/>
              <a:ahLst/>
              <a:cxnLst/>
              <a:rect l="l" t="t" r="r" b="b"/>
              <a:pathLst>
                <a:path w="4733" h="2416" extrusionOk="0">
                  <a:moveTo>
                    <a:pt x="2367" y="0"/>
                  </a:moveTo>
                  <a:cubicBezTo>
                    <a:pt x="1061" y="0"/>
                    <a:pt x="1" y="542"/>
                    <a:pt x="1" y="1208"/>
                  </a:cubicBezTo>
                  <a:cubicBezTo>
                    <a:pt x="1" y="1873"/>
                    <a:pt x="1061" y="2415"/>
                    <a:pt x="2367" y="2415"/>
                  </a:cubicBezTo>
                  <a:cubicBezTo>
                    <a:pt x="3673" y="2415"/>
                    <a:pt x="4732" y="1873"/>
                    <a:pt x="4732" y="1208"/>
                  </a:cubicBezTo>
                  <a:cubicBezTo>
                    <a:pt x="4732" y="542"/>
                    <a:pt x="3673" y="0"/>
                    <a:pt x="2367" y="0"/>
                  </a:cubicBezTo>
                  <a:close/>
                </a:path>
              </a:pathLst>
            </a:custGeom>
            <a:solidFill>
              <a:srgbClr val="011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83;p64">
              <a:extLst>
                <a:ext uri="{FF2B5EF4-FFF2-40B4-BE49-F238E27FC236}">
                  <a16:creationId xmlns:a16="http://schemas.microsoft.com/office/drawing/2014/main" id="{2DA5F766-B895-42F2-98A5-852A53F4CD3F}"/>
                </a:ext>
              </a:extLst>
            </p:cNvPr>
            <p:cNvSpPr/>
            <p:nvPr/>
          </p:nvSpPr>
          <p:spPr>
            <a:xfrm>
              <a:off x="7926210" y="1613345"/>
              <a:ext cx="21196" cy="16009"/>
            </a:xfrm>
            <a:custGeom>
              <a:avLst/>
              <a:gdLst/>
              <a:ahLst/>
              <a:cxnLst/>
              <a:rect l="l" t="t" r="r" b="b"/>
              <a:pathLst>
                <a:path w="1307" h="987" extrusionOk="0">
                  <a:moveTo>
                    <a:pt x="0" y="1"/>
                  </a:moveTo>
                  <a:lnTo>
                    <a:pt x="0" y="235"/>
                  </a:lnTo>
                  <a:lnTo>
                    <a:pt x="1306" y="987"/>
                  </a:lnTo>
                  <a:lnTo>
                    <a:pt x="1306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84;p64">
              <a:extLst>
                <a:ext uri="{FF2B5EF4-FFF2-40B4-BE49-F238E27FC236}">
                  <a16:creationId xmlns:a16="http://schemas.microsoft.com/office/drawing/2014/main" id="{2866E840-357F-4F69-8095-78BA86A1DA6B}"/>
                </a:ext>
              </a:extLst>
            </p:cNvPr>
            <p:cNvSpPr/>
            <p:nvPr/>
          </p:nvSpPr>
          <p:spPr>
            <a:xfrm>
              <a:off x="7947395" y="1596166"/>
              <a:ext cx="50566" cy="33186"/>
            </a:xfrm>
            <a:custGeom>
              <a:avLst/>
              <a:gdLst/>
              <a:ahLst/>
              <a:cxnLst/>
              <a:rect l="l" t="t" r="r" b="b"/>
              <a:pathLst>
                <a:path w="3118" h="2046" extrusionOk="0">
                  <a:moveTo>
                    <a:pt x="3117" y="0"/>
                  </a:moveTo>
                  <a:lnTo>
                    <a:pt x="0" y="1812"/>
                  </a:lnTo>
                  <a:lnTo>
                    <a:pt x="0" y="2046"/>
                  </a:lnTo>
                  <a:lnTo>
                    <a:pt x="3117" y="234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85;p64">
              <a:extLst>
                <a:ext uri="{FF2B5EF4-FFF2-40B4-BE49-F238E27FC236}">
                  <a16:creationId xmlns:a16="http://schemas.microsoft.com/office/drawing/2014/main" id="{968C82D0-74F8-46C2-861E-EF60BF90D6CA}"/>
                </a:ext>
              </a:extLst>
            </p:cNvPr>
            <p:cNvSpPr/>
            <p:nvPr/>
          </p:nvSpPr>
          <p:spPr>
            <a:xfrm>
              <a:off x="7926210" y="1573180"/>
              <a:ext cx="90137" cy="52374"/>
            </a:xfrm>
            <a:custGeom>
              <a:avLst/>
              <a:gdLst/>
              <a:ahLst/>
              <a:cxnLst/>
              <a:rect l="l" t="t" r="r" b="b"/>
              <a:pathLst>
                <a:path w="5558" h="3229" extrusionOk="0">
                  <a:moveTo>
                    <a:pt x="5557" y="0"/>
                  </a:moveTo>
                  <a:lnTo>
                    <a:pt x="2366" y="62"/>
                  </a:lnTo>
                  <a:lnTo>
                    <a:pt x="3191" y="629"/>
                  </a:lnTo>
                  <a:lnTo>
                    <a:pt x="0" y="2477"/>
                  </a:lnTo>
                  <a:lnTo>
                    <a:pt x="1306" y="3229"/>
                  </a:lnTo>
                  <a:lnTo>
                    <a:pt x="4423" y="1417"/>
                  </a:lnTo>
                  <a:lnTo>
                    <a:pt x="5557" y="2132"/>
                  </a:lnTo>
                  <a:lnTo>
                    <a:pt x="5557" y="0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86;p64">
              <a:extLst>
                <a:ext uri="{FF2B5EF4-FFF2-40B4-BE49-F238E27FC236}">
                  <a16:creationId xmlns:a16="http://schemas.microsoft.com/office/drawing/2014/main" id="{0131C450-444F-4F8A-823C-2AB2B390A88C}"/>
                </a:ext>
              </a:extLst>
            </p:cNvPr>
            <p:cNvSpPr/>
            <p:nvPr/>
          </p:nvSpPr>
          <p:spPr>
            <a:xfrm>
              <a:off x="7997957" y="1596166"/>
              <a:ext cx="18407" cy="13609"/>
            </a:xfrm>
            <a:custGeom>
              <a:avLst/>
              <a:gdLst/>
              <a:ahLst/>
              <a:cxnLst/>
              <a:rect l="l" t="t" r="r" b="b"/>
              <a:pathLst>
                <a:path w="1135" h="839" extrusionOk="0">
                  <a:moveTo>
                    <a:pt x="0" y="0"/>
                  </a:moveTo>
                  <a:lnTo>
                    <a:pt x="0" y="234"/>
                  </a:lnTo>
                  <a:lnTo>
                    <a:pt x="998" y="838"/>
                  </a:lnTo>
                  <a:lnTo>
                    <a:pt x="1134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87;p64">
              <a:extLst>
                <a:ext uri="{FF2B5EF4-FFF2-40B4-BE49-F238E27FC236}">
                  <a16:creationId xmlns:a16="http://schemas.microsoft.com/office/drawing/2014/main" id="{3DC05E61-3C5C-446E-862D-6C511A3F54A9}"/>
                </a:ext>
              </a:extLst>
            </p:cNvPr>
            <p:cNvSpPr/>
            <p:nvPr/>
          </p:nvSpPr>
          <p:spPr>
            <a:xfrm>
              <a:off x="7964573" y="1574170"/>
              <a:ext cx="13412" cy="11013"/>
            </a:xfrm>
            <a:custGeom>
              <a:avLst/>
              <a:gdLst/>
              <a:ahLst/>
              <a:cxnLst/>
              <a:rect l="l" t="t" r="r" b="b"/>
              <a:pathLst>
                <a:path w="827" h="679" extrusionOk="0">
                  <a:moveTo>
                    <a:pt x="1" y="1"/>
                  </a:moveTo>
                  <a:lnTo>
                    <a:pt x="1" y="223"/>
                  </a:lnTo>
                  <a:lnTo>
                    <a:pt x="641" y="679"/>
                  </a:lnTo>
                  <a:lnTo>
                    <a:pt x="826" y="5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88;p64">
              <a:extLst>
                <a:ext uri="{FF2B5EF4-FFF2-40B4-BE49-F238E27FC236}">
                  <a16:creationId xmlns:a16="http://schemas.microsoft.com/office/drawing/2014/main" id="{12E9920D-7A54-4D9E-8293-6B5E8AE7FA52}"/>
                </a:ext>
              </a:extLst>
            </p:cNvPr>
            <p:cNvSpPr/>
            <p:nvPr/>
          </p:nvSpPr>
          <p:spPr>
            <a:xfrm>
              <a:off x="8020536" y="1430074"/>
              <a:ext cx="76547" cy="142103"/>
            </a:xfrm>
            <a:custGeom>
              <a:avLst/>
              <a:gdLst/>
              <a:ahLst/>
              <a:cxnLst/>
              <a:rect l="l" t="t" r="r" b="b"/>
              <a:pathLst>
                <a:path w="4720" h="8761" extrusionOk="0">
                  <a:moveTo>
                    <a:pt x="1" y="0"/>
                  </a:moveTo>
                  <a:lnTo>
                    <a:pt x="1" y="7553"/>
                  </a:lnTo>
                  <a:cubicBezTo>
                    <a:pt x="1" y="8219"/>
                    <a:pt x="1060" y="8761"/>
                    <a:pt x="2354" y="8761"/>
                  </a:cubicBezTo>
                  <a:cubicBezTo>
                    <a:pt x="3660" y="8761"/>
                    <a:pt x="4720" y="8219"/>
                    <a:pt x="4720" y="7553"/>
                  </a:cubicBezTo>
                  <a:lnTo>
                    <a:pt x="4720" y="0"/>
                  </a:lnTo>
                  <a:cubicBezTo>
                    <a:pt x="4720" y="666"/>
                    <a:pt x="3660" y="1208"/>
                    <a:pt x="2354" y="1208"/>
                  </a:cubicBezTo>
                  <a:cubicBezTo>
                    <a:pt x="1048" y="1208"/>
                    <a:pt x="1" y="666"/>
                    <a:pt x="1" y="0"/>
                  </a:cubicBez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89;p64">
              <a:extLst>
                <a:ext uri="{FF2B5EF4-FFF2-40B4-BE49-F238E27FC236}">
                  <a16:creationId xmlns:a16="http://schemas.microsoft.com/office/drawing/2014/main" id="{32CEAD13-1E6A-40D7-B7AF-E5338FD2B7E5}"/>
                </a:ext>
              </a:extLst>
            </p:cNvPr>
            <p:cNvSpPr/>
            <p:nvPr/>
          </p:nvSpPr>
          <p:spPr>
            <a:xfrm>
              <a:off x="8020536" y="1410479"/>
              <a:ext cx="76547" cy="39188"/>
            </a:xfrm>
            <a:custGeom>
              <a:avLst/>
              <a:gdLst/>
              <a:ahLst/>
              <a:cxnLst/>
              <a:rect l="l" t="t" r="r" b="b"/>
              <a:pathLst>
                <a:path w="4720" h="2416" extrusionOk="0">
                  <a:moveTo>
                    <a:pt x="2354" y="1"/>
                  </a:moveTo>
                  <a:cubicBezTo>
                    <a:pt x="1048" y="1"/>
                    <a:pt x="1" y="543"/>
                    <a:pt x="1" y="1208"/>
                  </a:cubicBezTo>
                  <a:cubicBezTo>
                    <a:pt x="1" y="1874"/>
                    <a:pt x="1060" y="2416"/>
                    <a:pt x="2354" y="2416"/>
                  </a:cubicBezTo>
                  <a:cubicBezTo>
                    <a:pt x="3660" y="2416"/>
                    <a:pt x="4720" y="1874"/>
                    <a:pt x="4720" y="1208"/>
                  </a:cubicBezTo>
                  <a:cubicBezTo>
                    <a:pt x="4720" y="543"/>
                    <a:pt x="3660" y="1"/>
                    <a:pt x="2354" y="1"/>
                  </a:cubicBezTo>
                  <a:close/>
                </a:path>
              </a:pathLst>
            </a:custGeom>
            <a:solidFill>
              <a:srgbClr val="FF6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5F86067-2E58-4241-B8A2-C01B6F1EBBCC}"/>
              </a:ext>
            </a:extLst>
          </p:cNvPr>
          <p:cNvSpPr/>
          <p:nvPr/>
        </p:nvSpPr>
        <p:spPr>
          <a:xfrm>
            <a:off x="7221000" y="3424002"/>
            <a:ext cx="4687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ar-SY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SY" dirty="0">
                <a:solidFill>
                  <a:schemeClr val="bg2">
                    <a:lumMod val="25000"/>
                  </a:schemeClr>
                </a:solidFill>
              </a:rPr>
              <a:t>الاستفادة من أصل لاتيني والمحتوى هراء أبجد هوز يمنع القارئ من الهاء مضمون النص، وبالتالي يمكن أن تركز اهتمامها على تصميم الرسوم البيانية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EC80DD5-769A-45C0-B606-E269E6AF33B1}"/>
              </a:ext>
            </a:extLst>
          </p:cNvPr>
          <p:cNvSpPr txBox="1"/>
          <p:nvPr/>
        </p:nvSpPr>
        <p:spPr>
          <a:xfrm>
            <a:off x="8398056" y="2730058"/>
            <a:ext cx="351089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5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998A76F-6712-4381-AAA2-A275BD8B6091}"/>
              </a:ext>
            </a:extLst>
          </p:cNvPr>
          <p:cNvSpPr txBox="1"/>
          <p:nvPr/>
        </p:nvSpPr>
        <p:spPr>
          <a:xfrm>
            <a:off x="1494334" y="4725949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88F16A3-687C-46A9-B2D8-ADFCE45DA9A5}"/>
              </a:ext>
            </a:extLst>
          </p:cNvPr>
          <p:cNvSpPr txBox="1"/>
          <p:nvPr/>
        </p:nvSpPr>
        <p:spPr>
          <a:xfrm>
            <a:off x="753524" y="4195132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1633DD1-FCD3-458B-A1B2-56F5E61A3E8D}"/>
              </a:ext>
            </a:extLst>
          </p:cNvPr>
          <p:cNvSpPr txBox="1"/>
          <p:nvPr/>
        </p:nvSpPr>
        <p:spPr>
          <a:xfrm>
            <a:off x="2409160" y="5259030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C8059A5-3F8D-4B1C-9751-1FC30E824CDD}"/>
              </a:ext>
            </a:extLst>
          </p:cNvPr>
          <p:cNvSpPr txBox="1"/>
          <p:nvPr/>
        </p:nvSpPr>
        <p:spPr>
          <a:xfrm>
            <a:off x="3384647" y="5740209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849BA70-A6C0-4166-9CA2-D3BA99A17771}"/>
              </a:ext>
            </a:extLst>
          </p:cNvPr>
          <p:cNvSpPr txBox="1"/>
          <p:nvPr/>
        </p:nvSpPr>
        <p:spPr>
          <a:xfrm>
            <a:off x="4423174" y="6183167"/>
            <a:ext cx="11288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dirty="0">
                <a:solidFill>
                  <a:srgbClr val="FF2E63"/>
                </a:solidFill>
              </a:rPr>
              <a:t>كلمة</a:t>
            </a:r>
          </a:p>
        </p:txBody>
      </p:sp>
    </p:spTree>
    <p:extLst>
      <p:ext uri="{BB962C8B-B14F-4D97-AF65-F5344CB8AC3E}">
        <p14:creationId xmlns:p14="http://schemas.microsoft.com/office/powerpoint/2010/main" val="13932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C7A4536-54BA-4066-8606-485452F15A02}"/>
              </a:ext>
            </a:extLst>
          </p:cNvPr>
          <p:cNvGrpSpPr/>
          <p:nvPr/>
        </p:nvGrpSpPr>
        <p:grpSpPr>
          <a:xfrm>
            <a:off x="5822974" y="1233602"/>
            <a:ext cx="5455811" cy="4390796"/>
            <a:chOff x="4516972" y="1629614"/>
            <a:chExt cx="5455811" cy="4390796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D786360-86D1-4726-BB28-76231E8C0D54}"/>
                </a:ext>
              </a:extLst>
            </p:cNvPr>
            <p:cNvGrpSpPr/>
            <p:nvPr/>
          </p:nvGrpSpPr>
          <p:grpSpPr>
            <a:xfrm>
              <a:off x="9498035" y="1845645"/>
              <a:ext cx="427291" cy="3166710"/>
              <a:chOff x="9686722" y="1673804"/>
              <a:chExt cx="665593" cy="4932793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1A370771-ED27-407A-A299-22C35F56D70C}"/>
                  </a:ext>
                </a:extLst>
              </p:cNvPr>
              <p:cNvGrpSpPr/>
              <p:nvPr/>
            </p:nvGrpSpPr>
            <p:grpSpPr>
              <a:xfrm>
                <a:off x="9686722" y="1673804"/>
                <a:ext cx="665592" cy="3510392"/>
                <a:chOff x="9614151" y="1660323"/>
                <a:chExt cx="665592" cy="3510392"/>
              </a:xfrm>
            </p:grpSpPr>
            <p:pic>
              <p:nvPicPr>
                <p:cNvPr id="15" name="صورة 14">
                  <a:extLst>
                    <a:ext uri="{FF2B5EF4-FFF2-40B4-BE49-F238E27FC236}">
                      <a16:creationId xmlns:a16="http://schemas.microsoft.com/office/drawing/2014/main" id="{B0A6B64D-9BF7-419B-99A6-5A5FE9A84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4151" y="1660323"/>
                  <a:ext cx="665592" cy="665592"/>
                </a:xfrm>
                <a:prstGeom prst="rect">
                  <a:avLst/>
                </a:prstGeom>
              </p:spPr>
            </p:pic>
            <p:pic>
              <p:nvPicPr>
                <p:cNvPr id="16" name="صورة 15">
                  <a:extLst>
                    <a:ext uri="{FF2B5EF4-FFF2-40B4-BE49-F238E27FC236}">
                      <a16:creationId xmlns:a16="http://schemas.microsoft.com/office/drawing/2014/main" id="{E4C0D16F-B001-4475-AB19-9F37314C41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4151" y="3082723"/>
                  <a:ext cx="665592" cy="665592"/>
                </a:xfrm>
                <a:prstGeom prst="rect">
                  <a:avLst/>
                </a:prstGeom>
              </p:spPr>
            </p:pic>
            <p:pic>
              <p:nvPicPr>
                <p:cNvPr id="17" name="صورة 16">
                  <a:extLst>
                    <a:ext uri="{FF2B5EF4-FFF2-40B4-BE49-F238E27FC236}">
                      <a16:creationId xmlns:a16="http://schemas.microsoft.com/office/drawing/2014/main" id="{E71D831A-16D9-4C91-9987-33C2AF739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4151" y="4505123"/>
                  <a:ext cx="665592" cy="665592"/>
                </a:xfrm>
                <a:prstGeom prst="rect">
                  <a:avLst/>
                </a:prstGeom>
              </p:spPr>
            </p:pic>
          </p:grpSp>
          <p:pic>
            <p:nvPicPr>
              <p:cNvPr id="14" name="صورة 13">
                <a:extLst>
                  <a:ext uri="{FF2B5EF4-FFF2-40B4-BE49-F238E27FC236}">
                    <a16:creationId xmlns:a16="http://schemas.microsoft.com/office/drawing/2014/main" id="{EDA1B66E-45CB-49AE-B40C-BE0B5120A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6722" y="5941004"/>
                <a:ext cx="665593" cy="665593"/>
              </a:xfrm>
              <a:prstGeom prst="rect">
                <a:avLst/>
              </a:prstGeom>
            </p:spPr>
          </p:pic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575D5D3-84CC-482A-AA64-C9C22E4E2801}"/>
                </a:ext>
              </a:extLst>
            </p:cNvPr>
            <p:cNvSpPr txBox="1"/>
            <p:nvPr/>
          </p:nvSpPr>
          <p:spPr>
            <a:xfrm>
              <a:off x="4516972" y="1629614"/>
              <a:ext cx="4806895" cy="8887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SY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بإمكانك وضع عنوان الشركة في هذا المكان، مع أرقام 235 أو أسماء وغيرها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2BE1410-8290-4E64-9743-2A7A6F59A799}"/>
                </a:ext>
              </a:extLst>
            </p:cNvPr>
            <p:cNvSpPr txBox="1"/>
            <p:nvPr/>
          </p:nvSpPr>
          <p:spPr>
            <a:xfrm>
              <a:off x="6160822" y="2811112"/>
              <a:ext cx="316304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09668 777 666 – 369 487 333</a:t>
              </a:r>
              <a:endParaRPr lang="ar-SY" dirty="0">
                <a:solidFill>
                  <a:srgbClr val="EEEEE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BEE30E7-EC72-4447-81DB-69CA49D7DB00}"/>
                </a:ext>
              </a:extLst>
            </p:cNvPr>
            <p:cNvSpPr txBox="1"/>
            <p:nvPr/>
          </p:nvSpPr>
          <p:spPr>
            <a:xfrm>
              <a:off x="7201171" y="3729931"/>
              <a:ext cx="212269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www. arabppt.com</a:t>
              </a:r>
              <a:endParaRPr lang="ar-SY" dirty="0">
                <a:solidFill>
                  <a:srgbClr val="EEEEE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532F243-28CA-46AF-83FE-92BD2B2432ED}"/>
                </a:ext>
              </a:extLst>
            </p:cNvPr>
            <p:cNvSpPr txBox="1"/>
            <p:nvPr/>
          </p:nvSpPr>
          <p:spPr>
            <a:xfrm>
              <a:off x="7547295" y="4648750"/>
              <a:ext cx="17540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+</a:t>
              </a:r>
              <a:r>
                <a:rPr lang="ar-AE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971501234567</a:t>
              </a:r>
              <a:endParaRPr lang="ar-SY" dirty="0">
                <a:solidFill>
                  <a:srgbClr val="EEEEE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787A9803-A144-4ACE-AD52-16A095DC4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0576" y="5498203"/>
              <a:ext cx="522207" cy="522207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4396EFF-6000-45D2-8AD1-0F2046C8B886}"/>
                </a:ext>
              </a:extLst>
            </p:cNvPr>
            <p:cNvSpPr txBox="1"/>
            <p:nvPr/>
          </p:nvSpPr>
          <p:spPr>
            <a:xfrm>
              <a:off x="8126102" y="5603668"/>
              <a:ext cx="119776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en-US" dirty="0">
                  <a:solidFill>
                    <a:srgbClr val="EEEEEE"/>
                  </a:solidFill>
                  <a:latin typeface="JF Flat" panose="02000500000000000000" pitchFamily="2" charset="-78"/>
                  <a:cs typeface="JF Flat" panose="02000500000000000000" pitchFamily="2" charset="-78"/>
                </a:rPr>
                <a:t>@arabppt</a:t>
              </a:r>
              <a:endParaRPr lang="ar-SY" dirty="0">
                <a:solidFill>
                  <a:srgbClr val="EEEEE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78BC97-3BEE-4879-8ACB-5DD44A1302E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" y="6161264"/>
            <a:ext cx="1757144" cy="6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16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185187E9-00CE-47C1-B07F-3BAB09061EE8}"/>
              </a:ext>
            </a:extLst>
          </p:cNvPr>
          <p:cNvSpPr/>
          <p:nvPr/>
        </p:nvSpPr>
        <p:spPr>
          <a:xfrm rot="10800000">
            <a:off x="0" y="0"/>
            <a:ext cx="5601925" cy="6858000"/>
          </a:xfrm>
          <a:custGeom>
            <a:avLst/>
            <a:gdLst>
              <a:gd name="connsiteX0" fmla="*/ 1954965 w 5601925"/>
              <a:gd name="connsiteY0" fmla="*/ 0 h 6858000"/>
              <a:gd name="connsiteX1" fmla="*/ 5601925 w 5601925"/>
              <a:gd name="connsiteY1" fmla="*/ 0 h 6858000"/>
              <a:gd name="connsiteX2" fmla="*/ 5601925 w 5601925"/>
              <a:gd name="connsiteY2" fmla="*/ 6858000 h 6858000"/>
              <a:gd name="connsiteX3" fmla="*/ 1954964 w 5601925"/>
              <a:gd name="connsiteY3" fmla="*/ 6858000 h 6858000"/>
              <a:gd name="connsiteX4" fmla="*/ 1918658 w 5601925"/>
              <a:gd name="connsiteY4" fmla="*/ 6837125 h 6858000"/>
              <a:gd name="connsiteX5" fmla="*/ 0 w 5601925"/>
              <a:gd name="connsiteY5" fmla="*/ 3429000 h 6858000"/>
              <a:gd name="connsiteX6" fmla="*/ 1918658 w 5601925"/>
              <a:gd name="connsiteY6" fmla="*/ 20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1925" h="6858000">
                <a:moveTo>
                  <a:pt x="1954965" y="0"/>
                </a:moveTo>
                <a:lnTo>
                  <a:pt x="5601925" y="0"/>
                </a:lnTo>
                <a:lnTo>
                  <a:pt x="5601925" y="6858000"/>
                </a:lnTo>
                <a:lnTo>
                  <a:pt x="1954964" y="6858000"/>
                </a:lnTo>
                <a:lnTo>
                  <a:pt x="1918658" y="6837125"/>
                </a:lnTo>
                <a:cubicBezTo>
                  <a:pt x="768378" y="6138197"/>
                  <a:pt x="0" y="4873331"/>
                  <a:pt x="0" y="3429000"/>
                </a:cubicBezTo>
                <a:cubicBezTo>
                  <a:pt x="0" y="1984669"/>
                  <a:pt x="768378" y="719803"/>
                  <a:pt x="1918658" y="20876"/>
                </a:cubicBezTo>
                <a:close/>
              </a:path>
            </a:pathLst>
          </a:cu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49898F8-9903-40A1-B85F-C9729E926045}"/>
              </a:ext>
            </a:extLst>
          </p:cNvPr>
          <p:cNvSpPr/>
          <p:nvPr/>
        </p:nvSpPr>
        <p:spPr>
          <a:xfrm>
            <a:off x="10914101" y="1393372"/>
            <a:ext cx="914400" cy="914400"/>
          </a:xfrm>
          <a:prstGeom prst="ellipse">
            <a:avLst/>
          </a:prstGeom>
          <a:noFill/>
          <a:ln w="381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8AB7EEE-C079-432D-83C4-CE52D3936D81}"/>
              </a:ext>
            </a:extLst>
          </p:cNvPr>
          <p:cNvSpPr/>
          <p:nvPr/>
        </p:nvSpPr>
        <p:spPr>
          <a:xfrm>
            <a:off x="10914101" y="3175001"/>
            <a:ext cx="914400" cy="914400"/>
          </a:xfrm>
          <a:prstGeom prst="ellipse">
            <a:avLst/>
          </a:prstGeom>
          <a:noFill/>
          <a:ln w="381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14F8288-F3C5-4F64-AF76-7B5F366B8052}"/>
              </a:ext>
            </a:extLst>
          </p:cNvPr>
          <p:cNvSpPr/>
          <p:nvPr/>
        </p:nvSpPr>
        <p:spPr>
          <a:xfrm>
            <a:off x="10914101" y="4956630"/>
            <a:ext cx="914400" cy="914400"/>
          </a:xfrm>
          <a:prstGeom prst="ellipse">
            <a:avLst/>
          </a:prstGeom>
          <a:noFill/>
          <a:ln w="381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E07397-9078-4ABC-8A57-DB5A5F171DEF}"/>
              </a:ext>
            </a:extLst>
          </p:cNvPr>
          <p:cNvSpPr txBox="1"/>
          <p:nvPr/>
        </p:nvSpPr>
        <p:spPr>
          <a:xfrm>
            <a:off x="11028021" y="1538432"/>
            <a:ext cx="75693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4800" dirty="0">
                <a:solidFill>
                  <a:srgbClr val="010A43"/>
                </a:solidFill>
              </a:rPr>
              <a:t>01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3AD3B6-C5CB-462F-8BFA-799EC773BBBB}"/>
              </a:ext>
            </a:extLst>
          </p:cNvPr>
          <p:cNvSpPr txBox="1"/>
          <p:nvPr/>
        </p:nvSpPr>
        <p:spPr>
          <a:xfrm>
            <a:off x="10976174" y="3320062"/>
            <a:ext cx="84830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4800" dirty="0">
                <a:solidFill>
                  <a:srgbClr val="010A43"/>
                </a:solidFill>
              </a:rPr>
              <a:t>02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25DCF6-B8F1-43C5-AD29-EB855DB18A6A}"/>
              </a:ext>
            </a:extLst>
          </p:cNvPr>
          <p:cNvSpPr txBox="1"/>
          <p:nvPr/>
        </p:nvSpPr>
        <p:spPr>
          <a:xfrm>
            <a:off x="10976174" y="5105347"/>
            <a:ext cx="84830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4800" dirty="0">
                <a:solidFill>
                  <a:srgbClr val="010A43"/>
                </a:solidFill>
              </a:rPr>
              <a:t>03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66C20C-6AAB-4E6F-8B85-3D74FAC6B079}"/>
              </a:ext>
            </a:extLst>
          </p:cNvPr>
          <p:cNvSpPr txBox="1"/>
          <p:nvPr/>
        </p:nvSpPr>
        <p:spPr>
          <a:xfrm>
            <a:off x="587054" y="1861701"/>
            <a:ext cx="4427815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800" dirty="0">
                <a:solidFill>
                  <a:schemeClr val="bg1"/>
                </a:solidFill>
              </a:rPr>
              <a:t>محتويات</a:t>
            </a:r>
          </a:p>
          <a:p>
            <a:r>
              <a:rPr lang="ar-SY" sz="8800" dirty="0">
                <a:solidFill>
                  <a:srgbClr val="FF2E63"/>
                </a:solidFill>
              </a:rPr>
              <a:t>الـــعـــرض</a:t>
            </a:r>
            <a:endParaRPr lang="ar-SY" sz="8800" dirty="0">
              <a:solidFill>
                <a:schemeClr val="bg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F87969-0C43-4512-8F9B-8FECD3C96F91}"/>
              </a:ext>
            </a:extLst>
          </p:cNvPr>
          <p:cNvSpPr txBox="1"/>
          <p:nvPr/>
        </p:nvSpPr>
        <p:spPr>
          <a:xfrm>
            <a:off x="5593111" y="1585847"/>
            <a:ext cx="5071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C5CFEA-F3AF-4982-AE2F-B3A93B21C80F}"/>
              </a:ext>
            </a:extLst>
          </p:cNvPr>
          <p:cNvSpPr txBox="1"/>
          <p:nvPr/>
        </p:nvSpPr>
        <p:spPr>
          <a:xfrm>
            <a:off x="8261269" y="1262681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81D0B6B-A162-4A27-86F1-ACB25B58C6CA}"/>
              </a:ext>
            </a:extLst>
          </p:cNvPr>
          <p:cNvSpPr txBox="1"/>
          <p:nvPr/>
        </p:nvSpPr>
        <p:spPr>
          <a:xfrm>
            <a:off x="5580096" y="3435992"/>
            <a:ext cx="5071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C6AA358-F822-4F81-87BD-5828CDFB0F9E}"/>
              </a:ext>
            </a:extLst>
          </p:cNvPr>
          <p:cNvSpPr txBox="1"/>
          <p:nvPr/>
        </p:nvSpPr>
        <p:spPr>
          <a:xfrm>
            <a:off x="8248254" y="3112826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609453D-CCFB-453C-8B65-D2B85E90EECC}"/>
              </a:ext>
            </a:extLst>
          </p:cNvPr>
          <p:cNvSpPr txBox="1"/>
          <p:nvPr/>
        </p:nvSpPr>
        <p:spPr>
          <a:xfrm>
            <a:off x="5580096" y="5286137"/>
            <a:ext cx="5071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ABEAD1F-4DC4-49F0-BE2D-9AB2D5C65909}"/>
              </a:ext>
            </a:extLst>
          </p:cNvPr>
          <p:cNvSpPr txBox="1"/>
          <p:nvPr/>
        </p:nvSpPr>
        <p:spPr>
          <a:xfrm>
            <a:off x="8248254" y="4962971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</p:spTree>
    <p:extLst>
      <p:ext uri="{BB962C8B-B14F-4D97-AF65-F5344CB8AC3E}">
        <p14:creationId xmlns:p14="http://schemas.microsoft.com/office/powerpoint/2010/main" val="147365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C99C11-710C-4FA0-B6B1-26F3C6EE2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1" y="587828"/>
            <a:ext cx="4084344" cy="568234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89E77DF-9DF0-4072-93BE-2FD408B06CF1}"/>
              </a:ext>
            </a:extLst>
          </p:cNvPr>
          <p:cNvSpPr txBox="1"/>
          <p:nvPr/>
        </p:nvSpPr>
        <p:spPr>
          <a:xfrm>
            <a:off x="6868195" y="1566951"/>
            <a:ext cx="3575018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11500" dirty="0">
                <a:solidFill>
                  <a:srgbClr val="FF2E63"/>
                </a:solidFill>
              </a:rPr>
              <a:t>كلمة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F213390C-148C-4023-811F-36F71910FB02}"/>
              </a:ext>
            </a:extLst>
          </p:cNvPr>
          <p:cNvCxnSpPr>
            <a:cxnSpLocks/>
          </p:cNvCxnSpPr>
          <p:nvPr/>
        </p:nvCxnSpPr>
        <p:spPr>
          <a:xfrm flipH="1">
            <a:off x="7342614" y="3403598"/>
            <a:ext cx="2626179" cy="0"/>
          </a:xfrm>
          <a:prstGeom prst="line">
            <a:avLst/>
          </a:prstGeom>
          <a:ln w="57150">
            <a:solidFill>
              <a:srgbClr val="FF2E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5DAD8604-6E7C-44CE-A935-DE4FA06CCDD7}"/>
              </a:ext>
            </a:extLst>
          </p:cNvPr>
          <p:cNvSpPr/>
          <p:nvPr/>
        </p:nvSpPr>
        <p:spPr>
          <a:xfrm>
            <a:off x="5607703" y="3162665"/>
            <a:ext cx="6096000" cy="1900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br>
              <a:rPr lang="ar-SY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ar-SY" sz="2000" dirty="0">
                <a:solidFill>
                  <a:schemeClr val="bg1">
                    <a:lumMod val="50000"/>
                  </a:schemeClr>
                </a:solidFill>
              </a:rPr>
              <a:t>الاستفادة من أصل لاتيني والمحتوى هراء أبجد هوز يمنع القارئ من الهاء مضمون النص، وبالتالي يمكن أن تركز اهتمامها على تصميم الرسوم البيانية</a:t>
            </a:r>
          </a:p>
        </p:txBody>
      </p:sp>
    </p:spTree>
    <p:extLst>
      <p:ext uri="{BB962C8B-B14F-4D97-AF65-F5344CB8AC3E}">
        <p14:creationId xmlns:p14="http://schemas.microsoft.com/office/powerpoint/2010/main" val="3603727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88C233C-93D5-4A5D-A2BD-F7C33561662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0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88CE4-872C-4B7A-884A-55F92F7775B6}"/>
              </a:ext>
            </a:extLst>
          </p:cNvPr>
          <p:cNvSpPr txBox="1"/>
          <p:nvPr/>
        </p:nvSpPr>
        <p:spPr>
          <a:xfrm>
            <a:off x="6997418" y="1113326"/>
            <a:ext cx="4293163" cy="538609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4400" dirty="0">
                <a:solidFill>
                  <a:srgbClr val="FF2E63"/>
                </a:solidFill>
              </a:rPr>
              <a:t>01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AA40246-2C6E-4D39-B991-696BC346319B}"/>
              </a:ext>
            </a:extLst>
          </p:cNvPr>
          <p:cNvSpPr txBox="1"/>
          <p:nvPr/>
        </p:nvSpPr>
        <p:spPr>
          <a:xfrm>
            <a:off x="232256" y="1113326"/>
            <a:ext cx="5644495" cy="52014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16600" dirty="0">
                <a:solidFill>
                  <a:srgbClr val="FF2E63"/>
                </a:solidFill>
              </a:rPr>
              <a:t>عنوان</a:t>
            </a:r>
          </a:p>
          <a:p>
            <a:r>
              <a:rPr lang="ar-SY" sz="16600" dirty="0">
                <a:solidFill>
                  <a:srgbClr val="FF2E63"/>
                </a:solidFill>
              </a:rPr>
              <a:t>عريـض</a:t>
            </a:r>
            <a:endParaRPr lang="ar-SY" sz="16600" dirty="0"/>
          </a:p>
        </p:txBody>
      </p:sp>
    </p:spTree>
    <p:extLst>
      <p:ext uri="{BB962C8B-B14F-4D97-AF65-F5344CB8AC3E}">
        <p14:creationId xmlns:p14="http://schemas.microsoft.com/office/powerpoint/2010/main" val="38437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6B2D992F-29C1-4D38-868F-1CF27C80A564}"/>
              </a:ext>
            </a:extLst>
          </p:cNvPr>
          <p:cNvSpPr/>
          <p:nvPr/>
        </p:nvSpPr>
        <p:spPr>
          <a:xfrm>
            <a:off x="919315" y="0"/>
            <a:ext cx="10353368" cy="6858000"/>
          </a:xfrm>
          <a:custGeom>
            <a:avLst/>
            <a:gdLst>
              <a:gd name="connsiteX0" fmla="*/ 1300038 w 10353368"/>
              <a:gd name="connsiteY0" fmla="*/ 0 h 6858000"/>
              <a:gd name="connsiteX1" fmla="*/ 9053331 w 10353368"/>
              <a:gd name="connsiteY1" fmla="*/ 0 h 6858000"/>
              <a:gd name="connsiteX2" fmla="*/ 9171265 w 10353368"/>
              <a:gd name="connsiteY2" fmla="*/ 136148 h 6858000"/>
              <a:gd name="connsiteX3" fmla="*/ 10353368 w 10353368"/>
              <a:gd name="connsiteY3" fmla="*/ 3429000 h 6858000"/>
              <a:gd name="connsiteX4" fmla="*/ 9171265 w 10353368"/>
              <a:gd name="connsiteY4" fmla="*/ 6721852 h 6858000"/>
              <a:gd name="connsiteX5" fmla="*/ 9053331 w 10353368"/>
              <a:gd name="connsiteY5" fmla="*/ 6858000 h 6858000"/>
              <a:gd name="connsiteX6" fmla="*/ 1300038 w 10353368"/>
              <a:gd name="connsiteY6" fmla="*/ 6858000 h 6858000"/>
              <a:gd name="connsiteX7" fmla="*/ 1182103 w 10353368"/>
              <a:gd name="connsiteY7" fmla="*/ 6721852 h 6858000"/>
              <a:gd name="connsiteX8" fmla="*/ 0 w 10353368"/>
              <a:gd name="connsiteY8" fmla="*/ 3429000 h 6858000"/>
              <a:gd name="connsiteX9" fmla="*/ 1182103 w 10353368"/>
              <a:gd name="connsiteY9" fmla="*/ 136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53368" h="6858000">
                <a:moveTo>
                  <a:pt x="1300038" y="0"/>
                </a:moveTo>
                <a:lnTo>
                  <a:pt x="9053331" y="0"/>
                </a:lnTo>
                <a:lnTo>
                  <a:pt x="9171265" y="136148"/>
                </a:lnTo>
                <a:cubicBezTo>
                  <a:pt x="9909750" y="1030984"/>
                  <a:pt x="10353368" y="2178186"/>
                  <a:pt x="10353368" y="3429000"/>
                </a:cubicBezTo>
                <a:cubicBezTo>
                  <a:pt x="10353368" y="4679815"/>
                  <a:pt x="9909750" y="5827016"/>
                  <a:pt x="9171265" y="6721852"/>
                </a:cubicBezTo>
                <a:lnTo>
                  <a:pt x="9053331" y="6858000"/>
                </a:lnTo>
                <a:lnTo>
                  <a:pt x="1300038" y="6858000"/>
                </a:lnTo>
                <a:lnTo>
                  <a:pt x="1182103" y="6721852"/>
                </a:lnTo>
                <a:cubicBezTo>
                  <a:pt x="443619" y="5827016"/>
                  <a:pt x="0" y="4679815"/>
                  <a:pt x="0" y="3429000"/>
                </a:cubicBezTo>
                <a:cubicBezTo>
                  <a:pt x="0" y="2178186"/>
                  <a:pt x="443619" y="1030984"/>
                  <a:pt x="1182103" y="136148"/>
                </a:cubicBezTo>
                <a:close/>
              </a:path>
            </a:pathLst>
          </a:custGeom>
          <a:noFill/>
          <a:ln w="76200">
            <a:solidFill>
              <a:srgbClr val="FF2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186163-FF1C-4269-9988-776D1BE02A07}"/>
              </a:ext>
            </a:extLst>
          </p:cNvPr>
          <p:cNvSpPr txBox="1"/>
          <p:nvPr/>
        </p:nvSpPr>
        <p:spPr>
          <a:xfrm>
            <a:off x="2910671" y="584767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الشريحة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E4CAECA-101D-4D2B-AF69-FFE159D87085}"/>
              </a:ext>
            </a:extLst>
          </p:cNvPr>
          <p:cNvCxnSpPr/>
          <p:nvPr/>
        </p:nvCxnSpPr>
        <p:spPr>
          <a:xfrm>
            <a:off x="6096000" y="2552700"/>
            <a:ext cx="0" cy="2895600"/>
          </a:xfrm>
          <a:prstGeom prst="line">
            <a:avLst/>
          </a:prstGeom>
          <a:ln w="57150">
            <a:solidFill>
              <a:srgbClr val="010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191CE1-73B1-4F75-A2DA-E2CBDC06BC2F}"/>
              </a:ext>
            </a:extLst>
          </p:cNvPr>
          <p:cNvSpPr txBox="1"/>
          <p:nvPr/>
        </p:nvSpPr>
        <p:spPr>
          <a:xfrm>
            <a:off x="6925395" y="2986263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E2C080-066A-4552-A7B2-798EBA9C7AD6}"/>
              </a:ext>
            </a:extLst>
          </p:cNvPr>
          <p:cNvSpPr txBox="1"/>
          <p:nvPr/>
        </p:nvSpPr>
        <p:spPr>
          <a:xfrm>
            <a:off x="7400183" y="2663098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B1DA3CD-1239-4E58-916E-78005DF2356B}"/>
              </a:ext>
            </a:extLst>
          </p:cNvPr>
          <p:cNvSpPr txBox="1"/>
          <p:nvPr/>
        </p:nvSpPr>
        <p:spPr>
          <a:xfrm>
            <a:off x="6925395" y="4461754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22246A8-692E-439F-9510-28B921A14917}"/>
              </a:ext>
            </a:extLst>
          </p:cNvPr>
          <p:cNvSpPr txBox="1"/>
          <p:nvPr/>
        </p:nvSpPr>
        <p:spPr>
          <a:xfrm>
            <a:off x="7400183" y="4138589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2782AD8-73EE-47BB-B591-68F3DF66C368}"/>
              </a:ext>
            </a:extLst>
          </p:cNvPr>
          <p:cNvSpPr txBox="1"/>
          <p:nvPr/>
        </p:nvSpPr>
        <p:spPr>
          <a:xfrm>
            <a:off x="1935300" y="2986263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972581-766D-4936-9210-6B6D4E328999}"/>
              </a:ext>
            </a:extLst>
          </p:cNvPr>
          <p:cNvSpPr txBox="1"/>
          <p:nvPr/>
        </p:nvSpPr>
        <p:spPr>
          <a:xfrm>
            <a:off x="2410088" y="2663098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8759971-1CDB-4935-AFBD-BF93B117E7E7}"/>
              </a:ext>
            </a:extLst>
          </p:cNvPr>
          <p:cNvSpPr txBox="1"/>
          <p:nvPr/>
        </p:nvSpPr>
        <p:spPr>
          <a:xfrm>
            <a:off x="1935300" y="4461754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732DCA3-A690-4F7F-8E32-9931BDD9B204}"/>
              </a:ext>
            </a:extLst>
          </p:cNvPr>
          <p:cNvSpPr txBox="1"/>
          <p:nvPr/>
        </p:nvSpPr>
        <p:spPr>
          <a:xfrm>
            <a:off x="2410088" y="4138589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</p:spTree>
    <p:extLst>
      <p:ext uri="{BB962C8B-B14F-4D97-AF65-F5344CB8AC3E}">
        <p14:creationId xmlns:p14="http://schemas.microsoft.com/office/powerpoint/2010/main" val="41212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724DD20-2883-4EA7-A47C-A4421DE1228F}"/>
              </a:ext>
            </a:extLst>
          </p:cNvPr>
          <p:cNvSpPr txBox="1"/>
          <p:nvPr/>
        </p:nvSpPr>
        <p:spPr>
          <a:xfrm>
            <a:off x="3114940" y="240112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  <p:grpSp>
        <p:nvGrpSpPr>
          <p:cNvPr id="32" name="Google Shape;670;p48">
            <a:extLst>
              <a:ext uri="{FF2B5EF4-FFF2-40B4-BE49-F238E27FC236}">
                <a16:creationId xmlns:a16="http://schemas.microsoft.com/office/drawing/2014/main" id="{03AFB8C4-B913-45FC-8252-7ABA10A85C06}"/>
              </a:ext>
            </a:extLst>
          </p:cNvPr>
          <p:cNvGrpSpPr/>
          <p:nvPr/>
        </p:nvGrpSpPr>
        <p:grpSpPr>
          <a:xfrm>
            <a:off x="2397581" y="2271644"/>
            <a:ext cx="7805372" cy="4091055"/>
            <a:chOff x="1907514" y="1611245"/>
            <a:chExt cx="5328973" cy="2793092"/>
          </a:xfrm>
        </p:grpSpPr>
        <p:sp>
          <p:nvSpPr>
            <p:cNvPr id="33" name="Google Shape;671;p48">
              <a:extLst>
                <a:ext uri="{FF2B5EF4-FFF2-40B4-BE49-F238E27FC236}">
                  <a16:creationId xmlns:a16="http://schemas.microsoft.com/office/drawing/2014/main" id="{7DA98F8F-A664-4262-97AB-B7519B956D1B}"/>
                </a:ext>
              </a:extLst>
            </p:cNvPr>
            <p:cNvSpPr/>
            <p:nvPr/>
          </p:nvSpPr>
          <p:spPr>
            <a:xfrm>
              <a:off x="1907514" y="1611245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2;p48">
              <a:extLst>
                <a:ext uri="{FF2B5EF4-FFF2-40B4-BE49-F238E27FC236}">
                  <a16:creationId xmlns:a16="http://schemas.microsoft.com/office/drawing/2014/main" id="{CC966798-9C74-4C84-9C6F-D54BD513E364}"/>
                </a:ext>
              </a:extLst>
            </p:cNvPr>
            <p:cNvSpPr/>
            <p:nvPr/>
          </p:nvSpPr>
          <p:spPr>
            <a:xfrm>
              <a:off x="3974021" y="1611245"/>
              <a:ext cx="1101018" cy="1191534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3;p48">
              <a:extLst>
                <a:ext uri="{FF2B5EF4-FFF2-40B4-BE49-F238E27FC236}">
                  <a16:creationId xmlns:a16="http://schemas.microsoft.com/office/drawing/2014/main" id="{A1E1E485-52FC-4E9A-B678-BC7CDC20A560}"/>
                </a:ext>
              </a:extLst>
            </p:cNvPr>
            <p:cNvSpPr/>
            <p:nvPr/>
          </p:nvSpPr>
          <p:spPr>
            <a:xfrm>
              <a:off x="2921990" y="3212803"/>
              <a:ext cx="1104050" cy="1191534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4;p48">
              <a:extLst>
                <a:ext uri="{FF2B5EF4-FFF2-40B4-BE49-F238E27FC236}">
                  <a16:creationId xmlns:a16="http://schemas.microsoft.com/office/drawing/2014/main" id="{67616C2C-FE92-45D7-8586-CCCD3050C870}"/>
                </a:ext>
              </a:extLst>
            </p:cNvPr>
            <p:cNvSpPr/>
            <p:nvPr/>
          </p:nvSpPr>
          <p:spPr>
            <a:xfrm>
              <a:off x="5000161" y="3212803"/>
              <a:ext cx="1103817" cy="1191534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5;p48">
              <a:extLst>
                <a:ext uri="{FF2B5EF4-FFF2-40B4-BE49-F238E27FC236}">
                  <a16:creationId xmlns:a16="http://schemas.microsoft.com/office/drawing/2014/main" id="{E2066F4A-0580-4F4C-8852-F53589DCB19E}"/>
                </a:ext>
              </a:extLst>
            </p:cNvPr>
            <p:cNvSpPr/>
            <p:nvPr/>
          </p:nvSpPr>
          <p:spPr>
            <a:xfrm>
              <a:off x="6040529" y="1611245"/>
              <a:ext cx="1104050" cy="1191534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6;p48">
              <a:extLst>
                <a:ext uri="{FF2B5EF4-FFF2-40B4-BE49-F238E27FC236}">
                  <a16:creationId xmlns:a16="http://schemas.microsoft.com/office/drawing/2014/main" id="{760E47EA-B52B-44B3-BFA0-5F9E4A1E41A4}"/>
                </a:ext>
              </a:extLst>
            </p:cNvPr>
            <p:cNvSpPr/>
            <p:nvPr/>
          </p:nvSpPr>
          <p:spPr>
            <a:xfrm>
              <a:off x="1976560" y="2983732"/>
              <a:ext cx="5259926" cy="48117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FF2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2E63"/>
                </a:solidFill>
              </a:endParaRPr>
            </a:p>
          </p:txBody>
        </p:sp>
        <p:sp>
          <p:nvSpPr>
            <p:cNvPr id="39" name="Google Shape;677;p48">
              <a:extLst>
                <a:ext uri="{FF2B5EF4-FFF2-40B4-BE49-F238E27FC236}">
                  <a16:creationId xmlns:a16="http://schemas.microsoft.com/office/drawing/2014/main" id="{CB858ADB-78AC-4608-99B3-28D8E8DA1DA4}"/>
                </a:ext>
              </a:extLst>
            </p:cNvPr>
            <p:cNvSpPr/>
            <p:nvPr/>
          </p:nvSpPr>
          <p:spPr>
            <a:xfrm>
              <a:off x="2284006" y="2909504"/>
              <a:ext cx="267557" cy="224852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8">
              <a:extLst>
                <a:ext uri="{FF2B5EF4-FFF2-40B4-BE49-F238E27FC236}">
                  <a16:creationId xmlns:a16="http://schemas.microsoft.com/office/drawing/2014/main" id="{5B0A8D7C-7497-45EE-91CC-D235D8B99679}"/>
                </a:ext>
              </a:extLst>
            </p:cNvPr>
            <p:cNvSpPr/>
            <p:nvPr/>
          </p:nvSpPr>
          <p:spPr>
            <a:xfrm>
              <a:off x="3321575" y="2909732"/>
              <a:ext cx="267557" cy="224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8">
              <a:extLst>
                <a:ext uri="{FF2B5EF4-FFF2-40B4-BE49-F238E27FC236}">
                  <a16:creationId xmlns:a16="http://schemas.microsoft.com/office/drawing/2014/main" id="{58AA891E-4B93-4626-9BE4-0B6186CB4DDA}"/>
                </a:ext>
              </a:extLst>
            </p:cNvPr>
            <p:cNvSpPr/>
            <p:nvPr/>
          </p:nvSpPr>
          <p:spPr>
            <a:xfrm>
              <a:off x="4359144" y="2909276"/>
              <a:ext cx="267557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8">
              <a:extLst>
                <a:ext uri="{FF2B5EF4-FFF2-40B4-BE49-F238E27FC236}">
                  <a16:creationId xmlns:a16="http://schemas.microsoft.com/office/drawing/2014/main" id="{58BCA62A-54B3-4D4C-A857-F10C7E5E6F43}"/>
                </a:ext>
              </a:extLst>
            </p:cNvPr>
            <p:cNvSpPr/>
            <p:nvPr/>
          </p:nvSpPr>
          <p:spPr>
            <a:xfrm>
              <a:off x="5399513" y="2909732"/>
              <a:ext cx="264757" cy="224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1;p48">
              <a:extLst>
                <a:ext uri="{FF2B5EF4-FFF2-40B4-BE49-F238E27FC236}">
                  <a16:creationId xmlns:a16="http://schemas.microsoft.com/office/drawing/2014/main" id="{8D080947-888F-4936-B59B-2A5B514BD6DA}"/>
                </a:ext>
              </a:extLst>
            </p:cNvPr>
            <p:cNvSpPr/>
            <p:nvPr/>
          </p:nvSpPr>
          <p:spPr>
            <a:xfrm>
              <a:off x="6474638" y="2909276"/>
              <a:ext cx="267557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010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271797-4CB8-433F-B73A-96B7E5A2D5E0}"/>
              </a:ext>
            </a:extLst>
          </p:cNvPr>
          <p:cNvSpPr txBox="1"/>
          <p:nvPr/>
        </p:nvSpPr>
        <p:spPr>
          <a:xfrm>
            <a:off x="8544162" y="2784487"/>
            <a:ext cx="14948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r>
              <a:rPr lang="ar-SY" sz="1200" dirty="0">
                <a:solidFill>
                  <a:schemeClr val="bg1"/>
                </a:solidFill>
              </a:rPr>
              <a:t>الاستفادة من أصل لاتيني والمحتوى هراء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8BFA373-3B32-4187-BAA7-01C071C1CD9E}"/>
              </a:ext>
            </a:extLst>
          </p:cNvPr>
          <p:cNvSpPr txBox="1"/>
          <p:nvPr/>
        </p:nvSpPr>
        <p:spPr>
          <a:xfrm>
            <a:off x="8573526" y="2534833"/>
            <a:ext cx="141897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0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410F6A0-A236-40BA-8166-233B295FC2DD}"/>
              </a:ext>
            </a:extLst>
          </p:cNvPr>
          <p:cNvSpPr txBox="1"/>
          <p:nvPr/>
        </p:nvSpPr>
        <p:spPr>
          <a:xfrm>
            <a:off x="7030341" y="5311787"/>
            <a:ext cx="14948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r>
              <a:rPr lang="ar-SY" sz="1200" dirty="0">
                <a:solidFill>
                  <a:schemeClr val="bg1"/>
                </a:solidFill>
              </a:rPr>
              <a:t>الاستفادة من أصل لاتيني والمحتوى هراء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6B7E2B7-DC62-4940-ADE6-B6B8A3836FBB}"/>
              </a:ext>
            </a:extLst>
          </p:cNvPr>
          <p:cNvSpPr txBox="1"/>
          <p:nvPr/>
        </p:nvSpPr>
        <p:spPr>
          <a:xfrm>
            <a:off x="7059705" y="5062133"/>
            <a:ext cx="141897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0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74FC9E3-0B7E-47E9-B90F-4B04C71CAAA8}"/>
              </a:ext>
            </a:extLst>
          </p:cNvPr>
          <p:cNvSpPr txBox="1"/>
          <p:nvPr/>
        </p:nvSpPr>
        <p:spPr>
          <a:xfrm>
            <a:off x="5502328" y="2784487"/>
            <a:ext cx="14948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r>
              <a:rPr lang="ar-SY" sz="1200" dirty="0">
                <a:solidFill>
                  <a:schemeClr val="bg1"/>
                </a:solidFill>
              </a:rPr>
              <a:t>الاستفادة من أصل لاتيني والمحتوى هراء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091535C-BF82-4D18-9ED4-27BCD9315FC1}"/>
              </a:ext>
            </a:extLst>
          </p:cNvPr>
          <p:cNvSpPr txBox="1"/>
          <p:nvPr/>
        </p:nvSpPr>
        <p:spPr>
          <a:xfrm>
            <a:off x="5531692" y="2534833"/>
            <a:ext cx="14189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55B39F8-56E1-4C00-A6EA-6334C0DE2064}"/>
              </a:ext>
            </a:extLst>
          </p:cNvPr>
          <p:cNvSpPr txBox="1"/>
          <p:nvPr/>
        </p:nvSpPr>
        <p:spPr>
          <a:xfrm>
            <a:off x="2498713" y="2784487"/>
            <a:ext cx="14948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r>
              <a:rPr lang="ar-SY" sz="1200" dirty="0">
                <a:solidFill>
                  <a:schemeClr val="bg1"/>
                </a:solidFill>
              </a:rPr>
              <a:t>الاستفادة من أصل لاتيني والمحتوى هراء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B77F29B-7FCC-4F49-A738-E18CED02FD92}"/>
              </a:ext>
            </a:extLst>
          </p:cNvPr>
          <p:cNvSpPr txBox="1"/>
          <p:nvPr/>
        </p:nvSpPr>
        <p:spPr>
          <a:xfrm>
            <a:off x="2528077" y="2534833"/>
            <a:ext cx="14189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07080F-676A-4DD4-A0A9-BA66A77D3E14}"/>
              </a:ext>
            </a:extLst>
          </p:cNvPr>
          <p:cNvSpPr txBox="1"/>
          <p:nvPr/>
        </p:nvSpPr>
        <p:spPr>
          <a:xfrm>
            <a:off x="3929595" y="5311787"/>
            <a:ext cx="14948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200" dirty="0">
                <a:solidFill>
                  <a:schemeClr val="bg1"/>
                </a:solidFill>
              </a:rPr>
            </a:br>
            <a:r>
              <a:rPr lang="ar-SY" sz="1200" dirty="0">
                <a:solidFill>
                  <a:schemeClr val="bg1"/>
                </a:solidFill>
              </a:rPr>
              <a:t>الاستفادة من أصل لاتيني والمحتوى هراء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0776C00-A40B-4404-9CAE-A3CF51679F5E}"/>
              </a:ext>
            </a:extLst>
          </p:cNvPr>
          <p:cNvSpPr txBox="1"/>
          <p:nvPr/>
        </p:nvSpPr>
        <p:spPr>
          <a:xfrm>
            <a:off x="3958959" y="5062133"/>
            <a:ext cx="14189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F2E63"/>
                </a:solidFill>
              </a:rPr>
              <a:t>عنوان صغير</a:t>
            </a:r>
          </a:p>
        </p:txBody>
      </p:sp>
    </p:spTree>
    <p:extLst>
      <p:ext uri="{BB962C8B-B14F-4D97-AF65-F5344CB8AC3E}">
        <p14:creationId xmlns:p14="http://schemas.microsoft.com/office/powerpoint/2010/main" val="15436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7;p53">
            <a:extLst>
              <a:ext uri="{FF2B5EF4-FFF2-40B4-BE49-F238E27FC236}">
                <a16:creationId xmlns:a16="http://schemas.microsoft.com/office/drawing/2014/main" id="{E190147D-7733-43D3-B39D-3CFF5E17C44C}"/>
              </a:ext>
            </a:extLst>
          </p:cNvPr>
          <p:cNvSpPr/>
          <p:nvPr/>
        </p:nvSpPr>
        <p:spPr>
          <a:xfrm>
            <a:off x="9132681" y="2748745"/>
            <a:ext cx="1360510" cy="1360510"/>
          </a:xfrm>
          <a:prstGeom prst="ellipse">
            <a:avLst/>
          </a:prstGeom>
          <a:solidFill>
            <a:srgbClr val="010A43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758;p53">
            <a:extLst>
              <a:ext uri="{FF2B5EF4-FFF2-40B4-BE49-F238E27FC236}">
                <a16:creationId xmlns:a16="http://schemas.microsoft.com/office/drawing/2014/main" id="{4F582ABA-3807-4BC4-8E69-CAA5139C9435}"/>
              </a:ext>
            </a:extLst>
          </p:cNvPr>
          <p:cNvGrpSpPr/>
          <p:nvPr/>
        </p:nvGrpSpPr>
        <p:grpSpPr>
          <a:xfrm>
            <a:off x="9394913" y="3018212"/>
            <a:ext cx="827930" cy="822115"/>
            <a:chOff x="-63250675" y="3744075"/>
            <a:chExt cx="320350" cy="318100"/>
          </a:xfrm>
          <a:solidFill>
            <a:srgbClr val="FF2E63"/>
          </a:solidFill>
        </p:grpSpPr>
        <p:sp>
          <p:nvSpPr>
            <p:cNvPr id="13" name="Google Shape;759;p53">
              <a:extLst>
                <a:ext uri="{FF2B5EF4-FFF2-40B4-BE49-F238E27FC236}">
                  <a16:creationId xmlns:a16="http://schemas.microsoft.com/office/drawing/2014/main" id="{90EA8871-EF19-4511-812A-EC0C96CA4F07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0;p53">
              <a:extLst>
                <a:ext uri="{FF2B5EF4-FFF2-40B4-BE49-F238E27FC236}">
                  <a16:creationId xmlns:a16="http://schemas.microsoft.com/office/drawing/2014/main" id="{51DE5A0F-AFB5-4CA5-8B22-83EC49E3438C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1;p53">
              <a:extLst>
                <a:ext uri="{FF2B5EF4-FFF2-40B4-BE49-F238E27FC236}">
                  <a16:creationId xmlns:a16="http://schemas.microsoft.com/office/drawing/2014/main" id="{3F8AC55F-C875-48D8-8C00-060A42737A7A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763;p53">
            <a:extLst>
              <a:ext uri="{FF2B5EF4-FFF2-40B4-BE49-F238E27FC236}">
                <a16:creationId xmlns:a16="http://schemas.microsoft.com/office/drawing/2014/main" id="{D5DA760C-59BD-4F56-A8B6-A596A67C63A5}"/>
              </a:ext>
            </a:extLst>
          </p:cNvPr>
          <p:cNvSpPr/>
          <p:nvPr/>
        </p:nvSpPr>
        <p:spPr>
          <a:xfrm>
            <a:off x="5596637" y="2748745"/>
            <a:ext cx="1360510" cy="1360510"/>
          </a:xfrm>
          <a:prstGeom prst="ellipse">
            <a:avLst/>
          </a:prstGeom>
          <a:solidFill>
            <a:srgbClr val="010A43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64;p53">
            <a:extLst>
              <a:ext uri="{FF2B5EF4-FFF2-40B4-BE49-F238E27FC236}">
                <a16:creationId xmlns:a16="http://schemas.microsoft.com/office/drawing/2014/main" id="{135004F4-2DF6-4CB8-9658-F7C2D2A3AD9E}"/>
              </a:ext>
            </a:extLst>
          </p:cNvPr>
          <p:cNvGrpSpPr/>
          <p:nvPr/>
        </p:nvGrpSpPr>
        <p:grpSpPr>
          <a:xfrm>
            <a:off x="5862886" y="3017862"/>
            <a:ext cx="828021" cy="822218"/>
            <a:chOff x="2450476" y="1774935"/>
            <a:chExt cx="499000" cy="495503"/>
          </a:xfrm>
          <a:solidFill>
            <a:srgbClr val="FF2E63"/>
          </a:solidFill>
        </p:grpSpPr>
        <p:sp>
          <p:nvSpPr>
            <p:cNvPr id="7" name="Google Shape;765;p53">
              <a:extLst>
                <a:ext uri="{FF2B5EF4-FFF2-40B4-BE49-F238E27FC236}">
                  <a16:creationId xmlns:a16="http://schemas.microsoft.com/office/drawing/2014/main" id="{BD98A000-F423-4C38-99ED-21D976323137}"/>
                </a:ext>
              </a:extLst>
            </p:cNvPr>
            <p:cNvSpPr/>
            <p:nvPr/>
          </p:nvSpPr>
          <p:spPr>
            <a:xfrm>
              <a:off x="2476454" y="1818441"/>
              <a:ext cx="428449" cy="428449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6;p53">
              <a:extLst>
                <a:ext uri="{FF2B5EF4-FFF2-40B4-BE49-F238E27FC236}">
                  <a16:creationId xmlns:a16="http://schemas.microsoft.com/office/drawing/2014/main" id="{F490840C-94DE-4F96-8319-815C5B8DD3EB}"/>
                </a:ext>
              </a:extLst>
            </p:cNvPr>
            <p:cNvSpPr/>
            <p:nvPr/>
          </p:nvSpPr>
          <p:spPr>
            <a:xfrm>
              <a:off x="2784770" y="1774935"/>
              <a:ext cx="164706" cy="166121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7;p53">
              <a:extLst>
                <a:ext uri="{FF2B5EF4-FFF2-40B4-BE49-F238E27FC236}">
                  <a16:creationId xmlns:a16="http://schemas.microsoft.com/office/drawing/2014/main" id="{ABC277FB-85A9-4D14-88FF-D00A847F3F6D}"/>
                </a:ext>
              </a:extLst>
            </p:cNvPr>
            <p:cNvSpPr/>
            <p:nvPr/>
          </p:nvSpPr>
          <p:spPr>
            <a:xfrm>
              <a:off x="2663409" y="2145346"/>
              <a:ext cx="133777" cy="125092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8;p53">
              <a:extLst>
                <a:ext uri="{FF2B5EF4-FFF2-40B4-BE49-F238E27FC236}">
                  <a16:creationId xmlns:a16="http://schemas.microsoft.com/office/drawing/2014/main" id="{95D6E2CE-7A4B-4AF1-B96A-A8CC76950621}"/>
                </a:ext>
              </a:extLst>
            </p:cNvPr>
            <p:cNvSpPr/>
            <p:nvPr/>
          </p:nvSpPr>
          <p:spPr>
            <a:xfrm>
              <a:off x="2450476" y="1924947"/>
              <a:ext cx="126310" cy="133738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763;p53">
            <a:extLst>
              <a:ext uri="{FF2B5EF4-FFF2-40B4-BE49-F238E27FC236}">
                <a16:creationId xmlns:a16="http://schemas.microsoft.com/office/drawing/2014/main" id="{1D286E36-4C4F-4D8A-89D9-CBE658DEF3A9}"/>
              </a:ext>
            </a:extLst>
          </p:cNvPr>
          <p:cNvSpPr/>
          <p:nvPr/>
        </p:nvSpPr>
        <p:spPr>
          <a:xfrm>
            <a:off x="2060593" y="2748718"/>
            <a:ext cx="1360510" cy="1360510"/>
          </a:xfrm>
          <a:prstGeom prst="ellipse">
            <a:avLst/>
          </a:prstGeom>
          <a:solidFill>
            <a:srgbClr val="010A43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4232;p65">
            <a:extLst>
              <a:ext uri="{FF2B5EF4-FFF2-40B4-BE49-F238E27FC236}">
                <a16:creationId xmlns:a16="http://schemas.microsoft.com/office/drawing/2014/main" id="{62562298-8C96-4D12-AAE2-4D00683839AE}"/>
              </a:ext>
            </a:extLst>
          </p:cNvPr>
          <p:cNvGrpSpPr/>
          <p:nvPr/>
        </p:nvGrpSpPr>
        <p:grpSpPr>
          <a:xfrm>
            <a:off x="2367482" y="3096267"/>
            <a:ext cx="756356" cy="756513"/>
            <a:chOff x="5049725" y="2027900"/>
            <a:chExt cx="481750" cy="481850"/>
          </a:xfrm>
          <a:solidFill>
            <a:srgbClr val="FF2E63"/>
          </a:solidFill>
        </p:grpSpPr>
        <p:sp>
          <p:nvSpPr>
            <p:cNvPr id="23" name="Google Shape;4233;p65">
              <a:extLst>
                <a:ext uri="{FF2B5EF4-FFF2-40B4-BE49-F238E27FC236}">
                  <a16:creationId xmlns:a16="http://schemas.microsoft.com/office/drawing/2014/main" id="{98844696-624C-44BB-94F9-B393B677C36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4234;p65">
              <a:extLst>
                <a:ext uri="{FF2B5EF4-FFF2-40B4-BE49-F238E27FC236}">
                  <a16:creationId xmlns:a16="http://schemas.microsoft.com/office/drawing/2014/main" id="{0503F05C-DF96-4E71-9935-5B8C27EB31B9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4235;p65">
              <a:extLst>
                <a:ext uri="{FF2B5EF4-FFF2-40B4-BE49-F238E27FC236}">
                  <a16:creationId xmlns:a16="http://schemas.microsoft.com/office/drawing/2014/main" id="{DC65F8DE-C0B5-46CB-BD4B-E3D73CDF0CAB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4236;p65">
              <a:extLst>
                <a:ext uri="{FF2B5EF4-FFF2-40B4-BE49-F238E27FC236}">
                  <a16:creationId xmlns:a16="http://schemas.microsoft.com/office/drawing/2014/main" id="{4782F6AD-E13A-474D-8702-AF65DFDE0F9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4237;p65">
              <a:extLst>
                <a:ext uri="{FF2B5EF4-FFF2-40B4-BE49-F238E27FC236}">
                  <a16:creationId xmlns:a16="http://schemas.microsoft.com/office/drawing/2014/main" id="{A3AB69BA-A482-4464-89B0-48440220331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4238;p65">
              <a:extLst>
                <a:ext uri="{FF2B5EF4-FFF2-40B4-BE49-F238E27FC236}">
                  <a16:creationId xmlns:a16="http://schemas.microsoft.com/office/drawing/2014/main" id="{4116326C-AE3C-47C1-9B32-182D33B7AEC4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4239;p65">
              <a:extLst>
                <a:ext uri="{FF2B5EF4-FFF2-40B4-BE49-F238E27FC236}">
                  <a16:creationId xmlns:a16="http://schemas.microsoft.com/office/drawing/2014/main" id="{EBB3FD2A-71C6-4F6C-BFF9-7530FFFA870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4240;p65">
              <a:extLst>
                <a:ext uri="{FF2B5EF4-FFF2-40B4-BE49-F238E27FC236}">
                  <a16:creationId xmlns:a16="http://schemas.microsoft.com/office/drawing/2014/main" id="{B90EB956-476B-4B5A-85D5-1867B47422A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E81153A-9232-49E0-8147-F5EB651FFE59}"/>
              </a:ext>
            </a:extLst>
          </p:cNvPr>
          <p:cNvSpPr txBox="1"/>
          <p:nvPr/>
        </p:nvSpPr>
        <p:spPr>
          <a:xfrm>
            <a:off x="8040085" y="4595240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E07498B-F817-4CAA-B81E-34B783CF5942}"/>
              </a:ext>
            </a:extLst>
          </p:cNvPr>
          <p:cNvSpPr txBox="1"/>
          <p:nvPr/>
        </p:nvSpPr>
        <p:spPr>
          <a:xfrm>
            <a:off x="8514873" y="4272075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C783B48-5ABB-4799-9757-B2FBC35F57A0}"/>
              </a:ext>
            </a:extLst>
          </p:cNvPr>
          <p:cNvSpPr txBox="1"/>
          <p:nvPr/>
        </p:nvSpPr>
        <p:spPr>
          <a:xfrm>
            <a:off x="4539820" y="4595240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33ACF15-F329-4922-96CE-91294D1F59AD}"/>
              </a:ext>
            </a:extLst>
          </p:cNvPr>
          <p:cNvSpPr txBox="1"/>
          <p:nvPr/>
        </p:nvSpPr>
        <p:spPr>
          <a:xfrm>
            <a:off x="5014608" y="4272075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ED3D714-1FB3-488C-A4F2-88533C83E5C1}"/>
              </a:ext>
            </a:extLst>
          </p:cNvPr>
          <p:cNvSpPr txBox="1"/>
          <p:nvPr/>
        </p:nvSpPr>
        <p:spPr>
          <a:xfrm>
            <a:off x="1039555" y="4595240"/>
            <a:ext cx="33527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br>
              <a:rPr lang="ar-SY" sz="1600" dirty="0"/>
            </a:br>
            <a:r>
              <a:rPr lang="ar-SY" sz="1600" dirty="0"/>
              <a:t>الاستفادة من أصل لاتيني والمحتوى هراء أبجد هوز يمنع القارئ</a:t>
            </a:r>
            <a:endParaRPr lang="ar-SY" sz="1600" dirty="0">
              <a:solidFill>
                <a:srgbClr val="FF2E63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EA346C3-CA1B-47C4-ADF6-8D22116D2404}"/>
              </a:ext>
            </a:extLst>
          </p:cNvPr>
          <p:cNvSpPr txBox="1"/>
          <p:nvPr/>
        </p:nvSpPr>
        <p:spPr>
          <a:xfrm>
            <a:off x="1514343" y="4272075"/>
            <a:ext cx="24032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6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7BA1BD1-D00A-4527-B9D4-657AF1214D26}"/>
              </a:ext>
            </a:extLst>
          </p:cNvPr>
          <p:cNvSpPr txBox="1"/>
          <p:nvPr/>
        </p:nvSpPr>
        <p:spPr>
          <a:xfrm>
            <a:off x="2887152" y="58978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</p:spTree>
    <p:extLst>
      <p:ext uri="{BB962C8B-B14F-4D97-AF65-F5344CB8AC3E}">
        <p14:creationId xmlns:p14="http://schemas.microsoft.com/office/powerpoint/2010/main" val="8880691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6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3211234-E5DD-4E91-9CB8-FDDCDDA265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2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B4285D-5AA9-4C04-ADE1-BA49EEA85EE7}"/>
              </a:ext>
            </a:extLst>
          </p:cNvPr>
          <p:cNvSpPr txBox="1"/>
          <p:nvPr/>
        </p:nvSpPr>
        <p:spPr>
          <a:xfrm>
            <a:off x="704593" y="1380026"/>
            <a:ext cx="4947188" cy="538609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44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8E4982-BD4A-4295-B1B3-396B91980085}"/>
              </a:ext>
            </a:extLst>
          </p:cNvPr>
          <p:cNvSpPr txBox="1"/>
          <p:nvPr/>
        </p:nvSpPr>
        <p:spPr>
          <a:xfrm>
            <a:off x="5478993" y="3794976"/>
            <a:ext cx="643958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800" dirty="0">
                <a:solidFill>
                  <a:schemeClr val="bg1"/>
                </a:solidFill>
              </a:rPr>
              <a:t>عنوان القسم</a:t>
            </a:r>
            <a:endParaRPr lang="ar-SY" sz="8000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7D7829-1448-4516-AD5A-7AB88645C995}"/>
              </a:ext>
            </a:extLst>
          </p:cNvPr>
          <p:cNvSpPr txBox="1"/>
          <p:nvPr/>
        </p:nvSpPr>
        <p:spPr>
          <a:xfrm>
            <a:off x="5464566" y="2211023"/>
            <a:ext cx="6454010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11500" dirty="0">
                <a:solidFill>
                  <a:schemeClr val="bg1"/>
                </a:solidFill>
              </a:rPr>
              <a:t>الـــثـــانـــي</a:t>
            </a:r>
            <a:endParaRPr lang="ar-SY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50;p64">
            <a:extLst>
              <a:ext uri="{FF2B5EF4-FFF2-40B4-BE49-F238E27FC236}">
                <a16:creationId xmlns:a16="http://schemas.microsoft.com/office/drawing/2014/main" id="{8302164D-6C5B-430C-9067-20370840CFBD}"/>
              </a:ext>
            </a:extLst>
          </p:cNvPr>
          <p:cNvGrpSpPr/>
          <p:nvPr/>
        </p:nvGrpSpPr>
        <p:grpSpPr>
          <a:xfrm>
            <a:off x="108707" y="2095500"/>
            <a:ext cx="6511060" cy="3774302"/>
            <a:chOff x="1397225" y="1410350"/>
            <a:chExt cx="4786300" cy="2774500"/>
          </a:xfrm>
          <a:solidFill>
            <a:srgbClr val="FF2E63"/>
          </a:solidFill>
        </p:grpSpPr>
        <p:grpSp>
          <p:nvGrpSpPr>
            <p:cNvPr id="3" name="Google Shape;3151;p64">
              <a:extLst>
                <a:ext uri="{FF2B5EF4-FFF2-40B4-BE49-F238E27FC236}">
                  <a16:creationId xmlns:a16="http://schemas.microsoft.com/office/drawing/2014/main" id="{EA9BD183-0F24-46E3-A615-B0A0C1191CAA}"/>
                </a:ext>
              </a:extLst>
            </p:cNvPr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  <a:grpFill/>
          </p:grpSpPr>
          <p:sp>
            <p:nvSpPr>
              <p:cNvPr id="258" name="Google Shape;3152;p64">
                <a:extLst>
                  <a:ext uri="{FF2B5EF4-FFF2-40B4-BE49-F238E27FC236}">
                    <a16:creationId xmlns:a16="http://schemas.microsoft.com/office/drawing/2014/main" id="{01BD0B60-4373-4A90-B528-DF87766B8194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9" name="Google Shape;3153;p64">
                <a:extLst>
                  <a:ext uri="{FF2B5EF4-FFF2-40B4-BE49-F238E27FC236}">
                    <a16:creationId xmlns:a16="http://schemas.microsoft.com/office/drawing/2014/main" id="{EB6FC5AF-F501-497E-8011-41D8DBD125ED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154;p64">
              <a:extLst>
                <a:ext uri="{FF2B5EF4-FFF2-40B4-BE49-F238E27FC236}">
                  <a16:creationId xmlns:a16="http://schemas.microsoft.com/office/drawing/2014/main" id="{351160FB-5D10-424F-9B38-83B7E9236392}"/>
                </a:ext>
              </a:extLst>
            </p:cNvPr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  <a:grpFill/>
          </p:grpSpPr>
          <p:sp>
            <p:nvSpPr>
              <p:cNvPr id="250" name="Google Shape;3155;p64">
                <a:extLst>
                  <a:ext uri="{FF2B5EF4-FFF2-40B4-BE49-F238E27FC236}">
                    <a16:creationId xmlns:a16="http://schemas.microsoft.com/office/drawing/2014/main" id="{8C458DC2-C521-4099-BE73-F39A555E3E54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251" name="Google Shape;3156;p64">
                <a:extLst>
                  <a:ext uri="{FF2B5EF4-FFF2-40B4-BE49-F238E27FC236}">
                    <a16:creationId xmlns:a16="http://schemas.microsoft.com/office/drawing/2014/main" id="{B7005D31-B734-4492-A1DB-6C4F51DD2A70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  <a:grpFill/>
            </p:grpSpPr>
            <p:sp>
              <p:nvSpPr>
                <p:cNvPr id="252" name="Google Shape;3157;p64">
                  <a:extLst>
                    <a:ext uri="{FF2B5EF4-FFF2-40B4-BE49-F238E27FC236}">
                      <a16:creationId xmlns:a16="http://schemas.microsoft.com/office/drawing/2014/main" id="{61D23BA4-0526-4A98-839A-A744D69EC1CA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3" name="Google Shape;3158;p64">
                  <a:extLst>
                    <a:ext uri="{FF2B5EF4-FFF2-40B4-BE49-F238E27FC236}">
                      <a16:creationId xmlns:a16="http://schemas.microsoft.com/office/drawing/2014/main" id="{7866AB5F-B24D-42F3-9F7A-0CFD61E0E4EB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3159;p64">
                  <a:extLst>
                    <a:ext uri="{FF2B5EF4-FFF2-40B4-BE49-F238E27FC236}">
                      <a16:creationId xmlns:a16="http://schemas.microsoft.com/office/drawing/2014/main" id="{B493962B-F107-4A61-B1C3-AACA9D1289CD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3160;p64">
                  <a:extLst>
                    <a:ext uri="{FF2B5EF4-FFF2-40B4-BE49-F238E27FC236}">
                      <a16:creationId xmlns:a16="http://schemas.microsoft.com/office/drawing/2014/main" id="{947274A8-A8BD-4DFA-815C-8BBC366A2CDE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3161;p64">
                  <a:extLst>
                    <a:ext uri="{FF2B5EF4-FFF2-40B4-BE49-F238E27FC236}">
                      <a16:creationId xmlns:a16="http://schemas.microsoft.com/office/drawing/2014/main" id="{5EC22B9A-7792-4C7F-988C-860DC8CDEDB8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3162;p64">
                  <a:extLst>
                    <a:ext uri="{FF2B5EF4-FFF2-40B4-BE49-F238E27FC236}">
                      <a16:creationId xmlns:a16="http://schemas.microsoft.com/office/drawing/2014/main" id="{B80C0EE7-2885-4A56-A93C-B2388B77A4FB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3163;p64">
              <a:extLst>
                <a:ext uri="{FF2B5EF4-FFF2-40B4-BE49-F238E27FC236}">
                  <a16:creationId xmlns:a16="http://schemas.microsoft.com/office/drawing/2014/main" id="{E42F134E-6DB7-4EE0-8EB8-B3EE7846D66D}"/>
                </a:ext>
              </a:extLst>
            </p:cNvPr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  <a:grpFill/>
          </p:grpSpPr>
          <p:sp>
            <p:nvSpPr>
              <p:cNvPr id="248" name="Google Shape;3164;p64">
                <a:extLst>
                  <a:ext uri="{FF2B5EF4-FFF2-40B4-BE49-F238E27FC236}">
                    <a16:creationId xmlns:a16="http://schemas.microsoft.com/office/drawing/2014/main" id="{E0E7B01D-2B4D-4BE4-8554-C8978B748DDC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9" name="Google Shape;3165;p64">
                <a:extLst>
                  <a:ext uri="{FF2B5EF4-FFF2-40B4-BE49-F238E27FC236}">
                    <a16:creationId xmlns:a16="http://schemas.microsoft.com/office/drawing/2014/main" id="{00EA5D46-0EB8-43C4-AE68-B0AC5A266F37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166;p64">
              <a:extLst>
                <a:ext uri="{FF2B5EF4-FFF2-40B4-BE49-F238E27FC236}">
                  <a16:creationId xmlns:a16="http://schemas.microsoft.com/office/drawing/2014/main" id="{9B360ECC-B5D3-4024-A747-F42B0093FDB5}"/>
                </a:ext>
              </a:extLst>
            </p:cNvPr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  <a:grpFill/>
          </p:grpSpPr>
          <p:sp>
            <p:nvSpPr>
              <p:cNvPr id="242" name="Google Shape;3167;p64">
                <a:extLst>
                  <a:ext uri="{FF2B5EF4-FFF2-40B4-BE49-F238E27FC236}">
                    <a16:creationId xmlns:a16="http://schemas.microsoft.com/office/drawing/2014/main" id="{64EDA309-EB2E-4179-81E3-A88973209B57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3" name="Google Shape;3168;p64">
                <a:extLst>
                  <a:ext uri="{FF2B5EF4-FFF2-40B4-BE49-F238E27FC236}">
                    <a16:creationId xmlns:a16="http://schemas.microsoft.com/office/drawing/2014/main" id="{FCDA8B15-9658-489F-950B-B9A1ADD84C86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169;p64">
                <a:extLst>
                  <a:ext uri="{FF2B5EF4-FFF2-40B4-BE49-F238E27FC236}">
                    <a16:creationId xmlns:a16="http://schemas.microsoft.com/office/drawing/2014/main" id="{5259BA0B-F525-4D2A-8608-65814A70F32B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3170;p64">
                <a:extLst>
                  <a:ext uri="{FF2B5EF4-FFF2-40B4-BE49-F238E27FC236}">
                    <a16:creationId xmlns:a16="http://schemas.microsoft.com/office/drawing/2014/main" id="{BFA9C25A-F7CD-43D6-9D5E-E712600526E4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3171;p64">
                <a:extLst>
                  <a:ext uri="{FF2B5EF4-FFF2-40B4-BE49-F238E27FC236}">
                    <a16:creationId xmlns:a16="http://schemas.microsoft.com/office/drawing/2014/main" id="{12CB5613-15C6-4ADA-B79A-DB3F29BEF410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3172;p64">
                <a:extLst>
                  <a:ext uri="{FF2B5EF4-FFF2-40B4-BE49-F238E27FC236}">
                    <a16:creationId xmlns:a16="http://schemas.microsoft.com/office/drawing/2014/main" id="{5CF85539-C8FB-42D5-BE49-1783B5A14C79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173;p64">
              <a:extLst>
                <a:ext uri="{FF2B5EF4-FFF2-40B4-BE49-F238E27FC236}">
                  <a16:creationId xmlns:a16="http://schemas.microsoft.com/office/drawing/2014/main" id="{36665508-4ECF-41FA-93D3-D9E409A899A2}"/>
                </a:ext>
              </a:extLst>
            </p:cNvPr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  <a:grpFill/>
          </p:grpSpPr>
          <p:sp>
            <p:nvSpPr>
              <p:cNvPr id="240" name="Google Shape;3174;p64">
                <a:extLst>
                  <a:ext uri="{FF2B5EF4-FFF2-40B4-BE49-F238E27FC236}">
                    <a16:creationId xmlns:a16="http://schemas.microsoft.com/office/drawing/2014/main" id="{ACD1240E-0F4A-4FEB-AE09-F9D906BF6938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175;p64">
                <a:extLst>
                  <a:ext uri="{FF2B5EF4-FFF2-40B4-BE49-F238E27FC236}">
                    <a16:creationId xmlns:a16="http://schemas.microsoft.com/office/drawing/2014/main" id="{9A549CF6-7D5A-4783-AE6D-34B0AD59DF3E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8" name="Google Shape;3176;p64">
              <a:extLst>
                <a:ext uri="{FF2B5EF4-FFF2-40B4-BE49-F238E27FC236}">
                  <a16:creationId xmlns:a16="http://schemas.microsoft.com/office/drawing/2014/main" id="{D241CE3B-DA4D-468E-962D-2E4A40542691}"/>
                </a:ext>
              </a:extLst>
            </p:cNvPr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  <a:grpFill/>
          </p:grpSpPr>
          <p:sp>
            <p:nvSpPr>
              <p:cNvPr id="237" name="Google Shape;3177;p64">
                <a:extLst>
                  <a:ext uri="{FF2B5EF4-FFF2-40B4-BE49-F238E27FC236}">
                    <a16:creationId xmlns:a16="http://schemas.microsoft.com/office/drawing/2014/main" id="{44E84CEA-1746-4773-BE2F-8053B9E1C869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178;p64">
                <a:extLst>
                  <a:ext uri="{FF2B5EF4-FFF2-40B4-BE49-F238E27FC236}">
                    <a16:creationId xmlns:a16="http://schemas.microsoft.com/office/drawing/2014/main" id="{5A8C6C17-D11D-4366-843E-B03DA9F091C9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9" name="Google Shape;3179;p64">
                <a:extLst>
                  <a:ext uri="{FF2B5EF4-FFF2-40B4-BE49-F238E27FC236}">
                    <a16:creationId xmlns:a16="http://schemas.microsoft.com/office/drawing/2014/main" id="{6EA22835-5D70-46EA-9A3F-C52EB8946B66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9" name="Google Shape;3180;p64">
              <a:extLst>
                <a:ext uri="{FF2B5EF4-FFF2-40B4-BE49-F238E27FC236}">
                  <a16:creationId xmlns:a16="http://schemas.microsoft.com/office/drawing/2014/main" id="{AD767A4E-5129-4DA9-B251-0268E97E9C36}"/>
                </a:ext>
              </a:extLst>
            </p:cNvPr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  <a:grpFill/>
          </p:grpSpPr>
          <p:sp>
            <p:nvSpPr>
              <p:cNvPr id="235" name="Google Shape;3181;p64">
                <a:extLst>
                  <a:ext uri="{FF2B5EF4-FFF2-40B4-BE49-F238E27FC236}">
                    <a16:creationId xmlns:a16="http://schemas.microsoft.com/office/drawing/2014/main" id="{E3071065-2E02-4CBF-9842-A9A42112A909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182;p64">
                <a:extLst>
                  <a:ext uri="{FF2B5EF4-FFF2-40B4-BE49-F238E27FC236}">
                    <a16:creationId xmlns:a16="http://schemas.microsoft.com/office/drawing/2014/main" id="{E8C7EEDB-35B5-4C3E-A676-5E6B824AF0D0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oogle Shape;3183;p64">
              <a:extLst>
                <a:ext uri="{FF2B5EF4-FFF2-40B4-BE49-F238E27FC236}">
                  <a16:creationId xmlns:a16="http://schemas.microsoft.com/office/drawing/2014/main" id="{7B808CC5-9112-47E1-AE10-2BC451F127A4}"/>
                </a:ext>
              </a:extLst>
            </p:cNvPr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  <a:grpFill/>
          </p:grpSpPr>
          <p:sp>
            <p:nvSpPr>
              <p:cNvPr id="233" name="Google Shape;3184;p64">
                <a:extLst>
                  <a:ext uri="{FF2B5EF4-FFF2-40B4-BE49-F238E27FC236}">
                    <a16:creationId xmlns:a16="http://schemas.microsoft.com/office/drawing/2014/main" id="{4CB5E7B1-ED69-4492-B805-90EE911227CE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4" name="Google Shape;3185;p64">
                <a:extLst>
                  <a:ext uri="{FF2B5EF4-FFF2-40B4-BE49-F238E27FC236}">
                    <a16:creationId xmlns:a16="http://schemas.microsoft.com/office/drawing/2014/main" id="{1CC29483-3E40-4C29-B4C8-0AEF4B488B7E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3186;p64">
              <a:extLst>
                <a:ext uri="{FF2B5EF4-FFF2-40B4-BE49-F238E27FC236}">
                  <a16:creationId xmlns:a16="http://schemas.microsoft.com/office/drawing/2014/main" id="{23D777C4-B502-4DC0-9F26-F63286748FF9}"/>
                </a:ext>
              </a:extLst>
            </p:cNvPr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  <a:grpFill/>
          </p:grpSpPr>
          <p:sp>
            <p:nvSpPr>
              <p:cNvPr id="229" name="Google Shape;3187;p64">
                <a:extLst>
                  <a:ext uri="{FF2B5EF4-FFF2-40B4-BE49-F238E27FC236}">
                    <a16:creationId xmlns:a16="http://schemas.microsoft.com/office/drawing/2014/main" id="{406A7DF3-9A22-4B1E-BEFE-F0E200663D08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230" name="Google Shape;3188;p64">
                <a:extLst>
                  <a:ext uri="{FF2B5EF4-FFF2-40B4-BE49-F238E27FC236}">
                    <a16:creationId xmlns:a16="http://schemas.microsoft.com/office/drawing/2014/main" id="{94BBDC64-D515-4A36-BA2F-9FB25B0B8486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  <a:grpFill/>
            </p:grpSpPr>
            <p:sp>
              <p:nvSpPr>
                <p:cNvPr id="231" name="Google Shape;3189;p64">
                  <a:extLst>
                    <a:ext uri="{FF2B5EF4-FFF2-40B4-BE49-F238E27FC236}">
                      <a16:creationId xmlns:a16="http://schemas.microsoft.com/office/drawing/2014/main" id="{104FF3F8-26E0-4084-A8CB-C3D2812BE148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3190;p64">
                  <a:extLst>
                    <a:ext uri="{FF2B5EF4-FFF2-40B4-BE49-F238E27FC236}">
                      <a16:creationId xmlns:a16="http://schemas.microsoft.com/office/drawing/2014/main" id="{11B34ADC-6DE2-4157-AB03-A83053B0007D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" name="Google Shape;3191;p64">
              <a:extLst>
                <a:ext uri="{FF2B5EF4-FFF2-40B4-BE49-F238E27FC236}">
                  <a16:creationId xmlns:a16="http://schemas.microsoft.com/office/drawing/2014/main" id="{5EA6A4FF-4A31-4DE7-8839-D95726435942}"/>
                </a:ext>
              </a:extLst>
            </p:cNvPr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  <a:grpFill/>
          </p:grpSpPr>
          <p:sp>
            <p:nvSpPr>
              <p:cNvPr id="227" name="Google Shape;3192;p64">
                <a:extLst>
                  <a:ext uri="{FF2B5EF4-FFF2-40B4-BE49-F238E27FC236}">
                    <a16:creationId xmlns:a16="http://schemas.microsoft.com/office/drawing/2014/main" id="{395DA54C-2BA3-4251-976A-3FA3657F6543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8" name="Google Shape;3193;p64">
                <a:extLst>
                  <a:ext uri="{FF2B5EF4-FFF2-40B4-BE49-F238E27FC236}">
                    <a16:creationId xmlns:a16="http://schemas.microsoft.com/office/drawing/2014/main" id="{86F03446-D504-4ECE-91D0-5D111698CF04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3194;p64">
              <a:extLst>
                <a:ext uri="{FF2B5EF4-FFF2-40B4-BE49-F238E27FC236}">
                  <a16:creationId xmlns:a16="http://schemas.microsoft.com/office/drawing/2014/main" id="{6A7F7CCB-70C6-4BDF-9F4F-960E59DEA38B}"/>
                </a:ext>
              </a:extLst>
            </p:cNvPr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  <a:grpFill/>
          </p:grpSpPr>
          <p:sp>
            <p:nvSpPr>
              <p:cNvPr id="225" name="Google Shape;3195;p64">
                <a:extLst>
                  <a:ext uri="{FF2B5EF4-FFF2-40B4-BE49-F238E27FC236}">
                    <a16:creationId xmlns:a16="http://schemas.microsoft.com/office/drawing/2014/main" id="{15799D07-C821-4040-A472-5EAB873017D3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6" name="Google Shape;3196;p64">
                <a:extLst>
                  <a:ext uri="{FF2B5EF4-FFF2-40B4-BE49-F238E27FC236}">
                    <a16:creationId xmlns:a16="http://schemas.microsoft.com/office/drawing/2014/main" id="{43FF2012-2CCB-47CD-B729-244DB17FA218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3197;p64">
              <a:extLst>
                <a:ext uri="{FF2B5EF4-FFF2-40B4-BE49-F238E27FC236}">
                  <a16:creationId xmlns:a16="http://schemas.microsoft.com/office/drawing/2014/main" id="{92B863F1-84B9-492D-B069-3A2F6B39E8E0}"/>
                </a:ext>
              </a:extLst>
            </p:cNvPr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  <a:grpFill/>
          </p:grpSpPr>
          <p:sp>
            <p:nvSpPr>
              <p:cNvPr id="223" name="Google Shape;3198;p64">
                <a:extLst>
                  <a:ext uri="{FF2B5EF4-FFF2-40B4-BE49-F238E27FC236}">
                    <a16:creationId xmlns:a16="http://schemas.microsoft.com/office/drawing/2014/main" id="{F6CC3B80-97F5-4134-894D-A40B4EEC6230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4" name="Google Shape;3199;p64">
                <a:extLst>
                  <a:ext uri="{FF2B5EF4-FFF2-40B4-BE49-F238E27FC236}">
                    <a16:creationId xmlns:a16="http://schemas.microsoft.com/office/drawing/2014/main" id="{BECD1F94-98B7-4FA2-A6A9-04007FA4B8B5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3200;p64">
              <a:extLst>
                <a:ext uri="{FF2B5EF4-FFF2-40B4-BE49-F238E27FC236}">
                  <a16:creationId xmlns:a16="http://schemas.microsoft.com/office/drawing/2014/main" id="{9837A08A-785A-479F-A213-9A29527C0F5A}"/>
                </a:ext>
              </a:extLst>
            </p:cNvPr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01;p64">
              <a:extLst>
                <a:ext uri="{FF2B5EF4-FFF2-40B4-BE49-F238E27FC236}">
                  <a16:creationId xmlns:a16="http://schemas.microsoft.com/office/drawing/2014/main" id="{FDF04887-73C9-4452-894A-5A2FA7FF8D6D}"/>
                </a:ext>
              </a:extLst>
            </p:cNvPr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02;p64">
              <a:extLst>
                <a:ext uri="{FF2B5EF4-FFF2-40B4-BE49-F238E27FC236}">
                  <a16:creationId xmlns:a16="http://schemas.microsoft.com/office/drawing/2014/main" id="{BCADDC1E-85E9-4BBA-9F25-D4F4375CDE2A}"/>
                </a:ext>
              </a:extLst>
            </p:cNvPr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3203;p64">
              <a:extLst>
                <a:ext uri="{FF2B5EF4-FFF2-40B4-BE49-F238E27FC236}">
                  <a16:creationId xmlns:a16="http://schemas.microsoft.com/office/drawing/2014/main" id="{00903B56-1812-43A9-AC58-CB71C52547FC}"/>
                </a:ext>
              </a:extLst>
            </p:cNvPr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  <a:grpFill/>
          </p:grpSpPr>
          <p:sp>
            <p:nvSpPr>
              <p:cNvPr id="207" name="Google Shape;3204;p64">
                <a:extLst>
                  <a:ext uri="{FF2B5EF4-FFF2-40B4-BE49-F238E27FC236}">
                    <a16:creationId xmlns:a16="http://schemas.microsoft.com/office/drawing/2014/main" id="{CE8CB240-99D8-43EC-8A8E-BF07E9BC960B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205;p64">
                <a:extLst>
                  <a:ext uri="{FF2B5EF4-FFF2-40B4-BE49-F238E27FC236}">
                    <a16:creationId xmlns:a16="http://schemas.microsoft.com/office/drawing/2014/main" id="{53CC7C5B-FEB1-4F21-B1A6-8170C3F4DD01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206;p64">
                <a:extLst>
                  <a:ext uri="{FF2B5EF4-FFF2-40B4-BE49-F238E27FC236}">
                    <a16:creationId xmlns:a16="http://schemas.microsoft.com/office/drawing/2014/main" id="{B9A67716-9FF4-41A1-96C9-03EFD9BC392E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207;p64">
                <a:extLst>
                  <a:ext uri="{FF2B5EF4-FFF2-40B4-BE49-F238E27FC236}">
                    <a16:creationId xmlns:a16="http://schemas.microsoft.com/office/drawing/2014/main" id="{0553F077-2C48-4B8B-A5BA-B271B1119C92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208;p64">
                <a:extLst>
                  <a:ext uri="{FF2B5EF4-FFF2-40B4-BE49-F238E27FC236}">
                    <a16:creationId xmlns:a16="http://schemas.microsoft.com/office/drawing/2014/main" id="{84B2D8E5-ACC4-4CB1-A54E-BF7ECCF61CFB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209;p64">
                <a:extLst>
                  <a:ext uri="{FF2B5EF4-FFF2-40B4-BE49-F238E27FC236}">
                    <a16:creationId xmlns:a16="http://schemas.microsoft.com/office/drawing/2014/main" id="{DA285674-EB97-4ADB-9C1E-209E9DB0E27A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210;p64">
                <a:extLst>
                  <a:ext uri="{FF2B5EF4-FFF2-40B4-BE49-F238E27FC236}">
                    <a16:creationId xmlns:a16="http://schemas.microsoft.com/office/drawing/2014/main" id="{BE1E14D1-BDB5-4787-8EF8-FB557180D85C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211;p64">
                <a:extLst>
                  <a:ext uri="{FF2B5EF4-FFF2-40B4-BE49-F238E27FC236}">
                    <a16:creationId xmlns:a16="http://schemas.microsoft.com/office/drawing/2014/main" id="{58DEA01A-6546-45E0-A2AF-5BF8B055563A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212;p64">
                <a:extLst>
                  <a:ext uri="{FF2B5EF4-FFF2-40B4-BE49-F238E27FC236}">
                    <a16:creationId xmlns:a16="http://schemas.microsoft.com/office/drawing/2014/main" id="{F25D018B-C239-4B7C-B1E7-E83C9E2F29AF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213;p64">
                <a:extLst>
                  <a:ext uri="{FF2B5EF4-FFF2-40B4-BE49-F238E27FC236}">
                    <a16:creationId xmlns:a16="http://schemas.microsoft.com/office/drawing/2014/main" id="{36E00BB3-A6E8-430F-AE30-58FDC623CD43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214;p64">
                <a:extLst>
                  <a:ext uri="{FF2B5EF4-FFF2-40B4-BE49-F238E27FC236}">
                    <a16:creationId xmlns:a16="http://schemas.microsoft.com/office/drawing/2014/main" id="{E1055156-E7FA-4424-BF56-2D9AEF081318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215;p64">
                <a:extLst>
                  <a:ext uri="{FF2B5EF4-FFF2-40B4-BE49-F238E27FC236}">
                    <a16:creationId xmlns:a16="http://schemas.microsoft.com/office/drawing/2014/main" id="{ADD453C5-7C20-4B4B-9BD9-86CC33E2A6E3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216;p64">
                <a:extLst>
                  <a:ext uri="{FF2B5EF4-FFF2-40B4-BE49-F238E27FC236}">
                    <a16:creationId xmlns:a16="http://schemas.microsoft.com/office/drawing/2014/main" id="{76FEE8BD-75BE-456E-A0CF-D8349B49E0A1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217;p64">
                <a:extLst>
                  <a:ext uri="{FF2B5EF4-FFF2-40B4-BE49-F238E27FC236}">
                    <a16:creationId xmlns:a16="http://schemas.microsoft.com/office/drawing/2014/main" id="{AE96F4C0-DCAA-4A2B-B48D-28A2EDE3A4C2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218;p64">
                <a:extLst>
                  <a:ext uri="{FF2B5EF4-FFF2-40B4-BE49-F238E27FC236}">
                    <a16:creationId xmlns:a16="http://schemas.microsoft.com/office/drawing/2014/main" id="{FFE6B4FF-4B1B-438D-B0ED-490D70E40DFF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219;p64">
                <a:extLst>
                  <a:ext uri="{FF2B5EF4-FFF2-40B4-BE49-F238E27FC236}">
                    <a16:creationId xmlns:a16="http://schemas.microsoft.com/office/drawing/2014/main" id="{B539D2E4-FC5D-4FF8-97A5-51271D9F37D7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3220;p64">
              <a:extLst>
                <a:ext uri="{FF2B5EF4-FFF2-40B4-BE49-F238E27FC236}">
                  <a16:creationId xmlns:a16="http://schemas.microsoft.com/office/drawing/2014/main" id="{3AD2D011-3FB8-4889-9944-A1BC629216FB}"/>
                </a:ext>
              </a:extLst>
            </p:cNvPr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21;p64">
              <a:extLst>
                <a:ext uri="{FF2B5EF4-FFF2-40B4-BE49-F238E27FC236}">
                  <a16:creationId xmlns:a16="http://schemas.microsoft.com/office/drawing/2014/main" id="{53257E93-1CF4-4056-987F-7AC8714BA268}"/>
                </a:ext>
              </a:extLst>
            </p:cNvPr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22;p64">
              <a:extLst>
                <a:ext uri="{FF2B5EF4-FFF2-40B4-BE49-F238E27FC236}">
                  <a16:creationId xmlns:a16="http://schemas.microsoft.com/office/drawing/2014/main" id="{DCD469E8-3074-4BEF-8153-10FC98B6F902}"/>
                </a:ext>
              </a:extLst>
            </p:cNvPr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23;p64">
              <a:extLst>
                <a:ext uri="{FF2B5EF4-FFF2-40B4-BE49-F238E27FC236}">
                  <a16:creationId xmlns:a16="http://schemas.microsoft.com/office/drawing/2014/main" id="{86BA574E-DB1E-45A6-AD28-C9761711A285}"/>
                </a:ext>
              </a:extLst>
            </p:cNvPr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24;p64">
              <a:extLst>
                <a:ext uri="{FF2B5EF4-FFF2-40B4-BE49-F238E27FC236}">
                  <a16:creationId xmlns:a16="http://schemas.microsoft.com/office/drawing/2014/main" id="{0B53F78F-553C-4256-AC03-093CA8A4767B}"/>
                </a:ext>
              </a:extLst>
            </p:cNvPr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25;p64">
              <a:extLst>
                <a:ext uri="{FF2B5EF4-FFF2-40B4-BE49-F238E27FC236}">
                  <a16:creationId xmlns:a16="http://schemas.microsoft.com/office/drawing/2014/main" id="{6CC308FC-E3FC-4A2C-84D6-7C32F0F2177D}"/>
                </a:ext>
              </a:extLst>
            </p:cNvPr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26;p64">
              <a:extLst>
                <a:ext uri="{FF2B5EF4-FFF2-40B4-BE49-F238E27FC236}">
                  <a16:creationId xmlns:a16="http://schemas.microsoft.com/office/drawing/2014/main" id="{FDE5CB08-8FC0-4455-B8B0-757C0281B246}"/>
                </a:ext>
              </a:extLst>
            </p:cNvPr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27;p64">
              <a:extLst>
                <a:ext uri="{FF2B5EF4-FFF2-40B4-BE49-F238E27FC236}">
                  <a16:creationId xmlns:a16="http://schemas.microsoft.com/office/drawing/2014/main" id="{0DF30D26-6078-4FA0-AB31-26272F1E364A}"/>
                </a:ext>
              </a:extLst>
            </p:cNvPr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28;p64">
              <a:extLst>
                <a:ext uri="{FF2B5EF4-FFF2-40B4-BE49-F238E27FC236}">
                  <a16:creationId xmlns:a16="http://schemas.microsoft.com/office/drawing/2014/main" id="{8E8CBC59-C53C-4466-9DF9-AD001A423084}"/>
                </a:ext>
              </a:extLst>
            </p:cNvPr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9;p64">
              <a:extLst>
                <a:ext uri="{FF2B5EF4-FFF2-40B4-BE49-F238E27FC236}">
                  <a16:creationId xmlns:a16="http://schemas.microsoft.com/office/drawing/2014/main" id="{967E0E29-31D3-4E86-A610-9721ECD711D3}"/>
                </a:ext>
              </a:extLst>
            </p:cNvPr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30;p64">
              <a:extLst>
                <a:ext uri="{FF2B5EF4-FFF2-40B4-BE49-F238E27FC236}">
                  <a16:creationId xmlns:a16="http://schemas.microsoft.com/office/drawing/2014/main" id="{D1096198-E7BE-40BB-B486-79B192ADAF1E}"/>
                </a:ext>
              </a:extLst>
            </p:cNvPr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31;p64">
              <a:extLst>
                <a:ext uri="{FF2B5EF4-FFF2-40B4-BE49-F238E27FC236}">
                  <a16:creationId xmlns:a16="http://schemas.microsoft.com/office/drawing/2014/main" id="{15800F75-B63F-4FAD-AF2F-537319FEF968}"/>
                </a:ext>
              </a:extLst>
            </p:cNvPr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32;p64">
              <a:extLst>
                <a:ext uri="{FF2B5EF4-FFF2-40B4-BE49-F238E27FC236}">
                  <a16:creationId xmlns:a16="http://schemas.microsoft.com/office/drawing/2014/main" id="{4AF2CBCF-A3AF-471E-9B70-68EBEC934641}"/>
                </a:ext>
              </a:extLst>
            </p:cNvPr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33;p64">
              <a:extLst>
                <a:ext uri="{FF2B5EF4-FFF2-40B4-BE49-F238E27FC236}">
                  <a16:creationId xmlns:a16="http://schemas.microsoft.com/office/drawing/2014/main" id="{3A46550C-3644-4D5D-84A7-830737CF47FA}"/>
                </a:ext>
              </a:extLst>
            </p:cNvPr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34;p64">
              <a:extLst>
                <a:ext uri="{FF2B5EF4-FFF2-40B4-BE49-F238E27FC236}">
                  <a16:creationId xmlns:a16="http://schemas.microsoft.com/office/drawing/2014/main" id="{1DA71942-69FB-4E38-9094-B677650F6A9C}"/>
                </a:ext>
              </a:extLst>
            </p:cNvPr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35;p64">
              <a:extLst>
                <a:ext uri="{FF2B5EF4-FFF2-40B4-BE49-F238E27FC236}">
                  <a16:creationId xmlns:a16="http://schemas.microsoft.com/office/drawing/2014/main" id="{C1699A78-17AE-4231-ACFD-766F0C884EC8}"/>
                </a:ext>
              </a:extLst>
            </p:cNvPr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6;p64">
              <a:extLst>
                <a:ext uri="{FF2B5EF4-FFF2-40B4-BE49-F238E27FC236}">
                  <a16:creationId xmlns:a16="http://schemas.microsoft.com/office/drawing/2014/main" id="{B8A3B815-6C07-42FB-AFF5-558BDB134160}"/>
                </a:ext>
              </a:extLst>
            </p:cNvPr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37;p64">
              <a:extLst>
                <a:ext uri="{FF2B5EF4-FFF2-40B4-BE49-F238E27FC236}">
                  <a16:creationId xmlns:a16="http://schemas.microsoft.com/office/drawing/2014/main" id="{70DEDCA1-D067-4BCB-B6A1-B095D1D8BCCD}"/>
                </a:ext>
              </a:extLst>
            </p:cNvPr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38;p64">
              <a:extLst>
                <a:ext uri="{FF2B5EF4-FFF2-40B4-BE49-F238E27FC236}">
                  <a16:creationId xmlns:a16="http://schemas.microsoft.com/office/drawing/2014/main" id="{C8C13859-6D75-471D-A9E5-643F5D6A87F6}"/>
                </a:ext>
              </a:extLst>
            </p:cNvPr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39;p64">
              <a:extLst>
                <a:ext uri="{FF2B5EF4-FFF2-40B4-BE49-F238E27FC236}">
                  <a16:creationId xmlns:a16="http://schemas.microsoft.com/office/drawing/2014/main" id="{9CFC4527-928B-4483-A4CD-0CB18CFB28AD}"/>
                </a:ext>
              </a:extLst>
            </p:cNvPr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40;p64">
              <a:extLst>
                <a:ext uri="{FF2B5EF4-FFF2-40B4-BE49-F238E27FC236}">
                  <a16:creationId xmlns:a16="http://schemas.microsoft.com/office/drawing/2014/main" id="{321176B3-1990-4FCE-B7BB-E174A546BEC6}"/>
                </a:ext>
              </a:extLst>
            </p:cNvPr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41;p64">
              <a:extLst>
                <a:ext uri="{FF2B5EF4-FFF2-40B4-BE49-F238E27FC236}">
                  <a16:creationId xmlns:a16="http://schemas.microsoft.com/office/drawing/2014/main" id="{025D5DAB-A80C-4298-B493-D939EB688AE2}"/>
                </a:ext>
              </a:extLst>
            </p:cNvPr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3242;p64">
              <a:extLst>
                <a:ext uri="{FF2B5EF4-FFF2-40B4-BE49-F238E27FC236}">
                  <a16:creationId xmlns:a16="http://schemas.microsoft.com/office/drawing/2014/main" id="{D0865064-A238-44A3-ABE0-BFBA7ABE9D98}"/>
                </a:ext>
              </a:extLst>
            </p:cNvPr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  <a:grpFill/>
          </p:grpSpPr>
          <p:sp>
            <p:nvSpPr>
              <p:cNvPr id="205" name="Google Shape;3243;p64">
                <a:extLst>
                  <a:ext uri="{FF2B5EF4-FFF2-40B4-BE49-F238E27FC236}">
                    <a16:creationId xmlns:a16="http://schemas.microsoft.com/office/drawing/2014/main" id="{7DEAF491-4FA2-48EA-B564-3C09BB26BE2F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244;p64">
                <a:extLst>
                  <a:ext uri="{FF2B5EF4-FFF2-40B4-BE49-F238E27FC236}">
                    <a16:creationId xmlns:a16="http://schemas.microsoft.com/office/drawing/2014/main" id="{4AC103FD-A041-49EB-8C89-934EE015D6CF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3245;p64">
              <a:extLst>
                <a:ext uri="{FF2B5EF4-FFF2-40B4-BE49-F238E27FC236}">
                  <a16:creationId xmlns:a16="http://schemas.microsoft.com/office/drawing/2014/main" id="{EF9B0789-0824-449A-875D-00B534F061F0}"/>
                </a:ext>
              </a:extLst>
            </p:cNvPr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3246;p64">
              <a:extLst>
                <a:ext uri="{FF2B5EF4-FFF2-40B4-BE49-F238E27FC236}">
                  <a16:creationId xmlns:a16="http://schemas.microsoft.com/office/drawing/2014/main" id="{49F7E1F9-4C0C-459B-B89F-08C8353206FD}"/>
                </a:ext>
              </a:extLst>
            </p:cNvPr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  <a:grpFill/>
          </p:grpSpPr>
          <p:sp>
            <p:nvSpPr>
              <p:cNvPr id="201" name="Google Shape;3247;p64">
                <a:extLst>
                  <a:ext uri="{FF2B5EF4-FFF2-40B4-BE49-F238E27FC236}">
                    <a16:creationId xmlns:a16="http://schemas.microsoft.com/office/drawing/2014/main" id="{4A2B2F63-FD17-47D6-A9C1-E9C95219E3F9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248;p64">
                <a:extLst>
                  <a:ext uri="{FF2B5EF4-FFF2-40B4-BE49-F238E27FC236}">
                    <a16:creationId xmlns:a16="http://schemas.microsoft.com/office/drawing/2014/main" id="{645128DA-94EF-41D7-8DA6-812ABA487C9E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249;p64">
                <a:extLst>
                  <a:ext uri="{FF2B5EF4-FFF2-40B4-BE49-F238E27FC236}">
                    <a16:creationId xmlns:a16="http://schemas.microsoft.com/office/drawing/2014/main" id="{8A027AE4-977F-4CDE-AE84-6D9A2402AFF5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250;p64">
                <a:extLst>
                  <a:ext uri="{FF2B5EF4-FFF2-40B4-BE49-F238E27FC236}">
                    <a16:creationId xmlns:a16="http://schemas.microsoft.com/office/drawing/2014/main" id="{A022FC71-9C9B-4D34-8EFF-C95DCB4E7EDF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3251;p64">
              <a:extLst>
                <a:ext uri="{FF2B5EF4-FFF2-40B4-BE49-F238E27FC236}">
                  <a16:creationId xmlns:a16="http://schemas.microsoft.com/office/drawing/2014/main" id="{3D398833-065D-44B0-B26C-2081F35122F1}"/>
                </a:ext>
              </a:extLst>
            </p:cNvPr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52;p64">
              <a:extLst>
                <a:ext uri="{FF2B5EF4-FFF2-40B4-BE49-F238E27FC236}">
                  <a16:creationId xmlns:a16="http://schemas.microsoft.com/office/drawing/2014/main" id="{5E1BD61F-7DAF-4300-8900-B89D746F6B7D}"/>
                </a:ext>
              </a:extLst>
            </p:cNvPr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53;p64">
              <a:extLst>
                <a:ext uri="{FF2B5EF4-FFF2-40B4-BE49-F238E27FC236}">
                  <a16:creationId xmlns:a16="http://schemas.microsoft.com/office/drawing/2014/main" id="{610CFF6B-78E3-4D5A-A352-D292AF6C3000}"/>
                </a:ext>
              </a:extLst>
            </p:cNvPr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54;p64">
              <a:extLst>
                <a:ext uri="{FF2B5EF4-FFF2-40B4-BE49-F238E27FC236}">
                  <a16:creationId xmlns:a16="http://schemas.microsoft.com/office/drawing/2014/main" id="{5EEB72FF-05BC-4B70-A26C-1C72ABB43915}"/>
                </a:ext>
              </a:extLst>
            </p:cNvPr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55;p64">
              <a:extLst>
                <a:ext uri="{FF2B5EF4-FFF2-40B4-BE49-F238E27FC236}">
                  <a16:creationId xmlns:a16="http://schemas.microsoft.com/office/drawing/2014/main" id="{3616802B-0EEE-48A0-B081-4F7C14EE64E5}"/>
                </a:ext>
              </a:extLst>
            </p:cNvPr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56;p64">
              <a:extLst>
                <a:ext uri="{FF2B5EF4-FFF2-40B4-BE49-F238E27FC236}">
                  <a16:creationId xmlns:a16="http://schemas.microsoft.com/office/drawing/2014/main" id="{5E7B93F1-13F2-4DC1-9832-502B4E302668}"/>
                </a:ext>
              </a:extLst>
            </p:cNvPr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57;p64">
              <a:extLst>
                <a:ext uri="{FF2B5EF4-FFF2-40B4-BE49-F238E27FC236}">
                  <a16:creationId xmlns:a16="http://schemas.microsoft.com/office/drawing/2014/main" id="{756C57B9-ED5D-43F1-AE8F-4275ED58C4D0}"/>
                </a:ext>
              </a:extLst>
            </p:cNvPr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3258;p64">
              <a:extLst>
                <a:ext uri="{FF2B5EF4-FFF2-40B4-BE49-F238E27FC236}">
                  <a16:creationId xmlns:a16="http://schemas.microsoft.com/office/drawing/2014/main" id="{F0CF190A-3510-4929-A33B-48985F2DEE3E}"/>
                </a:ext>
              </a:extLst>
            </p:cNvPr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  <a:grpFill/>
          </p:grpSpPr>
          <p:sp>
            <p:nvSpPr>
              <p:cNvPr id="197" name="Google Shape;3259;p64">
                <a:extLst>
                  <a:ext uri="{FF2B5EF4-FFF2-40B4-BE49-F238E27FC236}">
                    <a16:creationId xmlns:a16="http://schemas.microsoft.com/office/drawing/2014/main" id="{2DE72C3A-B902-4B31-8B20-790B86FA1BD5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260;p64">
                <a:extLst>
                  <a:ext uri="{FF2B5EF4-FFF2-40B4-BE49-F238E27FC236}">
                    <a16:creationId xmlns:a16="http://schemas.microsoft.com/office/drawing/2014/main" id="{D46EB71A-3A27-49C0-920E-84AFD5F4DD2D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261;p64">
                <a:extLst>
                  <a:ext uri="{FF2B5EF4-FFF2-40B4-BE49-F238E27FC236}">
                    <a16:creationId xmlns:a16="http://schemas.microsoft.com/office/drawing/2014/main" id="{5162A996-B512-4D28-A7BD-DB159648B4F3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262;p64">
                <a:extLst>
                  <a:ext uri="{FF2B5EF4-FFF2-40B4-BE49-F238E27FC236}">
                    <a16:creationId xmlns:a16="http://schemas.microsoft.com/office/drawing/2014/main" id="{6F8D4D3C-4698-4428-8CB1-985A4E41AFDE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3263;p64">
              <a:extLst>
                <a:ext uri="{FF2B5EF4-FFF2-40B4-BE49-F238E27FC236}">
                  <a16:creationId xmlns:a16="http://schemas.microsoft.com/office/drawing/2014/main" id="{78A91B51-8EFD-47C1-932D-82948365CEB3}"/>
                </a:ext>
              </a:extLst>
            </p:cNvPr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64;p64">
              <a:extLst>
                <a:ext uri="{FF2B5EF4-FFF2-40B4-BE49-F238E27FC236}">
                  <a16:creationId xmlns:a16="http://schemas.microsoft.com/office/drawing/2014/main" id="{534D188C-8F72-4740-B138-FF9EA3E54F38}"/>
                </a:ext>
              </a:extLst>
            </p:cNvPr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65;p64">
              <a:extLst>
                <a:ext uri="{FF2B5EF4-FFF2-40B4-BE49-F238E27FC236}">
                  <a16:creationId xmlns:a16="http://schemas.microsoft.com/office/drawing/2014/main" id="{DF453793-5DA0-4407-8BF2-28002256F7D9}"/>
                </a:ext>
              </a:extLst>
            </p:cNvPr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66;p64">
              <a:extLst>
                <a:ext uri="{FF2B5EF4-FFF2-40B4-BE49-F238E27FC236}">
                  <a16:creationId xmlns:a16="http://schemas.microsoft.com/office/drawing/2014/main" id="{1B9F3F54-65F6-4D69-A761-314495B3E58E}"/>
                </a:ext>
              </a:extLst>
            </p:cNvPr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67;p64">
              <a:extLst>
                <a:ext uri="{FF2B5EF4-FFF2-40B4-BE49-F238E27FC236}">
                  <a16:creationId xmlns:a16="http://schemas.microsoft.com/office/drawing/2014/main" id="{B4DF7F58-E50C-4F3C-8D29-B5B1A4C8BA0A}"/>
                </a:ext>
              </a:extLst>
            </p:cNvPr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68;p64">
              <a:extLst>
                <a:ext uri="{FF2B5EF4-FFF2-40B4-BE49-F238E27FC236}">
                  <a16:creationId xmlns:a16="http://schemas.microsoft.com/office/drawing/2014/main" id="{FE1B4D64-46F9-491F-BFE7-41519CACA10C}"/>
                </a:ext>
              </a:extLst>
            </p:cNvPr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69;p64">
              <a:extLst>
                <a:ext uri="{FF2B5EF4-FFF2-40B4-BE49-F238E27FC236}">
                  <a16:creationId xmlns:a16="http://schemas.microsoft.com/office/drawing/2014/main" id="{923BE217-8A76-4984-BC91-F289479C95A9}"/>
                </a:ext>
              </a:extLst>
            </p:cNvPr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70;p64">
              <a:extLst>
                <a:ext uri="{FF2B5EF4-FFF2-40B4-BE49-F238E27FC236}">
                  <a16:creationId xmlns:a16="http://schemas.microsoft.com/office/drawing/2014/main" id="{639FCFBB-EB03-4489-AB8D-0ED94EDDB7F3}"/>
                </a:ext>
              </a:extLst>
            </p:cNvPr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71;p64">
              <a:extLst>
                <a:ext uri="{FF2B5EF4-FFF2-40B4-BE49-F238E27FC236}">
                  <a16:creationId xmlns:a16="http://schemas.microsoft.com/office/drawing/2014/main" id="{B092F907-BBDA-4024-9162-C78D4A60395C}"/>
                </a:ext>
              </a:extLst>
            </p:cNvPr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72;p64">
              <a:extLst>
                <a:ext uri="{FF2B5EF4-FFF2-40B4-BE49-F238E27FC236}">
                  <a16:creationId xmlns:a16="http://schemas.microsoft.com/office/drawing/2014/main" id="{BC954801-2177-4DCC-B158-4CAE8D465E04}"/>
                </a:ext>
              </a:extLst>
            </p:cNvPr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73;p64">
              <a:extLst>
                <a:ext uri="{FF2B5EF4-FFF2-40B4-BE49-F238E27FC236}">
                  <a16:creationId xmlns:a16="http://schemas.microsoft.com/office/drawing/2014/main" id="{90E56D2D-561E-477C-9C21-49871C4FC700}"/>
                </a:ext>
              </a:extLst>
            </p:cNvPr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74;p64">
              <a:extLst>
                <a:ext uri="{FF2B5EF4-FFF2-40B4-BE49-F238E27FC236}">
                  <a16:creationId xmlns:a16="http://schemas.microsoft.com/office/drawing/2014/main" id="{0940D666-D342-4A5A-822B-7108B5F3AAE4}"/>
                </a:ext>
              </a:extLst>
            </p:cNvPr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75;p64">
              <a:extLst>
                <a:ext uri="{FF2B5EF4-FFF2-40B4-BE49-F238E27FC236}">
                  <a16:creationId xmlns:a16="http://schemas.microsoft.com/office/drawing/2014/main" id="{64D4F564-70ED-4682-A6D6-11B6155CDD6E}"/>
                </a:ext>
              </a:extLst>
            </p:cNvPr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76;p64">
              <a:extLst>
                <a:ext uri="{FF2B5EF4-FFF2-40B4-BE49-F238E27FC236}">
                  <a16:creationId xmlns:a16="http://schemas.microsoft.com/office/drawing/2014/main" id="{88F916AE-4A01-45AE-99B4-E29DBBC2BC6E}"/>
                </a:ext>
              </a:extLst>
            </p:cNvPr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77;p64">
              <a:extLst>
                <a:ext uri="{FF2B5EF4-FFF2-40B4-BE49-F238E27FC236}">
                  <a16:creationId xmlns:a16="http://schemas.microsoft.com/office/drawing/2014/main" id="{D95A40F3-7A4D-4665-BB01-3475F370AD29}"/>
                </a:ext>
              </a:extLst>
            </p:cNvPr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78;p64">
              <a:extLst>
                <a:ext uri="{FF2B5EF4-FFF2-40B4-BE49-F238E27FC236}">
                  <a16:creationId xmlns:a16="http://schemas.microsoft.com/office/drawing/2014/main" id="{B1D230FF-2A47-4F22-ABC7-4382771C408D}"/>
                </a:ext>
              </a:extLst>
            </p:cNvPr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79;p64">
              <a:extLst>
                <a:ext uri="{FF2B5EF4-FFF2-40B4-BE49-F238E27FC236}">
                  <a16:creationId xmlns:a16="http://schemas.microsoft.com/office/drawing/2014/main" id="{D2135002-AC17-46AB-B12E-75A1B2F76E25}"/>
                </a:ext>
              </a:extLst>
            </p:cNvPr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80;p64">
              <a:extLst>
                <a:ext uri="{FF2B5EF4-FFF2-40B4-BE49-F238E27FC236}">
                  <a16:creationId xmlns:a16="http://schemas.microsoft.com/office/drawing/2014/main" id="{DCF2C64C-BF38-4A3A-90F7-E404B8258E7E}"/>
                </a:ext>
              </a:extLst>
            </p:cNvPr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81;p64">
              <a:extLst>
                <a:ext uri="{FF2B5EF4-FFF2-40B4-BE49-F238E27FC236}">
                  <a16:creationId xmlns:a16="http://schemas.microsoft.com/office/drawing/2014/main" id="{3C2F4298-330C-4E65-BACD-DA78D979F02B}"/>
                </a:ext>
              </a:extLst>
            </p:cNvPr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82;p64">
              <a:extLst>
                <a:ext uri="{FF2B5EF4-FFF2-40B4-BE49-F238E27FC236}">
                  <a16:creationId xmlns:a16="http://schemas.microsoft.com/office/drawing/2014/main" id="{E6330713-3DEE-4EE1-A9DB-B31B05731A47}"/>
                </a:ext>
              </a:extLst>
            </p:cNvPr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83;p64">
              <a:extLst>
                <a:ext uri="{FF2B5EF4-FFF2-40B4-BE49-F238E27FC236}">
                  <a16:creationId xmlns:a16="http://schemas.microsoft.com/office/drawing/2014/main" id="{847B53B6-8588-49D1-AA79-1F2B70E2F5A5}"/>
                </a:ext>
              </a:extLst>
            </p:cNvPr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84;p64">
              <a:extLst>
                <a:ext uri="{FF2B5EF4-FFF2-40B4-BE49-F238E27FC236}">
                  <a16:creationId xmlns:a16="http://schemas.microsoft.com/office/drawing/2014/main" id="{1CD82F26-DD88-4F95-915B-E30F5B2A6DED}"/>
                </a:ext>
              </a:extLst>
            </p:cNvPr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85;p64">
              <a:extLst>
                <a:ext uri="{FF2B5EF4-FFF2-40B4-BE49-F238E27FC236}">
                  <a16:creationId xmlns:a16="http://schemas.microsoft.com/office/drawing/2014/main" id="{9A9A0160-0367-401F-9730-85104526D696}"/>
                </a:ext>
              </a:extLst>
            </p:cNvPr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86;p64">
              <a:extLst>
                <a:ext uri="{FF2B5EF4-FFF2-40B4-BE49-F238E27FC236}">
                  <a16:creationId xmlns:a16="http://schemas.microsoft.com/office/drawing/2014/main" id="{D35CDA0A-43CB-48B2-B116-ED9489532EA2}"/>
                </a:ext>
              </a:extLst>
            </p:cNvPr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87;p64">
              <a:extLst>
                <a:ext uri="{FF2B5EF4-FFF2-40B4-BE49-F238E27FC236}">
                  <a16:creationId xmlns:a16="http://schemas.microsoft.com/office/drawing/2014/main" id="{4167C655-470E-441B-8E87-B7CDE20E5472}"/>
                </a:ext>
              </a:extLst>
            </p:cNvPr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88;p64">
              <a:extLst>
                <a:ext uri="{FF2B5EF4-FFF2-40B4-BE49-F238E27FC236}">
                  <a16:creationId xmlns:a16="http://schemas.microsoft.com/office/drawing/2014/main" id="{6E9A0A29-E817-4E4A-8F71-79596055661F}"/>
                </a:ext>
              </a:extLst>
            </p:cNvPr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89;p64">
              <a:extLst>
                <a:ext uri="{FF2B5EF4-FFF2-40B4-BE49-F238E27FC236}">
                  <a16:creationId xmlns:a16="http://schemas.microsoft.com/office/drawing/2014/main" id="{68A5E555-42EF-4986-9CD5-9401FEAC02B1}"/>
                </a:ext>
              </a:extLst>
            </p:cNvPr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90;p64">
              <a:extLst>
                <a:ext uri="{FF2B5EF4-FFF2-40B4-BE49-F238E27FC236}">
                  <a16:creationId xmlns:a16="http://schemas.microsoft.com/office/drawing/2014/main" id="{C6C5A36F-23DD-47A1-B8EC-18D9121CD79E}"/>
                </a:ext>
              </a:extLst>
            </p:cNvPr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91;p64">
              <a:extLst>
                <a:ext uri="{FF2B5EF4-FFF2-40B4-BE49-F238E27FC236}">
                  <a16:creationId xmlns:a16="http://schemas.microsoft.com/office/drawing/2014/main" id="{25B13879-B05A-4E7B-B163-47B3C153B552}"/>
                </a:ext>
              </a:extLst>
            </p:cNvPr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3292;p64">
              <a:extLst>
                <a:ext uri="{FF2B5EF4-FFF2-40B4-BE49-F238E27FC236}">
                  <a16:creationId xmlns:a16="http://schemas.microsoft.com/office/drawing/2014/main" id="{9902469C-63E6-4181-A532-7435B66EBF1F}"/>
                </a:ext>
              </a:extLst>
            </p:cNvPr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  <a:grpFill/>
          </p:grpSpPr>
          <p:sp>
            <p:nvSpPr>
              <p:cNvPr id="195" name="Google Shape;3293;p64">
                <a:extLst>
                  <a:ext uri="{FF2B5EF4-FFF2-40B4-BE49-F238E27FC236}">
                    <a16:creationId xmlns:a16="http://schemas.microsoft.com/office/drawing/2014/main" id="{7B5F822F-F8D6-46E3-9486-CE922F320071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294;p64">
                <a:extLst>
                  <a:ext uri="{FF2B5EF4-FFF2-40B4-BE49-F238E27FC236}">
                    <a16:creationId xmlns:a16="http://schemas.microsoft.com/office/drawing/2014/main" id="{FF2CD312-73C0-4CDA-A582-974277B41DE1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3295;p64">
              <a:extLst>
                <a:ext uri="{FF2B5EF4-FFF2-40B4-BE49-F238E27FC236}">
                  <a16:creationId xmlns:a16="http://schemas.microsoft.com/office/drawing/2014/main" id="{E6131FA7-4756-4AA2-80DC-7F53C666537C}"/>
                </a:ext>
              </a:extLst>
            </p:cNvPr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3296;p64">
              <a:extLst>
                <a:ext uri="{FF2B5EF4-FFF2-40B4-BE49-F238E27FC236}">
                  <a16:creationId xmlns:a16="http://schemas.microsoft.com/office/drawing/2014/main" id="{1C577D25-F562-4A96-B46D-A5C6C9CD2D7F}"/>
                </a:ext>
              </a:extLst>
            </p:cNvPr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  <a:grpFill/>
          </p:grpSpPr>
          <p:sp>
            <p:nvSpPr>
              <p:cNvPr id="193" name="Google Shape;3297;p64">
                <a:extLst>
                  <a:ext uri="{FF2B5EF4-FFF2-40B4-BE49-F238E27FC236}">
                    <a16:creationId xmlns:a16="http://schemas.microsoft.com/office/drawing/2014/main" id="{232ADFA9-2425-48F8-B3EE-6663422CA709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298;p64">
                <a:extLst>
                  <a:ext uri="{FF2B5EF4-FFF2-40B4-BE49-F238E27FC236}">
                    <a16:creationId xmlns:a16="http://schemas.microsoft.com/office/drawing/2014/main" id="{0F1F4E79-25D0-400F-8201-74907637D0D8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3299;p64">
              <a:extLst>
                <a:ext uri="{FF2B5EF4-FFF2-40B4-BE49-F238E27FC236}">
                  <a16:creationId xmlns:a16="http://schemas.microsoft.com/office/drawing/2014/main" id="{5309FEEC-2A4C-4869-A155-9318EFB015E9}"/>
                </a:ext>
              </a:extLst>
            </p:cNvPr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  <a:grpFill/>
          </p:grpSpPr>
          <p:sp>
            <p:nvSpPr>
              <p:cNvPr id="191" name="Google Shape;3300;p64">
                <a:extLst>
                  <a:ext uri="{FF2B5EF4-FFF2-40B4-BE49-F238E27FC236}">
                    <a16:creationId xmlns:a16="http://schemas.microsoft.com/office/drawing/2014/main" id="{4E545868-3867-43B7-8844-8A313702A2EF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301;p64">
                <a:extLst>
                  <a:ext uri="{FF2B5EF4-FFF2-40B4-BE49-F238E27FC236}">
                    <a16:creationId xmlns:a16="http://schemas.microsoft.com/office/drawing/2014/main" id="{1C6A81F7-A6CC-46BD-8876-DE4FC2448BFF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3302;p64">
              <a:extLst>
                <a:ext uri="{FF2B5EF4-FFF2-40B4-BE49-F238E27FC236}">
                  <a16:creationId xmlns:a16="http://schemas.microsoft.com/office/drawing/2014/main" id="{83FF52EB-3470-4A24-A09B-2CCF83E8E3E0}"/>
                </a:ext>
              </a:extLst>
            </p:cNvPr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03;p64">
              <a:extLst>
                <a:ext uri="{FF2B5EF4-FFF2-40B4-BE49-F238E27FC236}">
                  <a16:creationId xmlns:a16="http://schemas.microsoft.com/office/drawing/2014/main" id="{BA503261-3461-404B-99FB-588CCE5B8B45}"/>
                </a:ext>
              </a:extLst>
            </p:cNvPr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04;p64">
              <a:extLst>
                <a:ext uri="{FF2B5EF4-FFF2-40B4-BE49-F238E27FC236}">
                  <a16:creationId xmlns:a16="http://schemas.microsoft.com/office/drawing/2014/main" id="{7B215FAE-8BC7-45AB-97AE-A38D4EEC1FAE}"/>
                </a:ext>
              </a:extLst>
            </p:cNvPr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5;p64">
              <a:extLst>
                <a:ext uri="{FF2B5EF4-FFF2-40B4-BE49-F238E27FC236}">
                  <a16:creationId xmlns:a16="http://schemas.microsoft.com/office/drawing/2014/main" id="{DE6B9C1E-1589-4E8F-B526-A879611260A3}"/>
                </a:ext>
              </a:extLst>
            </p:cNvPr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06;p64">
              <a:extLst>
                <a:ext uri="{FF2B5EF4-FFF2-40B4-BE49-F238E27FC236}">
                  <a16:creationId xmlns:a16="http://schemas.microsoft.com/office/drawing/2014/main" id="{BC6F01B5-4B75-4C20-BB05-B7308E5825CE}"/>
                </a:ext>
              </a:extLst>
            </p:cNvPr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07;p64">
              <a:extLst>
                <a:ext uri="{FF2B5EF4-FFF2-40B4-BE49-F238E27FC236}">
                  <a16:creationId xmlns:a16="http://schemas.microsoft.com/office/drawing/2014/main" id="{B8C8C441-3CAE-4BCD-80BA-553E8821DE38}"/>
                </a:ext>
              </a:extLst>
            </p:cNvPr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08;p64">
              <a:extLst>
                <a:ext uri="{FF2B5EF4-FFF2-40B4-BE49-F238E27FC236}">
                  <a16:creationId xmlns:a16="http://schemas.microsoft.com/office/drawing/2014/main" id="{B3B5C0A8-6684-4249-975B-C53C73D188C6}"/>
                </a:ext>
              </a:extLst>
            </p:cNvPr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09;p64">
              <a:extLst>
                <a:ext uri="{FF2B5EF4-FFF2-40B4-BE49-F238E27FC236}">
                  <a16:creationId xmlns:a16="http://schemas.microsoft.com/office/drawing/2014/main" id="{80E91EF0-B3F7-4364-9AEB-009F61236F37}"/>
                </a:ext>
              </a:extLst>
            </p:cNvPr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3310;p64">
              <a:extLst>
                <a:ext uri="{FF2B5EF4-FFF2-40B4-BE49-F238E27FC236}">
                  <a16:creationId xmlns:a16="http://schemas.microsoft.com/office/drawing/2014/main" id="{CF3DD179-BF02-454A-9AEC-33D207F6314A}"/>
                </a:ext>
              </a:extLst>
            </p:cNvPr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  <a:grpFill/>
          </p:grpSpPr>
          <p:sp>
            <p:nvSpPr>
              <p:cNvPr id="187" name="Google Shape;3311;p64">
                <a:extLst>
                  <a:ext uri="{FF2B5EF4-FFF2-40B4-BE49-F238E27FC236}">
                    <a16:creationId xmlns:a16="http://schemas.microsoft.com/office/drawing/2014/main" id="{229336F9-9D75-4155-A966-21DD29CEC69C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312;p64">
                <a:extLst>
                  <a:ext uri="{FF2B5EF4-FFF2-40B4-BE49-F238E27FC236}">
                    <a16:creationId xmlns:a16="http://schemas.microsoft.com/office/drawing/2014/main" id="{74A4DF9F-3CEC-455D-BF68-18E2C3CEF032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313;p64">
                <a:extLst>
                  <a:ext uri="{FF2B5EF4-FFF2-40B4-BE49-F238E27FC236}">
                    <a16:creationId xmlns:a16="http://schemas.microsoft.com/office/drawing/2014/main" id="{79429461-115D-4BDE-887F-F36D6F2607FE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314;p64">
                <a:extLst>
                  <a:ext uri="{FF2B5EF4-FFF2-40B4-BE49-F238E27FC236}">
                    <a16:creationId xmlns:a16="http://schemas.microsoft.com/office/drawing/2014/main" id="{B444604A-2C2E-496E-8E90-137CD106520B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3315;p64">
              <a:extLst>
                <a:ext uri="{FF2B5EF4-FFF2-40B4-BE49-F238E27FC236}">
                  <a16:creationId xmlns:a16="http://schemas.microsoft.com/office/drawing/2014/main" id="{DBB230D0-199A-4AAC-B485-0A50B3FA4650}"/>
                </a:ext>
              </a:extLst>
            </p:cNvPr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16;p64">
              <a:extLst>
                <a:ext uri="{FF2B5EF4-FFF2-40B4-BE49-F238E27FC236}">
                  <a16:creationId xmlns:a16="http://schemas.microsoft.com/office/drawing/2014/main" id="{936E2517-04ED-45FA-B00A-0FABBCD2C245}"/>
                </a:ext>
              </a:extLst>
            </p:cNvPr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17;p64">
              <a:extLst>
                <a:ext uri="{FF2B5EF4-FFF2-40B4-BE49-F238E27FC236}">
                  <a16:creationId xmlns:a16="http://schemas.microsoft.com/office/drawing/2014/main" id="{B80280CC-DCB3-4710-A768-DE214948C15F}"/>
                </a:ext>
              </a:extLst>
            </p:cNvPr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18;p64">
              <a:extLst>
                <a:ext uri="{FF2B5EF4-FFF2-40B4-BE49-F238E27FC236}">
                  <a16:creationId xmlns:a16="http://schemas.microsoft.com/office/drawing/2014/main" id="{1A9F3850-1D3B-45DB-8CBE-26946DD2B111}"/>
                </a:ext>
              </a:extLst>
            </p:cNvPr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19;p64">
              <a:extLst>
                <a:ext uri="{FF2B5EF4-FFF2-40B4-BE49-F238E27FC236}">
                  <a16:creationId xmlns:a16="http://schemas.microsoft.com/office/drawing/2014/main" id="{BA87D576-C503-4846-B002-808D84C1E6D7}"/>
                </a:ext>
              </a:extLst>
            </p:cNvPr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20;p64">
              <a:extLst>
                <a:ext uri="{FF2B5EF4-FFF2-40B4-BE49-F238E27FC236}">
                  <a16:creationId xmlns:a16="http://schemas.microsoft.com/office/drawing/2014/main" id="{4A431EAE-B387-4C84-94D4-5CA5F86D8EE2}"/>
                </a:ext>
              </a:extLst>
            </p:cNvPr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21;p64">
              <a:extLst>
                <a:ext uri="{FF2B5EF4-FFF2-40B4-BE49-F238E27FC236}">
                  <a16:creationId xmlns:a16="http://schemas.microsoft.com/office/drawing/2014/main" id="{D20B19DD-BE28-4425-A644-1CC065EDB453}"/>
                </a:ext>
              </a:extLst>
            </p:cNvPr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22;p64">
              <a:extLst>
                <a:ext uri="{FF2B5EF4-FFF2-40B4-BE49-F238E27FC236}">
                  <a16:creationId xmlns:a16="http://schemas.microsoft.com/office/drawing/2014/main" id="{9A8E63DE-94E3-4614-8E38-61A18E7F9839}"/>
                </a:ext>
              </a:extLst>
            </p:cNvPr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3323;p64">
              <a:extLst>
                <a:ext uri="{FF2B5EF4-FFF2-40B4-BE49-F238E27FC236}">
                  <a16:creationId xmlns:a16="http://schemas.microsoft.com/office/drawing/2014/main" id="{8BAA9C8D-01C3-49C5-8C5B-228522C05098}"/>
                </a:ext>
              </a:extLst>
            </p:cNvPr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  <a:grpFill/>
          </p:grpSpPr>
          <p:sp>
            <p:nvSpPr>
              <p:cNvPr id="183" name="Google Shape;3324;p64">
                <a:extLst>
                  <a:ext uri="{FF2B5EF4-FFF2-40B4-BE49-F238E27FC236}">
                    <a16:creationId xmlns:a16="http://schemas.microsoft.com/office/drawing/2014/main" id="{B389E72F-3C39-4D6C-8DD9-5FCAA9BFA119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325;p64">
                <a:extLst>
                  <a:ext uri="{FF2B5EF4-FFF2-40B4-BE49-F238E27FC236}">
                    <a16:creationId xmlns:a16="http://schemas.microsoft.com/office/drawing/2014/main" id="{4077E678-8A43-4351-A7BA-FFB48022A867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326;p64">
                <a:extLst>
                  <a:ext uri="{FF2B5EF4-FFF2-40B4-BE49-F238E27FC236}">
                    <a16:creationId xmlns:a16="http://schemas.microsoft.com/office/drawing/2014/main" id="{B2C3A328-B6D2-4DF4-AF8F-CD526E347005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327;p64">
                <a:extLst>
                  <a:ext uri="{FF2B5EF4-FFF2-40B4-BE49-F238E27FC236}">
                    <a16:creationId xmlns:a16="http://schemas.microsoft.com/office/drawing/2014/main" id="{E563DD14-5147-4941-8A7C-720F8CEECE31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3328;p64">
              <a:extLst>
                <a:ext uri="{FF2B5EF4-FFF2-40B4-BE49-F238E27FC236}">
                  <a16:creationId xmlns:a16="http://schemas.microsoft.com/office/drawing/2014/main" id="{D3FDCC40-C3C3-45E9-A245-BB2ACD754ECB}"/>
                </a:ext>
              </a:extLst>
            </p:cNvPr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29;p64">
              <a:extLst>
                <a:ext uri="{FF2B5EF4-FFF2-40B4-BE49-F238E27FC236}">
                  <a16:creationId xmlns:a16="http://schemas.microsoft.com/office/drawing/2014/main" id="{72E7D7CD-87B6-445E-B452-B97BFE3A83C0}"/>
                </a:ext>
              </a:extLst>
            </p:cNvPr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30;p64">
              <a:extLst>
                <a:ext uri="{FF2B5EF4-FFF2-40B4-BE49-F238E27FC236}">
                  <a16:creationId xmlns:a16="http://schemas.microsoft.com/office/drawing/2014/main" id="{D35C8440-0187-4081-AA7C-7B01F3C182CA}"/>
                </a:ext>
              </a:extLst>
            </p:cNvPr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31;p64">
              <a:extLst>
                <a:ext uri="{FF2B5EF4-FFF2-40B4-BE49-F238E27FC236}">
                  <a16:creationId xmlns:a16="http://schemas.microsoft.com/office/drawing/2014/main" id="{DA643FF6-5767-47FD-9DAE-C8284F919119}"/>
                </a:ext>
              </a:extLst>
            </p:cNvPr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32;p64">
              <a:extLst>
                <a:ext uri="{FF2B5EF4-FFF2-40B4-BE49-F238E27FC236}">
                  <a16:creationId xmlns:a16="http://schemas.microsoft.com/office/drawing/2014/main" id="{407A7106-8098-4441-9EC2-A8758F415E93}"/>
                </a:ext>
              </a:extLst>
            </p:cNvPr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33;p64">
              <a:extLst>
                <a:ext uri="{FF2B5EF4-FFF2-40B4-BE49-F238E27FC236}">
                  <a16:creationId xmlns:a16="http://schemas.microsoft.com/office/drawing/2014/main" id="{64F76096-BA82-4B9B-BDAE-E6AB98361840}"/>
                </a:ext>
              </a:extLst>
            </p:cNvPr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34;p64">
              <a:extLst>
                <a:ext uri="{FF2B5EF4-FFF2-40B4-BE49-F238E27FC236}">
                  <a16:creationId xmlns:a16="http://schemas.microsoft.com/office/drawing/2014/main" id="{F3810533-170C-4A17-9CC3-15F8C2395397}"/>
                </a:ext>
              </a:extLst>
            </p:cNvPr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35;p64">
              <a:extLst>
                <a:ext uri="{FF2B5EF4-FFF2-40B4-BE49-F238E27FC236}">
                  <a16:creationId xmlns:a16="http://schemas.microsoft.com/office/drawing/2014/main" id="{3A806646-00EB-453E-A5D3-4955C2DE4C9D}"/>
                </a:ext>
              </a:extLst>
            </p:cNvPr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36;p64">
              <a:extLst>
                <a:ext uri="{FF2B5EF4-FFF2-40B4-BE49-F238E27FC236}">
                  <a16:creationId xmlns:a16="http://schemas.microsoft.com/office/drawing/2014/main" id="{00DBD7EC-EC21-4F9C-9C8A-DD675A04F1EE}"/>
                </a:ext>
              </a:extLst>
            </p:cNvPr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37;p64">
              <a:extLst>
                <a:ext uri="{FF2B5EF4-FFF2-40B4-BE49-F238E27FC236}">
                  <a16:creationId xmlns:a16="http://schemas.microsoft.com/office/drawing/2014/main" id="{08116EAF-575C-467A-9DF0-91B58B134A15}"/>
                </a:ext>
              </a:extLst>
            </p:cNvPr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38;p64">
              <a:extLst>
                <a:ext uri="{FF2B5EF4-FFF2-40B4-BE49-F238E27FC236}">
                  <a16:creationId xmlns:a16="http://schemas.microsoft.com/office/drawing/2014/main" id="{2425EE41-BFB9-4534-9F89-EEA395E5AB40}"/>
                </a:ext>
              </a:extLst>
            </p:cNvPr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39;p64">
              <a:extLst>
                <a:ext uri="{FF2B5EF4-FFF2-40B4-BE49-F238E27FC236}">
                  <a16:creationId xmlns:a16="http://schemas.microsoft.com/office/drawing/2014/main" id="{815ADFAF-0438-4D77-A90A-EC7F591895AB}"/>
                </a:ext>
              </a:extLst>
            </p:cNvPr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40;p64">
              <a:extLst>
                <a:ext uri="{FF2B5EF4-FFF2-40B4-BE49-F238E27FC236}">
                  <a16:creationId xmlns:a16="http://schemas.microsoft.com/office/drawing/2014/main" id="{87C12E2B-6B4D-4776-8034-13D38EE93587}"/>
                </a:ext>
              </a:extLst>
            </p:cNvPr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41;p64">
              <a:extLst>
                <a:ext uri="{FF2B5EF4-FFF2-40B4-BE49-F238E27FC236}">
                  <a16:creationId xmlns:a16="http://schemas.microsoft.com/office/drawing/2014/main" id="{A877E309-D71A-4985-A319-A1D14442BCE5}"/>
                </a:ext>
              </a:extLst>
            </p:cNvPr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42;p64">
              <a:extLst>
                <a:ext uri="{FF2B5EF4-FFF2-40B4-BE49-F238E27FC236}">
                  <a16:creationId xmlns:a16="http://schemas.microsoft.com/office/drawing/2014/main" id="{46E24FE8-123F-4B07-AECC-8C41F06D016C}"/>
                </a:ext>
              </a:extLst>
            </p:cNvPr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43;p64">
              <a:extLst>
                <a:ext uri="{FF2B5EF4-FFF2-40B4-BE49-F238E27FC236}">
                  <a16:creationId xmlns:a16="http://schemas.microsoft.com/office/drawing/2014/main" id="{A021F758-0637-4475-9333-7739C8953C2B}"/>
                </a:ext>
              </a:extLst>
            </p:cNvPr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44;p64">
              <a:extLst>
                <a:ext uri="{FF2B5EF4-FFF2-40B4-BE49-F238E27FC236}">
                  <a16:creationId xmlns:a16="http://schemas.microsoft.com/office/drawing/2014/main" id="{94280876-AFF7-4ED1-972A-251A527AB5A8}"/>
                </a:ext>
              </a:extLst>
            </p:cNvPr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45;p64">
              <a:extLst>
                <a:ext uri="{FF2B5EF4-FFF2-40B4-BE49-F238E27FC236}">
                  <a16:creationId xmlns:a16="http://schemas.microsoft.com/office/drawing/2014/main" id="{39803CEC-ACA5-40D7-B336-16DEC3F42823}"/>
                </a:ext>
              </a:extLst>
            </p:cNvPr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46;p64">
              <a:extLst>
                <a:ext uri="{FF2B5EF4-FFF2-40B4-BE49-F238E27FC236}">
                  <a16:creationId xmlns:a16="http://schemas.microsoft.com/office/drawing/2014/main" id="{67B155C7-A70A-4737-9000-893E5F1FE7B3}"/>
                </a:ext>
              </a:extLst>
            </p:cNvPr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47;p64">
              <a:extLst>
                <a:ext uri="{FF2B5EF4-FFF2-40B4-BE49-F238E27FC236}">
                  <a16:creationId xmlns:a16="http://schemas.microsoft.com/office/drawing/2014/main" id="{4E7AF997-1CF5-4F25-9F25-C355074F8141}"/>
                </a:ext>
              </a:extLst>
            </p:cNvPr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48;p64">
              <a:extLst>
                <a:ext uri="{FF2B5EF4-FFF2-40B4-BE49-F238E27FC236}">
                  <a16:creationId xmlns:a16="http://schemas.microsoft.com/office/drawing/2014/main" id="{0F8270FC-CE0F-4465-AC1A-2B449E4B2235}"/>
                </a:ext>
              </a:extLst>
            </p:cNvPr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49;p64">
              <a:extLst>
                <a:ext uri="{FF2B5EF4-FFF2-40B4-BE49-F238E27FC236}">
                  <a16:creationId xmlns:a16="http://schemas.microsoft.com/office/drawing/2014/main" id="{FD3F4AD1-B9EC-434D-ADC8-DAABE190AB9A}"/>
                </a:ext>
              </a:extLst>
            </p:cNvPr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50;p64">
              <a:extLst>
                <a:ext uri="{FF2B5EF4-FFF2-40B4-BE49-F238E27FC236}">
                  <a16:creationId xmlns:a16="http://schemas.microsoft.com/office/drawing/2014/main" id="{4367745F-1BD8-49D8-9A12-BB80939DE912}"/>
                </a:ext>
              </a:extLst>
            </p:cNvPr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51;p64">
              <a:extLst>
                <a:ext uri="{FF2B5EF4-FFF2-40B4-BE49-F238E27FC236}">
                  <a16:creationId xmlns:a16="http://schemas.microsoft.com/office/drawing/2014/main" id="{70C3F1D7-3B32-40FF-92C6-7F4A5C8E32F7}"/>
                </a:ext>
              </a:extLst>
            </p:cNvPr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52;p64">
              <a:extLst>
                <a:ext uri="{FF2B5EF4-FFF2-40B4-BE49-F238E27FC236}">
                  <a16:creationId xmlns:a16="http://schemas.microsoft.com/office/drawing/2014/main" id="{6F4296D7-1F7A-4751-9C69-F5CA064E7A79}"/>
                </a:ext>
              </a:extLst>
            </p:cNvPr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53;p64">
              <a:extLst>
                <a:ext uri="{FF2B5EF4-FFF2-40B4-BE49-F238E27FC236}">
                  <a16:creationId xmlns:a16="http://schemas.microsoft.com/office/drawing/2014/main" id="{D2C7025C-1AE4-47FA-BD4D-2ED45C1AAB5C}"/>
                </a:ext>
              </a:extLst>
            </p:cNvPr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54;p64">
              <a:extLst>
                <a:ext uri="{FF2B5EF4-FFF2-40B4-BE49-F238E27FC236}">
                  <a16:creationId xmlns:a16="http://schemas.microsoft.com/office/drawing/2014/main" id="{003B53C8-2E2D-490C-AAA2-9B112F0B0376}"/>
                </a:ext>
              </a:extLst>
            </p:cNvPr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55;p64">
              <a:extLst>
                <a:ext uri="{FF2B5EF4-FFF2-40B4-BE49-F238E27FC236}">
                  <a16:creationId xmlns:a16="http://schemas.microsoft.com/office/drawing/2014/main" id="{7F32A2F3-50C3-45BD-AC9A-8D586F6EBDDD}"/>
                </a:ext>
              </a:extLst>
            </p:cNvPr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56;p64">
              <a:extLst>
                <a:ext uri="{FF2B5EF4-FFF2-40B4-BE49-F238E27FC236}">
                  <a16:creationId xmlns:a16="http://schemas.microsoft.com/office/drawing/2014/main" id="{F694AA4E-7F8E-4A75-BC23-34EF661E162D}"/>
                </a:ext>
              </a:extLst>
            </p:cNvPr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57;p64">
              <a:extLst>
                <a:ext uri="{FF2B5EF4-FFF2-40B4-BE49-F238E27FC236}">
                  <a16:creationId xmlns:a16="http://schemas.microsoft.com/office/drawing/2014/main" id="{4CD76B02-7E46-4D26-B984-30E462E95A42}"/>
                </a:ext>
              </a:extLst>
            </p:cNvPr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58;p64">
              <a:extLst>
                <a:ext uri="{FF2B5EF4-FFF2-40B4-BE49-F238E27FC236}">
                  <a16:creationId xmlns:a16="http://schemas.microsoft.com/office/drawing/2014/main" id="{1BE6D5F8-BEBF-4CB0-8959-EE83706AB6A2}"/>
                </a:ext>
              </a:extLst>
            </p:cNvPr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59;p64">
              <a:extLst>
                <a:ext uri="{FF2B5EF4-FFF2-40B4-BE49-F238E27FC236}">
                  <a16:creationId xmlns:a16="http://schemas.microsoft.com/office/drawing/2014/main" id="{02DFFC04-ED96-4CCF-A134-07EF28FC7BD0}"/>
                </a:ext>
              </a:extLst>
            </p:cNvPr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60;p64">
              <a:extLst>
                <a:ext uri="{FF2B5EF4-FFF2-40B4-BE49-F238E27FC236}">
                  <a16:creationId xmlns:a16="http://schemas.microsoft.com/office/drawing/2014/main" id="{A3DDC234-87D6-41AD-AFC4-59D2F8EDA0CC}"/>
                </a:ext>
              </a:extLst>
            </p:cNvPr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61;p64">
              <a:extLst>
                <a:ext uri="{FF2B5EF4-FFF2-40B4-BE49-F238E27FC236}">
                  <a16:creationId xmlns:a16="http://schemas.microsoft.com/office/drawing/2014/main" id="{C680C286-8DD3-4606-ADD7-3AB78CBF7F96}"/>
                </a:ext>
              </a:extLst>
            </p:cNvPr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62;p64">
              <a:extLst>
                <a:ext uri="{FF2B5EF4-FFF2-40B4-BE49-F238E27FC236}">
                  <a16:creationId xmlns:a16="http://schemas.microsoft.com/office/drawing/2014/main" id="{70D76FBC-D7C3-4B49-A94B-CE74C0B396EB}"/>
                </a:ext>
              </a:extLst>
            </p:cNvPr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63;p64">
              <a:extLst>
                <a:ext uri="{FF2B5EF4-FFF2-40B4-BE49-F238E27FC236}">
                  <a16:creationId xmlns:a16="http://schemas.microsoft.com/office/drawing/2014/main" id="{9141A93E-A0D0-407E-A4E4-2A7661D3D68E}"/>
                </a:ext>
              </a:extLst>
            </p:cNvPr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64;p64">
              <a:extLst>
                <a:ext uri="{FF2B5EF4-FFF2-40B4-BE49-F238E27FC236}">
                  <a16:creationId xmlns:a16="http://schemas.microsoft.com/office/drawing/2014/main" id="{2B703D20-654D-4633-BB18-FDE9AE049E46}"/>
                </a:ext>
              </a:extLst>
            </p:cNvPr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65;p64">
              <a:extLst>
                <a:ext uri="{FF2B5EF4-FFF2-40B4-BE49-F238E27FC236}">
                  <a16:creationId xmlns:a16="http://schemas.microsoft.com/office/drawing/2014/main" id="{07777AD2-59D4-4741-802C-8DAA3BD76904}"/>
                </a:ext>
              </a:extLst>
            </p:cNvPr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66;p64">
              <a:extLst>
                <a:ext uri="{FF2B5EF4-FFF2-40B4-BE49-F238E27FC236}">
                  <a16:creationId xmlns:a16="http://schemas.microsoft.com/office/drawing/2014/main" id="{F25BE46E-33A1-4CB3-9DB0-ACD5578D9EE0}"/>
                </a:ext>
              </a:extLst>
            </p:cNvPr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67;p64">
              <a:extLst>
                <a:ext uri="{FF2B5EF4-FFF2-40B4-BE49-F238E27FC236}">
                  <a16:creationId xmlns:a16="http://schemas.microsoft.com/office/drawing/2014/main" id="{8688BEC5-BF04-4298-947F-3D7229F35E12}"/>
                </a:ext>
              </a:extLst>
            </p:cNvPr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68;p64">
              <a:extLst>
                <a:ext uri="{FF2B5EF4-FFF2-40B4-BE49-F238E27FC236}">
                  <a16:creationId xmlns:a16="http://schemas.microsoft.com/office/drawing/2014/main" id="{410AE757-30B2-4DCC-ACFB-7D26835A1BB2}"/>
                </a:ext>
              </a:extLst>
            </p:cNvPr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69;p64">
              <a:extLst>
                <a:ext uri="{FF2B5EF4-FFF2-40B4-BE49-F238E27FC236}">
                  <a16:creationId xmlns:a16="http://schemas.microsoft.com/office/drawing/2014/main" id="{4EDE6EC1-98B2-475E-88B8-DBFB0C4CAB3B}"/>
                </a:ext>
              </a:extLst>
            </p:cNvPr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3370;p64">
              <a:extLst>
                <a:ext uri="{FF2B5EF4-FFF2-40B4-BE49-F238E27FC236}">
                  <a16:creationId xmlns:a16="http://schemas.microsoft.com/office/drawing/2014/main" id="{6404CBC2-FF9F-471A-A5F4-CEAAFAF3E8BF}"/>
                </a:ext>
              </a:extLst>
            </p:cNvPr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  <a:grpFill/>
          </p:grpSpPr>
          <p:sp>
            <p:nvSpPr>
              <p:cNvPr id="181" name="Google Shape;3371;p64">
                <a:extLst>
                  <a:ext uri="{FF2B5EF4-FFF2-40B4-BE49-F238E27FC236}">
                    <a16:creationId xmlns:a16="http://schemas.microsoft.com/office/drawing/2014/main" id="{F35CD177-A352-4A76-ADC5-9B987FF92D46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372;p64">
                <a:extLst>
                  <a:ext uri="{FF2B5EF4-FFF2-40B4-BE49-F238E27FC236}">
                    <a16:creationId xmlns:a16="http://schemas.microsoft.com/office/drawing/2014/main" id="{127DA677-BC5B-4F4F-8182-B71A402A073B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3373;p64">
              <a:extLst>
                <a:ext uri="{FF2B5EF4-FFF2-40B4-BE49-F238E27FC236}">
                  <a16:creationId xmlns:a16="http://schemas.microsoft.com/office/drawing/2014/main" id="{33C4BBA1-F649-45DF-8443-C0FBB443D9D3}"/>
                </a:ext>
              </a:extLst>
            </p:cNvPr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74;p64">
              <a:extLst>
                <a:ext uri="{FF2B5EF4-FFF2-40B4-BE49-F238E27FC236}">
                  <a16:creationId xmlns:a16="http://schemas.microsoft.com/office/drawing/2014/main" id="{AE40055D-D25F-4F7B-86E2-535E257A8446}"/>
                </a:ext>
              </a:extLst>
            </p:cNvPr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75;p64">
              <a:extLst>
                <a:ext uri="{FF2B5EF4-FFF2-40B4-BE49-F238E27FC236}">
                  <a16:creationId xmlns:a16="http://schemas.microsoft.com/office/drawing/2014/main" id="{F9A90A17-8FCA-44CE-90B4-E0E168CFF330}"/>
                </a:ext>
              </a:extLst>
            </p:cNvPr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76;p64">
              <a:extLst>
                <a:ext uri="{FF2B5EF4-FFF2-40B4-BE49-F238E27FC236}">
                  <a16:creationId xmlns:a16="http://schemas.microsoft.com/office/drawing/2014/main" id="{A3843A45-A053-40CC-8443-F917E62EA126}"/>
                </a:ext>
              </a:extLst>
            </p:cNvPr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377;p64">
              <a:extLst>
                <a:ext uri="{FF2B5EF4-FFF2-40B4-BE49-F238E27FC236}">
                  <a16:creationId xmlns:a16="http://schemas.microsoft.com/office/drawing/2014/main" id="{AB0B2102-5715-4332-B5A0-93601110B068}"/>
                </a:ext>
              </a:extLst>
            </p:cNvPr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378;p64">
              <a:extLst>
                <a:ext uri="{FF2B5EF4-FFF2-40B4-BE49-F238E27FC236}">
                  <a16:creationId xmlns:a16="http://schemas.microsoft.com/office/drawing/2014/main" id="{0F5F5C8B-C9FB-41E1-A6D6-7BD76A8A10C9}"/>
                </a:ext>
              </a:extLst>
            </p:cNvPr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379;p64">
              <a:extLst>
                <a:ext uri="{FF2B5EF4-FFF2-40B4-BE49-F238E27FC236}">
                  <a16:creationId xmlns:a16="http://schemas.microsoft.com/office/drawing/2014/main" id="{23D5D01A-AD6A-4028-939D-1FF0A68272E8}"/>
                </a:ext>
              </a:extLst>
            </p:cNvPr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380;p64">
              <a:extLst>
                <a:ext uri="{FF2B5EF4-FFF2-40B4-BE49-F238E27FC236}">
                  <a16:creationId xmlns:a16="http://schemas.microsoft.com/office/drawing/2014/main" id="{59D4272A-C7D7-4205-93D7-E7739D5E483B}"/>
                </a:ext>
              </a:extLst>
            </p:cNvPr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381;p64">
              <a:extLst>
                <a:ext uri="{FF2B5EF4-FFF2-40B4-BE49-F238E27FC236}">
                  <a16:creationId xmlns:a16="http://schemas.microsoft.com/office/drawing/2014/main" id="{4D66979B-79EB-4CCC-BFF6-548C4A9F5C12}"/>
                </a:ext>
              </a:extLst>
            </p:cNvPr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382;p64">
              <a:extLst>
                <a:ext uri="{FF2B5EF4-FFF2-40B4-BE49-F238E27FC236}">
                  <a16:creationId xmlns:a16="http://schemas.microsoft.com/office/drawing/2014/main" id="{C94BE872-6B9B-4C38-BF2D-6B06E4A200B5}"/>
                </a:ext>
              </a:extLst>
            </p:cNvPr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383;p64">
              <a:extLst>
                <a:ext uri="{FF2B5EF4-FFF2-40B4-BE49-F238E27FC236}">
                  <a16:creationId xmlns:a16="http://schemas.microsoft.com/office/drawing/2014/main" id="{32860D6B-F1AF-47FE-96C4-7D2983053462}"/>
                </a:ext>
              </a:extLst>
            </p:cNvPr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384;p64">
              <a:extLst>
                <a:ext uri="{FF2B5EF4-FFF2-40B4-BE49-F238E27FC236}">
                  <a16:creationId xmlns:a16="http://schemas.microsoft.com/office/drawing/2014/main" id="{41B6060A-7D6A-49CF-BE53-78DD12C3F7A7}"/>
                </a:ext>
              </a:extLst>
            </p:cNvPr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385;p64">
              <a:extLst>
                <a:ext uri="{FF2B5EF4-FFF2-40B4-BE49-F238E27FC236}">
                  <a16:creationId xmlns:a16="http://schemas.microsoft.com/office/drawing/2014/main" id="{5D0E6279-668C-4A4B-9A32-3577727E7856}"/>
                </a:ext>
              </a:extLst>
            </p:cNvPr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386;p64">
              <a:extLst>
                <a:ext uri="{FF2B5EF4-FFF2-40B4-BE49-F238E27FC236}">
                  <a16:creationId xmlns:a16="http://schemas.microsoft.com/office/drawing/2014/main" id="{69756E78-07D5-4CE5-BDE7-97424B69C9AF}"/>
                </a:ext>
              </a:extLst>
            </p:cNvPr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387;p64">
              <a:extLst>
                <a:ext uri="{FF2B5EF4-FFF2-40B4-BE49-F238E27FC236}">
                  <a16:creationId xmlns:a16="http://schemas.microsoft.com/office/drawing/2014/main" id="{3C505664-0BDF-417F-ADBB-8D8745857217}"/>
                </a:ext>
              </a:extLst>
            </p:cNvPr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388;p64">
              <a:extLst>
                <a:ext uri="{FF2B5EF4-FFF2-40B4-BE49-F238E27FC236}">
                  <a16:creationId xmlns:a16="http://schemas.microsoft.com/office/drawing/2014/main" id="{05FAC58D-F2C2-4D92-B1E2-9EE0D465BF8F}"/>
                </a:ext>
              </a:extLst>
            </p:cNvPr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389;p64">
              <a:extLst>
                <a:ext uri="{FF2B5EF4-FFF2-40B4-BE49-F238E27FC236}">
                  <a16:creationId xmlns:a16="http://schemas.microsoft.com/office/drawing/2014/main" id="{64F896A5-686F-48DF-8732-708BB7886A91}"/>
                </a:ext>
              </a:extLst>
            </p:cNvPr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390;p64">
              <a:extLst>
                <a:ext uri="{FF2B5EF4-FFF2-40B4-BE49-F238E27FC236}">
                  <a16:creationId xmlns:a16="http://schemas.microsoft.com/office/drawing/2014/main" id="{58BC0007-73B8-44E0-BAC3-B280783B7277}"/>
                </a:ext>
              </a:extLst>
            </p:cNvPr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391;p64">
              <a:extLst>
                <a:ext uri="{FF2B5EF4-FFF2-40B4-BE49-F238E27FC236}">
                  <a16:creationId xmlns:a16="http://schemas.microsoft.com/office/drawing/2014/main" id="{5A52EB63-415E-48AC-A191-4981C4FA8FCA}"/>
                </a:ext>
              </a:extLst>
            </p:cNvPr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392;p64">
              <a:extLst>
                <a:ext uri="{FF2B5EF4-FFF2-40B4-BE49-F238E27FC236}">
                  <a16:creationId xmlns:a16="http://schemas.microsoft.com/office/drawing/2014/main" id="{6B0BA4E4-E602-4368-A29D-85FF857D6916}"/>
                </a:ext>
              </a:extLst>
            </p:cNvPr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393;p64">
              <a:extLst>
                <a:ext uri="{FF2B5EF4-FFF2-40B4-BE49-F238E27FC236}">
                  <a16:creationId xmlns:a16="http://schemas.microsoft.com/office/drawing/2014/main" id="{2231AC85-4E18-49FB-A26B-45C7D59701EB}"/>
                </a:ext>
              </a:extLst>
            </p:cNvPr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394;p64">
              <a:extLst>
                <a:ext uri="{FF2B5EF4-FFF2-40B4-BE49-F238E27FC236}">
                  <a16:creationId xmlns:a16="http://schemas.microsoft.com/office/drawing/2014/main" id="{C21B9D58-2BFD-479A-87DB-5074CDD1CCA1}"/>
                </a:ext>
              </a:extLst>
            </p:cNvPr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395;p64">
              <a:extLst>
                <a:ext uri="{FF2B5EF4-FFF2-40B4-BE49-F238E27FC236}">
                  <a16:creationId xmlns:a16="http://schemas.microsoft.com/office/drawing/2014/main" id="{E9FA94E3-028A-456E-97A6-4C4286FB3B9B}"/>
                </a:ext>
              </a:extLst>
            </p:cNvPr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396;p64">
              <a:extLst>
                <a:ext uri="{FF2B5EF4-FFF2-40B4-BE49-F238E27FC236}">
                  <a16:creationId xmlns:a16="http://schemas.microsoft.com/office/drawing/2014/main" id="{773A57C3-10A7-48BC-8E43-E597FC4011CA}"/>
                </a:ext>
              </a:extLst>
            </p:cNvPr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397;p64">
              <a:extLst>
                <a:ext uri="{FF2B5EF4-FFF2-40B4-BE49-F238E27FC236}">
                  <a16:creationId xmlns:a16="http://schemas.microsoft.com/office/drawing/2014/main" id="{D67C7233-06A2-405B-A8B5-24D155AED14E}"/>
                </a:ext>
              </a:extLst>
            </p:cNvPr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398;p64">
              <a:extLst>
                <a:ext uri="{FF2B5EF4-FFF2-40B4-BE49-F238E27FC236}">
                  <a16:creationId xmlns:a16="http://schemas.microsoft.com/office/drawing/2014/main" id="{022B3CBE-DD10-447C-B0D1-DF6CE49BC0B8}"/>
                </a:ext>
              </a:extLst>
            </p:cNvPr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399;p64">
              <a:extLst>
                <a:ext uri="{FF2B5EF4-FFF2-40B4-BE49-F238E27FC236}">
                  <a16:creationId xmlns:a16="http://schemas.microsoft.com/office/drawing/2014/main" id="{52DA2D4B-18AD-4F40-AAE6-DAAA7D18AD32}"/>
                </a:ext>
              </a:extLst>
            </p:cNvPr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00;p64">
              <a:extLst>
                <a:ext uri="{FF2B5EF4-FFF2-40B4-BE49-F238E27FC236}">
                  <a16:creationId xmlns:a16="http://schemas.microsoft.com/office/drawing/2014/main" id="{B12B43D0-07E2-4EAC-AE7C-7491D74ED07D}"/>
                </a:ext>
              </a:extLst>
            </p:cNvPr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01;p64">
              <a:extLst>
                <a:ext uri="{FF2B5EF4-FFF2-40B4-BE49-F238E27FC236}">
                  <a16:creationId xmlns:a16="http://schemas.microsoft.com/office/drawing/2014/main" id="{2CE1941C-4638-4B10-BA7F-5B7366A87C43}"/>
                </a:ext>
              </a:extLst>
            </p:cNvPr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02;p64">
              <a:extLst>
                <a:ext uri="{FF2B5EF4-FFF2-40B4-BE49-F238E27FC236}">
                  <a16:creationId xmlns:a16="http://schemas.microsoft.com/office/drawing/2014/main" id="{936D4371-3486-4578-B54D-963AE794D3FE}"/>
                </a:ext>
              </a:extLst>
            </p:cNvPr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03;p64">
              <a:extLst>
                <a:ext uri="{FF2B5EF4-FFF2-40B4-BE49-F238E27FC236}">
                  <a16:creationId xmlns:a16="http://schemas.microsoft.com/office/drawing/2014/main" id="{EAF4D0A8-6B0E-43A0-8D37-B1A4073C9428}"/>
                </a:ext>
              </a:extLst>
            </p:cNvPr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04;p64">
              <a:extLst>
                <a:ext uri="{FF2B5EF4-FFF2-40B4-BE49-F238E27FC236}">
                  <a16:creationId xmlns:a16="http://schemas.microsoft.com/office/drawing/2014/main" id="{1165FE79-C912-4334-8372-044D400FA71F}"/>
                </a:ext>
              </a:extLst>
            </p:cNvPr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grpFill/>
            <a:ln w="25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05;p64">
              <a:extLst>
                <a:ext uri="{FF2B5EF4-FFF2-40B4-BE49-F238E27FC236}">
                  <a16:creationId xmlns:a16="http://schemas.microsoft.com/office/drawing/2014/main" id="{24AF17D4-2DA7-4024-90EB-0CF018CF57B1}"/>
                </a:ext>
              </a:extLst>
            </p:cNvPr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06;p64">
              <a:extLst>
                <a:ext uri="{FF2B5EF4-FFF2-40B4-BE49-F238E27FC236}">
                  <a16:creationId xmlns:a16="http://schemas.microsoft.com/office/drawing/2014/main" id="{A88ED23C-A2F0-4D85-8B1C-A3C8CC6FF247}"/>
                </a:ext>
              </a:extLst>
            </p:cNvPr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07;p64">
              <a:extLst>
                <a:ext uri="{FF2B5EF4-FFF2-40B4-BE49-F238E27FC236}">
                  <a16:creationId xmlns:a16="http://schemas.microsoft.com/office/drawing/2014/main" id="{07D5B8DD-35E6-46EC-A7AF-CF023BAAE546}"/>
                </a:ext>
              </a:extLst>
            </p:cNvPr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مستطيل 259">
            <a:extLst>
              <a:ext uri="{FF2B5EF4-FFF2-40B4-BE49-F238E27FC236}">
                <a16:creationId xmlns:a16="http://schemas.microsoft.com/office/drawing/2014/main" id="{AA28022D-57A3-4F44-8C63-701BFEA0AC54}"/>
              </a:ext>
            </a:extLst>
          </p:cNvPr>
          <p:cNvSpPr/>
          <p:nvPr/>
        </p:nvSpPr>
        <p:spPr>
          <a:xfrm>
            <a:off x="6336031" y="3090083"/>
            <a:ext cx="5717923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br>
              <a:rPr lang="ar-SY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ar-SY" dirty="0">
                <a:solidFill>
                  <a:schemeClr val="bg1">
                    <a:lumMod val="50000"/>
                  </a:schemeClr>
                </a:solidFill>
              </a:rPr>
              <a:t>الاستفادة من أصل لاتيني والمحتوى هراء أبجد هوز يمنع القارئ من الهاء مضمون النص، وبالتالي يمكن أن تركز اهتمامها على تصميم الرسوم البيانية</a:t>
            </a:r>
          </a:p>
        </p:txBody>
      </p: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3024F603-5091-4575-AB36-AB04647E2A61}"/>
              </a:ext>
            </a:extLst>
          </p:cNvPr>
          <p:cNvSpPr txBox="1"/>
          <p:nvPr/>
        </p:nvSpPr>
        <p:spPr>
          <a:xfrm>
            <a:off x="8543056" y="2595356"/>
            <a:ext cx="351089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5400" dirty="0">
                <a:solidFill>
                  <a:srgbClr val="FF2E63"/>
                </a:solidFill>
              </a:rPr>
              <a:t>عنوان صغير</a:t>
            </a:r>
          </a:p>
        </p:txBody>
      </p: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C0C0C128-0404-4A6E-9F67-C13902AE08AE}"/>
              </a:ext>
            </a:extLst>
          </p:cNvPr>
          <p:cNvSpPr txBox="1"/>
          <p:nvPr/>
        </p:nvSpPr>
        <p:spPr>
          <a:xfrm>
            <a:off x="2973577" y="401365"/>
            <a:ext cx="637065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8000" dirty="0">
                <a:solidFill>
                  <a:srgbClr val="010A43"/>
                </a:solidFill>
              </a:rPr>
              <a:t>عنوان </a:t>
            </a:r>
            <a:r>
              <a:rPr lang="ar-SY" sz="8000" dirty="0">
                <a:solidFill>
                  <a:srgbClr val="FF2E63"/>
                </a:solidFill>
              </a:rPr>
              <a:t>الشريحة</a:t>
            </a:r>
          </a:p>
        </p:txBody>
      </p:sp>
    </p:spTree>
    <p:extLst>
      <p:ext uri="{BB962C8B-B14F-4D97-AF65-F5344CB8AC3E}">
        <p14:creationId xmlns:p14="http://schemas.microsoft.com/office/powerpoint/2010/main" val="2353267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</p:bldLst>
  </p:timing>
</p:sld>
</file>

<file path=ppt/theme/theme1.xml><?xml version="1.0" encoding="utf-8"?>
<a:theme xmlns:a="http://schemas.openxmlformats.org/drawingml/2006/main" name="نسق Office">
  <a:themeElements>
    <a:clrScheme name="مخصص 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0A43"/>
      </a:accent1>
      <a:accent2>
        <a:srgbClr val="FF2E63"/>
      </a:accent2>
      <a:accent3>
        <a:srgbClr val="3F3F3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6">
      <a:majorFont>
        <a:latin typeface="Calibri Light"/>
        <a:ea typeface=""/>
        <a:cs typeface="JF Flat"/>
      </a:majorFont>
      <a:minorFont>
        <a:latin typeface="Calibri"/>
        <a:ea typeface=""/>
        <a:cs typeface="JF Fla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963</Words>
  <Application>Microsoft Office PowerPoint</Application>
  <PresentationFormat>Widescreen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JF Flat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ArabPPT.com</Company>
  <LinksUpToDate>false</LinksUpToDate>
  <SharedDoc>false</SharedDoc>
  <HyperlinkBase>https://www.arabppt.com/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بوربوينت بسيط احترافي وجاهز للتحميل - بوربوينت بالعربي</dc:title>
  <dc:subject>قالب بوربوينت بسيط احترافي وجاهز للتحميل - بوربوينت بالعربي</dc:subject>
  <dc:creator>ArabPPT.com</dc:creator>
  <cp:keywords>بوربوينت, قوالب بوربوينت, عروض بوربوينت</cp:keywords>
  <dc:description>https://www.arabppt.com/</dc:description>
  <cp:lastModifiedBy>Yaser</cp:lastModifiedBy>
  <cp:revision>10</cp:revision>
  <dcterms:created xsi:type="dcterms:W3CDTF">2019-12-24T11:02:59Z</dcterms:created>
  <dcterms:modified xsi:type="dcterms:W3CDTF">2020-08-22T11:16:49Z</dcterms:modified>
  <cp:category>powerpoint</cp:category>
</cp:coreProperties>
</file>