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256" r:id="rId2"/>
    <p:sldId id="258" r:id="rId3"/>
    <p:sldId id="259" r:id="rId4"/>
    <p:sldId id="260" r:id="rId5"/>
    <p:sldId id="263" r:id="rId6"/>
    <p:sldId id="264" r:id="rId7"/>
    <p:sldId id="261" r:id="rId8"/>
    <p:sldId id="267" r:id="rId9"/>
    <p:sldId id="265" r:id="rId10"/>
    <p:sldId id="272" r:id="rId11"/>
    <p:sldId id="268" r:id="rId12"/>
    <p:sldId id="269" r:id="rId13"/>
    <p:sldId id="270" r:id="rId14"/>
    <p:sldId id="271" r:id="rId15"/>
    <p:sldId id="273" r:id="rId16"/>
  </p:sldIdLst>
  <p:sldSz cx="12192000" cy="6858000"/>
  <p:notesSz cx="6858000" cy="9144000"/>
  <p:embeddedFontLst>
    <p:embeddedFont>
      <p:font typeface="Calibri" panose="020F0502020204030204" pitchFamily="34" charset="0"/>
      <p:regular r:id="rId19"/>
      <p:bold r:id="rId20"/>
    </p:embeddedFont>
    <p:embeddedFont>
      <p:font typeface="Calibri Light" panose="020F0302020204030204" pitchFamily="34" charset="0"/>
      <p:regular r:id="rId21"/>
    </p:embeddedFont>
    <p:embeddedFont>
      <p:font typeface="GE SS Two Bold" panose="020A0503020102020204" pitchFamily="18" charset="-78"/>
      <p:bold r:id="rId22"/>
    </p:embeddedFont>
    <p:embeddedFont>
      <p:font typeface="Neo Sans Arabic" panose="020B0504030504040204" pitchFamily="34" charset="-78"/>
      <p:regular r:id="rId23"/>
    </p:embeddedFont>
    <p:embeddedFont>
      <p:font typeface="Source Sans Pro Light" panose="020B0403030403020204" pitchFamily="34" charset="0"/>
      <p:regular r:id="rId24"/>
      <p:italic r:id="rId25"/>
    </p:embeddedFont>
  </p:embeddedFontLst>
  <p:defaultTextStyle>
    <a:defPPr>
      <a:defRPr lang="ar-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er" initials="Y" lastIdx="1" clrIdx="0">
    <p:extLst>
      <p:ext uri="{19B8F6BF-5375-455C-9EA6-DF929625EA0E}">
        <p15:presenceInfo xmlns:p15="http://schemas.microsoft.com/office/powerpoint/2012/main" userId="Ya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64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394" autoAdjust="0"/>
  </p:normalViewPr>
  <p:slideViewPr>
    <p:cSldViewPr snapToGrid="0">
      <p:cViewPr varScale="1">
        <p:scale>
          <a:sx n="108" d="100"/>
          <a:sy n="108" d="100"/>
        </p:scale>
        <p:origin x="67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7T04:31:13.795" idx="1">
    <p:pos x="-33" y="-475"/>
    <p:text>هذا القالب مصمم ومقدم حصريًا من قبل "بوربوينت بالعربي Arabppt.com". لمزيد من القوالب العربية الاحترافية، يمكنكم تصفح موقعنا وتنزيل القوالب العربية الاحترافية مجانًا.</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5A62BD-0A2D-4C56-ACF5-BBFEC5D86D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PS"/>
          </a:p>
        </p:txBody>
      </p:sp>
      <p:sp>
        <p:nvSpPr>
          <p:cNvPr id="3" name="Date Placeholder 2">
            <a:extLst>
              <a:ext uri="{FF2B5EF4-FFF2-40B4-BE49-F238E27FC236}">
                <a16:creationId xmlns:a16="http://schemas.microsoft.com/office/drawing/2014/main" id="{F8B4802C-ADCC-4E42-986D-343A1C7F30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0AD3A4D2-1C0B-43D7-B223-E9900AB8EDF8}" type="datetimeFigureOut">
              <a:rPr lang="ar-PS" smtClean="0"/>
              <a:t>06/07/2020</a:t>
            </a:fld>
            <a:endParaRPr lang="ar-PS"/>
          </a:p>
        </p:txBody>
      </p:sp>
      <p:sp>
        <p:nvSpPr>
          <p:cNvPr id="4" name="Footer Placeholder 3">
            <a:extLst>
              <a:ext uri="{FF2B5EF4-FFF2-40B4-BE49-F238E27FC236}">
                <a16:creationId xmlns:a16="http://schemas.microsoft.com/office/drawing/2014/main" id="{01310A53-C14F-4257-AA90-5B6FD7E2DD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ar-PS"/>
          </a:p>
        </p:txBody>
      </p:sp>
      <p:sp>
        <p:nvSpPr>
          <p:cNvPr id="5" name="Slide Number Placeholder 4">
            <a:extLst>
              <a:ext uri="{FF2B5EF4-FFF2-40B4-BE49-F238E27FC236}">
                <a16:creationId xmlns:a16="http://schemas.microsoft.com/office/drawing/2014/main" id="{D1F05918-7ECC-4916-9BC0-7AC6358231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56F717E5-8E1B-49BF-9F8E-F3D530C853A2}" type="slidenum">
              <a:rPr lang="ar-PS" smtClean="0"/>
              <a:t>‹#›</a:t>
            </a:fld>
            <a:endParaRPr lang="ar-PS"/>
          </a:p>
        </p:txBody>
      </p:sp>
    </p:spTree>
    <p:extLst>
      <p:ext uri="{BB962C8B-B14F-4D97-AF65-F5344CB8AC3E}">
        <p14:creationId xmlns:p14="http://schemas.microsoft.com/office/powerpoint/2010/main" val="72745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CB712-74AA-4D2C-A43F-19D560564AAC}" type="datetimeFigureOut">
              <a:rPr lang="en-US" smtClean="0"/>
              <a:t>2020-06-07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31607-3FE4-4A43-AB9A-1F302F6E84C1}" type="slidenum">
              <a:rPr lang="en-US" smtClean="0"/>
              <a:t>‹#›</a:t>
            </a:fld>
            <a:endParaRPr lang="en-US"/>
          </a:p>
        </p:txBody>
      </p:sp>
    </p:spTree>
    <p:extLst>
      <p:ext uri="{BB962C8B-B14F-4D97-AF65-F5344CB8AC3E}">
        <p14:creationId xmlns:p14="http://schemas.microsoft.com/office/powerpoint/2010/main" val="2852754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a:t>
            </a:fld>
            <a:endParaRPr lang="en-US"/>
          </a:p>
        </p:txBody>
      </p:sp>
    </p:spTree>
    <p:extLst>
      <p:ext uri="{BB962C8B-B14F-4D97-AF65-F5344CB8AC3E}">
        <p14:creationId xmlns:p14="http://schemas.microsoft.com/office/powerpoint/2010/main" val="198559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10</a:t>
            </a:fld>
            <a:endParaRPr lang="en-US"/>
          </a:p>
        </p:txBody>
      </p:sp>
    </p:spTree>
    <p:extLst>
      <p:ext uri="{BB962C8B-B14F-4D97-AF65-F5344CB8AC3E}">
        <p14:creationId xmlns:p14="http://schemas.microsoft.com/office/powerpoint/2010/main" val="174647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11</a:t>
            </a:fld>
            <a:endParaRPr lang="en-US"/>
          </a:p>
        </p:txBody>
      </p:sp>
    </p:spTree>
    <p:extLst>
      <p:ext uri="{BB962C8B-B14F-4D97-AF65-F5344CB8AC3E}">
        <p14:creationId xmlns:p14="http://schemas.microsoft.com/office/powerpoint/2010/main" val="2234617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12</a:t>
            </a:fld>
            <a:endParaRPr lang="en-US"/>
          </a:p>
        </p:txBody>
      </p:sp>
    </p:spTree>
    <p:extLst>
      <p:ext uri="{BB962C8B-B14F-4D97-AF65-F5344CB8AC3E}">
        <p14:creationId xmlns:p14="http://schemas.microsoft.com/office/powerpoint/2010/main" val="391977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13</a:t>
            </a:fld>
            <a:endParaRPr lang="en-US"/>
          </a:p>
        </p:txBody>
      </p:sp>
    </p:spTree>
    <p:extLst>
      <p:ext uri="{BB962C8B-B14F-4D97-AF65-F5344CB8AC3E}">
        <p14:creationId xmlns:p14="http://schemas.microsoft.com/office/powerpoint/2010/main" val="317804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14</a:t>
            </a:fld>
            <a:endParaRPr lang="en-US"/>
          </a:p>
        </p:txBody>
      </p:sp>
    </p:spTree>
    <p:extLst>
      <p:ext uri="{BB962C8B-B14F-4D97-AF65-F5344CB8AC3E}">
        <p14:creationId xmlns:p14="http://schemas.microsoft.com/office/powerpoint/2010/main" val="192433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15</a:t>
            </a:fld>
            <a:endParaRPr lang="en-US"/>
          </a:p>
        </p:txBody>
      </p:sp>
    </p:spTree>
    <p:extLst>
      <p:ext uri="{BB962C8B-B14F-4D97-AF65-F5344CB8AC3E}">
        <p14:creationId xmlns:p14="http://schemas.microsoft.com/office/powerpoint/2010/main" val="408942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2</a:t>
            </a:fld>
            <a:endParaRPr lang="en-US"/>
          </a:p>
        </p:txBody>
      </p:sp>
    </p:spTree>
    <p:extLst>
      <p:ext uri="{BB962C8B-B14F-4D97-AF65-F5344CB8AC3E}">
        <p14:creationId xmlns:p14="http://schemas.microsoft.com/office/powerpoint/2010/main" val="254405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3</a:t>
            </a:fld>
            <a:endParaRPr lang="en-US"/>
          </a:p>
        </p:txBody>
      </p:sp>
    </p:spTree>
    <p:extLst>
      <p:ext uri="{BB962C8B-B14F-4D97-AF65-F5344CB8AC3E}">
        <p14:creationId xmlns:p14="http://schemas.microsoft.com/office/powerpoint/2010/main" val="314369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4</a:t>
            </a:fld>
            <a:endParaRPr lang="en-US"/>
          </a:p>
        </p:txBody>
      </p:sp>
    </p:spTree>
    <p:extLst>
      <p:ext uri="{BB962C8B-B14F-4D97-AF65-F5344CB8AC3E}">
        <p14:creationId xmlns:p14="http://schemas.microsoft.com/office/powerpoint/2010/main" val="1250104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5</a:t>
            </a:fld>
            <a:endParaRPr lang="en-US"/>
          </a:p>
        </p:txBody>
      </p:sp>
    </p:spTree>
    <p:extLst>
      <p:ext uri="{BB962C8B-B14F-4D97-AF65-F5344CB8AC3E}">
        <p14:creationId xmlns:p14="http://schemas.microsoft.com/office/powerpoint/2010/main" val="1443298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6</a:t>
            </a:fld>
            <a:endParaRPr lang="en-US"/>
          </a:p>
        </p:txBody>
      </p:sp>
    </p:spTree>
    <p:extLst>
      <p:ext uri="{BB962C8B-B14F-4D97-AF65-F5344CB8AC3E}">
        <p14:creationId xmlns:p14="http://schemas.microsoft.com/office/powerpoint/2010/main" val="300721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7</a:t>
            </a:fld>
            <a:endParaRPr lang="en-US"/>
          </a:p>
        </p:txBody>
      </p:sp>
    </p:spTree>
    <p:extLst>
      <p:ext uri="{BB962C8B-B14F-4D97-AF65-F5344CB8AC3E}">
        <p14:creationId xmlns:p14="http://schemas.microsoft.com/office/powerpoint/2010/main" val="326048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8</a:t>
            </a:fld>
            <a:endParaRPr lang="en-US"/>
          </a:p>
        </p:txBody>
      </p:sp>
    </p:spTree>
    <p:extLst>
      <p:ext uri="{BB962C8B-B14F-4D97-AF65-F5344CB8AC3E}">
        <p14:creationId xmlns:p14="http://schemas.microsoft.com/office/powerpoint/2010/main" val="126105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AE" dirty="0"/>
              <a:t>هذا القالب مصمم ومقدم حصريًا من قبل "بوربوينت بالعربي </a:t>
            </a:r>
            <a:r>
              <a:rPr lang="en-US" dirty="0"/>
              <a:t>Arabppt.com</a:t>
            </a:r>
            <a:r>
              <a:rPr lang="ar-AE" dirty="0"/>
              <a:t>. لمزيد من القوالب العربية الاحترافية، يمكنكم تصفح موقعنا وتنزيل القوالب العربية الاحترافية مجانًا.</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E31607-3FE4-4A43-AB9A-1F302F6E84C1}" type="slidenum">
              <a:rPr lang="en-US" smtClean="0"/>
              <a:t>9</a:t>
            </a:fld>
            <a:endParaRPr lang="en-US"/>
          </a:p>
        </p:txBody>
      </p:sp>
    </p:spTree>
    <p:extLst>
      <p:ext uri="{BB962C8B-B14F-4D97-AF65-F5344CB8AC3E}">
        <p14:creationId xmlns:p14="http://schemas.microsoft.com/office/powerpoint/2010/main" val="302268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558-EAE0-4EFA-B03A-39B5B56CA95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ar-PS"/>
          </a:p>
        </p:txBody>
      </p:sp>
      <p:sp>
        <p:nvSpPr>
          <p:cNvPr id="3" name="Subtitle 2">
            <a:extLst>
              <a:ext uri="{FF2B5EF4-FFF2-40B4-BE49-F238E27FC236}">
                <a16:creationId xmlns:a16="http://schemas.microsoft.com/office/drawing/2014/main" id="{738EDE1E-4638-401F-BB77-DC1E64A056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PS"/>
          </a:p>
        </p:txBody>
      </p:sp>
      <p:sp>
        <p:nvSpPr>
          <p:cNvPr id="4" name="Date Placeholder 3">
            <a:extLst>
              <a:ext uri="{FF2B5EF4-FFF2-40B4-BE49-F238E27FC236}">
                <a16:creationId xmlns:a16="http://schemas.microsoft.com/office/drawing/2014/main" id="{0DBAAB3C-6713-46C9-BFA6-61DED015ED2D}"/>
              </a:ext>
            </a:extLst>
          </p:cNvPr>
          <p:cNvSpPr>
            <a:spLocks noGrp="1"/>
          </p:cNvSpPr>
          <p:nvPr>
            <p:ph type="dt" sz="half" idx="10"/>
          </p:nvPr>
        </p:nvSpPr>
        <p:spPr>
          <a:xfrm>
            <a:off x="838200" y="6356350"/>
            <a:ext cx="2743200" cy="365125"/>
          </a:xfrm>
          <a:prstGeom prst="rect">
            <a:avLst/>
          </a:prstGeom>
        </p:spPr>
        <p:txBody>
          <a:bodyPr/>
          <a:lstStyle/>
          <a:p>
            <a:fld id="{68CE9640-99DA-459D-89DF-CDAC0D30CF0D}" type="datetimeFigureOut">
              <a:rPr lang="ar-PS" smtClean="0"/>
              <a:t>06/07/2020</a:t>
            </a:fld>
            <a:endParaRPr lang="ar-PS"/>
          </a:p>
        </p:txBody>
      </p:sp>
      <p:sp>
        <p:nvSpPr>
          <p:cNvPr id="5" name="Footer Placeholder 4">
            <a:extLst>
              <a:ext uri="{FF2B5EF4-FFF2-40B4-BE49-F238E27FC236}">
                <a16:creationId xmlns:a16="http://schemas.microsoft.com/office/drawing/2014/main" id="{552493B9-1EA4-4EE2-AA30-5F9D5F43A09E}"/>
              </a:ext>
            </a:extLst>
          </p:cNvPr>
          <p:cNvSpPr>
            <a:spLocks noGrp="1"/>
          </p:cNvSpPr>
          <p:nvPr>
            <p:ph type="ftr" sz="quarter" idx="11"/>
          </p:nvPr>
        </p:nvSpPr>
        <p:spPr>
          <a:xfrm>
            <a:off x="4038600" y="6356350"/>
            <a:ext cx="4114800" cy="365125"/>
          </a:xfrm>
          <a:prstGeom prst="rect">
            <a:avLst/>
          </a:prstGeom>
        </p:spPr>
        <p:txBody>
          <a:bodyPr/>
          <a:lstStyle/>
          <a:p>
            <a:endParaRPr lang="ar-PS"/>
          </a:p>
        </p:txBody>
      </p:sp>
      <p:sp>
        <p:nvSpPr>
          <p:cNvPr id="6" name="Slide Number Placeholder 5">
            <a:extLst>
              <a:ext uri="{FF2B5EF4-FFF2-40B4-BE49-F238E27FC236}">
                <a16:creationId xmlns:a16="http://schemas.microsoft.com/office/drawing/2014/main" id="{26D14236-64B4-47E5-AAC7-EBF7E3940516}"/>
              </a:ext>
            </a:extLst>
          </p:cNvPr>
          <p:cNvSpPr>
            <a:spLocks noGrp="1"/>
          </p:cNvSpPr>
          <p:nvPr>
            <p:ph type="sldNum" sz="quarter" idx="12"/>
          </p:nvPr>
        </p:nvSpPr>
        <p:spPr/>
        <p:txBody>
          <a:bodyPr/>
          <a:lstStyle/>
          <a:p>
            <a:fld id="{51D02F43-ECB9-4029-8247-7A97A92AA0E2}" type="slidenum">
              <a:rPr lang="ar-PS" smtClean="0"/>
              <a:t>‹#›</a:t>
            </a:fld>
            <a:endParaRPr lang="ar-PS"/>
          </a:p>
        </p:txBody>
      </p:sp>
    </p:spTree>
    <p:extLst>
      <p:ext uri="{BB962C8B-B14F-4D97-AF65-F5344CB8AC3E}">
        <p14:creationId xmlns:p14="http://schemas.microsoft.com/office/powerpoint/2010/main" val="317330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22">
            <a:extLst>
              <a:ext uri="{FF2B5EF4-FFF2-40B4-BE49-F238E27FC236}">
                <a16:creationId xmlns:a16="http://schemas.microsoft.com/office/drawing/2014/main" id="{249D240B-D826-4873-8D97-675F6F7E5D59}"/>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solidFill>
          <a:ln>
            <a:noFill/>
          </a:ln>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262553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81D453B2-857A-4A66-B4BF-F37B40E78EDA}"/>
              </a:ext>
            </a:extLst>
          </p:cNvPr>
          <p:cNvSpPr>
            <a:spLocks noGrp="1"/>
          </p:cNvSpPr>
          <p:nvPr>
            <p:ph type="pic" sz="quarter" idx="27"/>
          </p:nvPr>
        </p:nvSpPr>
        <p:spPr>
          <a:xfrm>
            <a:off x="0" y="4012518"/>
            <a:ext cx="4434146" cy="2845481"/>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1" name="Picture Placeholder 2">
            <a:extLst>
              <a:ext uri="{FF2B5EF4-FFF2-40B4-BE49-F238E27FC236}">
                <a16:creationId xmlns:a16="http://schemas.microsoft.com/office/drawing/2014/main" id="{311A3740-5613-4850-99F2-F2307743B780}"/>
              </a:ext>
            </a:extLst>
          </p:cNvPr>
          <p:cNvSpPr>
            <a:spLocks noGrp="1"/>
          </p:cNvSpPr>
          <p:nvPr>
            <p:ph type="pic" sz="quarter" idx="28"/>
          </p:nvPr>
        </p:nvSpPr>
        <p:spPr>
          <a:xfrm>
            <a:off x="7754679" y="2209769"/>
            <a:ext cx="3209544" cy="1737360"/>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2" name="Picture Placeholder 2">
            <a:extLst>
              <a:ext uri="{FF2B5EF4-FFF2-40B4-BE49-F238E27FC236}">
                <a16:creationId xmlns:a16="http://schemas.microsoft.com/office/drawing/2014/main" id="{5E2B30DF-BAC5-4A09-A528-D7B3A761F743}"/>
              </a:ext>
            </a:extLst>
          </p:cNvPr>
          <p:cNvSpPr>
            <a:spLocks noGrp="1"/>
          </p:cNvSpPr>
          <p:nvPr>
            <p:ph type="pic" sz="quarter" idx="25"/>
          </p:nvPr>
        </p:nvSpPr>
        <p:spPr>
          <a:xfrm>
            <a:off x="4488773" y="4012519"/>
            <a:ext cx="3209544" cy="1737360"/>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3" name="Picture Placeholder 2">
            <a:extLst>
              <a:ext uri="{FF2B5EF4-FFF2-40B4-BE49-F238E27FC236}">
                <a16:creationId xmlns:a16="http://schemas.microsoft.com/office/drawing/2014/main" id="{C2235DD8-819A-4F30-B500-99B75F00C4DA}"/>
              </a:ext>
            </a:extLst>
          </p:cNvPr>
          <p:cNvSpPr>
            <a:spLocks noGrp="1"/>
          </p:cNvSpPr>
          <p:nvPr>
            <p:ph type="pic" sz="quarter" idx="26"/>
          </p:nvPr>
        </p:nvSpPr>
        <p:spPr>
          <a:xfrm>
            <a:off x="4488773" y="0"/>
            <a:ext cx="3209544" cy="3947129"/>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4" name="Picture Placeholder 2">
            <a:extLst>
              <a:ext uri="{FF2B5EF4-FFF2-40B4-BE49-F238E27FC236}">
                <a16:creationId xmlns:a16="http://schemas.microsoft.com/office/drawing/2014/main" id="{2B4609C8-DB5E-46C3-ABA2-560120BC263A}"/>
              </a:ext>
            </a:extLst>
          </p:cNvPr>
          <p:cNvSpPr>
            <a:spLocks noGrp="1"/>
          </p:cNvSpPr>
          <p:nvPr>
            <p:ph type="pic" sz="quarter" idx="24"/>
          </p:nvPr>
        </p:nvSpPr>
        <p:spPr>
          <a:xfrm>
            <a:off x="7754679" y="4012519"/>
            <a:ext cx="3209544" cy="1737360"/>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5" name="Picture Placeholder 2">
            <a:extLst>
              <a:ext uri="{FF2B5EF4-FFF2-40B4-BE49-F238E27FC236}">
                <a16:creationId xmlns:a16="http://schemas.microsoft.com/office/drawing/2014/main" id="{24D79358-EF29-4639-8FDA-ABEAF60D5643}"/>
              </a:ext>
            </a:extLst>
          </p:cNvPr>
          <p:cNvSpPr>
            <a:spLocks noGrp="1"/>
          </p:cNvSpPr>
          <p:nvPr>
            <p:ph type="pic" sz="quarter" idx="22"/>
          </p:nvPr>
        </p:nvSpPr>
        <p:spPr>
          <a:xfrm>
            <a:off x="1225587" y="2209769"/>
            <a:ext cx="3209544" cy="1737360"/>
          </a:xfrm>
          <a:prstGeom prst="rect">
            <a:avLst/>
          </a:prstGeom>
          <a:ln w="19050">
            <a:noFill/>
          </a:ln>
        </p:spPr>
        <p:txBody>
          <a:bodyPr>
            <a:normAutofit/>
          </a:bodyPr>
          <a:lstStyle>
            <a:lvl1pPr marL="0" indent="0" algn="r" rtl="1">
              <a:buNone/>
              <a:defRPr sz="1200">
                <a:solidFill>
                  <a:schemeClr val="bg1">
                    <a:lumMod val="50000"/>
                  </a:schemeClr>
                </a:solidFill>
                <a:latin typeface="Source Sans Pro Light"/>
              </a:defRPr>
            </a:lvl1pPr>
          </a:lstStyle>
          <a:p>
            <a:endParaRPr lang="en-US" dirty="0"/>
          </a:p>
        </p:txBody>
      </p:sp>
      <p:sp>
        <p:nvSpPr>
          <p:cNvPr id="17" name="Shape 575">
            <a:extLst>
              <a:ext uri="{FF2B5EF4-FFF2-40B4-BE49-F238E27FC236}">
                <a16:creationId xmlns:a16="http://schemas.microsoft.com/office/drawing/2014/main" id="{349EA0E8-F3F2-4427-B065-0F5AE008FE67}"/>
              </a:ext>
            </a:extLst>
          </p:cNvPr>
          <p:cNvSpPr/>
          <p:nvPr userDrawn="1"/>
        </p:nvSpPr>
        <p:spPr>
          <a:xfrm>
            <a:off x="4202037" y="1894290"/>
            <a:ext cx="232109" cy="111343"/>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18" name="Shape 576">
            <a:extLst>
              <a:ext uri="{FF2B5EF4-FFF2-40B4-BE49-F238E27FC236}">
                <a16:creationId xmlns:a16="http://schemas.microsoft.com/office/drawing/2014/main" id="{77A0C229-F8CC-4FEF-AEBE-5CF59B261084}"/>
              </a:ext>
            </a:extLst>
          </p:cNvPr>
          <p:cNvSpPr/>
          <p:nvPr userDrawn="1"/>
        </p:nvSpPr>
        <p:spPr>
          <a:xfrm>
            <a:off x="7460654" y="1894290"/>
            <a:ext cx="232109" cy="111343"/>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19" name="Shape 577">
            <a:extLst>
              <a:ext uri="{FF2B5EF4-FFF2-40B4-BE49-F238E27FC236}">
                <a16:creationId xmlns:a16="http://schemas.microsoft.com/office/drawing/2014/main" id="{65557D20-E28E-4E5D-AB10-6A453234D270}"/>
              </a:ext>
            </a:extLst>
          </p:cNvPr>
          <p:cNvSpPr/>
          <p:nvPr userDrawn="1"/>
        </p:nvSpPr>
        <p:spPr>
          <a:xfrm>
            <a:off x="10731663" y="1894290"/>
            <a:ext cx="232109" cy="111343"/>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0" name="Shape 578">
            <a:extLst>
              <a:ext uri="{FF2B5EF4-FFF2-40B4-BE49-F238E27FC236}">
                <a16:creationId xmlns:a16="http://schemas.microsoft.com/office/drawing/2014/main" id="{A12CC385-32AC-498E-A57C-3AC44B3D4A84}"/>
              </a:ext>
            </a:extLst>
          </p:cNvPr>
          <p:cNvSpPr/>
          <p:nvPr userDrawn="1"/>
        </p:nvSpPr>
        <p:spPr>
          <a:xfrm>
            <a:off x="4213600" y="5924011"/>
            <a:ext cx="232109" cy="134714"/>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1" name="Shape 579">
            <a:extLst>
              <a:ext uri="{FF2B5EF4-FFF2-40B4-BE49-F238E27FC236}">
                <a16:creationId xmlns:a16="http://schemas.microsoft.com/office/drawing/2014/main" id="{37B6F221-504D-448E-B1EB-180F9FC0E9A3}"/>
              </a:ext>
            </a:extLst>
          </p:cNvPr>
          <p:cNvSpPr/>
          <p:nvPr userDrawn="1"/>
        </p:nvSpPr>
        <p:spPr>
          <a:xfrm>
            <a:off x="7472217" y="5924011"/>
            <a:ext cx="232109" cy="134714"/>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
        <p:nvSpPr>
          <p:cNvPr id="22" name="Shape 580">
            <a:extLst>
              <a:ext uri="{FF2B5EF4-FFF2-40B4-BE49-F238E27FC236}">
                <a16:creationId xmlns:a16="http://schemas.microsoft.com/office/drawing/2014/main" id="{4B4990D0-C391-4129-A6B9-8289E04BAB20}"/>
              </a:ext>
            </a:extLst>
          </p:cNvPr>
          <p:cNvSpPr/>
          <p:nvPr userDrawn="1"/>
        </p:nvSpPr>
        <p:spPr>
          <a:xfrm>
            <a:off x="10743226" y="5924011"/>
            <a:ext cx="232109" cy="134714"/>
          </a:xfrm>
          <a:prstGeom prst="rect">
            <a:avLst/>
          </a:prstGeom>
          <a:solidFill>
            <a:srgbClr val="2664F7"/>
          </a:solidFill>
          <a:ln w="12700">
            <a:miter lim="400000"/>
          </a:ln>
        </p:spPr>
        <p:txBody>
          <a:bodyPr lIns="25394" tIns="25394" rIns="25394" bIns="25394" anchor="ctr"/>
          <a:lstStyle/>
          <a:p>
            <a:pPr defTabSz="228539">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dirty="0"/>
          </a:p>
        </p:txBody>
      </p:sp>
    </p:spTree>
    <p:extLst>
      <p:ext uri="{BB962C8B-B14F-4D97-AF65-F5344CB8AC3E}">
        <p14:creationId xmlns:p14="http://schemas.microsoft.com/office/powerpoint/2010/main" val="4059161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ADBA-CDC5-443A-8CDB-E3E07669FA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r-PS"/>
          </a:p>
        </p:txBody>
      </p:sp>
      <p:sp>
        <p:nvSpPr>
          <p:cNvPr id="3" name="Date Placeholder 2">
            <a:extLst>
              <a:ext uri="{FF2B5EF4-FFF2-40B4-BE49-F238E27FC236}">
                <a16:creationId xmlns:a16="http://schemas.microsoft.com/office/drawing/2014/main" id="{029AADAF-82DE-4891-9AD2-11D420E3B9D2}"/>
              </a:ext>
            </a:extLst>
          </p:cNvPr>
          <p:cNvSpPr>
            <a:spLocks noGrp="1"/>
          </p:cNvSpPr>
          <p:nvPr>
            <p:ph type="dt" sz="half" idx="10"/>
          </p:nvPr>
        </p:nvSpPr>
        <p:spPr>
          <a:xfrm>
            <a:off x="838200" y="6356350"/>
            <a:ext cx="2743200" cy="365125"/>
          </a:xfrm>
          <a:prstGeom prst="rect">
            <a:avLst/>
          </a:prstGeom>
        </p:spPr>
        <p:txBody>
          <a:bodyPr/>
          <a:lstStyle/>
          <a:p>
            <a:fld id="{68CE9640-99DA-459D-89DF-CDAC0D30CF0D}" type="datetimeFigureOut">
              <a:rPr lang="ar-PS" smtClean="0"/>
              <a:t>06/07/2020</a:t>
            </a:fld>
            <a:endParaRPr lang="ar-PS"/>
          </a:p>
        </p:txBody>
      </p:sp>
      <p:sp>
        <p:nvSpPr>
          <p:cNvPr id="4" name="Footer Placeholder 3">
            <a:extLst>
              <a:ext uri="{FF2B5EF4-FFF2-40B4-BE49-F238E27FC236}">
                <a16:creationId xmlns:a16="http://schemas.microsoft.com/office/drawing/2014/main" id="{735ABCF9-6129-4E10-8F1B-D136673BCD7A}"/>
              </a:ext>
            </a:extLst>
          </p:cNvPr>
          <p:cNvSpPr>
            <a:spLocks noGrp="1"/>
          </p:cNvSpPr>
          <p:nvPr>
            <p:ph type="ftr" sz="quarter" idx="11"/>
          </p:nvPr>
        </p:nvSpPr>
        <p:spPr>
          <a:xfrm>
            <a:off x="4038600" y="6356350"/>
            <a:ext cx="4114800" cy="365125"/>
          </a:xfrm>
          <a:prstGeom prst="rect">
            <a:avLst/>
          </a:prstGeom>
        </p:spPr>
        <p:txBody>
          <a:bodyPr/>
          <a:lstStyle/>
          <a:p>
            <a:endParaRPr lang="ar-PS"/>
          </a:p>
        </p:txBody>
      </p:sp>
      <p:sp>
        <p:nvSpPr>
          <p:cNvPr id="5" name="Slide Number Placeholder 4">
            <a:extLst>
              <a:ext uri="{FF2B5EF4-FFF2-40B4-BE49-F238E27FC236}">
                <a16:creationId xmlns:a16="http://schemas.microsoft.com/office/drawing/2014/main" id="{5D9417BB-4B1C-4DDE-85F3-FF21B8A370FF}"/>
              </a:ext>
            </a:extLst>
          </p:cNvPr>
          <p:cNvSpPr>
            <a:spLocks noGrp="1"/>
          </p:cNvSpPr>
          <p:nvPr>
            <p:ph type="sldNum" sz="quarter" idx="12"/>
          </p:nvPr>
        </p:nvSpPr>
        <p:spPr/>
        <p:txBody>
          <a:bodyPr/>
          <a:lstStyle/>
          <a:p>
            <a:fld id="{51D02F43-ECB9-4029-8247-7A97A92AA0E2}" type="slidenum">
              <a:rPr lang="ar-PS" smtClean="0"/>
              <a:t>‹#›</a:t>
            </a:fld>
            <a:endParaRPr lang="ar-PS"/>
          </a:p>
        </p:txBody>
      </p:sp>
    </p:spTree>
    <p:extLst>
      <p:ext uri="{BB962C8B-B14F-4D97-AF65-F5344CB8AC3E}">
        <p14:creationId xmlns:p14="http://schemas.microsoft.com/office/powerpoint/2010/main" val="312099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8309862-A01C-49E6-9B7D-250458DC1637}"/>
              </a:ext>
            </a:extLst>
          </p:cNvPr>
          <p:cNvSpPr>
            <a:spLocks noGrp="1"/>
          </p:cNvSpPr>
          <p:nvPr>
            <p:ph type="pic" idx="15" hasCustomPrompt="1"/>
          </p:nvPr>
        </p:nvSpPr>
        <p:spPr>
          <a:xfrm>
            <a:off x="9315811" y="117613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a16="http://schemas.microsoft.com/office/drawing/2014/main" id="{042BB997-75EF-4545-A161-5CAA5636E996}"/>
              </a:ext>
            </a:extLst>
          </p:cNvPr>
          <p:cNvSpPr>
            <a:spLocks noGrp="1"/>
          </p:cNvSpPr>
          <p:nvPr>
            <p:ph type="pic" idx="16" hasCustomPrompt="1"/>
          </p:nvPr>
        </p:nvSpPr>
        <p:spPr>
          <a:xfrm>
            <a:off x="9315811" y="40489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9" name="Picture Placeholder 2">
            <a:extLst>
              <a:ext uri="{FF2B5EF4-FFF2-40B4-BE49-F238E27FC236}">
                <a16:creationId xmlns:a16="http://schemas.microsoft.com/office/drawing/2014/main" id="{48F11497-D644-4B35-8F61-BFAD4F140213}"/>
              </a:ext>
            </a:extLst>
          </p:cNvPr>
          <p:cNvSpPr>
            <a:spLocks noGrp="1"/>
          </p:cNvSpPr>
          <p:nvPr>
            <p:ph type="pic" idx="17" hasCustomPrompt="1"/>
          </p:nvPr>
        </p:nvSpPr>
        <p:spPr>
          <a:xfrm>
            <a:off x="7155596" y="26124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a16="http://schemas.microsoft.com/office/drawing/2014/main" id="{91280FB3-B801-43E8-944E-84EDACE82732}"/>
              </a:ext>
            </a:extLst>
          </p:cNvPr>
          <p:cNvSpPr>
            <a:spLocks noGrp="1"/>
          </p:cNvSpPr>
          <p:nvPr>
            <p:ph type="pic" idx="18" hasCustomPrompt="1"/>
          </p:nvPr>
        </p:nvSpPr>
        <p:spPr>
          <a:xfrm>
            <a:off x="4994903" y="4048914"/>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a16="http://schemas.microsoft.com/office/drawing/2014/main" id="{1841DD8E-F3CC-4B10-BE0F-9290F62B39BA}"/>
              </a:ext>
            </a:extLst>
          </p:cNvPr>
          <p:cNvSpPr>
            <a:spLocks noGrp="1"/>
          </p:cNvSpPr>
          <p:nvPr>
            <p:ph type="pic" idx="20" hasCustomPrompt="1"/>
          </p:nvPr>
        </p:nvSpPr>
        <p:spPr>
          <a:xfrm>
            <a:off x="2835166" y="2612460"/>
            <a:ext cx="2160000" cy="1440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4614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자유형: 도형 52">
            <a:extLst>
              <a:ext uri="{FF2B5EF4-FFF2-40B4-BE49-F238E27FC236}">
                <a16:creationId xmlns:a16="http://schemas.microsoft.com/office/drawing/2014/main" id="{5E1CC0AB-06D8-4CFE-B9CE-57319AE66CED}"/>
              </a:ext>
            </a:extLst>
          </p:cNvPr>
          <p:cNvSpPr/>
          <p:nvPr userDrawn="1"/>
        </p:nvSpPr>
        <p:spPr>
          <a:xfrm flipH="1">
            <a:off x="3609975" y="0"/>
            <a:ext cx="8582025"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그림 개체 틀 3">
            <a:extLst>
              <a:ext uri="{FF2B5EF4-FFF2-40B4-BE49-F238E27FC236}">
                <a16:creationId xmlns:a16="http://schemas.microsoft.com/office/drawing/2014/main" id="{1F2452A6-6E0D-4CD7-A840-CBF99BBF8639}"/>
              </a:ext>
            </a:extLst>
          </p:cNvPr>
          <p:cNvSpPr>
            <a:spLocks noGrp="1"/>
          </p:cNvSpPr>
          <p:nvPr>
            <p:ph type="pic" sz="quarter" idx="10" hasCustomPrompt="1"/>
          </p:nvPr>
        </p:nvSpPr>
        <p:spPr>
          <a:xfrm>
            <a:off x="6626241"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Sand to Back</a:t>
            </a:r>
            <a:endParaRPr lang="ko-KR" altLang="en-US" dirty="0"/>
          </a:p>
        </p:txBody>
      </p:sp>
      <p:sp>
        <p:nvSpPr>
          <p:cNvPr id="10" name="그림 개체 틀 3">
            <a:extLst>
              <a:ext uri="{FF2B5EF4-FFF2-40B4-BE49-F238E27FC236}">
                <a16:creationId xmlns:a16="http://schemas.microsoft.com/office/drawing/2014/main" id="{DB1F8304-E877-4C36-8A6A-CAF7451CB893}"/>
              </a:ext>
            </a:extLst>
          </p:cNvPr>
          <p:cNvSpPr>
            <a:spLocks noGrp="1"/>
          </p:cNvSpPr>
          <p:nvPr>
            <p:ph type="pic" sz="quarter" idx="11" hasCustomPrompt="1"/>
          </p:nvPr>
        </p:nvSpPr>
        <p:spPr>
          <a:xfrm>
            <a:off x="7062639"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1" name="그림 개체 틀 3">
            <a:extLst>
              <a:ext uri="{FF2B5EF4-FFF2-40B4-BE49-F238E27FC236}">
                <a16:creationId xmlns:a16="http://schemas.microsoft.com/office/drawing/2014/main" id="{B6989A05-8ECD-4BDE-8977-037B31A02D93}"/>
              </a:ext>
            </a:extLst>
          </p:cNvPr>
          <p:cNvSpPr>
            <a:spLocks noGrp="1"/>
          </p:cNvSpPr>
          <p:nvPr>
            <p:ph type="pic" sz="quarter" idx="12" hasCustomPrompt="1"/>
          </p:nvPr>
        </p:nvSpPr>
        <p:spPr>
          <a:xfrm>
            <a:off x="9516553"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2" name="그림 개체 틀 3">
            <a:extLst>
              <a:ext uri="{FF2B5EF4-FFF2-40B4-BE49-F238E27FC236}">
                <a16:creationId xmlns:a16="http://schemas.microsoft.com/office/drawing/2014/main" id="{0E5961A7-8208-4BD6-8EED-07409ACA58A8}"/>
              </a:ext>
            </a:extLst>
          </p:cNvPr>
          <p:cNvSpPr>
            <a:spLocks noGrp="1"/>
          </p:cNvSpPr>
          <p:nvPr>
            <p:ph type="pic" sz="quarter" idx="13" hasCustomPrompt="1"/>
          </p:nvPr>
        </p:nvSpPr>
        <p:spPr>
          <a:xfrm>
            <a:off x="5745133"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48861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FFF5E-1033-494F-ADA2-122A3F1889B6}"/>
              </a:ext>
            </a:extLst>
          </p:cNvPr>
          <p:cNvSpPr>
            <a:spLocks noGrp="1"/>
          </p:cNvSpPr>
          <p:nvPr>
            <p:ph type="pic" sz="quarter" idx="10" hasCustomPrompt="1"/>
          </p:nvPr>
        </p:nvSpPr>
        <p:spPr>
          <a:xfrm>
            <a:off x="1209652" y="2743200"/>
            <a:ext cx="2843043" cy="3108960"/>
          </a:xfrm>
          <a:prstGeom prst="rect">
            <a:avLst/>
          </a:prstGeom>
        </p:spPr>
        <p:txBody>
          <a:bodyPr>
            <a:normAutofit/>
          </a:bodyPr>
          <a:lstStyle>
            <a:lvl1pPr marL="0" indent="0" algn="r" rtl="1">
              <a:buNone/>
              <a:defRPr sz="1800">
                <a:latin typeface="Helvetica Neue W23 for SKY Reg" panose="020B0604020202020204" pitchFamily="34" charset="-78"/>
                <a:cs typeface="Helvetica Neue W23 for SKY Reg" panose="020B0604020202020204" pitchFamily="34" charset="-78"/>
              </a:defRPr>
            </a:lvl1pPr>
          </a:lstStyle>
          <a:p>
            <a:r>
              <a:rPr lang="ar-EG" dirty="0"/>
              <a:t>أنقر لإضافة صورة</a:t>
            </a:r>
            <a:endParaRPr lang="en-US" dirty="0"/>
          </a:p>
        </p:txBody>
      </p:sp>
    </p:spTree>
    <p:extLst>
      <p:ext uri="{BB962C8B-B14F-4D97-AF65-F5344CB8AC3E}">
        <p14:creationId xmlns:p14="http://schemas.microsoft.com/office/powerpoint/2010/main" val="178726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2036D-FE08-49EF-A22E-718BBAEB4A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r-PS"/>
          </a:p>
        </p:txBody>
      </p:sp>
      <p:sp>
        <p:nvSpPr>
          <p:cNvPr id="3" name="Vertical Text Placeholder 2">
            <a:extLst>
              <a:ext uri="{FF2B5EF4-FFF2-40B4-BE49-F238E27FC236}">
                <a16:creationId xmlns:a16="http://schemas.microsoft.com/office/drawing/2014/main" id="{25EBA584-9341-4962-BFEB-35098D34C76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PS"/>
          </a:p>
        </p:txBody>
      </p:sp>
      <p:sp>
        <p:nvSpPr>
          <p:cNvPr id="4" name="Date Placeholder 3">
            <a:extLst>
              <a:ext uri="{FF2B5EF4-FFF2-40B4-BE49-F238E27FC236}">
                <a16:creationId xmlns:a16="http://schemas.microsoft.com/office/drawing/2014/main" id="{E865ACF4-4FC1-454D-AD72-7CE37C6B0667}"/>
              </a:ext>
            </a:extLst>
          </p:cNvPr>
          <p:cNvSpPr>
            <a:spLocks noGrp="1"/>
          </p:cNvSpPr>
          <p:nvPr>
            <p:ph type="dt" sz="half" idx="10"/>
          </p:nvPr>
        </p:nvSpPr>
        <p:spPr>
          <a:xfrm>
            <a:off x="838200" y="6356350"/>
            <a:ext cx="2743200" cy="365125"/>
          </a:xfrm>
          <a:prstGeom prst="rect">
            <a:avLst/>
          </a:prstGeom>
        </p:spPr>
        <p:txBody>
          <a:bodyPr/>
          <a:lstStyle/>
          <a:p>
            <a:fld id="{68CE9640-99DA-459D-89DF-CDAC0D30CF0D}" type="datetimeFigureOut">
              <a:rPr lang="ar-PS" smtClean="0"/>
              <a:t>06/07/2020</a:t>
            </a:fld>
            <a:endParaRPr lang="ar-PS"/>
          </a:p>
        </p:txBody>
      </p:sp>
      <p:sp>
        <p:nvSpPr>
          <p:cNvPr id="5" name="Footer Placeholder 4">
            <a:extLst>
              <a:ext uri="{FF2B5EF4-FFF2-40B4-BE49-F238E27FC236}">
                <a16:creationId xmlns:a16="http://schemas.microsoft.com/office/drawing/2014/main" id="{E84B4454-6752-46C2-A7A5-2AEC8ACED91D}"/>
              </a:ext>
            </a:extLst>
          </p:cNvPr>
          <p:cNvSpPr>
            <a:spLocks noGrp="1"/>
          </p:cNvSpPr>
          <p:nvPr>
            <p:ph type="ftr" sz="quarter" idx="11"/>
          </p:nvPr>
        </p:nvSpPr>
        <p:spPr>
          <a:xfrm>
            <a:off x="4038600" y="6356350"/>
            <a:ext cx="4114800" cy="365125"/>
          </a:xfrm>
          <a:prstGeom prst="rect">
            <a:avLst/>
          </a:prstGeom>
        </p:spPr>
        <p:txBody>
          <a:bodyPr/>
          <a:lstStyle/>
          <a:p>
            <a:endParaRPr lang="ar-PS"/>
          </a:p>
        </p:txBody>
      </p:sp>
      <p:sp>
        <p:nvSpPr>
          <p:cNvPr id="6" name="Slide Number Placeholder 5">
            <a:extLst>
              <a:ext uri="{FF2B5EF4-FFF2-40B4-BE49-F238E27FC236}">
                <a16:creationId xmlns:a16="http://schemas.microsoft.com/office/drawing/2014/main" id="{CC41A4CB-995B-4E48-A958-306C462D22A5}"/>
              </a:ext>
            </a:extLst>
          </p:cNvPr>
          <p:cNvSpPr>
            <a:spLocks noGrp="1"/>
          </p:cNvSpPr>
          <p:nvPr>
            <p:ph type="sldNum" sz="quarter" idx="12"/>
          </p:nvPr>
        </p:nvSpPr>
        <p:spPr/>
        <p:txBody>
          <a:bodyPr/>
          <a:lstStyle/>
          <a:p>
            <a:fld id="{51D02F43-ECB9-4029-8247-7A97A92AA0E2}" type="slidenum">
              <a:rPr lang="ar-PS" smtClean="0"/>
              <a:t>‹#›</a:t>
            </a:fld>
            <a:endParaRPr lang="ar-PS"/>
          </a:p>
        </p:txBody>
      </p:sp>
    </p:spTree>
    <p:extLst>
      <p:ext uri="{BB962C8B-B14F-4D97-AF65-F5344CB8AC3E}">
        <p14:creationId xmlns:p14="http://schemas.microsoft.com/office/powerpoint/2010/main" val="1947201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21B6D-4953-49AD-9CBB-DCB8793B726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ar-PS"/>
          </a:p>
        </p:txBody>
      </p:sp>
      <p:sp>
        <p:nvSpPr>
          <p:cNvPr id="3" name="Vertical Text Placeholder 2">
            <a:extLst>
              <a:ext uri="{FF2B5EF4-FFF2-40B4-BE49-F238E27FC236}">
                <a16:creationId xmlns:a16="http://schemas.microsoft.com/office/drawing/2014/main" id="{1C30500A-3649-4C0D-AB21-7BE8B8F20EB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PS"/>
          </a:p>
        </p:txBody>
      </p:sp>
      <p:sp>
        <p:nvSpPr>
          <p:cNvPr id="4" name="Date Placeholder 3">
            <a:extLst>
              <a:ext uri="{FF2B5EF4-FFF2-40B4-BE49-F238E27FC236}">
                <a16:creationId xmlns:a16="http://schemas.microsoft.com/office/drawing/2014/main" id="{9827CE56-A4F1-4CEB-A674-59994E97AF30}"/>
              </a:ext>
            </a:extLst>
          </p:cNvPr>
          <p:cNvSpPr>
            <a:spLocks noGrp="1"/>
          </p:cNvSpPr>
          <p:nvPr>
            <p:ph type="dt" sz="half" idx="10"/>
          </p:nvPr>
        </p:nvSpPr>
        <p:spPr>
          <a:xfrm>
            <a:off x="838200" y="6356350"/>
            <a:ext cx="2743200" cy="365125"/>
          </a:xfrm>
          <a:prstGeom prst="rect">
            <a:avLst/>
          </a:prstGeom>
        </p:spPr>
        <p:txBody>
          <a:bodyPr/>
          <a:lstStyle/>
          <a:p>
            <a:fld id="{68CE9640-99DA-459D-89DF-CDAC0D30CF0D}" type="datetimeFigureOut">
              <a:rPr lang="ar-PS" smtClean="0"/>
              <a:t>06/07/2020</a:t>
            </a:fld>
            <a:endParaRPr lang="ar-PS"/>
          </a:p>
        </p:txBody>
      </p:sp>
      <p:sp>
        <p:nvSpPr>
          <p:cNvPr id="5" name="Footer Placeholder 4">
            <a:extLst>
              <a:ext uri="{FF2B5EF4-FFF2-40B4-BE49-F238E27FC236}">
                <a16:creationId xmlns:a16="http://schemas.microsoft.com/office/drawing/2014/main" id="{4CCA3A05-1904-4312-AB3A-5AE644283FCE}"/>
              </a:ext>
            </a:extLst>
          </p:cNvPr>
          <p:cNvSpPr>
            <a:spLocks noGrp="1"/>
          </p:cNvSpPr>
          <p:nvPr>
            <p:ph type="ftr" sz="quarter" idx="11"/>
          </p:nvPr>
        </p:nvSpPr>
        <p:spPr>
          <a:xfrm>
            <a:off x="4038600" y="6356350"/>
            <a:ext cx="4114800" cy="365125"/>
          </a:xfrm>
          <a:prstGeom prst="rect">
            <a:avLst/>
          </a:prstGeom>
        </p:spPr>
        <p:txBody>
          <a:bodyPr/>
          <a:lstStyle/>
          <a:p>
            <a:endParaRPr lang="ar-PS"/>
          </a:p>
        </p:txBody>
      </p:sp>
      <p:sp>
        <p:nvSpPr>
          <p:cNvPr id="6" name="Slide Number Placeholder 5">
            <a:extLst>
              <a:ext uri="{FF2B5EF4-FFF2-40B4-BE49-F238E27FC236}">
                <a16:creationId xmlns:a16="http://schemas.microsoft.com/office/drawing/2014/main" id="{F09A6E5C-C635-48BF-B185-14B5BCA4CD62}"/>
              </a:ext>
            </a:extLst>
          </p:cNvPr>
          <p:cNvSpPr>
            <a:spLocks noGrp="1"/>
          </p:cNvSpPr>
          <p:nvPr>
            <p:ph type="sldNum" sz="quarter" idx="12"/>
          </p:nvPr>
        </p:nvSpPr>
        <p:spPr/>
        <p:txBody>
          <a:bodyPr/>
          <a:lstStyle/>
          <a:p>
            <a:fld id="{51D02F43-ECB9-4029-8247-7A97A92AA0E2}" type="slidenum">
              <a:rPr lang="ar-PS" smtClean="0"/>
              <a:t>‹#›</a:t>
            </a:fld>
            <a:endParaRPr lang="ar-PS"/>
          </a:p>
        </p:txBody>
      </p:sp>
    </p:spTree>
    <p:extLst>
      <p:ext uri="{BB962C8B-B14F-4D97-AF65-F5344CB8AC3E}">
        <p14:creationId xmlns:p14="http://schemas.microsoft.com/office/powerpoint/2010/main" val="429125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545E8AD-592F-4180-B33E-61197C5BEA65}"/>
              </a:ext>
            </a:extLst>
          </p:cNvPr>
          <p:cNvSpPr>
            <a:spLocks noGrp="1"/>
          </p:cNvSpPr>
          <p:nvPr>
            <p:ph type="pic" sz="quarter" idx="10"/>
          </p:nvPr>
        </p:nvSpPr>
        <p:spPr>
          <a:xfrm>
            <a:off x="558800" y="444500"/>
            <a:ext cx="4851400" cy="5943600"/>
          </a:xfrm>
          <a:prstGeom prst="rect">
            <a:avLst/>
          </a:prstGeom>
        </p:spPr>
        <p:txBody>
          <a:bodyPr/>
          <a:lstStyle/>
          <a:p>
            <a:endParaRPr lang="ar-PS"/>
          </a:p>
        </p:txBody>
      </p:sp>
    </p:spTree>
    <p:extLst>
      <p:ext uri="{BB962C8B-B14F-4D97-AF65-F5344CB8AC3E}">
        <p14:creationId xmlns:p14="http://schemas.microsoft.com/office/powerpoint/2010/main" val="293887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C507D-51BF-4535-AAF6-A09C74A74589}"/>
              </a:ext>
            </a:extLst>
          </p:cNvPr>
          <p:cNvSpPr>
            <a:spLocks noGrp="1"/>
          </p:cNvSpPr>
          <p:nvPr>
            <p:ph type="pic" sz="quarter" idx="10"/>
          </p:nvPr>
        </p:nvSpPr>
        <p:spPr>
          <a:xfrm>
            <a:off x="6066020" y="0"/>
            <a:ext cx="6125980" cy="6858001"/>
          </a:xfrm>
          <a:custGeom>
            <a:avLst/>
            <a:gdLst>
              <a:gd name="connsiteX0" fmla="*/ 0 w 6125980"/>
              <a:gd name="connsiteY0" fmla="*/ 1808328 h 6858001"/>
              <a:gd name="connsiteX1" fmla="*/ 3252716 w 6125980"/>
              <a:gd name="connsiteY1" fmla="*/ 1808328 h 6858001"/>
              <a:gd name="connsiteX2" fmla="*/ 3252716 w 6125980"/>
              <a:gd name="connsiteY2" fmla="*/ 6858001 h 6858001"/>
              <a:gd name="connsiteX3" fmla="*/ 0 w 6125980"/>
              <a:gd name="connsiteY3" fmla="*/ 6858001 h 6858001"/>
              <a:gd name="connsiteX4" fmla="*/ 3282696 w 6125980"/>
              <a:gd name="connsiteY4" fmla="*/ 0 h 6858001"/>
              <a:gd name="connsiteX5" fmla="*/ 6125980 w 6125980"/>
              <a:gd name="connsiteY5" fmla="*/ 0 h 6858001"/>
              <a:gd name="connsiteX6" fmla="*/ 6125980 w 6125980"/>
              <a:gd name="connsiteY6" fmla="*/ 5049673 h 6858001"/>
              <a:gd name="connsiteX7" fmla="*/ 3282696 w 6125980"/>
              <a:gd name="connsiteY7" fmla="*/ 504967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5980" h="6858001">
                <a:moveTo>
                  <a:pt x="0" y="1808328"/>
                </a:moveTo>
                <a:lnTo>
                  <a:pt x="3252716" y="1808328"/>
                </a:lnTo>
                <a:lnTo>
                  <a:pt x="3252716" y="6858001"/>
                </a:lnTo>
                <a:lnTo>
                  <a:pt x="0" y="6858001"/>
                </a:lnTo>
                <a:close/>
                <a:moveTo>
                  <a:pt x="3282696" y="0"/>
                </a:moveTo>
                <a:lnTo>
                  <a:pt x="6125980" y="0"/>
                </a:lnTo>
                <a:lnTo>
                  <a:pt x="6125980" y="5049673"/>
                </a:lnTo>
                <a:lnTo>
                  <a:pt x="3282696" y="5049673"/>
                </a:lnTo>
                <a:close/>
              </a:path>
            </a:pathLst>
          </a:custGeom>
        </p:spPr>
        <p:txBody>
          <a:bodyPr wrap="square">
            <a:noAutofit/>
          </a:bodyPr>
          <a:lstStyle/>
          <a:p>
            <a:endParaRPr lang="ar-PS"/>
          </a:p>
        </p:txBody>
      </p:sp>
    </p:spTree>
    <p:extLst>
      <p:ext uri="{BB962C8B-B14F-4D97-AF65-F5344CB8AC3E}">
        <p14:creationId xmlns:p14="http://schemas.microsoft.com/office/powerpoint/2010/main" val="392890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6141EB9-3E43-418E-9BFD-EF71B3AE0702}"/>
              </a:ext>
            </a:extLst>
          </p:cNvPr>
          <p:cNvSpPr>
            <a:spLocks noGrp="1"/>
          </p:cNvSpPr>
          <p:nvPr>
            <p:ph type="pic" sz="quarter" idx="11"/>
          </p:nvPr>
        </p:nvSpPr>
        <p:spPr>
          <a:xfrm>
            <a:off x="0" y="0"/>
            <a:ext cx="6096000" cy="4343400"/>
          </a:xfrm>
          <a:custGeom>
            <a:avLst/>
            <a:gdLst>
              <a:gd name="connsiteX0" fmla="*/ 0 w 3252716"/>
              <a:gd name="connsiteY0" fmla="*/ 0 h 5049673"/>
              <a:gd name="connsiteX1" fmla="*/ 3252716 w 3252716"/>
              <a:gd name="connsiteY1" fmla="*/ 0 h 5049673"/>
              <a:gd name="connsiteX2" fmla="*/ 3252716 w 3252716"/>
              <a:gd name="connsiteY2" fmla="*/ 5049673 h 5049673"/>
              <a:gd name="connsiteX3" fmla="*/ 0 w 3252716"/>
              <a:gd name="connsiteY3" fmla="*/ 5049673 h 5049673"/>
            </a:gdLst>
            <a:ahLst/>
            <a:cxnLst>
              <a:cxn ang="0">
                <a:pos x="connsiteX0" y="connsiteY0"/>
              </a:cxn>
              <a:cxn ang="0">
                <a:pos x="connsiteX1" y="connsiteY1"/>
              </a:cxn>
              <a:cxn ang="0">
                <a:pos x="connsiteX2" y="connsiteY2"/>
              </a:cxn>
              <a:cxn ang="0">
                <a:pos x="connsiteX3" y="connsiteY3"/>
              </a:cxn>
            </a:cxnLst>
            <a:rect l="l" t="t" r="r" b="b"/>
            <a:pathLst>
              <a:path w="3252716" h="5049673">
                <a:moveTo>
                  <a:pt x="0" y="0"/>
                </a:moveTo>
                <a:lnTo>
                  <a:pt x="3252716" y="0"/>
                </a:lnTo>
                <a:lnTo>
                  <a:pt x="3252716" y="5049673"/>
                </a:lnTo>
                <a:lnTo>
                  <a:pt x="0" y="5049673"/>
                </a:lnTo>
                <a:close/>
              </a:path>
            </a:pathLst>
          </a:custGeom>
        </p:spPr>
        <p:txBody>
          <a:bodyPr wrap="square">
            <a:noAutofit/>
          </a:bodyPr>
          <a:lstStyle/>
          <a:p>
            <a:endParaRPr lang="ar-PS"/>
          </a:p>
        </p:txBody>
      </p:sp>
    </p:spTree>
    <p:extLst>
      <p:ext uri="{BB962C8B-B14F-4D97-AF65-F5344CB8AC3E}">
        <p14:creationId xmlns:p14="http://schemas.microsoft.com/office/powerpoint/2010/main" val="45251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56141EB9-3E43-418E-9BFD-EF71B3AE0702}"/>
              </a:ext>
            </a:extLst>
          </p:cNvPr>
          <p:cNvSpPr>
            <a:spLocks noGrp="1"/>
          </p:cNvSpPr>
          <p:nvPr>
            <p:ph type="pic" sz="quarter" idx="11"/>
          </p:nvPr>
        </p:nvSpPr>
        <p:spPr>
          <a:xfrm>
            <a:off x="0" y="0"/>
            <a:ext cx="6096000" cy="6858000"/>
          </a:xfrm>
          <a:custGeom>
            <a:avLst/>
            <a:gdLst>
              <a:gd name="connsiteX0" fmla="*/ 0 w 3252716"/>
              <a:gd name="connsiteY0" fmla="*/ 0 h 5049673"/>
              <a:gd name="connsiteX1" fmla="*/ 3252716 w 3252716"/>
              <a:gd name="connsiteY1" fmla="*/ 0 h 5049673"/>
              <a:gd name="connsiteX2" fmla="*/ 3252716 w 3252716"/>
              <a:gd name="connsiteY2" fmla="*/ 5049673 h 5049673"/>
              <a:gd name="connsiteX3" fmla="*/ 0 w 3252716"/>
              <a:gd name="connsiteY3" fmla="*/ 5049673 h 5049673"/>
            </a:gdLst>
            <a:ahLst/>
            <a:cxnLst>
              <a:cxn ang="0">
                <a:pos x="connsiteX0" y="connsiteY0"/>
              </a:cxn>
              <a:cxn ang="0">
                <a:pos x="connsiteX1" y="connsiteY1"/>
              </a:cxn>
              <a:cxn ang="0">
                <a:pos x="connsiteX2" y="connsiteY2"/>
              </a:cxn>
              <a:cxn ang="0">
                <a:pos x="connsiteX3" y="connsiteY3"/>
              </a:cxn>
            </a:cxnLst>
            <a:rect l="l" t="t" r="r" b="b"/>
            <a:pathLst>
              <a:path w="3252716" h="5049673">
                <a:moveTo>
                  <a:pt x="0" y="0"/>
                </a:moveTo>
                <a:lnTo>
                  <a:pt x="3252716" y="0"/>
                </a:lnTo>
                <a:lnTo>
                  <a:pt x="3252716" y="5049673"/>
                </a:lnTo>
                <a:lnTo>
                  <a:pt x="0" y="5049673"/>
                </a:lnTo>
                <a:close/>
              </a:path>
            </a:pathLst>
          </a:custGeom>
        </p:spPr>
        <p:txBody>
          <a:bodyPr wrap="square">
            <a:noAutofit/>
          </a:bodyPr>
          <a:lstStyle/>
          <a:p>
            <a:endParaRPr lang="ar-PS"/>
          </a:p>
        </p:txBody>
      </p:sp>
    </p:spTree>
    <p:extLst>
      <p:ext uri="{BB962C8B-B14F-4D97-AF65-F5344CB8AC3E}">
        <p14:creationId xmlns:p14="http://schemas.microsoft.com/office/powerpoint/2010/main" val="2654834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90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03DFBEA-65D3-4295-9822-4E0D4083C112}"/>
              </a:ext>
            </a:extLst>
          </p:cNvPr>
          <p:cNvSpPr>
            <a:spLocks noGrp="1"/>
          </p:cNvSpPr>
          <p:nvPr>
            <p:ph type="pic" sz="quarter" idx="10"/>
          </p:nvPr>
        </p:nvSpPr>
        <p:spPr>
          <a:xfrm>
            <a:off x="369248" y="300346"/>
            <a:ext cx="11476800" cy="6238800"/>
          </a:xfrm>
          <a:prstGeom prst="rect">
            <a:avLst/>
          </a:prstGeom>
        </p:spPr>
        <p:txBody>
          <a:bodyPr/>
          <a:lstStyle/>
          <a:p>
            <a:endParaRPr lang="ar-PS"/>
          </a:p>
        </p:txBody>
      </p:sp>
    </p:spTree>
    <p:extLst>
      <p:ext uri="{BB962C8B-B14F-4D97-AF65-F5344CB8AC3E}">
        <p14:creationId xmlns:p14="http://schemas.microsoft.com/office/powerpoint/2010/main" val="1449625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hone-white.png">
            <a:extLst>
              <a:ext uri="{FF2B5EF4-FFF2-40B4-BE49-F238E27FC236}">
                <a16:creationId xmlns:a16="http://schemas.microsoft.com/office/drawing/2014/main" id="{3671ABBD-384E-4525-8DB3-6FB73AF22553}"/>
              </a:ext>
            </a:extLst>
          </p:cNvPr>
          <p:cNvPicPr/>
          <p:nvPr userDrawn="1"/>
        </p:nvPicPr>
        <p:blipFill>
          <a:blip r:embed="rId2" cstate="print"/>
          <a:stretch>
            <a:fillRect/>
          </a:stretch>
        </p:blipFill>
        <p:spPr>
          <a:xfrm>
            <a:off x="9193476" y="2152649"/>
            <a:ext cx="2031471" cy="4019551"/>
          </a:xfrm>
          <a:prstGeom prst="rect">
            <a:avLst/>
          </a:prstGeom>
          <a:ln w="12700">
            <a:miter lim="400000"/>
          </a:ln>
        </p:spPr>
      </p:pic>
      <p:sp>
        <p:nvSpPr>
          <p:cNvPr id="15" name="Picture Placeholder 2">
            <a:extLst>
              <a:ext uri="{FF2B5EF4-FFF2-40B4-BE49-F238E27FC236}">
                <a16:creationId xmlns:a16="http://schemas.microsoft.com/office/drawing/2014/main" id="{E61901C1-8A8E-44AB-827D-05EBF9421D20}"/>
              </a:ext>
            </a:extLst>
          </p:cNvPr>
          <p:cNvSpPr>
            <a:spLocks noGrp="1"/>
          </p:cNvSpPr>
          <p:nvPr>
            <p:ph type="pic" sz="quarter" idx="23"/>
          </p:nvPr>
        </p:nvSpPr>
        <p:spPr>
          <a:xfrm>
            <a:off x="9434045" y="2747968"/>
            <a:ext cx="1550332" cy="2828912"/>
          </a:xfrm>
          <a:prstGeom prst="rect">
            <a:avLst/>
          </a:prstGeom>
          <a:ln w="19050">
            <a:noFill/>
          </a:ln>
        </p:spPr>
        <p:txBody>
          <a:bodyPr>
            <a:normAutofit/>
          </a:bodyPr>
          <a:lstStyle>
            <a:lvl1pPr marL="0" indent="0">
              <a:buNone/>
              <a:defRPr sz="1200">
                <a:solidFill>
                  <a:schemeClr val="bg1">
                    <a:lumMod val="50000"/>
                  </a:schemeClr>
                </a:solidFill>
                <a:latin typeface="Source Sans Pro Light"/>
              </a:defRPr>
            </a:lvl1pPr>
          </a:lstStyle>
          <a:p>
            <a:endParaRPr lang="en-US" dirty="0"/>
          </a:p>
        </p:txBody>
      </p:sp>
      <p:sp>
        <p:nvSpPr>
          <p:cNvPr id="4" name="Picture Placeholder 3">
            <a:extLst>
              <a:ext uri="{FF2B5EF4-FFF2-40B4-BE49-F238E27FC236}">
                <a16:creationId xmlns:a16="http://schemas.microsoft.com/office/drawing/2014/main" id="{92174941-D79B-4ED1-A4BF-09AD5C0581E5}"/>
              </a:ext>
            </a:extLst>
          </p:cNvPr>
          <p:cNvSpPr>
            <a:spLocks noGrp="1"/>
          </p:cNvSpPr>
          <p:nvPr>
            <p:ph type="pic" sz="quarter" idx="24"/>
          </p:nvPr>
        </p:nvSpPr>
        <p:spPr>
          <a:xfrm>
            <a:off x="0" y="0"/>
            <a:ext cx="2730500" cy="6858000"/>
          </a:xfrm>
          <a:prstGeom prst="rect">
            <a:avLst/>
          </a:prstGeom>
        </p:spPr>
        <p:txBody>
          <a:bodyPr/>
          <a:lstStyle/>
          <a:p>
            <a:endParaRPr lang="ar-PS"/>
          </a:p>
        </p:txBody>
      </p:sp>
    </p:spTree>
    <p:extLst>
      <p:ext uri="{BB962C8B-B14F-4D97-AF65-F5344CB8AC3E}">
        <p14:creationId xmlns:p14="http://schemas.microsoft.com/office/powerpoint/2010/main" val="2195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814F0C5F-14F1-49FE-A4C7-6B53BBDCB174}"/>
              </a:ext>
            </a:extLst>
          </p:cNvPr>
          <p:cNvSpPr/>
          <p:nvPr userDrawn="1"/>
        </p:nvSpPr>
        <p:spPr>
          <a:xfrm>
            <a:off x="642938" y="514350"/>
            <a:ext cx="10906125" cy="2990850"/>
          </a:xfrm>
          <a:prstGeom prst="frame">
            <a:avLst>
              <a:gd name="adj1" fmla="val 2557"/>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그림 개체 틀 2">
            <a:extLst>
              <a:ext uri="{FF2B5EF4-FFF2-40B4-BE49-F238E27FC236}">
                <a16:creationId xmlns:a16="http://schemas.microsoft.com/office/drawing/2014/main" id="{06F5CABE-F08D-44E2-9FBC-E1E1DBC26192}"/>
              </a:ext>
            </a:extLst>
          </p:cNvPr>
          <p:cNvSpPr>
            <a:spLocks noGrp="1"/>
          </p:cNvSpPr>
          <p:nvPr>
            <p:ph type="pic" sz="quarter" idx="10" hasCustomPrompt="1"/>
          </p:nvPr>
        </p:nvSpPr>
        <p:spPr>
          <a:xfrm>
            <a:off x="1096806" y="2310178"/>
            <a:ext cx="2084544" cy="2313844"/>
          </a:xfrm>
          <a:prstGeom prst="rect">
            <a:avLst/>
          </a:prstGeom>
          <a:no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A5BB2346-39E6-4F89-98BB-60EE520C030A}"/>
              </a:ext>
            </a:extLst>
          </p:cNvPr>
          <p:cNvSpPr>
            <a:spLocks noGrp="1"/>
          </p:cNvSpPr>
          <p:nvPr>
            <p:ph type="pic" sz="quarter" idx="11" hasCustomPrompt="1"/>
          </p:nvPr>
        </p:nvSpPr>
        <p:spPr>
          <a:xfrm>
            <a:off x="3735231" y="2310178"/>
            <a:ext cx="2084544" cy="2313844"/>
          </a:xfrm>
          <a:prstGeom prst="rect">
            <a:avLst/>
          </a:prstGeom>
          <a:no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40E5010F-5443-4779-B262-58B135640FE8}"/>
              </a:ext>
            </a:extLst>
          </p:cNvPr>
          <p:cNvSpPr>
            <a:spLocks noGrp="1"/>
          </p:cNvSpPr>
          <p:nvPr>
            <p:ph type="pic" sz="quarter" idx="12" hasCustomPrompt="1"/>
          </p:nvPr>
        </p:nvSpPr>
        <p:spPr>
          <a:xfrm>
            <a:off x="6373656" y="2310178"/>
            <a:ext cx="2084544" cy="2313844"/>
          </a:xfrm>
          <a:prstGeom prst="rect">
            <a:avLst/>
          </a:prstGeom>
          <a:no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0685555A-A6E2-471E-BE45-020421669B5A}"/>
              </a:ext>
            </a:extLst>
          </p:cNvPr>
          <p:cNvSpPr>
            <a:spLocks noGrp="1"/>
          </p:cNvSpPr>
          <p:nvPr>
            <p:ph type="pic" sz="quarter" idx="13" hasCustomPrompt="1"/>
          </p:nvPr>
        </p:nvSpPr>
        <p:spPr>
          <a:xfrm>
            <a:off x="9012081" y="2310178"/>
            <a:ext cx="2084544" cy="2313844"/>
          </a:xfrm>
          <a:prstGeom prst="rect">
            <a:avLst/>
          </a:prstGeom>
          <a:no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83876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arabppt.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B388F-3EE7-4FD9-AF49-43CE6FA02941}"/>
              </a:ext>
            </a:extLst>
          </p:cNvPr>
          <p:cNvSpPr>
            <a:spLocks noGrp="1"/>
          </p:cNvSpPr>
          <p:nvPr>
            <p:ph type="sldNum" sz="quarter" idx="4"/>
          </p:nvPr>
        </p:nvSpPr>
        <p:spPr>
          <a:xfrm>
            <a:off x="11391900" y="6234906"/>
            <a:ext cx="381000" cy="365125"/>
          </a:xfrm>
          <a:prstGeom prst="rect">
            <a:avLst/>
          </a:prstGeom>
        </p:spPr>
        <p:txBody>
          <a:bodyPr vert="horz" lIns="91440" tIns="45720" rIns="91440" bIns="45720" rtlCol="0" anchor="ctr"/>
          <a:lstStyle>
            <a:lvl1pPr algn="l">
              <a:defRPr sz="1200">
                <a:solidFill>
                  <a:schemeClr val="bg1"/>
                </a:solidFill>
              </a:defRPr>
            </a:lvl1pPr>
          </a:lstStyle>
          <a:p>
            <a:fld id="{BA5853AA-E676-40C1-93CC-2D8249D043E3}" type="slidenum">
              <a:rPr lang="ar-PS" smtClean="0"/>
              <a:pPr/>
              <a:t>‹#›</a:t>
            </a:fld>
            <a:fld id="{1E4155E4-792C-4A6D-9E9F-A3435F4650FD}" type="slidenum">
              <a:rPr lang="ar-PS" smtClean="0"/>
              <a:pPr/>
              <a:t>‹#›</a:t>
            </a:fld>
            <a:endParaRPr lang="ar-PS" dirty="0"/>
          </a:p>
        </p:txBody>
      </p:sp>
      <p:sp>
        <p:nvSpPr>
          <p:cNvPr id="3" name="TextBox 2">
            <a:extLst>
              <a:ext uri="{FF2B5EF4-FFF2-40B4-BE49-F238E27FC236}">
                <a16:creationId xmlns:a16="http://schemas.microsoft.com/office/drawing/2014/main" id="{D215CAB2-505C-4D73-89C7-F66BBCA3D34C}"/>
              </a:ext>
            </a:extLst>
          </p:cNvPr>
          <p:cNvSpPr txBox="1"/>
          <p:nvPr userDrawn="1"/>
        </p:nvSpPr>
        <p:spPr>
          <a:xfrm>
            <a:off x="11222" y="6698445"/>
            <a:ext cx="1106392" cy="184666"/>
          </a:xfrm>
          <a:prstGeom prst="rect">
            <a:avLst/>
          </a:prstGeom>
          <a:noFill/>
        </p:spPr>
        <p:txBody>
          <a:bodyPr wrap="none" rtlCol="0">
            <a:spAutoFit/>
          </a:bodyPr>
          <a:lstStyle/>
          <a:p>
            <a:pPr algn="r" rtl="1"/>
            <a:r>
              <a:rPr lang="ar-AE" sz="600" dirty="0">
                <a:solidFill>
                  <a:schemeClr val="bg1">
                    <a:lumMod val="50000"/>
                  </a:schemeClr>
                </a:solidFill>
                <a:latin typeface="Neo Sans Arabic" panose="020B0504030504040204" pitchFamily="34" charset="-78"/>
                <a:ea typeface="GE SS Two Bold" panose="020A0503020102020204" pitchFamily="18" charset="-78"/>
                <a:cs typeface="Neo Sans Arabic" panose="020B0504030504040204" pitchFamily="34" charset="-78"/>
              </a:rPr>
              <a:t>مصمم من قبل: </a:t>
            </a:r>
            <a:r>
              <a:rPr lang="en-US" sz="600" dirty="0">
                <a:solidFill>
                  <a:schemeClr val="bg1">
                    <a:lumMod val="50000"/>
                  </a:schemeClr>
                </a:solidFill>
                <a:latin typeface="Neo Sans Arabic" panose="020B0504030504040204" pitchFamily="34" charset="-78"/>
                <a:ea typeface="GE SS Two Bold" panose="020A0503020102020204" pitchFamily="18" charset="-78"/>
                <a:cs typeface="Neo Sans Arabic" panose="020B0504030504040204" pitchFamily="34" charset="-78"/>
                <a:hlinkClick r:id="rId19">
                  <a:extLst>
                    <a:ext uri="{A12FA001-AC4F-418D-AE19-62706E023703}">
                      <ahyp:hlinkClr xmlns:ahyp="http://schemas.microsoft.com/office/drawing/2018/hyperlinkcolor" val="tx"/>
                    </a:ext>
                  </a:extLst>
                </a:hlinkClick>
              </a:rPr>
              <a:t>ArabPPT.com</a:t>
            </a:r>
            <a:endParaRPr lang="en-US" sz="600" dirty="0">
              <a:solidFill>
                <a:schemeClr val="bg1">
                  <a:lumMod val="50000"/>
                </a:schemeClr>
              </a:solidFill>
              <a:latin typeface="Neo Sans Arabic" panose="020B0504030504040204" pitchFamily="34" charset="-78"/>
              <a:ea typeface="GE SS Two Bold" panose="020A0503020102020204" pitchFamily="18" charset="-78"/>
              <a:cs typeface="Neo Sans Arabic" panose="020B0504030504040204" pitchFamily="34" charset="-78"/>
            </a:endParaRPr>
          </a:p>
        </p:txBody>
      </p:sp>
    </p:spTree>
    <p:extLst>
      <p:ext uri="{BB962C8B-B14F-4D97-AF65-F5344CB8AC3E}">
        <p14:creationId xmlns:p14="http://schemas.microsoft.com/office/powerpoint/2010/main" val="34296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5" r:id="rId6"/>
    <p:sldLayoutId id="2147483662" r:id="rId7"/>
    <p:sldLayoutId id="2147483664" r:id="rId8"/>
    <p:sldLayoutId id="2147483663" r:id="rId9"/>
    <p:sldLayoutId id="2147483652" r:id="rId10"/>
    <p:sldLayoutId id="2147483653" r:id="rId11"/>
    <p:sldLayoutId id="2147483654" r:id="rId12"/>
    <p:sldLayoutId id="2147483655" r:id="rId13"/>
    <p:sldLayoutId id="2147483657" r:id="rId14"/>
    <p:sldLayoutId id="2147483656"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P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54A89-6113-473D-94F9-84FCAAF59151}"/>
              </a:ext>
            </a:extLst>
          </p:cNvPr>
          <p:cNvSpPr/>
          <p:nvPr/>
        </p:nvSpPr>
        <p:spPr>
          <a:xfrm>
            <a:off x="2770497" y="0"/>
            <a:ext cx="9421503" cy="6858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pic>
        <p:nvPicPr>
          <p:cNvPr id="12" name="Picture Placeholder 11">
            <a:extLst>
              <a:ext uri="{FF2B5EF4-FFF2-40B4-BE49-F238E27FC236}">
                <a16:creationId xmlns:a16="http://schemas.microsoft.com/office/drawing/2014/main" id="{9A10BF29-3553-4883-8295-6018DA7CD5B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6" name="Rectangle 5">
            <a:extLst>
              <a:ext uri="{FF2B5EF4-FFF2-40B4-BE49-F238E27FC236}">
                <a16:creationId xmlns:a16="http://schemas.microsoft.com/office/drawing/2014/main" id="{8E2E6424-9A01-4F9B-A3F3-C11FE78BE93C}"/>
              </a:ext>
            </a:extLst>
          </p:cNvPr>
          <p:cNvSpPr/>
          <p:nvPr/>
        </p:nvSpPr>
        <p:spPr>
          <a:xfrm>
            <a:off x="4476466" y="2549684"/>
            <a:ext cx="7715534" cy="203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8" name="Rectangle 7">
            <a:extLst>
              <a:ext uri="{FF2B5EF4-FFF2-40B4-BE49-F238E27FC236}">
                <a16:creationId xmlns:a16="http://schemas.microsoft.com/office/drawing/2014/main" id="{AA36DF1C-A401-49D5-A31D-1B99561A33B0}"/>
              </a:ext>
            </a:extLst>
          </p:cNvPr>
          <p:cNvSpPr/>
          <p:nvPr/>
        </p:nvSpPr>
        <p:spPr>
          <a:xfrm flipH="1">
            <a:off x="4486313" y="3297218"/>
            <a:ext cx="7037504" cy="923330"/>
          </a:xfrm>
          <a:prstGeom prst="rect">
            <a:avLst/>
          </a:prstGeom>
          <a:noFill/>
        </p:spPr>
        <p:txBody>
          <a:bodyPr wrap="none" rtlCol="0">
            <a:spAutoFit/>
          </a:bodyPr>
          <a:lstStyle/>
          <a:p>
            <a:pPr algn="r" rtl="1"/>
            <a:r>
              <a:rPr lang="ar-SA" sz="5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rPr>
              <a:t>اسم العرض التقديمي</a:t>
            </a:r>
            <a:endParaRPr lang="en-US" sz="5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9" name="Rectangle 8">
            <a:extLst>
              <a:ext uri="{FF2B5EF4-FFF2-40B4-BE49-F238E27FC236}">
                <a16:creationId xmlns:a16="http://schemas.microsoft.com/office/drawing/2014/main" id="{ED6C45F4-0CE4-48B1-BD94-8428C9C80F61}"/>
              </a:ext>
            </a:extLst>
          </p:cNvPr>
          <p:cNvSpPr/>
          <p:nvPr/>
        </p:nvSpPr>
        <p:spPr>
          <a:xfrm flipH="1">
            <a:off x="6911195" y="4904463"/>
            <a:ext cx="4612622" cy="461665"/>
          </a:xfrm>
          <a:prstGeom prst="rect">
            <a:avLst/>
          </a:prstGeom>
          <a:noFill/>
        </p:spPr>
        <p:txBody>
          <a:bodyPr wrap="square" lIns="91440" tIns="45720" rIns="91440" bIns="45720">
            <a:spAutoFit/>
          </a:bodyPr>
          <a:lstStyle/>
          <a:p>
            <a:pPr algn="justLow" rtl="1"/>
            <a:r>
              <a:rPr lang="ar-SA" sz="1200" dirty="0">
                <a:ln w="0">
                  <a:noFill/>
                </a:ln>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a:t>
            </a:r>
            <a:endParaRPr lang="en-US" sz="1200" cap="none" dirty="0">
              <a:ln w="0">
                <a:noFill/>
              </a:ln>
              <a:solidFill>
                <a:schemeClr val="bg1"/>
              </a:solidFill>
              <a:latin typeface="Neo Sans Arabic" panose="020B0504030504040204" pitchFamily="34" charset="-78"/>
              <a:cs typeface="Neo Sans Arabic" panose="020B0504030504040204" pitchFamily="34" charset="-78"/>
            </a:endParaRPr>
          </a:p>
        </p:txBody>
      </p:sp>
      <p:pic>
        <p:nvPicPr>
          <p:cNvPr id="7" name="Picture 6">
            <a:extLst>
              <a:ext uri="{FF2B5EF4-FFF2-40B4-BE49-F238E27FC236}">
                <a16:creationId xmlns:a16="http://schemas.microsoft.com/office/drawing/2014/main" id="{3081CC20-C651-4F34-B688-D7CD2813EF72}"/>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79498" y="5356473"/>
            <a:ext cx="3148009" cy="1107857"/>
          </a:xfrm>
          <a:prstGeom prst="rect">
            <a:avLst/>
          </a:prstGeom>
        </p:spPr>
      </p:pic>
    </p:spTree>
    <p:extLst>
      <p:ext uri="{BB962C8B-B14F-4D97-AF65-F5344CB8AC3E}">
        <p14:creationId xmlns:p14="http://schemas.microsoft.com/office/powerpoint/2010/main" val="173773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C39F066-7DA9-4E8E-8304-B612E9FB2168}"/>
              </a:ext>
            </a:extLst>
          </p:cNvPr>
          <p:cNvCxnSpPr>
            <a:cxnSpLocks/>
          </p:cNvCxnSpPr>
          <p:nvPr/>
        </p:nvCxnSpPr>
        <p:spPr>
          <a:xfrm>
            <a:off x="6080557" y="1524000"/>
            <a:ext cx="0" cy="39351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534FDF0-A138-42E8-B24C-C72256023793}"/>
              </a:ext>
            </a:extLst>
          </p:cNvPr>
          <p:cNvSpPr txBox="1"/>
          <p:nvPr/>
        </p:nvSpPr>
        <p:spPr>
          <a:xfrm>
            <a:off x="8597200" y="735297"/>
            <a:ext cx="2441695" cy="461665"/>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EG" dirty="0"/>
              <a:t>أشكال للنصوص</a:t>
            </a:r>
            <a:endParaRPr lang="en-US" dirty="0"/>
          </a:p>
        </p:txBody>
      </p:sp>
      <p:sp>
        <p:nvSpPr>
          <p:cNvPr id="9" name="TextBox 8">
            <a:extLst>
              <a:ext uri="{FF2B5EF4-FFF2-40B4-BE49-F238E27FC236}">
                <a16:creationId xmlns:a16="http://schemas.microsoft.com/office/drawing/2014/main" id="{9148F866-8D56-4A18-B827-1EC1F91C5820}"/>
              </a:ext>
            </a:extLst>
          </p:cNvPr>
          <p:cNvSpPr txBox="1"/>
          <p:nvPr/>
        </p:nvSpPr>
        <p:spPr>
          <a:xfrm>
            <a:off x="6255660" y="1447800"/>
            <a:ext cx="4844326" cy="4265886"/>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a:lnSpc>
                <a:spcPct val="150000"/>
              </a:lnSpc>
            </a:pPr>
            <a:r>
              <a:rPr lang="ar-SA" altLang="ko-KR" dirty="0">
                <a:solidFill>
                  <a:schemeClr val="tx1">
                    <a:lumMod val="50000"/>
                    <a:lumOff val="50000"/>
                  </a:schemeClr>
                </a:solidFill>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marL="171450" indent="-171450" algn="justLow">
              <a:lnSpc>
                <a:spcPct val="150000"/>
              </a:lnSpc>
              <a:buFont typeface="Arial" panose="020B0604020202020204" pitchFamily="34" charset="0"/>
              <a:buChar char="•"/>
            </a:pPr>
            <a:r>
              <a:rPr lang="ar-SA" altLang="ko-KR" dirty="0">
                <a:solidFill>
                  <a:schemeClr val="tx1">
                    <a:lumMod val="50000"/>
                    <a:lumOff val="50000"/>
                  </a:schemeClr>
                </a:solidFill>
              </a:rPr>
              <a:t>استبدل هذا النص بنص آخر.</a:t>
            </a:r>
          </a:p>
          <a:p>
            <a:pPr marL="171450" indent="-171450" algn="justLow">
              <a:lnSpc>
                <a:spcPct val="150000"/>
              </a:lnSpc>
              <a:buFont typeface="Arial" panose="020B0604020202020204" pitchFamily="34" charset="0"/>
              <a:buChar char="•"/>
            </a:pPr>
            <a:r>
              <a:rPr lang="ar-SA" altLang="ko-KR" dirty="0">
                <a:solidFill>
                  <a:schemeClr val="tx1">
                    <a:lumMod val="50000"/>
                    <a:lumOff val="50000"/>
                  </a:schemeClr>
                </a:solidFill>
              </a:rPr>
              <a:t>استبدل هذا النص بنص آخر.</a:t>
            </a:r>
          </a:p>
          <a:p>
            <a:pPr marL="171450" indent="-171450" algn="justLow">
              <a:lnSpc>
                <a:spcPct val="150000"/>
              </a:lnSpc>
              <a:buFont typeface="Arial" panose="020B0604020202020204" pitchFamily="34" charset="0"/>
              <a:buChar char="•"/>
            </a:pPr>
            <a:r>
              <a:rPr lang="ar-SA" altLang="ko-KR" dirty="0">
                <a:solidFill>
                  <a:schemeClr val="tx1">
                    <a:lumMod val="50000"/>
                    <a:lumOff val="50000"/>
                  </a:schemeClr>
                </a:solidFill>
              </a:rPr>
              <a:t>استبدل هذا النص بنص آخر.</a:t>
            </a:r>
          </a:p>
          <a:p>
            <a:pPr marL="171450" indent="-171450" algn="justLow">
              <a:lnSpc>
                <a:spcPct val="150000"/>
              </a:lnSpc>
              <a:buFont typeface="Arial" panose="020B0604020202020204" pitchFamily="34" charset="0"/>
              <a:buChar char="•"/>
            </a:pPr>
            <a:r>
              <a:rPr lang="ar-SA" altLang="ko-KR" dirty="0">
                <a:solidFill>
                  <a:schemeClr val="tx1">
                    <a:lumMod val="50000"/>
                    <a:lumOff val="50000"/>
                  </a:schemeClr>
                </a:solidFill>
              </a:rPr>
              <a:t>استبدل هذا النص بنص آخر.</a:t>
            </a:r>
          </a:p>
          <a:p>
            <a:pPr algn="justLow">
              <a:lnSpc>
                <a:spcPct val="150000"/>
              </a:lnSpc>
            </a:pPr>
            <a:r>
              <a:rPr lang="ar-SA" altLang="ko-KR" dirty="0">
                <a:solidFill>
                  <a:schemeClr val="tx1">
                    <a:lumMod val="50000"/>
                    <a:lumOff val="50000"/>
                  </a:schemeClr>
                </a:solidFill>
              </a:rPr>
              <a:t> إذا كنت تحتاج إلى عدد أكبر من الفقرات يتيح لك مولد النص العربي زيادة عدد الفقرات كما تريد، النص لن يبدو مقسما ولا يحوي أخطاء لغوية</a:t>
            </a:r>
          </a:p>
        </p:txBody>
      </p:sp>
      <p:sp>
        <p:nvSpPr>
          <p:cNvPr id="10" name="TextBox 9">
            <a:extLst>
              <a:ext uri="{FF2B5EF4-FFF2-40B4-BE49-F238E27FC236}">
                <a16:creationId xmlns:a16="http://schemas.microsoft.com/office/drawing/2014/main" id="{159A7E4F-7A17-4ABB-84F1-87932B510678}"/>
              </a:ext>
            </a:extLst>
          </p:cNvPr>
          <p:cNvSpPr txBox="1"/>
          <p:nvPr/>
        </p:nvSpPr>
        <p:spPr>
          <a:xfrm>
            <a:off x="1003425" y="1447800"/>
            <a:ext cx="4844326" cy="4265886"/>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 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a:lnSpc>
                <a:spcPct val="150000"/>
              </a:lnSpc>
            </a:pPr>
            <a:r>
              <a:rPr lang="ar-SA" altLang="ko-KR" dirty="0">
                <a:solidFill>
                  <a:schemeClr val="tx1">
                    <a:lumMod val="50000"/>
                    <a:lumOff val="50000"/>
                  </a:schemeClr>
                </a:solidFill>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 حيث يحتاج العميل في كثير من الأحيان أن يطلع على صورة حقيقية لتصميم الموقع.</a:t>
            </a:r>
          </a:p>
          <a:p>
            <a:pPr algn="justLow">
              <a:lnSpc>
                <a:spcPct val="150000"/>
              </a:lnSpc>
            </a:pPr>
            <a:r>
              <a:rPr lang="ar-SA" altLang="ko-KR" dirty="0">
                <a:solidFill>
                  <a:schemeClr val="tx1">
                    <a:lumMod val="50000"/>
                    <a:lumOff val="50000"/>
                  </a:schemeClr>
                </a:solidFill>
              </a:rPr>
              <a:t> 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a:t>
            </a:r>
          </a:p>
        </p:txBody>
      </p:sp>
      <p:sp>
        <p:nvSpPr>
          <p:cNvPr id="11" name="Rectangle 10">
            <a:extLst>
              <a:ext uri="{FF2B5EF4-FFF2-40B4-BE49-F238E27FC236}">
                <a16:creationId xmlns:a16="http://schemas.microsoft.com/office/drawing/2014/main" id="{4CB59EC4-FDF7-4736-97DA-FAD075C5CC57}"/>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12" name="Rectangle 11">
            <a:extLst>
              <a:ext uri="{FF2B5EF4-FFF2-40B4-BE49-F238E27FC236}">
                <a16:creationId xmlns:a16="http://schemas.microsoft.com/office/drawing/2014/main" id="{BB938FED-AF82-4770-AB85-04BEEE7DEDC4}"/>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13" name="Straight Connector 12">
            <a:extLst>
              <a:ext uri="{FF2B5EF4-FFF2-40B4-BE49-F238E27FC236}">
                <a16:creationId xmlns:a16="http://schemas.microsoft.com/office/drawing/2014/main" id="{2C729891-7F24-4BC2-A661-7E6F55DCED06}"/>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3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7D85F7-306D-46BF-A9C6-A6F606AAF68E}"/>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17" name="Rectangle 233">
            <a:extLst>
              <a:ext uri="{FF2B5EF4-FFF2-40B4-BE49-F238E27FC236}">
                <a16:creationId xmlns:a16="http://schemas.microsoft.com/office/drawing/2014/main" id="{57709BB7-D741-480C-9AE9-F56F6D9C749F}"/>
              </a:ext>
            </a:extLst>
          </p:cNvPr>
          <p:cNvSpPr>
            <a:spLocks noChangeArrowheads="1"/>
          </p:cNvSpPr>
          <p:nvPr/>
        </p:nvSpPr>
        <p:spPr bwMode="auto">
          <a:xfrm>
            <a:off x="7283331" y="3173368"/>
            <a:ext cx="58990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4A5C7C"/>
                </a:solidFill>
                <a:latin typeface="Neo Sans Arabic" panose="020B0504030504040204" pitchFamily="34" charset="-78"/>
                <a:cs typeface="Neo Sans Arabic" panose="020B0504030504040204" pitchFamily="34" charset="-78"/>
              </a:rPr>
              <a:t>2015</a:t>
            </a:r>
            <a:endParaRPr lang="en-US" dirty="0">
              <a:latin typeface="Neo Sans Arabic" panose="020B0504030504040204" pitchFamily="34" charset="-78"/>
              <a:cs typeface="Neo Sans Arabic" panose="020B0504030504040204" pitchFamily="34" charset="-78"/>
            </a:endParaRPr>
          </a:p>
        </p:txBody>
      </p:sp>
      <p:sp>
        <p:nvSpPr>
          <p:cNvPr id="19" name="Rectangle 573">
            <a:extLst>
              <a:ext uri="{FF2B5EF4-FFF2-40B4-BE49-F238E27FC236}">
                <a16:creationId xmlns:a16="http://schemas.microsoft.com/office/drawing/2014/main" id="{84DEBFC0-A680-4EB2-8CAF-20A887EAFA0D}"/>
              </a:ext>
            </a:extLst>
          </p:cNvPr>
          <p:cNvSpPr>
            <a:spLocks noChangeArrowheads="1"/>
          </p:cNvSpPr>
          <p:nvPr/>
        </p:nvSpPr>
        <p:spPr bwMode="auto">
          <a:xfrm>
            <a:off x="2944328" y="3173368"/>
            <a:ext cx="58990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F67280"/>
                </a:solidFill>
                <a:latin typeface="Neo Sans Arabic" panose="020B0504030504040204" pitchFamily="34" charset="-78"/>
                <a:cs typeface="Neo Sans Arabic" panose="020B0504030504040204" pitchFamily="34" charset="-78"/>
              </a:rPr>
              <a:t>2018</a:t>
            </a:r>
            <a:endParaRPr lang="en-US" dirty="0">
              <a:latin typeface="Neo Sans Arabic" panose="020B0504030504040204" pitchFamily="34" charset="-78"/>
              <a:cs typeface="Neo Sans Arabic" panose="020B0504030504040204" pitchFamily="34" charset="-78"/>
            </a:endParaRPr>
          </a:p>
        </p:txBody>
      </p:sp>
      <p:sp>
        <p:nvSpPr>
          <p:cNvPr id="21" name="Rectangle 686">
            <a:extLst>
              <a:ext uri="{FF2B5EF4-FFF2-40B4-BE49-F238E27FC236}">
                <a16:creationId xmlns:a16="http://schemas.microsoft.com/office/drawing/2014/main" id="{25BA286A-54A3-4EA3-9C4E-9856A6D80CFD}"/>
              </a:ext>
            </a:extLst>
          </p:cNvPr>
          <p:cNvSpPr>
            <a:spLocks noChangeArrowheads="1"/>
          </p:cNvSpPr>
          <p:nvPr/>
        </p:nvSpPr>
        <p:spPr bwMode="auto">
          <a:xfrm>
            <a:off x="5816612" y="3173368"/>
            <a:ext cx="58990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6C5B7B"/>
                </a:solidFill>
                <a:latin typeface="Neo Sans Arabic" panose="020B0504030504040204" pitchFamily="34" charset="-78"/>
                <a:cs typeface="Neo Sans Arabic" panose="020B0504030504040204" pitchFamily="34" charset="-78"/>
              </a:rPr>
              <a:t>2016</a:t>
            </a:r>
            <a:endParaRPr lang="en-US" dirty="0">
              <a:latin typeface="Neo Sans Arabic" panose="020B0504030504040204" pitchFamily="34" charset="-78"/>
              <a:cs typeface="Neo Sans Arabic" panose="020B0504030504040204" pitchFamily="34" charset="-78"/>
            </a:endParaRPr>
          </a:p>
        </p:txBody>
      </p:sp>
      <p:sp>
        <p:nvSpPr>
          <p:cNvPr id="23" name="Rectangle 798">
            <a:extLst>
              <a:ext uri="{FF2B5EF4-FFF2-40B4-BE49-F238E27FC236}">
                <a16:creationId xmlns:a16="http://schemas.microsoft.com/office/drawing/2014/main" id="{472E1171-D1E2-452E-89EE-B435CDF2EF04}"/>
              </a:ext>
            </a:extLst>
          </p:cNvPr>
          <p:cNvSpPr>
            <a:spLocks noChangeArrowheads="1"/>
          </p:cNvSpPr>
          <p:nvPr/>
        </p:nvSpPr>
        <p:spPr bwMode="auto">
          <a:xfrm>
            <a:off x="8690766" y="3173368"/>
            <a:ext cx="58990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355C7D"/>
                </a:solidFill>
                <a:latin typeface="Neo Sans Arabic" panose="020B0504030504040204" pitchFamily="34" charset="-78"/>
                <a:cs typeface="Neo Sans Arabic" panose="020B0504030504040204" pitchFamily="34" charset="-78"/>
              </a:rPr>
              <a:t>2014</a:t>
            </a:r>
            <a:endParaRPr lang="en-US" dirty="0">
              <a:latin typeface="Neo Sans Arabic" panose="020B0504030504040204" pitchFamily="34" charset="-78"/>
              <a:cs typeface="Neo Sans Arabic" panose="020B0504030504040204" pitchFamily="34" charset="-78"/>
            </a:endParaRPr>
          </a:p>
        </p:txBody>
      </p:sp>
      <p:sp>
        <p:nvSpPr>
          <p:cNvPr id="25" name="Rectangle 458">
            <a:extLst>
              <a:ext uri="{FF2B5EF4-FFF2-40B4-BE49-F238E27FC236}">
                <a16:creationId xmlns:a16="http://schemas.microsoft.com/office/drawing/2014/main" id="{DE21F4ED-C7BA-4F0E-B367-7921BF722DFA}"/>
              </a:ext>
            </a:extLst>
          </p:cNvPr>
          <p:cNvSpPr>
            <a:spLocks noChangeArrowheads="1"/>
          </p:cNvSpPr>
          <p:nvPr/>
        </p:nvSpPr>
        <p:spPr bwMode="auto">
          <a:xfrm>
            <a:off x="4381947" y="3173368"/>
            <a:ext cx="589905" cy="2923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dirty="0">
                <a:solidFill>
                  <a:srgbClr val="F8B195"/>
                </a:solidFill>
                <a:latin typeface="Neo Sans Arabic" panose="020B0504030504040204" pitchFamily="34" charset="-78"/>
                <a:cs typeface="Neo Sans Arabic" panose="020B0504030504040204" pitchFamily="34" charset="-78"/>
              </a:rPr>
              <a:t>2017</a:t>
            </a:r>
            <a:endParaRPr lang="en-US" dirty="0">
              <a:latin typeface="Neo Sans Arabic" panose="020B0504030504040204" pitchFamily="34" charset="-78"/>
              <a:cs typeface="Neo Sans Arabic" panose="020B0504030504040204" pitchFamily="34" charset="-78"/>
            </a:endParaRPr>
          </a:p>
        </p:txBody>
      </p:sp>
      <p:grpSp>
        <p:nvGrpSpPr>
          <p:cNvPr id="9" name="Group 8">
            <a:extLst>
              <a:ext uri="{FF2B5EF4-FFF2-40B4-BE49-F238E27FC236}">
                <a16:creationId xmlns:a16="http://schemas.microsoft.com/office/drawing/2014/main" id="{5F87F356-C424-4B4F-8694-620FFE24EB40}"/>
              </a:ext>
            </a:extLst>
          </p:cNvPr>
          <p:cNvGrpSpPr/>
          <p:nvPr/>
        </p:nvGrpSpPr>
        <p:grpSpPr>
          <a:xfrm>
            <a:off x="4352188" y="854305"/>
            <a:ext cx="624548" cy="624548"/>
            <a:chOff x="4352188" y="854305"/>
            <a:chExt cx="624548" cy="624548"/>
          </a:xfrm>
        </p:grpSpPr>
        <p:sp>
          <p:nvSpPr>
            <p:cNvPr id="27" name="Oval 26">
              <a:extLst>
                <a:ext uri="{FF2B5EF4-FFF2-40B4-BE49-F238E27FC236}">
                  <a16:creationId xmlns:a16="http://schemas.microsoft.com/office/drawing/2014/main" id="{1C1D1AA1-2C40-4B20-B3F2-8A042F2C7C8D}"/>
                </a:ext>
              </a:extLst>
            </p:cNvPr>
            <p:cNvSpPr/>
            <p:nvPr/>
          </p:nvSpPr>
          <p:spPr>
            <a:xfrm>
              <a:off x="4352188" y="854305"/>
              <a:ext cx="624548" cy="624548"/>
            </a:xfrm>
            <a:prstGeom prst="ellipse">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eo Sans Arabic" panose="020B0504030504040204" pitchFamily="34" charset="-78"/>
                <a:cs typeface="Neo Sans Arabic" panose="020B0504030504040204" pitchFamily="34" charset="-78"/>
              </a:endParaRPr>
            </a:p>
          </p:txBody>
        </p:sp>
        <p:sp>
          <p:nvSpPr>
            <p:cNvPr id="28" name="AutoShape 130">
              <a:extLst>
                <a:ext uri="{FF2B5EF4-FFF2-40B4-BE49-F238E27FC236}">
                  <a16:creationId xmlns:a16="http://schemas.microsoft.com/office/drawing/2014/main" id="{392C1308-E335-453E-B328-67801BF3894C}"/>
                </a:ext>
              </a:extLst>
            </p:cNvPr>
            <p:cNvSpPr>
              <a:spLocks/>
            </p:cNvSpPr>
            <p:nvPr/>
          </p:nvSpPr>
          <p:spPr bwMode="auto">
            <a:xfrm>
              <a:off x="4472584" y="974701"/>
              <a:ext cx="383755" cy="38375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grpSp>
      <p:grpSp>
        <p:nvGrpSpPr>
          <p:cNvPr id="10" name="Group 9">
            <a:extLst>
              <a:ext uri="{FF2B5EF4-FFF2-40B4-BE49-F238E27FC236}">
                <a16:creationId xmlns:a16="http://schemas.microsoft.com/office/drawing/2014/main" id="{0BA835AA-161B-4433-9B4A-CF52A07E082D}"/>
              </a:ext>
            </a:extLst>
          </p:cNvPr>
          <p:cNvGrpSpPr/>
          <p:nvPr/>
        </p:nvGrpSpPr>
        <p:grpSpPr>
          <a:xfrm>
            <a:off x="3275282" y="1559712"/>
            <a:ext cx="2778360" cy="897885"/>
            <a:chOff x="3275282" y="1559712"/>
            <a:chExt cx="2778360" cy="897885"/>
          </a:xfrm>
        </p:grpSpPr>
        <p:sp>
          <p:nvSpPr>
            <p:cNvPr id="29" name="TextBox 28">
              <a:extLst>
                <a:ext uri="{FF2B5EF4-FFF2-40B4-BE49-F238E27FC236}">
                  <a16:creationId xmlns:a16="http://schemas.microsoft.com/office/drawing/2014/main" id="{511C7CA5-3722-499F-9A74-C85C56088A35}"/>
                </a:ext>
              </a:extLst>
            </p:cNvPr>
            <p:cNvSpPr txBox="1"/>
            <p:nvPr/>
          </p:nvSpPr>
          <p:spPr>
            <a:xfrm>
              <a:off x="4184050" y="1559712"/>
              <a:ext cx="947695" cy="276999"/>
            </a:xfrm>
            <a:prstGeom prst="rect">
              <a:avLst/>
            </a:prstGeom>
            <a:noFill/>
          </p:spPr>
          <p:txBody>
            <a:bodyPr wrap="none" rtlCol="0">
              <a:spAutoFit/>
            </a:bodyPr>
            <a:lstStyle/>
            <a:p>
              <a:pPr algn="ctr"/>
              <a:r>
                <a:rPr lang="ar-SA" sz="1200" dirty="0">
                  <a:solidFill>
                    <a:srgbClr val="2664F7"/>
                  </a:solidFill>
                  <a:latin typeface="Neo Sans Arabic" panose="020B0504030504040204" pitchFamily="34" charset="-78"/>
                  <a:cs typeface="Neo Sans Arabic" panose="020B0504030504040204" pitchFamily="34" charset="-78"/>
                </a:rPr>
                <a:t>عنوان الفقرة</a:t>
              </a:r>
              <a:endParaRPr lang="en-GB" sz="1200" dirty="0">
                <a:solidFill>
                  <a:srgbClr val="2664F7"/>
                </a:solidFill>
                <a:latin typeface="Neo Sans Arabic" panose="020B0504030504040204" pitchFamily="34" charset="-78"/>
                <a:cs typeface="Neo Sans Arabic" panose="020B0504030504040204" pitchFamily="34" charset="-78"/>
              </a:endParaRPr>
            </a:p>
          </p:txBody>
        </p:sp>
        <p:sp>
          <p:nvSpPr>
            <p:cNvPr id="30" name="Rectangle 29">
              <a:extLst>
                <a:ext uri="{FF2B5EF4-FFF2-40B4-BE49-F238E27FC236}">
                  <a16:creationId xmlns:a16="http://schemas.microsoft.com/office/drawing/2014/main" id="{4B43A091-6AFB-4809-BBC2-A2A31CB21877}"/>
                </a:ext>
              </a:extLst>
            </p:cNvPr>
            <p:cNvSpPr/>
            <p:nvPr/>
          </p:nvSpPr>
          <p:spPr>
            <a:xfrm>
              <a:off x="3275282" y="1811266"/>
              <a:ext cx="2778360" cy="646331"/>
            </a:xfrm>
            <a:prstGeom prst="rect">
              <a:avLst/>
            </a:prstGeom>
          </p:spPr>
          <p:txBody>
            <a:bodyPr wrap="square">
              <a:spAutoFit/>
            </a:bodyPr>
            <a:lstStyle/>
            <a:p>
              <a:pPr algn="ctr"/>
              <a:r>
                <a:rPr lang="ar-EG"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a:t>
              </a:r>
              <a:endParaRPr lang="en-GB" sz="1200" dirty="0">
                <a:solidFill>
                  <a:schemeClr val="tx1">
                    <a:lumMod val="50000"/>
                    <a:lumOff val="50000"/>
                  </a:schemeClr>
                </a:solidFill>
                <a:latin typeface="Neo Sans Arabic" panose="020B0504030504040204" pitchFamily="34" charset="-78"/>
                <a:ea typeface="Open Sans Light" pitchFamily="34" charset="0"/>
                <a:cs typeface="Neo Sans Arabic" panose="020B0504030504040204" pitchFamily="34" charset="-78"/>
              </a:endParaRPr>
            </a:p>
          </p:txBody>
        </p:sp>
      </p:grpSp>
      <p:grpSp>
        <p:nvGrpSpPr>
          <p:cNvPr id="11" name="Group 10">
            <a:extLst>
              <a:ext uri="{FF2B5EF4-FFF2-40B4-BE49-F238E27FC236}">
                <a16:creationId xmlns:a16="http://schemas.microsoft.com/office/drawing/2014/main" id="{97EFDFA7-5D84-4400-B3B8-608E5D0510D5}"/>
              </a:ext>
            </a:extLst>
          </p:cNvPr>
          <p:cNvGrpSpPr/>
          <p:nvPr/>
        </p:nvGrpSpPr>
        <p:grpSpPr>
          <a:xfrm>
            <a:off x="2917711" y="4291698"/>
            <a:ext cx="624548" cy="624548"/>
            <a:chOff x="2917711" y="4291698"/>
            <a:chExt cx="624548" cy="624548"/>
          </a:xfrm>
        </p:grpSpPr>
        <p:sp>
          <p:nvSpPr>
            <p:cNvPr id="31" name="Oval 30">
              <a:extLst>
                <a:ext uri="{FF2B5EF4-FFF2-40B4-BE49-F238E27FC236}">
                  <a16:creationId xmlns:a16="http://schemas.microsoft.com/office/drawing/2014/main" id="{23BF358E-FFBE-4AFE-8F84-850C24DA0FA0}"/>
                </a:ext>
              </a:extLst>
            </p:cNvPr>
            <p:cNvSpPr/>
            <p:nvPr/>
          </p:nvSpPr>
          <p:spPr>
            <a:xfrm>
              <a:off x="2917711" y="4291698"/>
              <a:ext cx="624548" cy="624548"/>
            </a:xfrm>
            <a:prstGeom prst="ellipse">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eo Sans Arabic" panose="020B0504030504040204" pitchFamily="34" charset="-78"/>
                <a:cs typeface="Neo Sans Arabic" panose="020B0504030504040204" pitchFamily="34" charset="-78"/>
              </a:endParaRPr>
            </a:p>
          </p:txBody>
        </p:sp>
        <p:grpSp>
          <p:nvGrpSpPr>
            <p:cNvPr id="32" name="Group 34">
              <a:extLst>
                <a:ext uri="{FF2B5EF4-FFF2-40B4-BE49-F238E27FC236}">
                  <a16:creationId xmlns:a16="http://schemas.microsoft.com/office/drawing/2014/main" id="{89B199CD-5DF7-4991-BA54-083726A850AE}"/>
                </a:ext>
              </a:extLst>
            </p:cNvPr>
            <p:cNvGrpSpPr/>
            <p:nvPr/>
          </p:nvGrpSpPr>
          <p:grpSpPr>
            <a:xfrm>
              <a:off x="3061819" y="4448753"/>
              <a:ext cx="349465" cy="348868"/>
              <a:chOff x="2581275" y="2582069"/>
              <a:chExt cx="465138" cy="464344"/>
            </a:xfrm>
            <a:solidFill>
              <a:schemeClr val="bg1"/>
            </a:solidFill>
          </p:grpSpPr>
          <p:sp>
            <p:nvSpPr>
              <p:cNvPr id="33" name="AutoShape 128">
                <a:extLst>
                  <a:ext uri="{FF2B5EF4-FFF2-40B4-BE49-F238E27FC236}">
                    <a16:creationId xmlns:a16="http://schemas.microsoft.com/office/drawing/2014/main" id="{12911E3B-DF5C-47D6-92BB-E0C6CC545D70}"/>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34" name="AutoShape 129">
                <a:extLst>
                  <a:ext uri="{FF2B5EF4-FFF2-40B4-BE49-F238E27FC236}">
                    <a16:creationId xmlns:a16="http://schemas.microsoft.com/office/drawing/2014/main" id="{F157A069-934E-4D45-B004-07E03B0C9A3F}"/>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grpSp>
      </p:grpSp>
      <p:grpSp>
        <p:nvGrpSpPr>
          <p:cNvPr id="12" name="Group 11">
            <a:extLst>
              <a:ext uri="{FF2B5EF4-FFF2-40B4-BE49-F238E27FC236}">
                <a16:creationId xmlns:a16="http://schemas.microsoft.com/office/drawing/2014/main" id="{181A94DF-DFCE-416E-839C-5B39E513E7BD}"/>
              </a:ext>
            </a:extLst>
          </p:cNvPr>
          <p:cNvGrpSpPr/>
          <p:nvPr/>
        </p:nvGrpSpPr>
        <p:grpSpPr>
          <a:xfrm>
            <a:off x="1854654" y="5007989"/>
            <a:ext cx="2750662" cy="843078"/>
            <a:chOff x="1854654" y="5007989"/>
            <a:chExt cx="2750662" cy="843078"/>
          </a:xfrm>
        </p:grpSpPr>
        <p:sp>
          <p:nvSpPr>
            <p:cNvPr id="35" name="TextBox 34">
              <a:extLst>
                <a:ext uri="{FF2B5EF4-FFF2-40B4-BE49-F238E27FC236}">
                  <a16:creationId xmlns:a16="http://schemas.microsoft.com/office/drawing/2014/main" id="{C46B0F00-EFAA-47C6-BC3B-78614252FE6C}"/>
                </a:ext>
              </a:extLst>
            </p:cNvPr>
            <p:cNvSpPr txBox="1"/>
            <p:nvPr/>
          </p:nvSpPr>
          <p:spPr>
            <a:xfrm>
              <a:off x="2762705" y="5007989"/>
              <a:ext cx="947696" cy="276999"/>
            </a:xfrm>
            <a:prstGeom prst="rect">
              <a:avLst/>
            </a:prstGeom>
            <a:noFill/>
          </p:spPr>
          <p:txBody>
            <a:bodyPr wrap="none" rtlCol="0">
              <a:spAutoFit/>
            </a:bodyPr>
            <a:lstStyle/>
            <a:p>
              <a:pPr algn="ctr"/>
              <a:r>
                <a:rPr lang="ar-SA" sz="1200" dirty="0">
                  <a:solidFill>
                    <a:srgbClr val="2664F7"/>
                  </a:solidFill>
                  <a:latin typeface="Neo Sans Arabic" panose="020B0504030504040204" pitchFamily="34" charset="-78"/>
                  <a:cs typeface="Neo Sans Arabic" panose="020B0504030504040204" pitchFamily="34" charset="-78"/>
                </a:rPr>
                <a:t>عنوان الفقرة</a:t>
              </a:r>
              <a:endParaRPr lang="en-GB" sz="1200" dirty="0">
                <a:solidFill>
                  <a:srgbClr val="2664F7"/>
                </a:solidFill>
                <a:latin typeface="Neo Sans Arabic" panose="020B0504030504040204" pitchFamily="34" charset="-78"/>
                <a:cs typeface="Neo Sans Arabic" panose="020B0504030504040204" pitchFamily="34" charset="-78"/>
              </a:endParaRPr>
            </a:p>
          </p:txBody>
        </p:sp>
        <p:sp>
          <p:nvSpPr>
            <p:cNvPr id="36" name="Rectangle 35">
              <a:extLst>
                <a:ext uri="{FF2B5EF4-FFF2-40B4-BE49-F238E27FC236}">
                  <a16:creationId xmlns:a16="http://schemas.microsoft.com/office/drawing/2014/main" id="{B33FA496-C62D-49CD-BE96-0E94F5E71059}"/>
                </a:ext>
              </a:extLst>
            </p:cNvPr>
            <p:cNvSpPr/>
            <p:nvPr/>
          </p:nvSpPr>
          <p:spPr>
            <a:xfrm>
              <a:off x="1854654" y="5204736"/>
              <a:ext cx="2750662" cy="646331"/>
            </a:xfrm>
            <a:prstGeom prst="rect">
              <a:avLst/>
            </a:prstGeom>
          </p:spPr>
          <p:txBody>
            <a:bodyPr wrap="square">
              <a:spAutoFit/>
            </a:bodyPr>
            <a:lstStyle/>
            <a:p>
              <a:pPr algn="ctr" rtl="1"/>
              <a:r>
                <a:rPr lang="ar-EG"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a:t>
              </a:r>
              <a:endParaRPr lang="en-GB" sz="1200" dirty="0">
                <a:solidFill>
                  <a:schemeClr val="tx1">
                    <a:lumMod val="50000"/>
                    <a:lumOff val="50000"/>
                  </a:schemeClr>
                </a:solidFill>
                <a:latin typeface="Neo Sans Arabic" panose="020B0504030504040204" pitchFamily="34" charset="-78"/>
                <a:ea typeface="Open Sans Light" pitchFamily="34" charset="0"/>
                <a:cs typeface="Neo Sans Arabic" panose="020B0504030504040204" pitchFamily="34" charset="-78"/>
              </a:endParaRPr>
            </a:p>
          </p:txBody>
        </p:sp>
      </p:grpSp>
      <p:grpSp>
        <p:nvGrpSpPr>
          <p:cNvPr id="7" name="Group 6">
            <a:extLst>
              <a:ext uri="{FF2B5EF4-FFF2-40B4-BE49-F238E27FC236}">
                <a16:creationId xmlns:a16="http://schemas.microsoft.com/office/drawing/2014/main" id="{4573AFF0-A1AB-4AE5-9995-E1921AA09B0C}"/>
              </a:ext>
            </a:extLst>
          </p:cNvPr>
          <p:cNvGrpSpPr/>
          <p:nvPr/>
        </p:nvGrpSpPr>
        <p:grpSpPr>
          <a:xfrm>
            <a:off x="5792531" y="4291698"/>
            <a:ext cx="624548" cy="624548"/>
            <a:chOff x="5792531" y="4291698"/>
            <a:chExt cx="624548" cy="624548"/>
          </a:xfrm>
        </p:grpSpPr>
        <p:sp>
          <p:nvSpPr>
            <p:cNvPr id="37" name="Oval 36">
              <a:extLst>
                <a:ext uri="{FF2B5EF4-FFF2-40B4-BE49-F238E27FC236}">
                  <a16:creationId xmlns:a16="http://schemas.microsoft.com/office/drawing/2014/main" id="{6DB620EC-7D36-46B6-8155-2B0B0AFF7036}"/>
                </a:ext>
              </a:extLst>
            </p:cNvPr>
            <p:cNvSpPr/>
            <p:nvPr/>
          </p:nvSpPr>
          <p:spPr>
            <a:xfrm>
              <a:off x="5792531" y="4291698"/>
              <a:ext cx="624548" cy="624548"/>
            </a:xfrm>
            <a:prstGeom prst="ellipse">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eo Sans Arabic" panose="020B0504030504040204" pitchFamily="34" charset="-78"/>
                <a:cs typeface="Neo Sans Arabic" panose="020B0504030504040204" pitchFamily="34" charset="-78"/>
              </a:endParaRPr>
            </a:p>
          </p:txBody>
        </p:sp>
        <p:sp>
          <p:nvSpPr>
            <p:cNvPr id="38" name="AutoShape 137">
              <a:extLst>
                <a:ext uri="{FF2B5EF4-FFF2-40B4-BE49-F238E27FC236}">
                  <a16:creationId xmlns:a16="http://schemas.microsoft.com/office/drawing/2014/main" id="{C378D7AF-1B1F-493D-8E0E-C1D3002DC13D}"/>
                </a:ext>
              </a:extLst>
            </p:cNvPr>
            <p:cNvSpPr>
              <a:spLocks/>
            </p:cNvSpPr>
            <p:nvPr/>
          </p:nvSpPr>
          <p:spPr bwMode="auto">
            <a:xfrm>
              <a:off x="5930370" y="4412094"/>
              <a:ext cx="348868" cy="3488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grpSp>
      <p:grpSp>
        <p:nvGrpSpPr>
          <p:cNvPr id="8" name="Group 7">
            <a:extLst>
              <a:ext uri="{FF2B5EF4-FFF2-40B4-BE49-F238E27FC236}">
                <a16:creationId xmlns:a16="http://schemas.microsoft.com/office/drawing/2014/main" id="{2724A931-3853-4F65-B49F-FC0F42ADF490}"/>
              </a:ext>
            </a:extLst>
          </p:cNvPr>
          <p:cNvGrpSpPr/>
          <p:nvPr/>
        </p:nvGrpSpPr>
        <p:grpSpPr>
          <a:xfrm>
            <a:off x="4729474" y="4995989"/>
            <a:ext cx="2750662" cy="831354"/>
            <a:chOff x="4729474" y="4995989"/>
            <a:chExt cx="2750662" cy="831354"/>
          </a:xfrm>
        </p:grpSpPr>
        <p:sp>
          <p:nvSpPr>
            <p:cNvPr id="39" name="TextBox 38">
              <a:extLst>
                <a:ext uri="{FF2B5EF4-FFF2-40B4-BE49-F238E27FC236}">
                  <a16:creationId xmlns:a16="http://schemas.microsoft.com/office/drawing/2014/main" id="{8B2179F5-1E12-45F5-AA59-E25277ABD9EF}"/>
                </a:ext>
              </a:extLst>
            </p:cNvPr>
            <p:cNvSpPr txBox="1"/>
            <p:nvPr/>
          </p:nvSpPr>
          <p:spPr>
            <a:xfrm>
              <a:off x="5630961" y="4995989"/>
              <a:ext cx="947695" cy="276999"/>
            </a:xfrm>
            <a:prstGeom prst="rect">
              <a:avLst/>
            </a:prstGeom>
            <a:noFill/>
          </p:spPr>
          <p:txBody>
            <a:bodyPr wrap="none" rtlCol="0">
              <a:spAutoFit/>
            </a:bodyPr>
            <a:lstStyle/>
            <a:p>
              <a:pPr algn="ctr"/>
              <a:r>
                <a:rPr lang="ar-SA" sz="1200" dirty="0">
                  <a:solidFill>
                    <a:srgbClr val="2664F7"/>
                  </a:solidFill>
                  <a:latin typeface="Neo Sans Arabic" panose="020B0504030504040204" pitchFamily="34" charset="-78"/>
                  <a:cs typeface="Neo Sans Arabic" panose="020B0504030504040204" pitchFamily="34" charset="-78"/>
                </a:rPr>
                <a:t>عنوان الفقرة</a:t>
              </a:r>
              <a:endParaRPr lang="en-GB" sz="1200" dirty="0">
                <a:solidFill>
                  <a:srgbClr val="2664F7"/>
                </a:solidFill>
                <a:latin typeface="Neo Sans Arabic" panose="020B0504030504040204" pitchFamily="34" charset="-78"/>
                <a:cs typeface="Neo Sans Arabic" panose="020B0504030504040204" pitchFamily="34" charset="-78"/>
              </a:endParaRPr>
            </a:p>
          </p:txBody>
        </p:sp>
        <p:sp>
          <p:nvSpPr>
            <p:cNvPr id="40" name="Rectangle 39">
              <a:extLst>
                <a:ext uri="{FF2B5EF4-FFF2-40B4-BE49-F238E27FC236}">
                  <a16:creationId xmlns:a16="http://schemas.microsoft.com/office/drawing/2014/main" id="{C86C1D5C-6F5F-43EB-B8BB-7BA6143D506C}"/>
                </a:ext>
              </a:extLst>
            </p:cNvPr>
            <p:cNvSpPr/>
            <p:nvPr/>
          </p:nvSpPr>
          <p:spPr>
            <a:xfrm>
              <a:off x="4729474" y="5181012"/>
              <a:ext cx="2750662" cy="646331"/>
            </a:xfrm>
            <a:prstGeom prst="rect">
              <a:avLst/>
            </a:prstGeom>
          </p:spPr>
          <p:txBody>
            <a:bodyPr wrap="square">
              <a:spAutoFit/>
            </a:bodyPr>
            <a:lstStyle/>
            <a:p>
              <a:pPr algn="ctr" rtl="1"/>
              <a:r>
                <a:rPr lang="ar-EG"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a:t>
              </a:r>
              <a:endParaRPr lang="en-GB" sz="1200" dirty="0">
                <a:solidFill>
                  <a:schemeClr val="tx1">
                    <a:lumMod val="50000"/>
                    <a:lumOff val="50000"/>
                  </a:schemeClr>
                </a:solidFill>
                <a:latin typeface="Neo Sans Arabic" panose="020B0504030504040204" pitchFamily="34" charset="-78"/>
                <a:ea typeface="Open Sans Light" pitchFamily="34" charset="0"/>
                <a:cs typeface="Neo Sans Arabic" panose="020B0504030504040204" pitchFamily="34" charset="-78"/>
              </a:endParaRPr>
            </a:p>
          </p:txBody>
        </p:sp>
      </p:grpSp>
      <p:grpSp>
        <p:nvGrpSpPr>
          <p:cNvPr id="2" name="Group 1">
            <a:extLst>
              <a:ext uri="{FF2B5EF4-FFF2-40B4-BE49-F238E27FC236}">
                <a16:creationId xmlns:a16="http://schemas.microsoft.com/office/drawing/2014/main" id="{355A1001-343B-4E47-A13A-1549305F1BDB}"/>
              </a:ext>
            </a:extLst>
          </p:cNvPr>
          <p:cNvGrpSpPr/>
          <p:nvPr/>
        </p:nvGrpSpPr>
        <p:grpSpPr>
          <a:xfrm>
            <a:off x="8646568" y="4291698"/>
            <a:ext cx="624548" cy="624548"/>
            <a:chOff x="8646568" y="4291698"/>
            <a:chExt cx="624548" cy="624548"/>
          </a:xfrm>
        </p:grpSpPr>
        <p:sp>
          <p:nvSpPr>
            <p:cNvPr id="41" name="Oval 13">
              <a:extLst>
                <a:ext uri="{FF2B5EF4-FFF2-40B4-BE49-F238E27FC236}">
                  <a16:creationId xmlns:a16="http://schemas.microsoft.com/office/drawing/2014/main" id="{EDA8AB14-FF9A-400D-A4E9-AF14655CC747}"/>
                </a:ext>
              </a:extLst>
            </p:cNvPr>
            <p:cNvSpPr/>
            <p:nvPr/>
          </p:nvSpPr>
          <p:spPr>
            <a:xfrm>
              <a:off x="8646568" y="4291698"/>
              <a:ext cx="624548" cy="624548"/>
            </a:xfrm>
            <a:prstGeom prst="ellipse">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eo Sans Arabic" panose="020B0504030504040204" pitchFamily="34" charset="-78"/>
                <a:cs typeface="Neo Sans Arabic" panose="020B0504030504040204" pitchFamily="34" charset="-78"/>
              </a:endParaRPr>
            </a:p>
          </p:txBody>
        </p:sp>
        <p:grpSp>
          <p:nvGrpSpPr>
            <p:cNvPr id="42" name="Group 31">
              <a:extLst>
                <a:ext uri="{FF2B5EF4-FFF2-40B4-BE49-F238E27FC236}">
                  <a16:creationId xmlns:a16="http://schemas.microsoft.com/office/drawing/2014/main" id="{39DAEAA1-935C-4069-8E94-810ECBF6F144}"/>
                </a:ext>
              </a:extLst>
            </p:cNvPr>
            <p:cNvGrpSpPr/>
            <p:nvPr/>
          </p:nvGrpSpPr>
          <p:grpSpPr>
            <a:xfrm>
              <a:off x="8826987" y="4430981"/>
              <a:ext cx="263709" cy="384412"/>
              <a:chOff x="3582988" y="3510757"/>
              <a:chExt cx="319088" cy="465138"/>
            </a:xfrm>
            <a:solidFill>
              <a:schemeClr val="bg1"/>
            </a:solidFill>
          </p:grpSpPr>
          <p:sp>
            <p:nvSpPr>
              <p:cNvPr id="43" name="AutoShape 113">
                <a:extLst>
                  <a:ext uri="{FF2B5EF4-FFF2-40B4-BE49-F238E27FC236}">
                    <a16:creationId xmlns:a16="http://schemas.microsoft.com/office/drawing/2014/main" id="{9FE01553-B1A4-4E8B-995B-BC9301088310}"/>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44" name="AutoShape 114">
                <a:extLst>
                  <a:ext uri="{FF2B5EF4-FFF2-40B4-BE49-F238E27FC236}">
                    <a16:creationId xmlns:a16="http://schemas.microsoft.com/office/drawing/2014/main" id="{899FAA8E-ED21-4D9A-8406-13999A8F7CB7}"/>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grpSp>
      </p:grpSp>
      <p:grpSp>
        <p:nvGrpSpPr>
          <p:cNvPr id="4" name="Group 3">
            <a:extLst>
              <a:ext uri="{FF2B5EF4-FFF2-40B4-BE49-F238E27FC236}">
                <a16:creationId xmlns:a16="http://schemas.microsoft.com/office/drawing/2014/main" id="{CADB7AF9-C0FB-4485-BC7F-F6A2814F3EB5}"/>
              </a:ext>
            </a:extLst>
          </p:cNvPr>
          <p:cNvGrpSpPr/>
          <p:nvPr/>
        </p:nvGrpSpPr>
        <p:grpSpPr>
          <a:xfrm>
            <a:off x="7583509" y="5007989"/>
            <a:ext cx="2750662" cy="843078"/>
            <a:chOff x="7583509" y="5007989"/>
            <a:chExt cx="2750662" cy="843078"/>
          </a:xfrm>
        </p:grpSpPr>
        <p:sp>
          <p:nvSpPr>
            <p:cNvPr id="45" name="TextBox 44">
              <a:extLst>
                <a:ext uri="{FF2B5EF4-FFF2-40B4-BE49-F238E27FC236}">
                  <a16:creationId xmlns:a16="http://schemas.microsoft.com/office/drawing/2014/main" id="{54BC670F-AAF1-432C-9793-85D217765538}"/>
                </a:ext>
              </a:extLst>
            </p:cNvPr>
            <p:cNvSpPr txBox="1"/>
            <p:nvPr/>
          </p:nvSpPr>
          <p:spPr>
            <a:xfrm>
              <a:off x="8485797" y="5007989"/>
              <a:ext cx="946093" cy="276999"/>
            </a:xfrm>
            <a:prstGeom prst="rect">
              <a:avLst/>
            </a:prstGeom>
            <a:noFill/>
          </p:spPr>
          <p:txBody>
            <a:bodyPr wrap="none" rtlCol="0">
              <a:spAutoFit/>
            </a:bodyPr>
            <a:lstStyle/>
            <a:p>
              <a:pPr algn="ctr"/>
              <a:r>
                <a:rPr lang="ar-SA" sz="1200" dirty="0">
                  <a:solidFill>
                    <a:srgbClr val="2664F7"/>
                  </a:solidFill>
                  <a:latin typeface="Neo Sans Arabic" panose="020B0504030504040204" pitchFamily="34" charset="-78"/>
                  <a:cs typeface="Neo Sans Arabic" panose="020B0504030504040204" pitchFamily="34" charset="-78"/>
                </a:rPr>
                <a:t>عنوان الفقرة</a:t>
              </a:r>
              <a:endParaRPr lang="en-GB" sz="1200" dirty="0">
                <a:solidFill>
                  <a:srgbClr val="2664F7"/>
                </a:solidFill>
                <a:latin typeface="Neo Sans Arabic" panose="020B0504030504040204" pitchFamily="34" charset="-78"/>
                <a:cs typeface="Neo Sans Arabic" panose="020B0504030504040204" pitchFamily="34" charset="-78"/>
              </a:endParaRPr>
            </a:p>
          </p:txBody>
        </p:sp>
        <p:sp>
          <p:nvSpPr>
            <p:cNvPr id="46" name="Rectangle 45">
              <a:extLst>
                <a:ext uri="{FF2B5EF4-FFF2-40B4-BE49-F238E27FC236}">
                  <a16:creationId xmlns:a16="http://schemas.microsoft.com/office/drawing/2014/main" id="{168B4296-1B25-4DD7-B283-1DDC9A402BBE}"/>
                </a:ext>
              </a:extLst>
            </p:cNvPr>
            <p:cNvSpPr/>
            <p:nvPr/>
          </p:nvSpPr>
          <p:spPr>
            <a:xfrm>
              <a:off x="7583509" y="5204736"/>
              <a:ext cx="2750662" cy="646331"/>
            </a:xfrm>
            <a:prstGeom prst="rect">
              <a:avLst/>
            </a:prstGeom>
          </p:spPr>
          <p:txBody>
            <a:bodyPr wrap="square">
              <a:spAutoFit/>
            </a:bodyPr>
            <a:lstStyle/>
            <a:p>
              <a:pPr algn="ctr" rtl="1"/>
              <a:r>
                <a:rPr lang="ar-EG"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a:t>
              </a:r>
              <a:endParaRPr lang="en-GB" sz="1200" dirty="0">
                <a:solidFill>
                  <a:schemeClr val="tx1">
                    <a:lumMod val="50000"/>
                    <a:lumOff val="50000"/>
                  </a:schemeClr>
                </a:solidFill>
                <a:latin typeface="Neo Sans Arabic" panose="020B0504030504040204" pitchFamily="34" charset="-78"/>
                <a:ea typeface="Open Sans Light" pitchFamily="34" charset="0"/>
                <a:cs typeface="Neo Sans Arabic" panose="020B0504030504040204" pitchFamily="34" charset="-78"/>
              </a:endParaRPr>
            </a:p>
          </p:txBody>
        </p:sp>
      </p:grpSp>
      <p:grpSp>
        <p:nvGrpSpPr>
          <p:cNvPr id="5" name="Group 4">
            <a:extLst>
              <a:ext uri="{FF2B5EF4-FFF2-40B4-BE49-F238E27FC236}">
                <a16:creationId xmlns:a16="http://schemas.microsoft.com/office/drawing/2014/main" id="{D8E1B612-B019-412F-BFDB-5628841EBE17}"/>
              </a:ext>
            </a:extLst>
          </p:cNvPr>
          <p:cNvGrpSpPr/>
          <p:nvPr/>
        </p:nvGrpSpPr>
        <p:grpSpPr>
          <a:xfrm>
            <a:off x="7274969" y="845089"/>
            <a:ext cx="624548" cy="624548"/>
            <a:chOff x="7274969" y="845089"/>
            <a:chExt cx="624548" cy="624548"/>
          </a:xfrm>
        </p:grpSpPr>
        <p:sp>
          <p:nvSpPr>
            <p:cNvPr id="47" name="Oval 46">
              <a:extLst>
                <a:ext uri="{FF2B5EF4-FFF2-40B4-BE49-F238E27FC236}">
                  <a16:creationId xmlns:a16="http://schemas.microsoft.com/office/drawing/2014/main" id="{1B297C41-B762-4451-8C33-39BA59F9A7B3}"/>
                </a:ext>
              </a:extLst>
            </p:cNvPr>
            <p:cNvSpPr/>
            <p:nvPr/>
          </p:nvSpPr>
          <p:spPr>
            <a:xfrm>
              <a:off x="7274969" y="845089"/>
              <a:ext cx="624548" cy="624548"/>
            </a:xfrm>
            <a:prstGeom prst="ellipse">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Neo Sans Arabic" panose="020B0504030504040204" pitchFamily="34" charset="-78"/>
                <a:cs typeface="Neo Sans Arabic" panose="020B0504030504040204" pitchFamily="34" charset="-78"/>
              </a:endParaRPr>
            </a:p>
          </p:txBody>
        </p:sp>
        <p:grpSp>
          <p:nvGrpSpPr>
            <p:cNvPr id="48" name="Group 21">
              <a:extLst>
                <a:ext uri="{FF2B5EF4-FFF2-40B4-BE49-F238E27FC236}">
                  <a16:creationId xmlns:a16="http://schemas.microsoft.com/office/drawing/2014/main" id="{5F10E329-7AD3-45F3-8D84-788857184389}"/>
                </a:ext>
              </a:extLst>
            </p:cNvPr>
            <p:cNvGrpSpPr/>
            <p:nvPr/>
          </p:nvGrpSpPr>
          <p:grpSpPr>
            <a:xfrm>
              <a:off x="7412825" y="984372"/>
              <a:ext cx="348869" cy="349465"/>
              <a:chOff x="7287419" y="3505994"/>
              <a:chExt cx="464344" cy="465138"/>
            </a:xfrm>
            <a:solidFill>
              <a:schemeClr val="bg1"/>
            </a:solidFill>
          </p:grpSpPr>
          <p:sp>
            <p:nvSpPr>
              <p:cNvPr id="49" name="AutoShape 37">
                <a:extLst>
                  <a:ext uri="{FF2B5EF4-FFF2-40B4-BE49-F238E27FC236}">
                    <a16:creationId xmlns:a16="http://schemas.microsoft.com/office/drawing/2014/main" id="{AEB773AE-FB5C-41C9-921E-C750402E1536}"/>
                  </a:ext>
                </a:extLst>
              </p:cNvPr>
              <p:cNvSpPr>
                <a:spLocks/>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50" name="AutoShape 38">
                <a:extLst>
                  <a:ext uri="{FF2B5EF4-FFF2-40B4-BE49-F238E27FC236}">
                    <a16:creationId xmlns:a16="http://schemas.microsoft.com/office/drawing/2014/main" id="{FA9704CE-5589-4F16-94CA-2819C62E32C6}"/>
                  </a:ext>
                </a:extLst>
              </p:cNvPr>
              <p:cNvSpPr>
                <a:spLocks/>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51" name="AutoShape 39">
                <a:extLst>
                  <a:ext uri="{FF2B5EF4-FFF2-40B4-BE49-F238E27FC236}">
                    <a16:creationId xmlns:a16="http://schemas.microsoft.com/office/drawing/2014/main" id="{53F88322-B69C-4126-8266-4C42F00DF283}"/>
                  </a:ext>
                </a:extLst>
              </p:cNvPr>
              <p:cNvSpPr>
                <a:spLocks/>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52" name="AutoShape 40">
                <a:extLst>
                  <a:ext uri="{FF2B5EF4-FFF2-40B4-BE49-F238E27FC236}">
                    <a16:creationId xmlns:a16="http://schemas.microsoft.com/office/drawing/2014/main" id="{CDA30C03-3A98-4C61-AE7E-2D038F8AEAFA}"/>
                  </a:ext>
                </a:extLst>
              </p:cNvPr>
              <p:cNvSpPr>
                <a:spLocks/>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53" name="AutoShape 41">
                <a:extLst>
                  <a:ext uri="{FF2B5EF4-FFF2-40B4-BE49-F238E27FC236}">
                    <a16:creationId xmlns:a16="http://schemas.microsoft.com/office/drawing/2014/main" id="{FAF472D4-B2CA-4692-BFC2-B3162C254729}"/>
                  </a:ext>
                </a:extLst>
              </p:cNvPr>
              <p:cNvSpPr>
                <a:spLocks/>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sp>
            <p:nvSpPr>
              <p:cNvPr id="54" name="AutoShape 42">
                <a:extLst>
                  <a:ext uri="{FF2B5EF4-FFF2-40B4-BE49-F238E27FC236}">
                    <a16:creationId xmlns:a16="http://schemas.microsoft.com/office/drawing/2014/main" id="{AD5B1486-031D-403F-BF0C-7C50F092174B}"/>
                  </a:ext>
                </a:extLst>
              </p:cNvPr>
              <p:cNvSpPr>
                <a:spLocks/>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Neo Sans Arabic" panose="020B0504030504040204" pitchFamily="34" charset="-78"/>
                  <a:cs typeface="Neo Sans Arabic" panose="020B0504030504040204" pitchFamily="34" charset="-78"/>
                  <a:sym typeface="Gill Sans" charset="0"/>
                </a:endParaRPr>
              </a:p>
            </p:txBody>
          </p:sp>
        </p:grpSp>
      </p:grpSp>
      <p:grpSp>
        <p:nvGrpSpPr>
          <p:cNvPr id="6" name="Group 5">
            <a:extLst>
              <a:ext uri="{FF2B5EF4-FFF2-40B4-BE49-F238E27FC236}">
                <a16:creationId xmlns:a16="http://schemas.microsoft.com/office/drawing/2014/main" id="{9915EFF5-5B21-4803-9F76-9FA102685703}"/>
              </a:ext>
            </a:extLst>
          </p:cNvPr>
          <p:cNvGrpSpPr/>
          <p:nvPr/>
        </p:nvGrpSpPr>
        <p:grpSpPr>
          <a:xfrm>
            <a:off x="6198060" y="1562495"/>
            <a:ext cx="2778360" cy="919066"/>
            <a:chOff x="6198060" y="1562495"/>
            <a:chExt cx="2778360" cy="919066"/>
          </a:xfrm>
        </p:grpSpPr>
        <p:sp>
          <p:nvSpPr>
            <p:cNvPr id="55" name="TextBox 54">
              <a:extLst>
                <a:ext uri="{FF2B5EF4-FFF2-40B4-BE49-F238E27FC236}">
                  <a16:creationId xmlns:a16="http://schemas.microsoft.com/office/drawing/2014/main" id="{8038D48D-78B6-48D5-932E-92DD74640ACC}"/>
                </a:ext>
              </a:extLst>
            </p:cNvPr>
            <p:cNvSpPr txBox="1"/>
            <p:nvPr/>
          </p:nvSpPr>
          <p:spPr>
            <a:xfrm>
              <a:off x="7123375" y="1562495"/>
              <a:ext cx="947696" cy="276999"/>
            </a:xfrm>
            <a:prstGeom prst="rect">
              <a:avLst/>
            </a:prstGeom>
            <a:noFill/>
          </p:spPr>
          <p:txBody>
            <a:bodyPr wrap="none" rtlCol="0">
              <a:spAutoFit/>
            </a:bodyPr>
            <a:lstStyle/>
            <a:p>
              <a:pPr algn="ctr"/>
              <a:r>
                <a:rPr lang="ar-SA" sz="1200" dirty="0">
                  <a:solidFill>
                    <a:srgbClr val="2664F7"/>
                  </a:solidFill>
                  <a:latin typeface="Neo Sans Arabic" panose="020B0504030504040204" pitchFamily="34" charset="-78"/>
                  <a:cs typeface="Neo Sans Arabic" panose="020B0504030504040204" pitchFamily="34" charset="-78"/>
                </a:rPr>
                <a:t>عنوان الفقرة</a:t>
              </a:r>
              <a:endParaRPr lang="en-GB" sz="1200" dirty="0">
                <a:solidFill>
                  <a:srgbClr val="2664F7"/>
                </a:solidFill>
                <a:latin typeface="Neo Sans Arabic" panose="020B0504030504040204" pitchFamily="34" charset="-78"/>
                <a:cs typeface="Neo Sans Arabic" panose="020B0504030504040204" pitchFamily="34" charset="-78"/>
              </a:endParaRPr>
            </a:p>
          </p:txBody>
        </p:sp>
        <p:sp>
          <p:nvSpPr>
            <p:cNvPr id="56" name="Rectangle 55">
              <a:extLst>
                <a:ext uri="{FF2B5EF4-FFF2-40B4-BE49-F238E27FC236}">
                  <a16:creationId xmlns:a16="http://schemas.microsoft.com/office/drawing/2014/main" id="{89F99E39-0EEB-47DB-841C-15FE37E3E820}"/>
                </a:ext>
              </a:extLst>
            </p:cNvPr>
            <p:cNvSpPr/>
            <p:nvPr/>
          </p:nvSpPr>
          <p:spPr>
            <a:xfrm>
              <a:off x="6198060" y="1835230"/>
              <a:ext cx="2778360" cy="646331"/>
            </a:xfrm>
            <a:prstGeom prst="rect">
              <a:avLst/>
            </a:prstGeom>
          </p:spPr>
          <p:txBody>
            <a:bodyPr wrap="square">
              <a:spAutoFit/>
            </a:bodyPr>
            <a:lstStyle/>
            <a:p>
              <a:pPr algn="ctr"/>
              <a:r>
                <a:rPr lang="ar-EG"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a:t>
              </a:r>
              <a:endParaRPr lang="en-GB" sz="1200" dirty="0">
                <a:solidFill>
                  <a:schemeClr val="tx1">
                    <a:lumMod val="50000"/>
                    <a:lumOff val="50000"/>
                  </a:schemeClr>
                </a:solidFill>
                <a:latin typeface="Neo Sans Arabic" panose="020B0504030504040204" pitchFamily="34" charset="-78"/>
                <a:ea typeface="Open Sans Light" pitchFamily="34" charset="0"/>
                <a:cs typeface="Neo Sans Arabic" panose="020B0504030504040204" pitchFamily="34" charset="-78"/>
              </a:endParaRPr>
            </a:p>
          </p:txBody>
        </p:sp>
      </p:grpSp>
      <p:sp>
        <p:nvSpPr>
          <p:cNvPr id="67" name="TextBox 66">
            <a:extLst>
              <a:ext uri="{FF2B5EF4-FFF2-40B4-BE49-F238E27FC236}">
                <a16:creationId xmlns:a16="http://schemas.microsoft.com/office/drawing/2014/main" id="{BF4E50DA-CCEA-4B2E-BAFD-69EA076AED62}"/>
              </a:ext>
            </a:extLst>
          </p:cNvPr>
          <p:cNvSpPr txBox="1"/>
          <p:nvPr/>
        </p:nvSpPr>
        <p:spPr>
          <a:xfrm>
            <a:off x="9176011" y="728514"/>
            <a:ext cx="2217274" cy="461665"/>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dirty="0"/>
              <a:t>عنوان الشريحة</a:t>
            </a:r>
            <a:endParaRPr lang="en-US" dirty="0"/>
          </a:p>
        </p:txBody>
      </p:sp>
      <p:sp>
        <p:nvSpPr>
          <p:cNvPr id="57" name="Rectangle 56">
            <a:extLst>
              <a:ext uri="{FF2B5EF4-FFF2-40B4-BE49-F238E27FC236}">
                <a16:creationId xmlns:a16="http://schemas.microsoft.com/office/drawing/2014/main" id="{A68BBD69-DBD2-4D94-BF98-EC578E532C92}"/>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58" name="Straight Connector 57">
            <a:extLst>
              <a:ext uri="{FF2B5EF4-FFF2-40B4-BE49-F238E27FC236}">
                <a16:creationId xmlns:a16="http://schemas.microsoft.com/office/drawing/2014/main" id="{E64599F1-4E5E-4F01-B3B9-A24123EC318C}"/>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Rectangle 234">
            <a:extLst>
              <a:ext uri="{FF2B5EF4-FFF2-40B4-BE49-F238E27FC236}">
                <a16:creationId xmlns:a16="http://schemas.microsoft.com/office/drawing/2014/main" id="{12345D31-1A09-41BB-95E4-F83ADB19F338}"/>
              </a:ext>
            </a:extLst>
          </p:cNvPr>
          <p:cNvSpPr>
            <a:spLocks noChangeArrowheads="1"/>
          </p:cNvSpPr>
          <p:nvPr/>
        </p:nvSpPr>
        <p:spPr bwMode="auto">
          <a:xfrm>
            <a:off x="7575708" y="2468426"/>
            <a:ext cx="19046" cy="683896"/>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60" name="Rectangle 574">
            <a:extLst>
              <a:ext uri="{FF2B5EF4-FFF2-40B4-BE49-F238E27FC236}">
                <a16:creationId xmlns:a16="http://schemas.microsoft.com/office/drawing/2014/main" id="{F90DC315-17D1-47DB-ABD0-DB54F0EDD778}"/>
              </a:ext>
            </a:extLst>
          </p:cNvPr>
          <p:cNvSpPr>
            <a:spLocks noChangeArrowheads="1"/>
          </p:cNvSpPr>
          <p:nvPr/>
        </p:nvSpPr>
        <p:spPr bwMode="auto">
          <a:xfrm>
            <a:off x="3221536" y="3571514"/>
            <a:ext cx="19046" cy="684848"/>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61" name="Rectangle 687">
            <a:extLst>
              <a:ext uri="{FF2B5EF4-FFF2-40B4-BE49-F238E27FC236}">
                <a16:creationId xmlns:a16="http://schemas.microsoft.com/office/drawing/2014/main" id="{88E26055-09D2-44A6-BA6E-0AA79D7E40E7}"/>
              </a:ext>
            </a:extLst>
          </p:cNvPr>
          <p:cNvSpPr>
            <a:spLocks noChangeArrowheads="1"/>
          </p:cNvSpPr>
          <p:nvPr/>
        </p:nvSpPr>
        <p:spPr bwMode="auto">
          <a:xfrm>
            <a:off x="6100703" y="3571513"/>
            <a:ext cx="19045" cy="68484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799">
            <a:extLst>
              <a:ext uri="{FF2B5EF4-FFF2-40B4-BE49-F238E27FC236}">
                <a16:creationId xmlns:a16="http://schemas.microsoft.com/office/drawing/2014/main" id="{DFC576DE-5CD7-4AC4-83A0-0BA5D5ACDF49}"/>
              </a:ext>
            </a:extLst>
          </p:cNvPr>
          <p:cNvSpPr>
            <a:spLocks noChangeArrowheads="1"/>
          </p:cNvSpPr>
          <p:nvPr/>
        </p:nvSpPr>
        <p:spPr bwMode="auto">
          <a:xfrm>
            <a:off x="8942584" y="3571513"/>
            <a:ext cx="19045" cy="684848"/>
          </a:xfrm>
          <a:prstGeom prst="rect">
            <a:avLst/>
          </a:prstGeom>
          <a:solidFill>
            <a:srgbClr val="BFBFB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459">
            <a:extLst>
              <a:ext uri="{FF2B5EF4-FFF2-40B4-BE49-F238E27FC236}">
                <a16:creationId xmlns:a16="http://schemas.microsoft.com/office/drawing/2014/main" id="{370BED28-4427-4B0C-AFD8-647A08E226E8}"/>
              </a:ext>
            </a:extLst>
          </p:cNvPr>
          <p:cNvSpPr>
            <a:spLocks noChangeArrowheads="1"/>
          </p:cNvSpPr>
          <p:nvPr/>
        </p:nvSpPr>
        <p:spPr bwMode="auto">
          <a:xfrm>
            <a:off x="4657043" y="2468426"/>
            <a:ext cx="23278" cy="683896"/>
          </a:xfrm>
          <a:prstGeom prst="rect">
            <a:avLst/>
          </a:prstGeom>
          <a:solidFill>
            <a:srgbClr val="BFBFBF"/>
          </a:solidFill>
          <a:ln w="9525">
            <a:noFill/>
            <a:miter lim="800000"/>
            <a:headEnd/>
            <a:tailEnd/>
          </a:ln>
        </p:spPr>
        <p:txBody>
          <a:bodyPr vert="horz" wrap="square" lIns="117208" tIns="58604" rIns="117208" bIns="58604" numCol="1" anchor="t" anchorCtr="0" compatLnSpc="1">
            <a:prstTxWarp prst="textNoShape">
              <a:avLst/>
            </a:prstTxWarp>
          </a:bodyPr>
          <a:lstStyle/>
          <a:p>
            <a:endParaRPr lang="en-US"/>
          </a:p>
        </p:txBody>
      </p:sp>
      <p:sp>
        <p:nvSpPr>
          <p:cNvPr id="64" name="Block Arc 5">
            <a:extLst>
              <a:ext uri="{FF2B5EF4-FFF2-40B4-BE49-F238E27FC236}">
                <a16:creationId xmlns:a16="http://schemas.microsoft.com/office/drawing/2014/main" id="{B9EFFAA5-392C-4B66-87E7-084B939C8D2F}"/>
              </a:ext>
            </a:extLst>
          </p:cNvPr>
          <p:cNvSpPr/>
          <p:nvPr/>
        </p:nvSpPr>
        <p:spPr>
          <a:xfrm rot="10800000">
            <a:off x="6706157" y="2502811"/>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5" name="Block Arc 6">
            <a:extLst>
              <a:ext uri="{FF2B5EF4-FFF2-40B4-BE49-F238E27FC236}">
                <a16:creationId xmlns:a16="http://schemas.microsoft.com/office/drawing/2014/main" id="{E2621DE4-5224-4550-9378-EF75ABFF3081}"/>
              </a:ext>
            </a:extLst>
          </p:cNvPr>
          <p:cNvSpPr/>
          <p:nvPr/>
        </p:nvSpPr>
        <p:spPr>
          <a:xfrm>
            <a:off x="8128028" y="2502811"/>
            <a:ext cx="1620159" cy="1605345"/>
          </a:xfrm>
          <a:prstGeom prst="blockArc">
            <a:avLst>
              <a:gd name="adj1" fmla="val 10800000"/>
              <a:gd name="adj2" fmla="val 78694"/>
              <a:gd name="adj3" fmla="val 12426"/>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6" name="Block Arc 7">
            <a:extLst>
              <a:ext uri="{FF2B5EF4-FFF2-40B4-BE49-F238E27FC236}">
                <a16:creationId xmlns:a16="http://schemas.microsoft.com/office/drawing/2014/main" id="{C95CCE6D-2091-4D5F-BC24-8E8BD8AA7126}"/>
              </a:ext>
            </a:extLst>
          </p:cNvPr>
          <p:cNvSpPr/>
          <p:nvPr/>
        </p:nvSpPr>
        <p:spPr>
          <a:xfrm>
            <a:off x="5284285" y="2502810"/>
            <a:ext cx="1620159" cy="1605345"/>
          </a:xfrm>
          <a:prstGeom prst="blockArc">
            <a:avLst>
              <a:gd name="adj1" fmla="val 10800000"/>
              <a:gd name="adj2" fmla="val 78694"/>
              <a:gd name="adj3" fmla="val 12426"/>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8" name="Block Arc 8">
            <a:extLst>
              <a:ext uri="{FF2B5EF4-FFF2-40B4-BE49-F238E27FC236}">
                <a16:creationId xmlns:a16="http://schemas.microsoft.com/office/drawing/2014/main" id="{2EF1015E-6479-4F7E-A152-723B19B9E5A0}"/>
              </a:ext>
            </a:extLst>
          </p:cNvPr>
          <p:cNvSpPr/>
          <p:nvPr/>
        </p:nvSpPr>
        <p:spPr>
          <a:xfrm rot="10800000">
            <a:off x="3862413" y="2502810"/>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9" name="Block Arc 9">
            <a:extLst>
              <a:ext uri="{FF2B5EF4-FFF2-40B4-BE49-F238E27FC236}">
                <a16:creationId xmlns:a16="http://schemas.microsoft.com/office/drawing/2014/main" id="{C3E53CFC-AAAA-42E0-99D2-AD6D699DEEF2}"/>
              </a:ext>
            </a:extLst>
          </p:cNvPr>
          <p:cNvSpPr/>
          <p:nvPr/>
        </p:nvSpPr>
        <p:spPr>
          <a:xfrm>
            <a:off x="2440541" y="2502810"/>
            <a:ext cx="1620159" cy="1605345"/>
          </a:xfrm>
          <a:prstGeom prst="blockArc">
            <a:avLst>
              <a:gd name="adj1" fmla="val 10800000"/>
              <a:gd name="adj2" fmla="val 78694"/>
              <a:gd name="adj3" fmla="val 12426"/>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solidFill>
                <a:schemeClr val="tx1"/>
              </a:solidFill>
            </a:endParaRPr>
          </a:p>
        </p:txBody>
      </p:sp>
      <p:sp>
        <p:nvSpPr>
          <p:cNvPr id="70" name="Block Arc 8">
            <a:extLst>
              <a:ext uri="{FF2B5EF4-FFF2-40B4-BE49-F238E27FC236}">
                <a16:creationId xmlns:a16="http://schemas.microsoft.com/office/drawing/2014/main" id="{B6553903-2437-41D4-9F33-5213048A5468}"/>
              </a:ext>
            </a:extLst>
          </p:cNvPr>
          <p:cNvSpPr/>
          <p:nvPr/>
        </p:nvSpPr>
        <p:spPr>
          <a:xfrm rot="10800000">
            <a:off x="1022231" y="2502810"/>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1" name="Block Arc 9">
            <a:extLst>
              <a:ext uri="{FF2B5EF4-FFF2-40B4-BE49-F238E27FC236}">
                <a16:creationId xmlns:a16="http://schemas.microsoft.com/office/drawing/2014/main" id="{F68A4B34-24E1-4CAB-B6B9-4FA36AC229F0}"/>
              </a:ext>
            </a:extLst>
          </p:cNvPr>
          <p:cNvSpPr/>
          <p:nvPr/>
        </p:nvSpPr>
        <p:spPr>
          <a:xfrm>
            <a:off x="-399867" y="2502810"/>
            <a:ext cx="1620159" cy="1605345"/>
          </a:xfrm>
          <a:prstGeom prst="blockArc">
            <a:avLst>
              <a:gd name="adj1" fmla="val 10800000"/>
              <a:gd name="adj2" fmla="val 78694"/>
              <a:gd name="adj3" fmla="val 12426"/>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2" name="Block Arc 5">
            <a:extLst>
              <a:ext uri="{FF2B5EF4-FFF2-40B4-BE49-F238E27FC236}">
                <a16:creationId xmlns:a16="http://schemas.microsoft.com/office/drawing/2014/main" id="{6595693F-B422-4129-8EF8-DF1E7E8CE5D6}"/>
              </a:ext>
            </a:extLst>
          </p:cNvPr>
          <p:cNvSpPr/>
          <p:nvPr/>
        </p:nvSpPr>
        <p:spPr>
          <a:xfrm rot="10800000">
            <a:off x="9545903" y="2502811"/>
            <a:ext cx="1620159" cy="1605345"/>
          </a:xfrm>
          <a:prstGeom prst="blockArc">
            <a:avLst>
              <a:gd name="adj1" fmla="val 10800000"/>
              <a:gd name="adj2" fmla="val 21562961"/>
              <a:gd name="adj3" fmla="val 1243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3" name="Block Arc 6">
            <a:extLst>
              <a:ext uri="{FF2B5EF4-FFF2-40B4-BE49-F238E27FC236}">
                <a16:creationId xmlns:a16="http://schemas.microsoft.com/office/drawing/2014/main" id="{AC0035C7-AAF7-4E85-AC35-0680847438BC}"/>
              </a:ext>
            </a:extLst>
          </p:cNvPr>
          <p:cNvSpPr/>
          <p:nvPr/>
        </p:nvSpPr>
        <p:spPr>
          <a:xfrm>
            <a:off x="10967774" y="2502811"/>
            <a:ext cx="1620159" cy="1605345"/>
          </a:xfrm>
          <a:prstGeom prst="blockArc">
            <a:avLst>
              <a:gd name="adj1" fmla="val 10800000"/>
              <a:gd name="adj2" fmla="val 78694"/>
              <a:gd name="adj3" fmla="val 12426"/>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253844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right)">
                                      <p:cBhvr>
                                        <p:cTn id="7" dur="500"/>
                                        <p:tgtEl>
                                          <p:spTgt spid="6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right)">
                                      <p:cBhvr>
                                        <p:cTn id="11" dur="500"/>
                                        <p:tgtEl>
                                          <p:spTgt spid="7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right)">
                                      <p:cBhvr>
                                        <p:cTn id="15" dur="500"/>
                                        <p:tgtEl>
                                          <p:spTgt spid="72"/>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500"/>
                                        <p:tgtEl>
                                          <p:spTgt spid="6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wipe(right)">
                                      <p:cBhvr>
                                        <p:cTn id="41" dur="500"/>
                                        <p:tgtEl>
                                          <p:spTgt spid="64"/>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5000"/>
                            </p:stCondLst>
                            <p:childTnLst>
                              <p:par>
                                <p:cTn id="49" presetID="2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wipe(down)">
                                      <p:cBhvr>
                                        <p:cTn id="51" dur="500"/>
                                        <p:tgtEl>
                                          <p:spTgt spid="59"/>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par>
                          <p:cTn id="62" fill="hold">
                            <p:stCondLst>
                              <p:cond delay="6500"/>
                            </p:stCondLst>
                            <p:childTnLst>
                              <p:par>
                                <p:cTn id="63" presetID="22" presetClass="entr" presetSubtype="2"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right)">
                                      <p:cBhvr>
                                        <p:cTn id="65" dur="500"/>
                                        <p:tgtEl>
                                          <p:spTgt spid="66"/>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wipe(up)">
                                      <p:cBhvr>
                                        <p:cTn id="75" dur="500"/>
                                        <p:tgtEl>
                                          <p:spTgt spid="61"/>
                                        </p:tgtEl>
                                      </p:cBhvr>
                                    </p:animEffect>
                                  </p:childTnLst>
                                </p:cTn>
                              </p:par>
                            </p:childTnLst>
                          </p:cTn>
                        </p:par>
                        <p:par>
                          <p:cTn id="76" fill="hold">
                            <p:stCondLst>
                              <p:cond delay="8000"/>
                            </p:stCondLst>
                            <p:childTnLst>
                              <p:par>
                                <p:cTn id="77" presetID="53" presetClass="entr" presetSubtype="16"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500" fill="hold"/>
                                        <p:tgtEl>
                                          <p:spTgt spid="7"/>
                                        </p:tgtEl>
                                        <p:attrNameLst>
                                          <p:attrName>ppt_w</p:attrName>
                                        </p:attrNameLst>
                                      </p:cBhvr>
                                      <p:tavLst>
                                        <p:tav tm="0">
                                          <p:val>
                                            <p:fltVal val="0"/>
                                          </p:val>
                                        </p:tav>
                                        <p:tav tm="100000">
                                          <p:val>
                                            <p:strVal val="#ppt_w"/>
                                          </p:val>
                                        </p:tav>
                                      </p:tavLst>
                                    </p:anim>
                                    <p:anim calcmode="lin" valueType="num">
                                      <p:cBhvr>
                                        <p:cTn id="80" dur="500" fill="hold"/>
                                        <p:tgtEl>
                                          <p:spTgt spid="7"/>
                                        </p:tgtEl>
                                        <p:attrNameLst>
                                          <p:attrName>ppt_h</p:attrName>
                                        </p:attrNameLst>
                                      </p:cBhvr>
                                      <p:tavLst>
                                        <p:tav tm="0">
                                          <p:val>
                                            <p:fltVal val="0"/>
                                          </p:val>
                                        </p:tav>
                                        <p:tav tm="100000">
                                          <p:val>
                                            <p:strVal val="#ppt_h"/>
                                          </p:val>
                                        </p:tav>
                                      </p:tavLst>
                                    </p:anim>
                                    <p:animEffect transition="in" filter="fade">
                                      <p:cBhvr>
                                        <p:cTn id="81" dur="500"/>
                                        <p:tgtEl>
                                          <p:spTgt spid="7"/>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right)">
                                      <p:cBhvr>
                                        <p:cTn id="89" dur="500"/>
                                        <p:tgtEl>
                                          <p:spTgt spid="68"/>
                                        </p:tgtEl>
                                      </p:cBhvr>
                                    </p:animEffect>
                                  </p:childTnLst>
                                </p:cTn>
                              </p:par>
                            </p:childTnLst>
                          </p:cTn>
                        </p:par>
                        <p:par>
                          <p:cTn id="90" fill="hold">
                            <p:stCondLst>
                              <p:cond delay="9500"/>
                            </p:stCondLst>
                            <p:childTnLst>
                              <p:par>
                                <p:cTn id="91" presetID="53" presetClass="entr" presetSubtype="16" fill="hold" nodeType="afterEffect">
                                  <p:stCondLst>
                                    <p:cond delay="0"/>
                                  </p:stCondLst>
                                  <p:childTnLst>
                                    <p:set>
                                      <p:cBhvr>
                                        <p:cTn id="92" dur="1" fill="hold">
                                          <p:stCondLst>
                                            <p:cond delay="0"/>
                                          </p:stCondLst>
                                        </p:cTn>
                                        <p:tgtEl>
                                          <p:spTgt spid="25">
                                            <p:txEl>
                                              <p:pRg st="0" end="0"/>
                                            </p:txEl>
                                          </p:spTgt>
                                        </p:tgtEl>
                                        <p:attrNameLst>
                                          <p:attrName>style.visibility</p:attrName>
                                        </p:attrNameLst>
                                      </p:cBhvr>
                                      <p:to>
                                        <p:strVal val="visible"/>
                                      </p:to>
                                    </p:set>
                                    <p:anim calcmode="lin" valueType="num">
                                      <p:cBhvr>
                                        <p:cTn id="9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94"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95" dur="500"/>
                                        <p:tgtEl>
                                          <p:spTgt spid="25">
                                            <p:txEl>
                                              <p:pRg st="0" end="0"/>
                                            </p:txEl>
                                          </p:spTgt>
                                        </p:tgtEl>
                                      </p:cBhvr>
                                    </p:animEffect>
                                  </p:childTnLst>
                                </p:cTn>
                              </p:par>
                            </p:childTnLst>
                          </p:cTn>
                        </p:par>
                        <p:par>
                          <p:cTn id="96" fill="hold">
                            <p:stCondLst>
                              <p:cond delay="10000"/>
                            </p:stCondLst>
                            <p:childTnLst>
                              <p:par>
                                <p:cTn id="97" presetID="22" presetClass="entr" presetSubtype="4" fill="hold" grpId="0"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down)">
                                      <p:cBhvr>
                                        <p:cTn id="99" dur="500"/>
                                        <p:tgtEl>
                                          <p:spTgt spid="6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p:cTn id="103" dur="500" fill="hold"/>
                                        <p:tgtEl>
                                          <p:spTgt spid="9"/>
                                        </p:tgtEl>
                                        <p:attrNameLst>
                                          <p:attrName>ppt_w</p:attrName>
                                        </p:attrNameLst>
                                      </p:cBhvr>
                                      <p:tavLst>
                                        <p:tav tm="0">
                                          <p:val>
                                            <p:fltVal val="0"/>
                                          </p:val>
                                        </p:tav>
                                        <p:tav tm="100000">
                                          <p:val>
                                            <p:strVal val="#ppt_w"/>
                                          </p:val>
                                        </p:tav>
                                      </p:tavLst>
                                    </p:anim>
                                    <p:anim calcmode="lin" valueType="num">
                                      <p:cBhvr>
                                        <p:cTn id="104" dur="500" fill="hold"/>
                                        <p:tgtEl>
                                          <p:spTgt spid="9"/>
                                        </p:tgtEl>
                                        <p:attrNameLst>
                                          <p:attrName>ppt_h</p:attrName>
                                        </p:attrNameLst>
                                      </p:cBhvr>
                                      <p:tavLst>
                                        <p:tav tm="0">
                                          <p:val>
                                            <p:fltVal val="0"/>
                                          </p:val>
                                        </p:tav>
                                        <p:tav tm="100000">
                                          <p:val>
                                            <p:strVal val="#ppt_h"/>
                                          </p:val>
                                        </p:tav>
                                      </p:tavLst>
                                    </p:anim>
                                    <p:animEffect transition="in" filter="fade">
                                      <p:cBhvr>
                                        <p:cTn id="105" dur="500"/>
                                        <p:tgtEl>
                                          <p:spTgt spid="9"/>
                                        </p:tgtEl>
                                      </p:cBhvr>
                                    </p:animEffect>
                                  </p:childTnLst>
                                </p:cTn>
                              </p:par>
                            </p:childTnLst>
                          </p:cTn>
                        </p:par>
                        <p:par>
                          <p:cTn id="106" fill="hold">
                            <p:stCondLst>
                              <p:cond delay="11000"/>
                            </p:stCondLst>
                            <p:childTnLst>
                              <p:par>
                                <p:cTn id="107" presetID="10" presetClass="entr" presetSubtype="0" fill="hold" nodeType="after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fade">
                                      <p:cBhvr>
                                        <p:cTn id="109" dur="500"/>
                                        <p:tgtEl>
                                          <p:spTgt spid="10"/>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wipe(right)">
                                      <p:cBhvr>
                                        <p:cTn id="113" dur="500"/>
                                        <p:tgtEl>
                                          <p:spTgt spid="6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animEffect transition="in" filter="fade">
                                      <p:cBhvr>
                                        <p:cTn id="119" dur="500"/>
                                        <p:tgtEl>
                                          <p:spTgt spid="19"/>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wipe(up)">
                                      <p:cBhvr>
                                        <p:cTn id="123" dur="500"/>
                                        <p:tgtEl>
                                          <p:spTgt spid="60"/>
                                        </p:tgtEl>
                                      </p:cBhvr>
                                    </p:animEffect>
                                  </p:childTnLst>
                                </p:cTn>
                              </p:par>
                            </p:childTnLst>
                          </p:cTn>
                        </p:par>
                        <p:par>
                          <p:cTn id="124" fill="hold">
                            <p:stCondLst>
                              <p:cond delay="13000"/>
                            </p:stCondLst>
                            <p:childTnLst>
                              <p:par>
                                <p:cTn id="125" presetID="53" presetClass="entr" presetSubtype="16" fill="hold" nodeType="after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ppt_w</p:attrName>
                                        </p:attrNameLst>
                                      </p:cBhvr>
                                      <p:tavLst>
                                        <p:tav tm="0">
                                          <p:val>
                                            <p:fltVal val="0"/>
                                          </p:val>
                                        </p:tav>
                                        <p:tav tm="100000">
                                          <p:val>
                                            <p:strVal val="#ppt_w"/>
                                          </p:val>
                                        </p:tav>
                                      </p:tavLst>
                                    </p:anim>
                                    <p:anim calcmode="lin" valueType="num">
                                      <p:cBhvr>
                                        <p:cTn id="128" dur="500" fill="hold"/>
                                        <p:tgtEl>
                                          <p:spTgt spid="11"/>
                                        </p:tgtEl>
                                        <p:attrNameLst>
                                          <p:attrName>ppt_h</p:attrName>
                                        </p:attrNameLst>
                                      </p:cBhvr>
                                      <p:tavLst>
                                        <p:tav tm="0">
                                          <p:val>
                                            <p:fltVal val="0"/>
                                          </p:val>
                                        </p:tav>
                                        <p:tav tm="100000">
                                          <p:val>
                                            <p:strVal val="#ppt_h"/>
                                          </p:val>
                                        </p:tav>
                                      </p:tavLst>
                                    </p:anim>
                                    <p:animEffect transition="in" filter="fade">
                                      <p:cBhvr>
                                        <p:cTn id="129" dur="500"/>
                                        <p:tgtEl>
                                          <p:spTgt spid="11"/>
                                        </p:tgtEl>
                                      </p:cBhvr>
                                    </p:animEffect>
                                  </p:childTnLst>
                                </p:cTn>
                              </p:par>
                            </p:childTnLst>
                          </p:cTn>
                        </p:par>
                        <p:par>
                          <p:cTn id="130" fill="hold">
                            <p:stCondLst>
                              <p:cond delay="13500"/>
                            </p:stCondLst>
                            <p:childTnLst>
                              <p:par>
                                <p:cTn id="131" presetID="10" presetClass="entr" presetSubtype="0" fill="hold" nodeType="after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fade">
                                      <p:cBhvr>
                                        <p:cTn id="133" dur="500"/>
                                        <p:tgtEl>
                                          <p:spTgt spid="12"/>
                                        </p:tgtEl>
                                      </p:cBhvr>
                                    </p:animEffect>
                                  </p:childTnLst>
                                </p:cTn>
                              </p:par>
                            </p:childTnLst>
                          </p:cTn>
                        </p:par>
                        <p:par>
                          <p:cTn id="134" fill="hold">
                            <p:stCondLst>
                              <p:cond delay="14000"/>
                            </p:stCondLst>
                            <p:childTnLst>
                              <p:par>
                                <p:cTn id="135" presetID="22" presetClass="entr" presetSubtype="2" fill="hold" grpId="0" nodeType="afterEffect">
                                  <p:stCondLst>
                                    <p:cond delay="0"/>
                                  </p:stCondLst>
                                  <p:childTnLst>
                                    <p:set>
                                      <p:cBhvr>
                                        <p:cTn id="136" dur="1" fill="hold">
                                          <p:stCondLst>
                                            <p:cond delay="0"/>
                                          </p:stCondLst>
                                        </p:cTn>
                                        <p:tgtEl>
                                          <p:spTgt spid="70"/>
                                        </p:tgtEl>
                                        <p:attrNameLst>
                                          <p:attrName>style.visibility</p:attrName>
                                        </p:attrNameLst>
                                      </p:cBhvr>
                                      <p:to>
                                        <p:strVal val="visible"/>
                                      </p:to>
                                    </p:set>
                                    <p:animEffect transition="in" filter="wipe(right)">
                                      <p:cBhvr>
                                        <p:cTn id="137" dur="500"/>
                                        <p:tgtEl>
                                          <p:spTgt spid="70"/>
                                        </p:tgtEl>
                                      </p:cBhvr>
                                    </p:animEffect>
                                  </p:childTnLst>
                                </p:cTn>
                              </p:par>
                            </p:childTnLst>
                          </p:cTn>
                        </p:par>
                        <p:par>
                          <p:cTn id="138" fill="hold">
                            <p:stCondLst>
                              <p:cond delay="14500"/>
                            </p:stCondLst>
                            <p:childTnLst>
                              <p:par>
                                <p:cTn id="139" presetID="22" presetClass="entr" presetSubtype="2" fill="hold" grpId="0" nodeType="after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right)">
                                      <p:cBhvr>
                                        <p:cTn id="14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67" grpId="0"/>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Placeholder 39">
            <a:extLst>
              <a:ext uri="{FF2B5EF4-FFF2-40B4-BE49-F238E27FC236}">
                <a16:creationId xmlns:a16="http://schemas.microsoft.com/office/drawing/2014/main" id="{6F2BE3AB-AC7A-4FD2-85B1-9FA340E9440B}"/>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t="1841" b="1841"/>
          <a:stretch>
            <a:fillRect/>
          </a:stretch>
        </p:blipFill>
        <p:spPr/>
      </p:pic>
      <p:pic>
        <p:nvPicPr>
          <p:cNvPr id="36" name="Picture Placeholder 35">
            <a:extLst>
              <a:ext uri="{FF2B5EF4-FFF2-40B4-BE49-F238E27FC236}">
                <a16:creationId xmlns:a16="http://schemas.microsoft.com/office/drawing/2014/main" id="{CCABCB42-C031-4847-86E3-CC3AC832D433}"/>
              </a:ext>
            </a:extLst>
          </p:cNvPr>
          <p:cNvPicPr>
            <a:picLocks noGrp="1" noChangeAspect="1"/>
          </p:cNvPicPr>
          <p:nvPr>
            <p:ph type="pic" sz="quarter" idx="26"/>
          </p:nvPr>
        </p:nvPicPr>
        <p:blipFill>
          <a:blip r:embed="rId4">
            <a:extLst>
              <a:ext uri="{28A0092B-C50C-407E-A947-70E740481C1C}">
                <a14:useLocalDpi xmlns:a14="http://schemas.microsoft.com/office/drawing/2010/main" val="0"/>
              </a:ext>
            </a:extLst>
          </a:blip>
          <a:srcRect l="22923" r="22923"/>
          <a:stretch>
            <a:fillRect/>
          </a:stretch>
        </p:blipFill>
        <p:spPr/>
      </p:pic>
      <p:pic>
        <p:nvPicPr>
          <p:cNvPr id="34" name="Picture Placeholder 33">
            <a:extLst>
              <a:ext uri="{FF2B5EF4-FFF2-40B4-BE49-F238E27FC236}">
                <a16:creationId xmlns:a16="http://schemas.microsoft.com/office/drawing/2014/main" id="{FF65A332-C013-4B52-A66A-89A09BA69544}"/>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t="9389" b="9389"/>
          <a:stretch>
            <a:fillRect/>
          </a:stretch>
        </p:blipFill>
        <p:spPr/>
      </p:pic>
      <p:pic>
        <p:nvPicPr>
          <p:cNvPr id="42" name="Picture Placeholder 41">
            <a:extLst>
              <a:ext uri="{FF2B5EF4-FFF2-40B4-BE49-F238E27FC236}">
                <a16:creationId xmlns:a16="http://schemas.microsoft.com/office/drawing/2014/main" id="{0F323EFC-8B62-461D-866A-FAD26EC3F95D}"/>
              </a:ext>
            </a:extLst>
          </p:cNvPr>
          <p:cNvPicPr>
            <a:picLocks noGrp="1" noChangeAspect="1"/>
          </p:cNvPicPr>
          <p:nvPr>
            <p:ph type="pic" sz="quarter" idx="25"/>
          </p:nvPr>
        </p:nvPicPr>
        <p:blipFill>
          <a:blip r:embed="rId4">
            <a:extLst>
              <a:ext uri="{28A0092B-C50C-407E-A947-70E740481C1C}">
                <a14:useLocalDpi xmlns:a14="http://schemas.microsoft.com/office/drawing/2010/main" val="0"/>
              </a:ext>
            </a:extLst>
          </a:blip>
          <a:srcRect t="9369" b="9369"/>
          <a:stretch>
            <a:fillRect/>
          </a:stretch>
        </p:blipFill>
        <p:spPr/>
      </p:pic>
      <p:pic>
        <p:nvPicPr>
          <p:cNvPr id="44" name="Picture Placeholder 43">
            <a:extLst>
              <a:ext uri="{FF2B5EF4-FFF2-40B4-BE49-F238E27FC236}">
                <a16:creationId xmlns:a16="http://schemas.microsoft.com/office/drawing/2014/main" id="{31D01315-3E7B-4C1F-8103-FD74F3317C0A}"/>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389" b="9389"/>
          <a:stretch>
            <a:fillRect/>
          </a:stretch>
        </p:blipFill>
        <p:spPr/>
      </p:pic>
      <p:pic>
        <p:nvPicPr>
          <p:cNvPr id="38" name="Picture Placeholder 37">
            <a:extLst>
              <a:ext uri="{FF2B5EF4-FFF2-40B4-BE49-F238E27FC236}">
                <a16:creationId xmlns:a16="http://schemas.microsoft.com/office/drawing/2014/main" id="{3B167B56-0E28-474B-8B03-64D07A299DE8}"/>
              </a:ext>
            </a:extLst>
          </p:cNvPr>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t="9389" b="9389"/>
          <a:stretch>
            <a:fillRect/>
          </a:stretch>
        </p:blipFill>
        <p:spPr/>
      </p:pic>
      <p:sp>
        <p:nvSpPr>
          <p:cNvPr id="25" name="Rectangle 24">
            <a:extLst>
              <a:ext uri="{FF2B5EF4-FFF2-40B4-BE49-F238E27FC236}">
                <a16:creationId xmlns:a16="http://schemas.microsoft.com/office/drawing/2014/main" id="{5724741C-ADD4-499E-AF88-D92856A39C1A}"/>
              </a:ext>
            </a:extLst>
          </p:cNvPr>
          <p:cNvSpPr/>
          <p:nvPr/>
        </p:nvSpPr>
        <p:spPr>
          <a:xfrm>
            <a:off x="8609262" y="1684679"/>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26" name="Rectangle 25">
            <a:extLst>
              <a:ext uri="{FF2B5EF4-FFF2-40B4-BE49-F238E27FC236}">
                <a16:creationId xmlns:a16="http://schemas.microsoft.com/office/drawing/2014/main" id="{7691D303-1C39-4DD4-9862-AFF178C4BA1F}"/>
              </a:ext>
            </a:extLst>
          </p:cNvPr>
          <p:cNvSpPr/>
          <p:nvPr/>
        </p:nvSpPr>
        <p:spPr>
          <a:xfrm>
            <a:off x="8609262" y="5749879"/>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27" name="Rectangle 26">
            <a:extLst>
              <a:ext uri="{FF2B5EF4-FFF2-40B4-BE49-F238E27FC236}">
                <a16:creationId xmlns:a16="http://schemas.microsoft.com/office/drawing/2014/main" id="{57EBD47B-E178-4BE3-BB0D-90E013071EA1}"/>
              </a:ext>
            </a:extLst>
          </p:cNvPr>
          <p:cNvSpPr/>
          <p:nvPr/>
        </p:nvSpPr>
        <p:spPr>
          <a:xfrm>
            <a:off x="5369509" y="1684679"/>
            <a:ext cx="2068869" cy="373757"/>
          </a:xfrm>
          <a:prstGeom prst="rect">
            <a:avLst/>
          </a:prstGeom>
          <a:noFill/>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28" name="Rectangle 27">
            <a:extLst>
              <a:ext uri="{FF2B5EF4-FFF2-40B4-BE49-F238E27FC236}">
                <a16:creationId xmlns:a16="http://schemas.microsoft.com/office/drawing/2014/main" id="{542E3EFA-1969-43DA-9B46-FC8039ED6A49}"/>
              </a:ext>
            </a:extLst>
          </p:cNvPr>
          <p:cNvSpPr/>
          <p:nvPr/>
        </p:nvSpPr>
        <p:spPr>
          <a:xfrm>
            <a:off x="5369509" y="5749879"/>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29" name="Rectangle 28">
            <a:extLst>
              <a:ext uri="{FF2B5EF4-FFF2-40B4-BE49-F238E27FC236}">
                <a16:creationId xmlns:a16="http://schemas.microsoft.com/office/drawing/2014/main" id="{22481B36-45BF-416E-B4CA-55E1C4E250F3}"/>
              </a:ext>
            </a:extLst>
          </p:cNvPr>
          <p:cNvSpPr/>
          <p:nvPr/>
        </p:nvSpPr>
        <p:spPr>
          <a:xfrm>
            <a:off x="2103603" y="1684679"/>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30" name="Rectangle 29">
            <a:extLst>
              <a:ext uri="{FF2B5EF4-FFF2-40B4-BE49-F238E27FC236}">
                <a16:creationId xmlns:a16="http://schemas.microsoft.com/office/drawing/2014/main" id="{00025561-4129-4A31-B98E-6FCD78880841}"/>
              </a:ext>
            </a:extLst>
          </p:cNvPr>
          <p:cNvSpPr/>
          <p:nvPr/>
        </p:nvSpPr>
        <p:spPr>
          <a:xfrm>
            <a:off x="2103603" y="5749879"/>
            <a:ext cx="2068869" cy="373757"/>
          </a:xfrm>
          <a:prstGeom prst="rect">
            <a:avLst/>
          </a:prstGeom>
          <a:noFill/>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31" name="Rectangle 30">
            <a:extLst>
              <a:ext uri="{FF2B5EF4-FFF2-40B4-BE49-F238E27FC236}">
                <a16:creationId xmlns:a16="http://schemas.microsoft.com/office/drawing/2014/main" id="{3E2D9089-3680-4268-A11D-E35624344106}"/>
              </a:ext>
            </a:extLst>
          </p:cNvPr>
          <p:cNvSpPr/>
          <p:nvPr/>
        </p:nvSpPr>
        <p:spPr>
          <a:xfrm>
            <a:off x="11391900" y="6254750"/>
            <a:ext cx="381000" cy="381000"/>
          </a:xfrm>
          <a:prstGeom prst="rect">
            <a:avLst/>
          </a:prstGeom>
          <a:solidFill>
            <a:srgbClr val="2664F7"/>
          </a:solidFill>
          <a:ln>
            <a:solidFill>
              <a:srgbClr val="2664F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32" name="Straight Connector 31">
            <a:extLst>
              <a:ext uri="{FF2B5EF4-FFF2-40B4-BE49-F238E27FC236}">
                <a16:creationId xmlns:a16="http://schemas.microsoft.com/office/drawing/2014/main" id="{222B12B3-C962-41C2-AE59-D946DFC7C7B1}"/>
              </a:ext>
            </a:extLst>
          </p:cNvPr>
          <p:cNvCxnSpPr>
            <a:cxnSpLocks/>
          </p:cNvCxnSpPr>
          <p:nvPr/>
        </p:nvCxnSpPr>
        <p:spPr>
          <a:xfrm flipH="1">
            <a:off x="4722125" y="6436056"/>
            <a:ext cx="6542775" cy="0"/>
          </a:xfrm>
          <a:prstGeom prst="line">
            <a:avLst/>
          </a:prstGeom>
          <a:ln>
            <a:solidFill>
              <a:srgbClr val="2664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9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nodeType="afterEffect">
                                  <p:stCondLst>
                                    <p:cond delay="25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25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25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250"/>
                                  </p:stCondLst>
                                  <p:childTnLst>
                                    <p:set>
                                      <p:cBhvr>
                                        <p:cTn id="18" dur="1" fill="hold">
                                          <p:stCondLst>
                                            <p:cond delay="0"/>
                                          </p:stCondLst>
                                        </p:cTn>
                                        <p:tgtEl>
                                          <p:spTgt spid="40"/>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nodeType="afterEffect">
                                  <p:stCondLst>
                                    <p:cond delay="250"/>
                                  </p:stCondLst>
                                  <p:childTnLst>
                                    <p:set>
                                      <p:cBhvr>
                                        <p:cTn id="21" dur="1" fill="hold">
                                          <p:stCondLst>
                                            <p:cond delay="0"/>
                                          </p:stCondLst>
                                        </p:cTn>
                                        <p:tgtEl>
                                          <p:spTgt spid="44"/>
                                        </p:tgtEl>
                                        <p:attrNameLst>
                                          <p:attrName>style.visibility</p:attrName>
                                        </p:attrNameLst>
                                      </p:cBhvr>
                                      <p:to>
                                        <p:strVal val="visible"/>
                                      </p:to>
                                    </p:set>
                                  </p:childTnLst>
                                </p:cTn>
                              </p:par>
                            </p:childTnLst>
                          </p:cTn>
                        </p:par>
                        <p:par>
                          <p:cTn id="22" fill="hold">
                            <p:stCondLst>
                              <p:cond delay="1500"/>
                            </p:stCondLst>
                            <p:childTnLst>
                              <p:par>
                                <p:cTn id="23" presetID="10" presetClass="entr" presetSubtype="0" fill="hold" grpId="0" nodeType="afterEffect">
                                  <p:stCondLst>
                                    <p:cond delay="2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225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75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325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par>
                          <p:cTn id="38" fill="hold">
                            <p:stCondLst>
                              <p:cond delay="375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BA0DAA-8D43-4DB2-BF79-BE93DF558468}"/>
              </a:ext>
            </a:extLst>
          </p:cNvPr>
          <p:cNvSpPr>
            <a:spLocks noGrp="1"/>
          </p:cNvSpPr>
          <p:nvPr>
            <p:ph type="pic" sz="quarter" idx="23"/>
          </p:nvPr>
        </p:nvSpPr>
        <p:spPr/>
      </p:sp>
      <p:pic>
        <p:nvPicPr>
          <p:cNvPr id="8" name="Picture Placeholder 7">
            <a:extLst>
              <a:ext uri="{FF2B5EF4-FFF2-40B4-BE49-F238E27FC236}">
                <a16:creationId xmlns:a16="http://schemas.microsoft.com/office/drawing/2014/main" id="{E56DFF3C-356F-410E-9A84-D27A3CC72DCE}"/>
              </a:ext>
            </a:extLst>
          </p:cNvPr>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36687" r="36687"/>
          <a:stretch>
            <a:fillRect/>
          </a:stretch>
        </p:blipFill>
        <p:spPr/>
      </p:pic>
      <p:sp>
        <p:nvSpPr>
          <p:cNvPr id="27" name="Rectangle 64">
            <a:extLst>
              <a:ext uri="{FF2B5EF4-FFF2-40B4-BE49-F238E27FC236}">
                <a16:creationId xmlns:a16="http://schemas.microsoft.com/office/drawing/2014/main" id="{430E7B34-72FA-4617-B5F4-A4E35A46487E}"/>
              </a:ext>
            </a:extLst>
          </p:cNvPr>
          <p:cNvSpPr/>
          <p:nvPr/>
        </p:nvSpPr>
        <p:spPr>
          <a:xfrm flipH="1">
            <a:off x="11453410" y="797716"/>
            <a:ext cx="45719" cy="864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Arabic" panose="020B0504030504040204" pitchFamily="34" charset="-78"/>
              <a:cs typeface="Neo Sans Arabic" panose="020B0504030504040204" pitchFamily="34" charset="-78"/>
            </a:endParaRPr>
          </a:p>
        </p:txBody>
      </p:sp>
      <p:sp>
        <p:nvSpPr>
          <p:cNvPr id="28" name="TextBox 65">
            <a:extLst>
              <a:ext uri="{FF2B5EF4-FFF2-40B4-BE49-F238E27FC236}">
                <a16:creationId xmlns:a16="http://schemas.microsoft.com/office/drawing/2014/main" id="{414ECAFA-5D8E-4C30-BFE2-5A1ED61B070D}"/>
              </a:ext>
            </a:extLst>
          </p:cNvPr>
          <p:cNvSpPr txBox="1"/>
          <p:nvPr/>
        </p:nvSpPr>
        <p:spPr>
          <a:xfrm flipH="1">
            <a:off x="9160723" y="728514"/>
            <a:ext cx="2217274" cy="461665"/>
          </a:xfrm>
          <a:prstGeom prst="rect">
            <a:avLst/>
          </a:prstGeom>
          <a:noFill/>
        </p:spPr>
        <p:txBody>
          <a:bodyPr wrap="none" rtlCol="0">
            <a:spAutoFit/>
          </a:bodyPr>
          <a:lstStyle/>
          <a:p>
            <a:pPr algn="r" rtl="1"/>
            <a:r>
              <a:rPr lang="ar-SA" sz="2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rPr>
              <a:t>عنوان الشريحة</a:t>
            </a:r>
            <a:endParaRPr lang="en-US" sz="2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Rectangle 1">
            <a:extLst>
              <a:ext uri="{FF2B5EF4-FFF2-40B4-BE49-F238E27FC236}">
                <a16:creationId xmlns:a16="http://schemas.microsoft.com/office/drawing/2014/main" id="{C0909D25-BD99-465F-BA92-6EB4B01A91B2}"/>
              </a:ext>
            </a:extLst>
          </p:cNvPr>
          <p:cNvSpPr/>
          <p:nvPr/>
        </p:nvSpPr>
        <p:spPr>
          <a:xfrm>
            <a:off x="4995376" y="1093298"/>
            <a:ext cx="6382621" cy="610552"/>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a:t>
            </a:r>
          </a:p>
        </p:txBody>
      </p:sp>
      <p:grpSp>
        <p:nvGrpSpPr>
          <p:cNvPr id="5" name="Group 4">
            <a:extLst>
              <a:ext uri="{FF2B5EF4-FFF2-40B4-BE49-F238E27FC236}">
                <a16:creationId xmlns:a16="http://schemas.microsoft.com/office/drawing/2014/main" id="{69AE718C-5052-4A84-A5F8-1451D68D70C1}"/>
              </a:ext>
            </a:extLst>
          </p:cNvPr>
          <p:cNvGrpSpPr/>
          <p:nvPr/>
        </p:nvGrpSpPr>
        <p:grpSpPr>
          <a:xfrm>
            <a:off x="5248085" y="4172834"/>
            <a:ext cx="455687" cy="455815"/>
            <a:chOff x="5248085" y="4172834"/>
            <a:chExt cx="455687" cy="455815"/>
          </a:xfrm>
        </p:grpSpPr>
        <p:sp>
          <p:nvSpPr>
            <p:cNvPr id="30" name="Shape 682">
              <a:extLst>
                <a:ext uri="{FF2B5EF4-FFF2-40B4-BE49-F238E27FC236}">
                  <a16:creationId xmlns:a16="http://schemas.microsoft.com/office/drawing/2014/main" id="{A3F49F99-790D-4EEA-A451-A6B8682F5075}"/>
                </a:ext>
              </a:extLst>
            </p:cNvPr>
            <p:cNvSpPr/>
            <p:nvPr/>
          </p:nvSpPr>
          <p:spPr>
            <a:xfrm>
              <a:off x="5248085" y="4172834"/>
              <a:ext cx="455687" cy="455815"/>
            </a:xfrm>
            <a:custGeom>
              <a:avLst/>
              <a:gdLst/>
              <a:ahLst/>
              <a:cxnLst>
                <a:cxn ang="0">
                  <a:pos x="wd2" y="hd2"/>
                </a:cxn>
                <a:cxn ang="5400000">
                  <a:pos x="wd2" y="hd2"/>
                </a:cxn>
                <a:cxn ang="10800000">
                  <a:pos x="wd2" y="hd2"/>
                </a:cxn>
                <a:cxn ang="16200000">
                  <a:pos x="wd2" y="hd2"/>
                </a:cxn>
              </a:cxnLst>
              <a:rect l="0" t="0"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2664F7"/>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sp>
          <p:nvSpPr>
            <p:cNvPr id="31" name="Shape 683">
              <a:extLst>
                <a:ext uri="{FF2B5EF4-FFF2-40B4-BE49-F238E27FC236}">
                  <a16:creationId xmlns:a16="http://schemas.microsoft.com/office/drawing/2014/main" id="{9D82E5C2-5403-4DAE-A799-4BEA25B23A38}"/>
                </a:ext>
              </a:extLst>
            </p:cNvPr>
            <p:cNvSpPr/>
            <p:nvPr/>
          </p:nvSpPr>
          <p:spPr>
            <a:xfrm>
              <a:off x="5393693" y="4318171"/>
              <a:ext cx="139079" cy="156516"/>
            </a:xfrm>
            <a:custGeom>
              <a:avLst/>
              <a:gdLst/>
              <a:ahLst/>
              <a:cxnLst>
                <a:cxn ang="0">
                  <a:pos x="wd2" y="hd2"/>
                </a:cxn>
                <a:cxn ang="5400000">
                  <a:pos x="wd2" y="hd2"/>
                </a:cxn>
                <a:cxn ang="10800000">
                  <a:pos x="wd2" y="hd2"/>
                </a:cxn>
                <a:cxn ang="16200000">
                  <a:pos x="wd2" y="hd2"/>
                </a:cxn>
              </a:cxnLst>
              <a:rect l="0" t="0"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grpSp>
      <p:grpSp>
        <p:nvGrpSpPr>
          <p:cNvPr id="3" name="Group 2">
            <a:extLst>
              <a:ext uri="{FF2B5EF4-FFF2-40B4-BE49-F238E27FC236}">
                <a16:creationId xmlns:a16="http://schemas.microsoft.com/office/drawing/2014/main" id="{299ECA5F-6C3C-46E2-9C6B-C3BAA3398CA3}"/>
              </a:ext>
            </a:extLst>
          </p:cNvPr>
          <p:cNvGrpSpPr/>
          <p:nvPr/>
        </p:nvGrpSpPr>
        <p:grpSpPr>
          <a:xfrm>
            <a:off x="8290212" y="4172833"/>
            <a:ext cx="455701" cy="455815"/>
            <a:chOff x="8290212" y="4172833"/>
            <a:chExt cx="455701" cy="455815"/>
          </a:xfrm>
        </p:grpSpPr>
        <p:sp>
          <p:nvSpPr>
            <p:cNvPr id="32" name="Shape 685">
              <a:extLst>
                <a:ext uri="{FF2B5EF4-FFF2-40B4-BE49-F238E27FC236}">
                  <a16:creationId xmlns:a16="http://schemas.microsoft.com/office/drawing/2014/main" id="{B53E4763-FB85-44C5-A6C1-0D6A59DDC721}"/>
                </a:ext>
              </a:extLst>
            </p:cNvPr>
            <p:cNvSpPr/>
            <p:nvPr/>
          </p:nvSpPr>
          <p:spPr>
            <a:xfrm>
              <a:off x="8290212" y="4172833"/>
              <a:ext cx="455701" cy="455815"/>
            </a:xfrm>
            <a:custGeom>
              <a:avLst/>
              <a:gdLst/>
              <a:ahLst/>
              <a:cxnLst>
                <a:cxn ang="0">
                  <a:pos x="wd2" y="hd2"/>
                </a:cxn>
                <a:cxn ang="5400000">
                  <a:pos x="wd2" y="hd2"/>
                </a:cxn>
                <a:cxn ang="10800000">
                  <a:pos x="wd2" y="hd2"/>
                </a:cxn>
                <a:cxn ang="16200000">
                  <a:pos x="wd2" y="hd2"/>
                </a:cxn>
              </a:cxnLst>
              <a:rect l="0" t="0"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2664F7"/>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sp>
          <p:nvSpPr>
            <p:cNvPr id="33" name="Shape 686">
              <a:extLst>
                <a:ext uri="{FF2B5EF4-FFF2-40B4-BE49-F238E27FC236}">
                  <a16:creationId xmlns:a16="http://schemas.microsoft.com/office/drawing/2014/main" id="{0CFD41F6-BA91-4605-8E72-E326F23F4FBE}"/>
                </a:ext>
              </a:extLst>
            </p:cNvPr>
            <p:cNvSpPr/>
            <p:nvPr/>
          </p:nvSpPr>
          <p:spPr>
            <a:xfrm>
              <a:off x="8420110" y="4325648"/>
              <a:ext cx="195906" cy="156760"/>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grpSp>
      <p:grpSp>
        <p:nvGrpSpPr>
          <p:cNvPr id="6" name="Group 5">
            <a:extLst>
              <a:ext uri="{FF2B5EF4-FFF2-40B4-BE49-F238E27FC236}">
                <a16:creationId xmlns:a16="http://schemas.microsoft.com/office/drawing/2014/main" id="{23B1588B-1F9C-408D-AFFD-1ACA6D4B7FBE}"/>
              </a:ext>
            </a:extLst>
          </p:cNvPr>
          <p:cNvGrpSpPr/>
          <p:nvPr/>
        </p:nvGrpSpPr>
        <p:grpSpPr>
          <a:xfrm>
            <a:off x="5248083" y="5016890"/>
            <a:ext cx="455692" cy="455815"/>
            <a:chOff x="5248083" y="5016890"/>
            <a:chExt cx="455692" cy="455815"/>
          </a:xfrm>
        </p:grpSpPr>
        <p:sp>
          <p:nvSpPr>
            <p:cNvPr id="34" name="Shape 688">
              <a:extLst>
                <a:ext uri="{FF2B5EF4-FFF2-40B4-BE49-F238E27FC236}">
                  <a16:creationId xmlns:a16="http://schemas.microsoft.com/office/drawing/2014/main" id="{6A102D50-9091-4209-9391-95977DEA3D98}"/>
                </a:ext>
              </a:extLst>
            </p:cNvPr>
            <p:cNvSpPr/>
            <p:nvPr/>
          </p:nvSpPr>
          <p:spPr>
            <a:xfrm>
              <a:off x="5248083" y="5016890"/>
              <a:ext cx="455692" cy="455815"/>
            </a:xfrm>
            <a:custGeom>
              <a:avLst/>
              <a:gdLst/>
              <a:ahLst/>
              <a:cxnLst>
                <a:cxn ang="0">
                  <a:pos x="wd2" y="hd2"/>
                </a:cxn>
                <a:cxn ang="5400000">
                  <a:pos x="wd2" y="hd2"/>
                </a:cxn>
                <a:cxn ang="10800000">
                  <a:pos x="wd2" y="hd2"/>
                </a:cxn>
                <a:cxn ang="16200000">
                  <a:pos x="wd2" y="hd2"/>
                </a:cxn>
              </a:cxnLst>
              <a:rect l="0" t="0"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2664F7"/>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sp>
          <p:nvSpPr>
            <p:cNvPr id="35" name="Shape 689">
              <a:extLst>
                <a:ext uri="{FF2B5EF4-FFF2-40B4-BE49-F238E27FC236}">
                  <a16:creationId xmlns:a16="http://schemas.microsoft.com/office/drawing/2014/main" id="{DADFA820-534F-4C9C-AA59-292197CD7891}"/>
                </a:ext>
              </a:extLst>
            </p:cNvPr>
            <p:cNvSpPr/>
            <p:nvPr/>
          </p:nvSpPr>
          <p:spPr>
            <a:xfrm>
              <a:off x="5413895" y="5142823"/>
              <a:ext cx="124067" cy="198551"/>
            </a:xfrm>
            <a:custGeom>
              <a:avLst/>
              <a:gdLst/>
              <a:ahLst/>
              <a:cxnLst>
                <a:cxn ang="0">
                  <a:pos x="wd2" y="hd2"/>
                </a:cxn>
                <a:cxn ang="5400000">
                  <a:pos x="wd2" y="hd2"/>
                </a:cxn>
                <a:cxn ang="10800000">
                  <a:pos x="wd2" y="hd2"/>
                </a:cxn>
                <a:cxn ang="16200000">
                  <a:pos x="wd2" y="hd2"/>
                </a:cxn>
              </a:cxnLst>
              <a:rect l="0" t="0"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grpSp>
      <p:grpSp>
        <p:nvGrpSpPr>
          <p:cNvPr id="4" name="Group 3">
            <a:extLst>
              <a:ext uri="{FF2B5EF4-FFF2-40B4-BE49-F238E27FC236}">
                <a16:creationId xmlns:a16="http://schemas.microsoft.com/office/drawing/2014/main" id="{F960C727-F8B5-4EDC-B16D-8C865FBBD8E6}"/>
              </a:ext>
            </a:extLst>
          </p:cNvPr>
          <p:cNvGrpSpPr/>
          <p:nvPr/>
        </p:nvGrpSpPr>
        <p:grpSpPr>
          <a:xfrm>
            <a:off x="8290222" y="5016891"/>
            <a:ext cx="455681" cy="455815"/>
            <a:chOff x="8290222" y="5016891"/>
            <a:chExt cx="455681" cy="455815"/>
          </a:xfrm>
        </p:grpSpPr>
        <p:sp>
          <p:nvSpPr>
            <p:cNvPr id="36" name="Shape 691">
              <a:extLst>
                <a:ext uri="{FF2B5EF4-FFF2-40B4-BE49-F238E27FC236}">
                  <a16:creationId xmlns:a16="http://schemas.microsoft.com/office/drawing/2014/main" id="{4D45DBC5-502A-4F68-9FFD-6FD5E1740CCC}"/>
                </a:ext>
              </a:extLst>
            </p:cNvPr>
            <p:cNvSpPr/>
            <p:nvPr/>
          </p:nvSpPr>
          <p:spPr>
            <a:xfrm>
              <a:off x="8290222" y="5016891"/>
              <a:ext cx="455681" cy="455815"/>
            </a:xfrm>
            <a:custGeom>
              <a:avLst/>
              <a:gdLst/>
              <a:ahLst/>
              <a:cxnLst>
                <a:cxn ang="0">
                  <a:pos x="wd2" y="hd2"/>
                </a:cxn>
                <a:cxn ang="5400000">
                  <a:pos x="wd2" y="hd2"/>
                </a:cxn>
                <a:cxn ang="10800000">
                  <a:pos x="wd2" y="hd2"/>
                </a:cxn>
                <a:cxn ang="16200000">
                  <a:pos x="wd2" y="hd2"/>
                </a:cxn>
              </a:cxnLst>
              <a:rect l="0" t="0"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2664F7"/>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sp>
          <p:nvSpPr>
            <p:cNvPr id="37" name="Shape 692">
              <a:extLst>
                <a:ext uri="{FF2B5EF4-FFF2-40B4-BE49-F238E27FC236}">
                  <a16:creationId xmlns:a16="http://schemas.microsoft.com/office/drawing/2014/main" id="{C36E40FF-71AA-482B-ADF7-2878EB05215F}"/>
                </a:ext>
              </a:extLst>
            </p:cNvPr>
            <p:cNvSpPr/>
            <p:nvPr/>
          </p:nvSpPr>
          <p:spPr>
            <a:xfrm>
              <a:off x="8438160" y="5162182"/>
              <a:ext cx="159804" cy="159834"/>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228554">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a:latin typeface="Neo Sans Arabic" panose="020B0504030504040204" pitchFamily="34" charset="-78"/>
                <a:cs typeface="Neo Sans Arabic" panose="020B0504030504040204" pitchFamily="34" charset="-78"/>
              </a:endParaRPr>
            </a:p>
          </p:txBody>
        </p:sp>
      </p:grpSp>
      <p:sp>
        <p:nvSpPr>
          <p:cNvPr id="38" name="Rectangle 37">
            <a:extLst>
              <a:ext uri="{FF2B5EF4-FFF2-40B4-BE49-F238E27FC236}">
                <a16:creationId xmlns:a16="http://schemas.microsoft.com/office/drawing/2014/main" id="{1847DEDB-104D-4C96-B20C-0167B872497A}"/>
              </a:ext>
            </a:extLst>
          </p:cNvPr>
          <p:cNvSpPr/>
          <p:nvPr/>
        </p:nvSpPr>
        <p:spPr>
          <a:xfrm>
            <a:off x="6220904" y="4227893"/>
            <a:ext cx="2068869" cy="610552"/>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a:t>
            </a:r>
          </a:p>
        </p:txBody>
      </p:sp>
      <p:sp>
        <p:nvSpPr>
          <p:cNvPr id="39" name="Rectangle 38">
            <a:extLst>
              <a:ext uri="{FF2B5EF4-FFF2-40B4-BE49-F238E27FC236}">
                <a16:creationId xmlns:a16="http://schemas.microsoft.com/office/drawing/2014/main" id="{ABB412C3-9F23-4C68-A76F-9334756C703B}"/>
              </a:ext>
            </a:extLst>
          </p:cNvPr>
          <p:cNvSpPr/>
          <p:nvPr/>
        </p:nvSpPr>
        <p:spPr>
          <a:xfrm>
            <a:off x="6220904" y="3939773"/>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العنوان</a:t>
            </a:r>
          </a:p>
        </p:txBody>
      </p:sp>
      <p:sp>
        <p:nvSpPr>
          <p:cNvPr id="40" name="Rectangle 39">
            <a:extLst>
              <a:ext uri="{FF2B5EF4-FFF2-40B4-BE49-F238E27FC236}">
                <a16:creationId xmlns:a16="http://schemas.microsoft.com/office/drawing/2014/main" id="{7059DD48-74D0-44A1-8811-FE35F403FB70}"/>
              </a:ext>
            </a:extLst>
          </p:cNvPr>
          <p:cNvSpPr/>
          <p:nvPr/>
        </p:nvSpPr>
        <p:spPr>
          <a:xfrm>
            <a:off x="6220904" y="5160524"/>
            <a:ext cx="2068869" cy="610552"/>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a:t>
            </a:r>
          </a:p>
        </p:txBody>
      </p:sp>
      <p:sp>
        <p:nvSpPr>
          <p:cNvPr id="41" name="Rectangle 40">
            <a:extLst>
              <a:ext uri="{FF2B5EF4-FFF2-40B4-BE49-F238E27FC236}">
                <a16:creationId xmlns:a16="http://schemas.microsoft.com/office/drawing/2014/main" id="{0E259E03-7878-44FE-B774-AF81F05772C5}"/>
              </a:ext>
            </a:extLst>
          </p:cNvPr>
          <p:cNvSpPr/>
          <p:nvPr/>
        </p:nvSpPr>
        <p:spPr>
          <a:xfrm>
            <a:off x="6220904" y="4872404"/>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العنوان</a:t>
            </a:r>
          </a:p>
        </p:txBody>
      </p:sp>
      <p:sp>
        <p:nvSpPr>
          <p:cNvPr id="42" name="Rectangle 41">
            <a:extLst>
              <a:ext uri="{FF2B5EF4-FFF2-40B4-BE49-F238E27FC236}">
                <a16:creationId xmlns:a16="http://schemas.microsoft.com/office/drawing/2014/main" id="{BDFB2EB9-BF2D-4DC1-8EAA-69A5CDFA34B5}"/>
              </a:ext>
            </a:extLst>
          </p:cNvPr>
          <p:cNvSpPr/>
          <p:nvPr/>
        </p:nvSpPr>
        <p:spPr>
          <a:xfrm>
            <a:off x="3103203" y="4227893"/>
            <a:ext cx="2068869" cy="610552"/>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a:t>
            </a:r>
          </a:p>
        </p:txBody>
      </p:sp>
      <p:sp>
        <p:nvSpPr>
          <p:cNvPr id="43" name="Rectangle 42">
            <a:extLst>
              <a:ext uri="{FF2B5EF4-FFF2-40B4-BE49-F238E27FC236}">
                <a16:creationId xmlns:a16="http://schemas.microsoft.com/office/drawing/2014/main" id="{EC47AC52-64BD-4880-81EE-4EFEDF2E802F}"/>
              </a:ext>
            </a:extLst>
          </p:cNvPr>
          <p:cNvSpPr/>
          <p:nvPr/>
        </p:nvSpPr>
        <p:spPr>
          <a:xfrm>
            <a:off x="3103203" y="3939773"/>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العنوان</a:t>
            </a:r>
          </a:p>
        </p:txBody>
      </p:sp>
      <p:sp>
        <p:nvSpPr>
          <p:cNvPr id="44" name="Rectangle 43">
            <a:extLst>
              <a:ext uri="{FF2B5EF4-FFF2-40B4-BE49-F238E27FC236}">
                <a16:creationId xmlns:a16="http://schemas.microsoft.com/office/drawing/2014/main" id="{34D22CAC-CCBA-421A-966E-C4E699BB1962}"/>
              </a:ext>
            </a:extLst>
          </p:cNvPr>
          <p:cNvSpPr/>
          <p:nvPr/>
        </p:nvSpPr>
        <p:spPr>
          <a:xfrm>
            <a:off x="3103203" y="5160524"/>
            <a:ext cx="2068869" cy="610552"/>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a:t>
            </a:r>
          </a:p>
        </p:txBody>
      </p:sp>
      <p:sp>
        <p:nvSpPr>
          <p:cNvPr id="45" name="Rectangle 44">
            <a:extLst>
              <a:ext uri="{FF2B5EF4-FFF2-40B4-BE49-F238E27FC236}">
                <a16:creationId xmlns:a16="http://schemas.microsoft.com/office/drawing/2014/main" id="{91215CA2-E463-4A29-8780-A63F8797EF1E}"/>
              </a:ext>
            </a:extLst>
          </p:cNvPr>
          <p:cNvSpPr/>
          <p:nvPr/>
        </p:nvSpPr>
        <p:spPr>
          <a:xfrm>
            <a:off x="3103203" y="4872404"/>
            <a:ext cx="2068869" cy="373757"/>
          </a:xfrm>
          <a:prstGeom prst="rect">
            <a:avLst/>
          </a:prstGeom>
        </p:spPr>
        <p:txBody>
          <a:bodyPr wrap="square">
            <a:spAutoFit/>
          </a:bodyPr>
          <a:lstStyle/>
          <a:p>
            <a:pPr algn="justLow" rtl="1">
              <a:lnSpc>
                <a:spcPct val="150000"/>
              </a:lnSpc>
            </a:pPr>
            <a:r>
              <a:rPr lang="ar-SA" altLang="ko-KR" sz="1400" dirty="0">
                <a:solidFill>
                  <a:srgbClr val="2664F7"/>
                </a:solidFill>
                <a:latin typeface="Neo Sans Arabic" panose="020B0504030504040204" pitchFamily="34" charset="-78"/>
                <a:cs typeface="Neo Sans Arabic" panose="020B0504030504040204" pitchFamily="34" charset="-78"/>
              </a:rPr>
              <a:t>العنوان</a:t>
            </a:r>
          </a:p>
        </p:txBody>
      </p:sp>
      <p:sp>
        <p:nvSpPr>
          <p:cNvPr id="25" name="Rectangle 24">
            <a:extLst>
              <a:ext uri="{FF2B5EF4-FFF2-40B4-BE49-F238E27FC236}">
                <a16:creationId xmlns:a16="http://schemas.microsoft.com/office/drawing/2014/main" id="{5E541B2C-28B4-4CE9-B854-7443F0A1AA6C}"/>
              </a:ext>
            </a:extLst>
          </p:cNvPr>
          <p:cNvSpPr/>
          <p:nvPr/>
        </p:nvSpPr>
        <p:spPr>
          <a:xfrm>
            <a:off x="3103203" y="2824376"/>
            <a:ext cx="5642700" cy="887551"/>
          </a:xfrm>
          <a:prstGeom prst="rect">
            <a:avLst/>
          </a:prstGeom>
        </p:spPr>
        <p:txBody>
          <a:bodyPr wrap="square">
            <a:spAutoFit/>
          </a:bodyPr>
          <a:lstStyle/>
          <a:p>
            <a:pPr algn="justLow" rtl="1">
              <a:lnSpc>
                <a:spcPct val="150000"/>
              </a:lnSpc>
            </a:pPr>
            <a:r>
              <a:rPr lang="ar-SA" altLang="ko-KR" sz="1200" dirty="0">
                <a:solidFill>
                  <a:schemeClr val="tx1">
                    <a:lumMod val="65000"/>
                    <a:lumOff val="35000"/>
                  </a:schemeClr>
                </a:solidFill>
                <a:latin typeface="Neo Sans Arabic" panose="020B0504030504040204" pitchFamily="34" charset="-78"/>
                <a:cs typeface="Neo Sans Arabic" panose="020B0504030504040204" pitchFamily="34" charset="-78"/>
              </a:rPr>
              <a:t>إذا كنت تحتاج إلى عدد أكبر من الفقرات يتيح لك مولد النص العربي زيادة عدد الفقرات كما تريد، النص لن يبدو مقسما ولا يحوي أخطاء لغوية، مولد النص العربي مفيد لمصممي المواقع على وجه الخصوص.</a:t>
            </a:r>
          </a:p>
        </p:txBody>
      </p:sp>
      <p:sp>
        <p:nvSpPr>
          <p:cNvPr id="26" name="Rectangle 25">
            <a:extLst>
              <a:ext uri="{FF2B5EF4-FFF2-40B4-BE49-F238E27FC236}">
                <a16:creationId xmlns:a16="http://schemas.microsoft.com/office/drawing/2014/main" id="{089C7C0E-70E6-44C8-8F1E-68A5646E5010}"/>
              </a:ext>
            </a:extLst>
          </p:cNvPr>
          <p:cNvSpPr/>
          <p:nvPr/>
        </p:nvSpPr>
        <p:spPr>
          <a:xfrm>
            <a:off x="6706189" y="2334009"/>
            <a:ext cx="2068869" cy="413959"/>
          </a:xfrm>
          <a:prstGeom prst="rect">
            <a:avLst/>
          </a:prstGeom>
        </p:spPr>
        <p:txBody>
          <a:bodyPr wrap="square">
            <a:spAutoFit/>
          </a:bodyPr>
          <a:lstStyle/>
          <a:p>
            <a:pPr algn="justLow" rtl="1">
              <a:lnSpc>
                <a:spcPct val="150000"/>
              </a:lnSpc>
            </a:pPr>
            <a:r>
              <a:rPr lang="ar-SA" altLang="ko-KR" sz="1600" dirty="0">
                <a:solidFill>
                  <a:srgbClr val="2664F7"/>
                </a:solidFill>
                <a:latin typeface="Neo Sans Arabic" panose="020B0504030504040204" pitchFamily="34" charset="-78"/>
                <a:cs typeface="Neo Sans Arabic" panose="020B0504030504040204" pitchFamily="34" charset="-78"/>
              </a:rPr>
              <a:t>عنوان للصورة</a:t>
            </a:r>
          </a:p>
        </p:txBody>
      </p:sp>
      <p:sp>
        <p:nvSpPr>
          <p:cNvPr id="46" name="Rectangle 45">
            <a:extLst>
              <a:ext uri="{FF2B5EF4-FFF2-40B4-BE49-F238E27FC236}">
                <a16:creationId xmlns:a16="http://schemas.microsoft.com/office/drawing/2014/main" id="{F060F622-ACF8-4ED2-917B-325BE177077F}"/>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47" name="Rectangle 46">
            <a:extLst>
              <a:ext uri="{FF2B5EF4-FFF2-40B4-BE49-F238E27FC236}">
                <a16:creationId xmlns:a16="http://schemas.microsoft.com/office/drawing/2014/main" id="{0B60B0C2-9A9C-46EA-AFF4-5EC9DC7F1964}"/>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48" name="Straight Connector 47">
            <a:extLst>
              <a:ext uri="{FF2B5EF4-FFF2-40B4-BE49-F238E27FC236}">
                <a16:creationId xmlns:a16="http://schemas.microsoft.com/office/drawing/2014/main" id="{D708096C-9645-4C81-B02A-26D51A3F29DB}"/>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78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500"/>
                                        <p:tgtEl>
                                          <p:spTgt spid="40"/>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childTnLst>
                                </p:cTn>
                              </p:par>
                            </p:childTnLst>
                          </p:cTn>
                        </p:par>
                        <p:par>
                          <p:cTn id="72" fill="hold">
                            <p:stCondLst>
                              <p:cond delay="75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 grpId="0"/>
      <p:bldP spid="38" grpId="0"/>
      <p:bldP spid="39" grpId="0"/>
      <p:bldP spid="40" grpId="0"/>
      <p:bldP spid="41" grpId="0"/>
      <p:bldP spid="42" grpId="0"/>
      <p:bldP spid="43" grpId="0"/>
      <p:bldP spid="44" grpId="0"/>
      <p:bldP spid="45"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64F7"/>
        </a:solidFill>
        <a:effectLst/>
      </p:bgPr>
    </p:bg>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12246C1-18A3-40CF-A330-8C1D81AD64F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9534" r="19534"/>
          <a:stretch>
            <a:fillRect/>
          </a:stretch>
        </p:blipFill>
        <p:spPr/>
      </p:pic>
      <p:sp>
        <p:nvSpPr>
          <p:cNvPr id="14" name="Oval 13">
            <a:extLst>
              <a:ext uri="{FF2B5EF4-FFF2-40B4-BE49-F238E27FC236}">
                <a16:creationId xmlns:a16="http://schemas.microsoft.com/office/drawing/2014/main" id="{C21C1BDE-F481-498D-A0DC-109E46A2356E}"/>
              </a:ext>
            </a:extLst>
          </p:cNvPr>
          <p:cNvSpPr/>
          <p:nvPr/>
        </p:nvSpPr>
        <p:spPr>
          <a:xfrm>
            <a:off x="4575110" y="4267200"/>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dirty="0">
              <a:latin typeface="Neo Sans Arabic" panose="020B0504030504040204" pitchFamily="34" charset="-78"/>
              <a:cs typeface="Neo Sans Arabic" panose="020B0504030504040204" pitchFamily="34" charset="-78"/>
            </a:endParaRPr>
          </a:p>
        </p:txBody>
      </p:sp>
      <p:sp>
        <p:nvSpPr>
          <p:cNvPr id="16" name="Oval 15">
            <a:extLst>
              <a:ext uri="{FF2B5EF4-FFF2-40B4-BE49-F238E27FC236}">
                <a16:creationId xmlns:a16="http://schemas.microsoft.com/office/drawing/2014/main" id="{8497C167-D945-4E71-818D-4E48B4258966}"/>
              </a:ext>
            </a:extLst>
          </p:cNvPr>
          <p:cNvSpPr/>
          <p:nvPr/>
        </p:nvSpPr>
        <p:spPr>
          <a:xfrm>
            <a:off x="4575110" y="4858513"/>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r>
              <a:rPr lang="en-US" sz="3200" dirty="0">
                <a:solidFill>
                  <a:schemeClr val="bg1">
                    <a:lumMod val="85000"/>
                  </a:schemeClr>
                </a:solidFill>
                <a:latin typeface="Neo Sans Arabic" panose="020B0504030504040204" pitchFamily="34" charset="-78"/>
                <a:cs typeface="Neo Sans Arabic" panose="020B0504030504040204" pitchFamily="34" charset="-78"/>
              </a:rPr>
              <a:t>F</a:t>
            </a:r>
          </a:p>
        </p:txBody>
      </p:sp>
      <p:sp>
        <p:nvSpPr>
          <p:cNvPr id="18" name="Oval 17">
            <a:extLst>
              <a:ext uri="{FF2B5EF4-FFF2-40B4-BE49-F238E27FC236}">
                <a16:creationId xmlns:a16="http://schemas.microsoft.com/office/drawing/2014/main" id="{14303028-AA21-4D7D-9EFA-9D92352DBFFE}"/>
              </a:ext>
            </a:extLst>
          </p:cNvPr>
          <p:cNvSpPr/>
          <p:nvPr/>
        </p:nvSpPr>
        <p:spPr>
          <a:xfrm>
            <a:off x="4575110" y="5450007"/>
            <a:ext cx="540000" cy="54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8" tIns="58604" rIns="117208" bIns="58604" rtlCol="0" anchor="ctr"/>
          <a:lstStyle/>
          <a:p>
            <a:pPr algn="ctr"/>
            <a:endParaRPr lang="en-US">
              <a:latin typeface="Neo Sans Arabic" panose="020B0504030504040204" pitchFamily="34" charset="-78"/>
              <a:cs typeface="Neo Sans Arabic" panose="020B0504030504040204" pitchFamily="34" charset="-78"/>
            </a:endParaRPr>
          </a:p>
        </p:txBody>
      </p:sp>
      <p:sp>
        <p:nvSpPr>
          <p:cNvPr id="20" name="TextBox 19">
            <a:extLst>
              <a:ext uri="{FF2B5EF4-FFF2-40B4-BE49-F238E27FC236}">
                <a16:creationId xmlns:a16="http://schemas.microsoft.com/office/drawing/2014/main" id="{30437D30-7E26-4351-81DE-1D9ACC2C62EB}"/>
              </a:ext>
            </a:extLst>
          </p:cNvPr>
          <p:cNvSpPr txBox="1"/>
          <p:nvPr/>
        </p:nvSpPr>
        <p:spPr>
          <a:xfrm>
            <a:off x="5173087" y="4320863"/>
            <a:ext cx="1616148" cy="307777"/>
          </a:xfrm>
          <a:prstGeom prst="rect">
            <a:avLst/>
          </a:prstGeom>
          <a:noFill/>
        </p:spPr>
        <p:txBody>
          <a:bodyPr wrap="none" rtlCol="0">
            <a:spAutoFit/>
          </a:bodyPr>
          <a:lstStyle/>
          <a:p>
            <a:r>
              <a:rPr lang="en-US" sz="1400" dirty="0">
                <a:solidFill>
                  <a:schemeClr val="bg1"/>
                </a:solidFill>
                <a:latin typeface="Neo Sans Arabic" panose="020B0504030504040204" pitchFamily="34" charset="-78"/>
                <a:ea typeface="Open Sans Light" panose="020B0306030504020204" pitchFamily="34" charset="0"/>
                <a:cs typeface="Neo Sans Arabic" panose="020B0504030504040204" pitchFamily="34" charset="-78"/>
              </a:rPr>
              <a:t>www.arabppt.com</a:t>
            </a:r>
          </a:p>
        </p:txBody>
      </p:sp>
      <p:sp>
        <p:nvSpPr>
          <p:cNvPr id="21" name="TextBox 20">
            <a:extLst>
              <a:ext uri="{FF2B5EF4-FFF2-40B4-BE49-F238E27FC236}">
                <a16:creationId xmlns:a16="http://schemas.microsoft.com/office/drawing/2014/main" id="{5263A4AE-9B22-4848-ACF8-908C7698309C}"/>
              </a:ext>
            </a:extLst>
          </p:cNvPr>
          <p:cNvSpPr txBox="1"/>
          <p:nvPr/>
        </p:nvSpPr>
        <p:spPr>
          <a:xfrm>
            <a:off x="5173087" y="4930383"/>
            <a:ext cx="2404826" cy="307777"/>
          </a:xfrm>
          <a:prstGeom prst="rect">
            <a:avLst/>
          </a:prstGeom>
          <a:noFill/>
        </p:spPr>
        <p:txBody>
          <a:bodyPr wrap="none" rtlCol="0">
            <a:spAutoFit/>
          </a:bodyPr>
          <a:lstStyle/>
          <a:p>
            <a:r>
              <a:rPr lang="en-US" sz="1400" dirty="0">
                <a:solidFill>
                  <a:schemeClr val="bg1"/>
                </a:solidFill>
                <a:latin typeface="Neo Sans Arabic" panose="020B0504030504040204" pitchFamily="34" charset="-78"/>
                <a:ea typeface="Open Sans Light" panose="020B0306030504020204" pitchFamily="34" charset="0"/>
                <a:cs typeface="Neo Sans Arabic" panose="020B0504030504040204" pitchFamily="34" charset="-78"/>
              </a:rPr>
              <a:t>www.facebook.com/arabppt</a:t>
            </a:r>
          </a:p>
        </p:txBody>
      </p:sp>
      <p:sp>
        <p:nvSpPr>
          <p:cNvPr id="22" name="TextBox 21">
            <a:extLst>
              <a:ext uri="{FF2B5EF4-FFF2-40B4-BE49-F238E27FC236}">
                <a16:creationId xmlns:a16="http://schemas.microsoft.com/office/drawing/2014/main" id="{0CB5A8FB-6041-4A93-A87B-8B107777A95C}"/>
              </a:ext>
            </a:extLst>
          </p:cNvPr>
          <p:cNvSpPr txBox="1"/>
          <p:nvPr/>
        </p:nvSpPr>
        <p:spPr>
          <a:xfrm>
            <a:off x="5173088" y="5521878"/>
            <a:ext cx="931665" cy="307777"/>
          </a:xfrm>
          <a:prstGeom prst="rect">
            <a:avLst/>
          </a:prstGeom>
          <a:noFill/>
        </p:spPr>
        <p:txBody>
          <a:bodyPr wrap="none" rtlCol="0">
            <a:spAutoFit/>
          </a:bodyPr>
          <a:lstStyle/>
          <a:p>
            <a:r>
              <a:rPr lang="en-US" sz="1400" dirty="0">
                <a:solidFill>
                  <a:schemeClr val="bg1"/>
                </a:solidFill>
                <a:latin typeface="Neo Sans Arabic" panose="020B0504030504040204" pitchFamily="34" charset="-78"/>
                <a:ea typeface="Open Sans Light" panose="020B0306030504020204" pitchFamily="34" charset="0"/>
                <a:cs typeface="Neo Sans Arabic" panose="020B0504030504040204" pitchFamily="34" charset="-78"/>
              </a:rPr>
              <a:t>@arabppt</a:t>
            </a:r>
          </a:p>
        </p:txBody>
      </p:sp>
      <p:sp>
        <p:nvSpPr>
          <p:cNvPr id="23" name="Rectangle 22">
            <a:extLst>
              <a:ext uri="{FF2B5EF4-FFF2-40B4-BE49-F238E27FC236}">
                <a16:creationId xmlns:a16="http://schemas.microsoft.com/office/drawing/2014/main" id="{E0512F3E-AE1C-4FD2-AA6E-F236CBF69424}"/>
              </a:ext>
            </a:extLst>
          </p:cNvPr>
          <p:cNvSpPr/>
          <p:nvPr/>
        </p:nvSpPr>
        <p:spPr>
          <a:xfrm>
            <a:off x="4570412" y="2703786"/>
            <a:ext cx="6629400" cy="1695579"/>
          </a:xfrm>
          <a:prstGeom prst="rect">
            <a:avLst/>
          </a:prstGeom>
          <a:noFill/>
        </p:spPr>
        <p:txBody>
          <a:bodyPr wrap="square" lIns="117208" tIns="58604" rIns="117208" bIns="58604">
            <a:spAutoFit/>
          </a:bodyPr>
          <a:lstStyle/>
          <a:p>
            <a:pPr algn="justLow" rtl="1">
              <a:lnSpc>
                <a:spcPct val="150000"/>
              </a:lnSpc>
            </a:pPr>
            <a:r>
              <a:rPr lang="ar-EG" sz="1400" dirty="0">
                <a:solidFill>
                  <a:schemeClr val="bg1"/>
                </a:solidFill>
                <a:latin typeface="Neo Sans Arabic" panose="020B0504030504040204" pitchFamily="34" charset="-78"/>
                <a:ea typeface="Open Sans Light" pitchFamily="34" charset="0"/>
                <a:cs typeface="Neo Sans Arabic" panose="020B0504030504040204" pitchFamily="34" charset="-78"/>
              </a:rPr>
              <a:t>موقع بوربوينت بالعربي، هو موقع عربي تأسس في 2018، مُتخصص في تصميم وتحميل قوالب وعروض بوربوينت احترافية ومجانية باللغة العربية، وتنزيل قوالب البوربوينت بدون تسجيل أو دفع، وبروابط مباشرة مجانًا. قوالب شرائح البوربوينت [الحصرية] في موقع بوربوينت بالعربي تم تصميمها من قبل خُبراء في تصميم قوالب البوربوينت وتوفيرها للمستخدم العربي بشكلٍ مجّاني.</a:t>
            </a:r>
          </a:p>
        </p:txBody>
      </p:sp>
      <p:sp>
        <p:nvSpPr>
          <p:cNvPr id="24" name="Rectangle 64">
            <a:extLst>
              <a:ext uri="{FF2B5EF4-FFF2-40B4-BE49-F238E27FC236}">
                <a16:creationId xmlns:a16="http://schemas.microsoft.com/office/drawing/2014/main" id="{F68BF77D-14C1-4F8F-9706-9C87D11268FB}"/>
              </a:ext>
            </a:extLst>
          </p:cNvPr>
          <p:cNvSpPr/>
          <p:nvPr/>
        </p:nvSpPr>
        <p:spPr>
          <a:xfrm flipH="1">
            <a:off x="11605810" y="950117"/>
            <a:ext cx="45719" cy="68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Arabic" panose="020B0504030504040204" pitchFamily="34" charset="-78"/>
              <a:cs typeface="Neo Sans Arabic" panose="020B0504030504040204" pitchFamily="34" charset="-78"/>
            </a:endParaRPr>
          </a:p>
        </p:txBody>
      </p:sp>
      <p:sp>
        <p:nvSpPr>
          <p:cNvPr id="25" name="TextBox 65">
            <a:extLst>
              <a:ext uri="{FF2B5EF4-FFF2-40B4-BE49-F238E27FC236}">
                <a16:creationId xmlns:a16="http://schemas.microsoft.com/office/drawing/2014/main" id="{E03E6308-CC35-436C-A19F-84D81535BFAC}"/>
              </a:ext>
            </a:extLst>
          </p:cNvPr>
          <p:cNvSpPr txBox="1"/>
          <p:nvPr/>
        </p:nvSpPr>
        <p:spPr>
          <a:xfrm flipH="1">
            <a:off x="9878983" y="880914"/>
            <a:ext cx="1651414" cy="461665"/>
          </a:xfrm>
          <a:prstGeom prst="rect">
            <a:avLst/>
          </a:prstGeom>
          <a:noFill/>
        </p:spPr>
        <p:txBody>
          <a:bodyPr wrap="none" rtlCol="0">
            <a:spAutoFit/>
          </a:bodyPr>
          <a:lstStyle/>
          <a:p>
            <a:pPr algn="r" rtl="1"/>
            <a:r>
              <a:rPr lang="ar-EG"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الاتصال  بنا</a:t>
            </a:r>
            <a:endParaRPr lang="en-US" sz="24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6" name="Rectangle 66">
            <a:extLst>
              <a:ext uri="{FF2B5EF4-FFF2-40B4-BE49-F238E27FC236}">
                <a16:creationId xmlns:a16="http://schemas.microsoft.com/office/drawing/2014/main" id="{89271E24-5BD4-498C-9764-E04DADDDD840}"/>
              </a:ext>
            </a:extLst>
          </p:cNvPr>
          <p:cNvSpPr/>
          <p:nvPr/>
        </p:nvSpPr>
        <p:spPr>
          <a:xfrm flipH="1">
            <a:off x="4400542" y="1263899"/>
            <a:ext cx="7109743" cy="461665"/>
          </a:xfrm>
          <a:prstGeom prst="rect">
            <a:avLst/>
          </a:prstGeom>
          <a:noFill/>
        </p:spPr>
        <p:txBody>
          <a:bodyPr wrap="square">
            <a:spAutoFit/>
          </a:bodyPr>
          <a:lstStyle/>
          <a:p>
            <a:pPr algn="r" rtl="1"/>
            <a:r>
              <a:rPr lang="ar-EG" sz="1200" dirty="0">
                <a:solidFill>
                  <a:schemeClr val="bg1"/>
                </a:solidFill>
                <a:latin typeface="Neo Sans Arabic" panose="020B0504030504040204" pitchFamily="34" charset="-78"/>
                <a:ea typeface="Open Sans Light" panose="020B0306030504020204" pitchFamily="34" charset="0"/>
                <a:cs typeface="Neo Sans Arabic" panose="020B0504030504040204" pitchFamily="34" charset="-78"/>
              </a:rPr>
              <a:t>هذا النص هو مثال لنص يمكن أن يستبدل في نفس المساحة، لقد تم توليد هذا النص من مولد النص العربي، حيث يمكنك أن تولد مثل هذا النص أو العديد من النصوص الأخرى إضافة إلى زيادة عدد الحروف التي يولدها التطبيق.</a:t>
            </a:r>
            <a:endParaRPr lang="en-US" sz="1200" dirty="0">
              <a:solidFill>
                <a:schemeClr val="bg1"/>
              </a:solidFill>
              <a:latin typeface="Neo Sans Arabic" panose="020B0504030504040204" pitchFamily="34" charset="-78"/>
              <a:ea typeface="Open Sans Light" panose="020B0306030504020204" pitchFamily="34" charset="0"/>
              <a:cs typeface="Neo Sans Arabic" panose="020B0504030504040204" pitchFamily="34" charset="-78"/>
            </a:endParaRPr>
          </a:p>
        </p:txBody>
      </p:sp>
      <p:sp>
        <p:nvSpPr>
          <p:cNvPr id="15" name="Rectangle 14">
            <a:extLst>
              <a:ext uri="{FF2B5EF4-FFF2-40B4-BE49-F238E27FC236}">
                <a16:creationId xmlns:a16="http://schemas.microsoft.com/office/drawing/2014/main" id="{A4418185-92DA-4274-A4C8-2C0DC41D7AC2}"/>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17" name="Straight Connector 16">
            <a:extLst>
              <a:ext uri="{FF2B5EF4-FFF2-40B4-BE49-F238E27FC236}">
                <a16:creationId xmlns:a16="http://schemas.microsoft.com/office/drawing/2014/main" id="{61838F77-4E4B-4D21-80B4-760D90491559}"/>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صورة 7">
            <a:extLst>
              <a:ext uri="{FF2B5EF4-FFF2-40B4-BE49-F238E27FC236}">
                <a16:creationId xmlns:a16="http://schemas.microsoft.com/office/drawing/2014/main" id="{41472254-62DF-43AB-96BF-103FCA690564}"/>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683045" y="5594101"/>
            <a:ext cx="324129" cy="324129"/>
          </a:xfrm>
          <a:prstGeom prst="rect">
            <a:avLst/>
          </a:prstGeom>
        </p:spPr>
      </p:pic>
      <p:sp>
        <p:nvSpPr>
          <p:cNvPr id="27" name="مربع نص 3">
            <a:extLst>
              <a:ext uri="{FF2B5EF4-FFF2-40B4-BE49-F238E27FC236}">
                <a16:creationId xmlns:a16="http://schemas.microsoft.com/office/drawing/2014/main" id="{CCFE5CFA-21C2-46F0-BBE6-54787128357B}"/>
              </a:ext>
            </a:extLst>
          </p:cNvPr>
          <p:cNvSpPr txBox="1"/>
          <p:nvPr/>
        </p:nvSpPr>
        <p:spPr>
          <a:xfrm>
            <a:off x="-310719" y="6436056"/>
            <a:ext cx="3230672" cy="325089"/>
          </a:xfrm>
          <a:prstGeom prst="rect">
            <a:avLst/>
          </a:prstGeom>
          <a:noFill/>
        </p:spPr>
        <p:txBody>
          <a:bodyPr wrap="square" rtlCol="1">
            <a:spAutoFit/>
          </a:bodyPr>
          <a:lstStyle/>
          <a:p>
            <a:pPr algn="r" rtl="1">
              <a:lnSpc>
                <a:spcPct val="150000"/>
              </a:lnSpc>
            </a:pPr>
            <a:r>
              <a:rPr lang="ar-AE" sz="1100" dirty="0">
                <a:solidFill>
                  <a:srgbClr val="EEEEEE"/>
                </a:solidFill>
                <a:latin typeface="Neo Sans Arabic" panose="020B0504030504040204" pitchFamily="34" charset="-78"/>
                <a:cs typeface="Neo Sans Arabic" panose="020B0504030504040204" pitchFamily="34" charset="-78"/>
              </a:rPr>
              <a:t>حقوق الخط والصور المستخدمة محفوظة لأصحابها.</a:t>
            </a:r>
            <a:endParaRPr lang="ar-SY" sz="1100" dirty="0">
              <a:solidFill>
                <a:srgbClr val="EEEEEE"/>
              </a:solidFill>
              <a:latin typeface="Neo Sans Arabic" panose="020B0504030504040204" pitchFamily="34" charset="-78"/>
              <a:cs typeface="Neo Sans Arabic" panose="020B0504030504040204" pitchFamily="34" charset="-78"/>
            </a:endParaRPr>
          </a:p>
        </p:txBody>
      </p:sp>
      <p:pic>
        <p:nvPicPr>
          <p:cNvPr id="28" name="صورة 13">
            <a:extLst>
              <a:ext uri="{FF2B5EF4-FFF2-40B4-BE49-F238E27FC236}">
                <a16:creationId xmlns:a16="http://schemas.microsoft.com/office/drawing/2014/main" id="{DF89A4F9-DB40-4E4B-A2DC-0FB84552825E}"/>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4608314" y="4308247"/>
            <a:ext cx="470422" cy="470423"/>
          </a:xfrm>
          <a:prstGeom prst="rect">
            <a:avLst/>
          </a:prstGeom>
        </p:spPr>
      </p:pic>
    </p:spTree>
    <p:extLst>
      <p:ext uri="{BB962C8B-B14F-4D97-AF65-F5344CB8AC3E}">
        <p14:creationId xmlns:p14="http://schemas.microsoft.com/office/powerpoint/2010/main" val="199133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fade">
                                      <p:cBhvr>
                                        <p:cTn id="15" dur="500"/>
                                        <p:tgtEl>
                                          <p:spTgt spid="25">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wipe(left)">
                                      <p:cBhvr>
                                        <p:cTn id="39" dur="500"/>
                                        <p:tgtEl>
                                          <p:spTgt spid="20">
                                            <p:txEl>
                                              <p:pRg st="0" end="0"/>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8" grpId="0" animBg="1"/>
      <p:bldP spid="21" grpId="0"/>
      <p:bldP spid="22" grpId="0"/>
      <p:bldP spid="23" grpId="0"/>
      <p:bldP spid="24" grpId="0" animBg="1"/>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E54A89-6113-473D-94F9-84FCAAF59151}"/>
              </a:ext>
            </a:extLst>
          </p:cNvPr>
          <p:cNvSpPr/>
          <p:nvPr/>
        </p:nvSpPr>
        <p:spPr>
          <a:xfrm>
            <a:off x="1" y="0"/>
            <a:ext cx="12192000" cy="6858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pic>
        <p:nvPicPr>
          <p:cNvPr id="3" name="Picture Placeholder 2">
            <a:extLst>
              <a:ext uri="{FF2B5EF4-FFF2-40B4-BE49-F238E27FC236}">
                <a16:creationId xmlns:a16="http://schemas.microsoft.com/office/drawing/2014/main" id="{B00B8224-470A-4E9B-BA15-1EF9E0CDA88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073" r="8073"/>
          <a:stretch>
            <a:fillRect/>
          </a:stretch>
        </p:blipFill>
        <p:spPr>
          <a:xfrm>
            <a:off x="558800" y="444500"/>
            <a:ext cx="7481888" cy="5943600"/>
          </a:xfrm>
        </p:spPr>
      </p:pic>
      <p:grpSp>
        <p:nvGrpSpPr>
          <p:cNvPr id="2" name="Group 1">
            <a:extLst>
              <a:ext uri="{FF2B5EF4-FFF2-40B4-BE49-F238E27FC236}">
                <a16:creationId xmlns:a16="http://schemas.microsoft.com/office/drawing/2014/main" id="{6C70C64B-CC4E-42D5-A945-D616E96185F0}"/>
              </a:ext>
            </a:extLst>
          </p:cNvPr>
          <p:cNvGrpSpPr/>
          <p:nvPr/>
        </p:nvGrpSpPr>
        <p:grpSpPr>
          <a:xfrm>
            <a:off x="7068456" y="2549684"/>
            <a:ext cx="5123543" cy="2034263"/>
            <a:chOff x="7068456" y="2549684"/>
            <a:chExt cx="5123543" cy="2034263"/>
          </a:xfrm>
        </p:grpSpPr>
        <p:sp>
          <p:nvSpPr>
            <p:cNvPr id="6" name="Rectangle 5">
              <a:extLst>
                <a:ext uri="{FF2B5EF4-FFF2-40B4-BE49-F238E27FC236}">
                  <a16:creationId xmlns:a16="http://schemas.microsoft.com/office/drawing/2014/main" id="{8E2E6424-9A01-4F9B-A3F3-C11FE78BE93C}"/>
                </a:ext>
              </a:extLst>
            </p:cNvPr>
            <p:cNvSpPr/>
            <p:nvPr/>
          </p:nvSpPr>
          <p:spPr>
            <a:xfrm>
              <a:off x="7068456" y="2549684"/>
              <a:ext cx="5123543" cy="203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8" name="Rectangle 7">
              <a:extLst>
                <a:ext uri="{FF2B5EF4-FFF2-40B4-BE49-F238E27FC236}">
                  <a16:creationId xmlns:a16="http://schemas.microsoft.com/office/drawing/2014/main" id="{AA36DF1C-A401-49D5-A31D-1B99561A33B0}"/>
                </a:ext>
              </a:extLst>
            </p:cNvPr>
            <p:cNvSpPr/>
            <p:nvPr/>
          </p:nvSpPr>
          <p:spPr>
            <a:xfrm flipH="1">
              <a:off x="8334233" y="3105150"/>
              <a:ext cx="3021981" cy="923330"/>
            </a:xfrm>
            <a:prstGeom prst="rect">
              <a:avLst/>
            </a:prstGeom>
            <a:noFill/>
          </p:spPr>
          <p:txBody>
            <a:bodyPr wrap="none" lIns="91440" tIns="45720" rIns="91440" bIns="45720">
              <a:spAutoFit/>
            </a:bodyPr>
            <a:lstStyle/>
            <a:p>
              <a:r>
                <a:rPr lang="ar-SA" sz="5400" b="1" cap="none" dirty="0">
                  <a:ln w="0">
                    <a:noFill/>
                  </a:ln>
                  <a:solidFill>
                    <a:srgbClr val="2664F7"/>
                  </a:solidFill>
                  <a:latin typeface="Neo Sans Arabic" panose="020B0504030504040204" pitchFamily="34" charset="-78"/>
                  <a:cs typeface="Neo Sans Arabic" panose="020B0504030504040204" pitchFamily="34" charset="-78"/>
                </a:rPr>
                <a:t>شكراً لكم </a:t>
              </a:r>
              <a:endParaRPr lang="en-US" sz="5400" b="1" cap="none" dirty="0">
                <a:ln w="0">
                  <a:noFill/>
                </a:ln>
                <a:solidFill>
                  <a:srgbClr val="2664F7"/>
                </a:solidFill>
                <a:latin typeface="Neo Sans Arabic" panose="020B0504030504040204" pitchFamily="34" charset="-78"/>
                <a:cs typeface="Neo Sans Arabic" panose="020B0504030504040204" pitchFamily="34" charset="-78"/>
              </a:endParaRPr>
            </a:p>
          </p:txBody>
        </p:sp>
      </p:grpSp>
      <p:sp>
        <p:nvSpPr>
          <p:cNvPr id="9" name="Rectangle 8">
            <a:extLst>
              <a:ext uri="{FF2B5EF4-FFF2-40B4-BE49-F238E27FC236}">
                <a16:creationId xmlns:a16="http://schemas.microsoft.com/office/drawing/2014/main" id="{ED6C45F4-0CE4-48B1-BD94-8428C9C80F61}"/>
              </a:ext>
            </a:extLst>
          </p:cNvPr>
          <p:cNvSpPr/>
          <p:nvPr/>
        </p:nvSpPr>
        <p:spPr>
          <a:xfrm flipH="1">
            <a:off x="8040913" y="4793526"/>
            <a:ext cx="3920319" cy="461665"/>
          </a:xfrm>
          <a:prstGeom prst="rect">
            <a:avLst/>
          </a:prstGeom>
          <a:noFill/>
        </p:spPr>
        <p:txBody>
          <a:bodyPr wrap="square" lIns="91440" tIns="45720" rIns="91440" bIns="45720">
            <a:spAutoFit/>
          </a:bodyPr>
          <a:lstStyle/>
          <a:p>
            <a:pPr algn="justLow" rtl="1"/>
            <a:r>
              <a:rPr lang="ar-SA" sz="1200" dirty="0">
                <a:ln w="0">
                  <a:noFill/>
                </a:ln>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a:t>
            </a:r>
            <a:endParaRPr lang="en-US" sz="1200" cap="none" dirty="0">
              <a:ln w="0">
                <a:noFill/>
              </a:ln>
              <a:solidFill>
                <a:schemeClr val="bg1"/>
              </a:solidFill>
              <a:latin typeface="Neo Sans Arabic" panose="020B0504030504040204" pitchFamily="34" charset="-78"/>
              <a:cs typeface="Neo Sans Arabic" panose="020B0504030504040204" pitchFamily="34" charset="-78"/>
            </a:endParaRPr>
          </a:p>
        </p:txBody>
      </p:sp>
      <p:pic>
        <p:nvPicPr>
          <p:cNvPr id="10" name="Picture 9">
            <a:extLst>
              <a:ext uri="{FF2B5EF4-FFF2-40B4-BE49-F238E27FC236}">
                <a16:creationId xmlns:a16="http://schemas.microsoft.com/office/drawing/2014/main" id="{794C9598-82A8-4372-84A1-08562E344292}"/>
              </a:ext>
            </a:extLst>
          </p:cNvPr>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99487" y="5581274"/>
            <a:ext cx="3148009" cy="1107857"/>
          </a:xfrm>
          <a:prstGeom prst="rect">
            <a:avLst/>
          </a:prstGeom>
        </p:spPr>
      </p:pic>
    </p:spTree>
    <p:extLst>
      <p:ext uri="{BB962C8B-B14F-4D97-AF65-F5344CB8AC3E}">
        <p14:creationId xmlns:p14="http://schemas.microsoft.com/office/powerpoint/2010/main" val="28702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894937-514D-4135-A356-F2264BFA04E6}"/>
              </a:ext>
            </a:extLst>
          </p:cNvPr>
          <p:cNvSpPr/>
          <p:nvPr/>
        </p:nvSpPr>
        <p:spPr>
          <a:xfrm>
            <a:off x="6096000" y="-1"/>
            <a:ext cx="6096000" cy="580029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5" name="TextBox 4">
            <a:extLst>
              <a:ext uri="{FF2B5EF4-FFF2-40B4-BE49-F238E27FC236}">
                <a16:creationId xmlns:a16="http://schemas.microsoft.com/office/drawing/2014/main" id="{39718334-E8FB-4036-84F0-37D4B23F6EB4}"/>
              </a:ext>
            </a:extLst>
          </p:cNvPr>
          <p:cNvSpPr txBox="1"/>
          <p:nvPr/>
        </p:nvSpPr>
        <p:spPr>
          <a:xfrm>
            <a:off x="2843284" y="921426"/>
            <a:ext cx="2862658" cy="523220"/>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altLang="ko-KR" dirty="0"/>
              <a:t>عنوان الشريحة</a:t>
            </a:r>
            <a:endParaRPr lang="ko-KR" altLang="en-US" dirty="0"/>
          </a:p>
        </p:txBody>
      </p:sp>
      <p:sp>
        <p:nvSpPr>
          <p:cNvPr id="6" name="TextBox 5">
            <a:extLst>
              <a:ext uri="{FF2B5EF4-FFF2-40B4-BE49-F238E27FC236}">
                <a16:creationId xmlns:a16="http://schemas.microsoft.com/office/drawing/2014/main" id="{17054BE7-ADE1-4D96-8C13-714E7E4DFEE3}"/>
              </a:ext>
            </a:extLst>
          </p:cNvPr>
          <p:cNvSpPr txBox="1"/>
          <p:nvPr/>
        </p:nvSpPr>
        <p:spPr>
          <a:xfrm>
            <a:off x="229453" y="2474074"/>
            <a:ext cx="5476489" cy="3549355"/>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موقع بوربوينت بالعربي، هو موقع عربي تأسس في 2018، مُتخصص في تصميم وتحميل قوالب وعروض بوربوينت احترافية ومجانية باللغة العربية، وتنزيل قوالب البوربوينت بدون تسجيل أو دفع، وبروابط مباشرة مجانًا. قوالب شرائح البوربوينت [الحصرية] في موقع بوربوينت بالعربي تم تصميمها من قبل خُبراء في تصميم قوالب البوربوينت وتوفيرها للمستخدم العربي بشكلٍ مجّاني.</a:t>
            </a:r>
            <a:endParaRPr lang="ar-AE" altLang="ko-KR" dirty="0">
              <a:solidFill>
                <a:schemeClr val="tx1">
                  <a:lumMod val="50000"/>
                  <a:lumOff val="50000"/>
                </a:schemeClr>
              </a:solidFill>
            </a:endParaRPr>
          </a:p>
          <a:p>
            <a:pPr algn="justLow">
              <a:lnSpc>
                <a:spcPct val="150000"/>
              </a:lnSpc>
            </a:pPr>
            <a:r>
              <a:rPr lang="ar-SA" altLang="ko-KR" dirty="0">
                <a:solidFill>
                  <a:schemeClr val="tx1">
                    <a:lumMod val="50000"/>
                    <a:lumOff val="50000"/>
                  </a:schemeClr>
                </a:solidFill>
              </a:rPr>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algn="justLow">
              <a:lnSpc>
                <a:spcPct val="150000"/>
              </a:lnSpc>
            </a:pPr>
            <a:r>
              <a:rPr lang="ar-SA" altLang="ko-KR" dirty="0">
                <a:solidFill>
                  <a:schemeClr val="tx1">
                    <a:lumMod val="50000"/>
                    <a:lumOff val="50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justLow">
              <a:lnSpc>
                <a:spcPct val="150000"/>
              </a:lnSpc>
            </a:pPr>
            <a:r>
              <a:rPr lang="ar-SA" altLang="ko-KR" dirty="0">
                <a:solidFill>
                  <a:schemeClr val="tx1">
                    <a:lumMod val="50000"/>
                    <a:lumOff val="50000"/>
                  </a:schemeClr>
                </a:solidFill>
              </a:rPr>
              <a:t>إذا كنت تحتاج إلى عدد أكبر من الفقرات يتيح لك مولد النص العربى زيادة عدد الفقرات كما تريد.</a:t>
            </a:r>
            <a:endParaRPr lang="en-US" altLang="ko-KR" dirty="0">
              <a:solidFill>
                <a:schemeClr val="tx1">
                  <a:lumMod val="50000"/>
                  <a:lumOff val="50000"/>
                </a:schemeClr>
              </a:solidFill>
            </a:endParaRPr>
          </a:p>
        </p:txBody>
      </p:sp>
      <p:sp>
        <p:nvSpPr>
          <p:cNvPr id="2" name="Rectangle 1">
            <a:extLst>
              <a:ext uri="{FF2B5EF4-FFF2-40B4-BE49-F238E27FC236}">
                <a16:creationId xmlns:a16="http://schemas.microsoft.com/office/drawing/2014/main" id="{4A5E09AF-20E1-4215-86DD-4598ABE30399}"/>
              </a:ext>
            </a:extLst>
          </p:cNvPr>
          <p:cNvSpPr/>
          <p:nvPr/>
        </p:nvSpPr>
        <p:spPr>
          <a:xfrm>
            <a:off x="229453" y="1613382"/>
            <a:ext cx="5476489" cy="860692"/>
          </a:xfrm>
          <a:prstGeom prst="rect">
            <a:avLst/>
          </a:prstGeom>
        </p:spPr>
        <p:txBody>
          <a:bodyPr/>
          <a:lstStyle/>
          <a:p>
            <a:pPr algn="justLow" rtl="1" latinLnBrk="1">
              <a:lnSpc>
                <a:spcPct val="150000"/>
              </a:lnSpc>
              <a:spcBef>
                <a:spcPct val="20000"/>
              </a:spcBef>
            </a:pPr>
            <a:r>
              <a:rPr lang="ar-SA" altLang="ko-KR" sz="1600" dirty="0">
                <a:solidFill>
                  <a:schemeClr val="bg1">
                    <a:lumMod val="65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6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3" name="Rectangle 12">
            <a:extLst>
              <a:ext uri="{FF2B5EF4-FFF2-40B4-BE49-F238E27FC236}">
                <a16:creationId xmlns:a16="http://schemas.microsoft.com/office/drawing/2014/main" id="{CA320C52-A228-4715-8D35-8245F02B4B73}"/>
              </a:ext>
            </a:extLst>
          </p:cNvPr>
          <p:cNvSpPr/>
          <p:nvPr/>
        </p:nvSpPr>
        <p:spPr>
          <a:xfrm>
            <a:off x="11391900" y="625475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dirty="0">
              <a:latin typeface="Neo Sans Arabic" panose="020B0504030504040204" pitchFamily="34" charset="-78"/>
              <a:cs typeface="Neo Sans Arabic" panose="020B0504030504040204" pitchFamily="34" charset="-78"/>
            </a:endParaRPr>
          </a:p>
        </p:txBody>
      </p:sp>
      <p:cxnSp>
        <p:nvCxnSpPr>
          <p:cNvPr id="14" name="Straight Connector 13">
            <a:extLst>
              <a:ext uri="{FF2B5EF4-FFF2-40B4-BE49-F238E27FC236}">
                <a16:creationId xmlns:a16="http://schemas.microsoft.com/office/drawing/2014/main" id="{949DB5D5-A299-4364-82D1-C2C172A6B00A}"/>
              </a:ext>
            </a:extLst>
          </p:cNvPr>
          <p:cNvCxnSpPr/>
          <p:nvPr/>
        </p:nvCxnSpPr>
        <p:spPr>
          <a:xfrm flipH="1">
            <a:off x="2819400" y="6477000"/>
            <a:ext cx="8445500" cy="0"/>
          </a:xfrm>
          <a:prstGeom prst="line">
            <a:avLst/>
          </a:prstGeom>
          <a:ln>
            <a:solidFill>
              <a:srgbClr val="2664F7"/>
            </a:solidFill>
          </a:ln>
        </p:spPr>
        <p:style>
          <a:lnRef idx="1">
            <a:schemeClr val="accent1"/>
          </a:lnRef>
          <a:fillRef idx="0">
            <a:schemeClr val="accent1"/>
          </a:fillRef>
          <a:effectRef idx="0">
            <a:schemeClr val="accent1"/>
          </a:effectRef>
          <a:fontRef idx="minor">
            <a:schemeClr val="tx1"/>
          </a:fontRef>
        </p:style>
      </p:cxnSp>
      <p:pic>
        <p:nvPicPr>
          <p:cNvPr id="12" name="Picture Placeholder 11">
            <a:extLst>
              <a:ext uri="{FF2B5EF4-FFF2-40B4-BE49-F238E27FC236}">
                <a16:creationId xmlns:a16="http://schemas.microsoft.com/office/drawing/2014/main" id="{1650E2CF-200C-4887-99DB-A01C48C933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131" r="20131"/>
          <a:stretch>
            <a:fillRect/>
          </a:stretch>
        </p:blipFill>
        <p:spPr/>
      </p:pic>
    </p:spTree>
    <p:extLst>
      <p:ext uri="{BB962C8B-B14F-4D97-AF65-F5344CB8AC3E}">
        <p14:creationId xmlns:p14="http://schemas.microsoft.com/office/powerpoint/2010/main" val="131753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A3FC8E-95DB-4910-A8A7-275FF78A35F6}"/>
              </a:ext>
            </a:extLst>
          </p:cNvPr>
          <p:cNvSpPr/>
          <p:nvPr/>
        </p:nvSpPr>
        <p:spPr>
          <a:xfrm>
            <a:off x="0" y="-1"/>
            <a:ext cx="3430137" cy="6858001"/>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pic>
        <p:nvPicPr>
          <p:cNvPr id="5" name="Picture Placeholder 4">
            <a:extLst>
              <a:ext uri="{FF2B5EF4-FFF2-40B4-BE49-F238E27FC236}">
                <a16:creationId xmlns:a16="http://schemas.microsoft.com/office/drawing/2014/main" id="{924A0FC5-9AD2-4D01-AC1C-AD0748C122D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a:xfrm>
            <a:off x="0" y="0"/>
            <a:ext cx="6096000" cy="4343400"/>
          </a:xfrm>
        </p:spPr>
      </p:pic>
      <p:sp>
        <p:nvSpPr>
          <p:cNvPr id="6" name="Rectangle 5">
            <a:extLst>
              <a:ext uri="{FF2B5EF4-FFF2-40B4-BE49-F238E27FC236}">
                <a16:creationId xmlns:a16="http://schemas.microsoft.com/office/drawing/2014/main" id="{27E8FC00-F975-4F48-9142-8CC3190C2895}"/>
              </a:ext>
            </a:extLst>
          </p:cNvPr>
          <p:cNvSpPr/>
          <p:nvPr/>
        </p:nvSpPr>
        <p:spPr>
          <a:xfrm>
            <a:off x="7287906" y="2094931"/>
            <a:ext cx="3411939" cy="1003552"/>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7" name="Rectangle 6">
            <a:extLst>
              <a:ext uri="{FF2B5EF4-FFF2-40B4-BE49-F238E27FC236}">
                <a16:creationId xmlns:a16="http://schemas.microsoft.com/office/drawing/2014/main" id="{7BFFFAA2-FAF2-49AA-B561-034BC3338F8F}"/>
              </a:ext>
            </a:extLst>
          </p:cNvPr>
          <p:cNvSpPr/>
          <p:nvPr/>
        </p:nvSpPr>
        <p:spPr>
          <a:xfrm>
            <a:off x="7287906" y="3759517"/>
            <a:ext cx="3411939" cy="1003552"/>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8" name="Rectangle 7">
            <a:extLst>
              <a:ext uri="{FF2B5EF4-FFF2-40B4-BE49-F238E27FC236}">
                <a16:creationId xmlns:a16="http://schemas.microsoft.com/office/drawing/2014/main" id="{3C2CF2F3-38FE-401F-BEEC-931A6FC3A7D1}"/>
              </a:ext>
            </a:extLst>
          </p:cNvPr>
          <p:cNvSpPr/>
          <p:nvPr/>
        </p:nvSpPr>
        <p:spPr>
          <a:xfrm>
            <a:off x="7287906" y="5305568"/>
            <a:ext cx="3411939" cy="1010817"/>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9" name="TextBox 8">
            <a:extLst>
              <a:ext uri="{FF2B5EF4-FFF2-40B4-BE49-F238E27FC236}">
                <a16:creationId xmlns:a16="http://schemas.microsoft.com/office/drawing/2014/main" id="{14526968-010A-4E31-9433-66CBDDD05F59}"/>
              </a:ext>
            </a:extLst>
          </p:cNvPr>
          <p:cNvSpPr txBox="1"/>
          <p:nvPr/>
        </p:nvSpPr>
        <p:spPr>
          <a:xfrm>
            <a:off x="7837187" y="800921"/>
            <a:ext cx="2862658" cy="523220"/>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altLang="ko-KR" dirty="0"/>
              <a:t>عنوان الشريحة</a:t>
            </a:r>
            <a:endParaRPr lang="ko-KR" altLang="en-US" dirty="0"/>
          </a:p>
        </p:txBody>
      </p:sp>
      <p:sp>
        <p:nvSpPr>
          <p:cNvPr id="11" name="Rectangle 10">
            <a:extLst>
              <a:ext uri="{FF2B5EF4-FFF2-40B4-BE49-F238E27FC236}">
                <a16:creationId xmlns:a16="http://schemas.microsoft.com/office/drawing/2014/main" id="{A2A5318B-F87C-435B-BE43-3822EE588AB2}"/>
              </a:ext>
            </a:extLst>
          </p:cNvPr>
          <p:cNvSpPr/>
          <p:nvPr/>
        </p:nvSpPr>
        <p:spPr>
          <a:xfrm>
            <a:off x="10699845" y="1665114"/>
            <a:ext cx="1191906" cy="754629"/>
          </a:xfrm>
          <a:prstGeom prst="rect">
            <a:avLst/>
          </a:prstGeom>
        </p:spPr>
        <p:txBody>
          <a:bodyPr/>
          <a:lstStyle/>
          <a:p>
            <a:pPr algn="justLow" rtl="1"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.01</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2" name="Rectangle 11">
            <a:extLst>
              <a:ext uri="{FF2B5EF4-FFF2-40B4-BE49-F238E27FC236}">
                <a16:creationId xmlns:a16="http://schemas.microsoft.com/office/drawing/2014/main" id="{7792CE64-4383-41D7-8F52-F46AABC7C079}"/>
              </a:ext>
            </a:extLst>
          </p:cNvPr>
          <p:cNvSpPr/>
          <p:nvPr/>
        </p:nvSpPr>
        <p:spPr>
          <a:xfrm>
            <a:off x="10699845" y="3305916"/>
            <a:ext cx="1191906" cy="745533"/>
          </a:xfrm>
          <a:prstGeom prst="rect">
            <a:avLst/>
          </a:prstGeom>
        </p:spPr>
        <p:txBody>
          <a:bodyPr/>
          <a:lstStyle/>
          <a:p>
            <a:pPr algn="justLow"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.02</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3" name="Rectangle 12">
            <a:extLst>
              <a:ext uri="{FF2B5EF4-FFF2-40B4-BE49-F238E27FC236}">
                <a16:creationId xmlns:a16="http://schemas.microsoft.com/office/drawing/2014/main" id="{4D2B4BC0-1FA3-4F1A-9D28-67AC0AF7D361}"/>
              </a:ext>
            </a:extLst>
          </p:cNvPr>
          <p:cNvSpPr/>
          <p:nvPr/>
        </p:nvSpPr>
        <p:spPr>
          <a:xfrm>
            <a:off x="10699845" y="4829729"/>
            <a:ext cx="1191906" cy="790010"/>
          </a:xfrm>
          <a:prstGeom prst="rect">
            <a:avLst/>
          </a:prstGeom>
        </p:spPr>
        <p:txBody>
          <a:bodyPr/>
          <a:lstStyle/>
          <a:p>
            <a:pPr algn="justLow"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.03</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4" name="TextBox 13">
            <a:extLst>
              <a:ext uri="{FF2B5EF4-FFF2-40B4-BE49-F238E27FC236}">
                <a16:creationId xmlns:a16="http://schemas.microsoft.com/office/drawing/2014/main" id="{B6210DA9-E888-49FB-AF6F-5F52A2B53928}"/>
              </a:ext>
            </a:extLst>
          </p:cNvPr>
          <p:cNvSpPr txBox="1"/>
          <p:nvPr/>
        </p:nvSpPr>
        <p:spPr>
          <a:xfrm>
            <a:off x="7837187" y="1695891"/>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5" name="TextBox 14">
            <a:extLst>
              <a:ext uri="{FF2B5EF4-FFF2-40B4-BE49-F238E27FC236}">
                <a16:creationId xmlns:a16="http://schemas.microsoft.com/office/drawing/2014/main" id="{9FD2109C-ACA5-4EF1-8A1E-2097F792C0F9}"/>
              </a:ext>
            </a:extLst>
          </p:cNvPr>
          <p:cNvSpPr txBox="1"/>
          <p:nvPr/>
        </p:nvSpPr>
        <p:spPr>
          <a:xfrm>
            <a:off x="7837187" y="3328629"/>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6" name="TextBox 15">
            <a:extLst>
              <a:ext uri="{FF2B5EF4-FFF2-40B4-BE49-F238E27FC236}">
                <a16:creationId xmlns:a16="http://schemas.microsoft.com/office/drawing/2014/main" id="{86F315EE-C028-4C97-9CEC-205D48EA5931}"/>
              </a:ext>
            </a:extLst>
          </p:cNvPr>
          <p:cNvSpPr txBox="1"/>
          <p:nvPr/>
        </p:nvSpPr>
        <p:spPr>
          <a:xfrm>
            <a:off x="7837187" y="4874680"/>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7" name="Rectangle 16">
            <a:extLst>
              <a:ext uri="{FF2B5EF4-FFF2-40B4-BE49-F238E27FC236}">
                <a16:creationId xmlns:a16="http://schemas.microsoft.com/office/drawing/2014/main" id="{A5FF76B5-53D6-4D0A-9B5A-46E8AD36F3BB}"/>
              </a:ext>
            </a:extLst>
          </p:cNvPr>
          <p:cNvSpPr/>
          <p:nvPr/>
        </p:nvSpPr>
        <p:spPr>
          <a:xfrm>
            <a:off x="11391900" y="6254750"/>
            <a:ext cx="381000" cy="381000"/>
          </a:xfrm>
          <a:prstGeom prst="rect">
            <a:avLst/>
          </a:prstGeom>
          <a:solidFill>
            <a:srgbClr val="2664F7"/>
          </a:solidFill>
          <a:ln>
            <a:solidFill>
              <a:srgbClr val="2664F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18" name="Straight Connector 17">
            <a:extLst>
              <a:ext uri="{FF2B5EF4-FFF2-40B4-BE49-F238E27FC236}">
                <a16:creationId xmlns:a16="http://schemas.microsoft.com/office/drawing/2014/main" id="{35B7CF17-E54A-4108-BE67-50CEAA6BE8AE}"/>
              </a:ext>
            </a:extLst>
          </p:cNvPr>
          <p:cNvCxnSpPr>
            <a:cxnSpLocks/>
          </p:cNvCxnSpPr>
          <p:nvPr/>
        </p:nvCxnSpPr>
        <p:spPr>
          <a:xfrm flipH="1">
            <a:off x="3562066" y="6477000"/>
            <a:ext cx="7702834" cy="0"/>
          </a:xfrm>
          <a:prstGeom prst="line">
            <a:avLst/>
          </a:prstGeom>
          <a:ln>
            <a:solidFill>
              <a:srgbClr val="2664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3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2"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anim calcmode="lin" valueType="num">
                                      <p:cBhvr>
                                        <p:cTn id="32" dur="750" fill="hold"/>
                                        <p:tgtEl>
                                          <p:spTgt spid="12"/>
                                        </p:tgtEl>
                                        <p:attrNameLst>
                                          <p:attrName>ppt_x</p:attrName>
                                        </p:attrNameLst>
                                      </p:cBhvr>
                                      <p:tavLst>
                                        <p:tav tm="0">
                                          <p:val>
                                            <p:strVal val="#ppt_x"/>
                                          </p:val>
                                        </p:tav>
                                        <p:tav tm="100000">
                                          <p:val>
                                            <p:strVal val="#ppt_x"/>
                                          </p:val>
                                        </p:tav>
                                      </p:tavLst>
                                    </p:anim>
                                    <p:anim calcmode="lin" valueType="num">
                                      <p:cBhvr>
                                        <p:cTn id="33" dur="75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4250"/>
                            </p:stCondLst>
                            <p:childTnLst>
                              <p:par>
                                <p:cTn id="39" presetID="10"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anim calcmode="lin" valueType="num">
                                      <p:cBhvr>
                                        <p:cTn id="46" dur="750" fill="hold"/>
                                        <p:tgtEl>
                                          <p:spTgt spid="13"/>
                                        </p:tgtEl>
                                        <p:attrNameLst>
                                          <p:attrName>ppt_x</p:attrName>
                                        </p:attrNameLst>
                                      </p:cBhvr>
                                      <p:tavLst>
                                        <p:tav tm="0">
                                          <p:val>
                                            <p:strVal val="#ppt_x"/>
                                          </p:val>
                                        </p:tav>
                                        <p:tav tm="100000">
                                          <p:val>
                                            <p:strVal val="#ppt_x"/>
                                          </p:val>
                                        </p:tav>
                                      </p:tavLst>
                                    </p:anim>
                                    <p:anim calcmode="lin" valueType="num">
                                      <p:cBhvr>
                                        <p:cTn id="47" dur="75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a:extLst>
              <a:ext uri="{FF2B5EF4-FFF2-40B4-BE49-F238E27FC236}">
                <a16:creationId xmlns:a16="http://schemas.microsoft.com/office/drawing/2014/main" id="{15B59A01-7894-45E1-B2F5-310066C4380C}"/>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096806" y="2310178"/>
            <a:ext cx="2084544" cy="2313844"/>
          </a:xfrm>
        </p:spPr>
      </p:pic>
      <p:pic>
        <p:nvPicPr>
          <p:cNvPr id="25" name="Picture Placeholder 24">
            <a:extLst>
              <a:ext uri="{FF2B5EF4-FFF2-40B4-BE49-F238E27FC236}">
                <a16:creationId xmlns:a16="http://schemas.microsoft.com/office/drawing/2014/main" id="{82DA6709-EC8A-4226-A266-C24B8C0EA650}"/>
              </a:ext>
            </a:extLst>
          </p:cNvPr>
          <p:cNvPicPr>
            <a:picLocks noGrp="1" noChangeAspect="1"/>
          </p:cNvPicPr>
          <p:nvPr>
            <p:ph type="pic" sz="quarter" idx="11"/>
          </p:nvPr>
        </p:nvPicPr>
        <p:blipFill rotWithShape="1">
          <a:blip r:embed="rId4" cstate="email">
            <a:extLst>
              <a:ext uri="{28A0092B-C50C-407E-A947-70E740481C1C}">
                <a14:useLocalDpi xmlns:a14="http://schemas.microsoft.com/office/drawing/2010/main"/>
              </a:ext>
            </a:extLst>
          </a:blip>
          <a:srcRect/>
          <a:stretch/>
        </p:blipFill>
        <p:spPr>
          <a:xfrm>
            <a:off x="3735231" y="2310178"/>
            <a:ext cx="2084544" cy="2313844"/>
          </a:xfrm>
        </p:spPr>
      </p:pic>
      <p:pic>
        <p:nvPicPr>
          <p:cNvPr id="23" name="Picture Placeholder 22">
            <a:extLst>
              <a:ext uri="{FF2B5EF4-FFF2-40B4-BE49-F238E27FC236}">
                <a16:creationId xmlns:a16="http://schemas.microsoft.com/office/drawing/2014/main" id="{AC4599C3-AFA0-4C82-96CE-8FC58979888D}"/>
              </a:ext>
            </a:extLst>
          </p:cNvPr>
          <p:cNvPicPr>
            <a:picLocks noGrp="1" noChangeAspect="1"/>
          </p:cNvPicPr>
          <p:nvPr>
            <p:ph type="pic" sz="quarter" idx="12"/>
          </p:nvPr>
        </p:nvPicPr>
        <p:blipFill rotWithShape="1">
          <a:blip r:embed="rId5" cstate="email">
            <a:extLst>
              <a:ext uri="{28A0092B-C50C-407E-A947-70E740481C1C}">
                <a14:useLocalDpi xmlns:a14="http://schemas.microsoft.com/office/drawing/2010/main"/>
              </a:ext>
            </a:extLst>
          </a:blip>
          <a:srcRect t="-452"/>
          <a:stretch/>
        </p:blipFill>
        <p:spPr>
          <a:xfrm>
            <a:off x="6373656" y="2310178"/>
            <a:ext cx="2084544" cy="2313844"/>
          </a:xfrm>
        </p:spPr>
      </p:pic>
      <p:pic>
        <p:nvPicPr>
          <p:cNvPr id="21" name="Picture Placeholder 20">
            <a:extLst>
              <a:ext uri="{FF2B5EF4-FFF2-40B4-BE49-F238E27FC236}">
                <a16:creationId xmlns:a16="http://schemas.microsoft.com/office/drawing/2014/main" id="{F148B472-F4E4-466E-A3D5-C9C719B58E5B}"/>
              </a:ext>
            </a:extLst>
          </p:cNvPr>
          <p:cNvPicPr>
            <a:picLocks noGrp="1" noChangeAspect="1"/>
          </p:cNvPicPr>
          <p:nvPr>
            <p:ph type="pic" sz="quarter" idx="13"/>
          </p:nvPr>
        </p:nvPicPr>
        <p:blipFill rotWithShape="1">
          <a:blip r:embed="rId6" cstate="email">
            <a:extLst>
              <a:ext uri="{28A0092B-C50C-407E-A947-70E740481C1C}">
                <a14:useLocalDpi xmlns:a14="http://schemas.microsoft.com/office/drawing/2010/main"/>
              </a:ext>
            </a:extLst>
          </a:blip>
          <a:srcRect/>
          <a:stretch/>
        </p:blipFill>
        <p:spPr>
          <a:xfrm>
            <a:off x="9012081" y="2310178"/>
            <a:ext cx="2084544" cy="2313844"/>
          </a:xfrm>
        </p:spPr>
      </p:pic>
      <p:grpSp>
        <p:nvGrpSpPr>
          <p:cNvPr id="8" name="Group 11">
            <a:extLst>
              <a:ext uri="{FF2B5EF4-FFF2-40B4-BE49-F238E27FC236}">
                <a16:creationId xmlns:a16="http://schemas.microsoft.com/office/drawing/2014/main" id="{4E74DD76-54C0-474E-867A-D8DB350B49EB}"/>
              </a:ext>
            </a:extLst>
          </p:cNvPr>
          <p:cNvGrpSpPr/>
          <p:nvPr/>
        </p:nvGrpSpPr>
        <p:grpSpPr>
          <a:xfrm>
            <a:off x="1231317" y="4853576"/>
            <a:ext cx="1800200" cy="521878"/>
            <a:chOff x="2851759" y="3796461"/>
            <a:chExt cx="1800000" cy="521878"/>
          </a:xfrm>
        </p:grpSpPr>
        <p:sp>
          <p:nvSpPr>
            <p:cNvPr id="9" name="Text Placeholder 3">
              <a:extLst>
                <a:ext uri="{FF2B5EF4-FFF2-40B4-BE49-F238E27FC236}">
                  <a16:creationId xmlns:a16="http://schemas.microsoft.com/office/drawing/2014/main" id="{FA1DD79D-BBC5-4440-8D23-18681A29259E}"/>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1400" dirty="0">
                  <a:solidFill>
                    <a:srgbClr val="2664F7"/>
                  </a:solidFill>
                  <a:latin typeface="Neo Sans Arabic" panose="020B0504030504040204" pitchFamily="34" charset="-78"/>
                  <a:cs typeface="Neo Sans Arabic" panose="020B0504030504040204" pitchFamily="34" charset="-78"/>
                </a:rPr>
                <a:t>اسم الموظف الرابع</a:t>
              </a:r>
              <a:endParaRPr lang="en-US" sz="1400" dirty="0">
                <a:solidFill>
                  <a:srgbClr val="2664F7"/>
                </a:solidFill>
                <a:latin typeface="Neo Sans Arabic" panose="020B0504030504040204" pitchFamily="34" charset="-78"/>
                <a:cs typeface="Neo Sans Arabic" panose="020B0504030504040204" pitchFamily="34" charset="-78"/>
              </a:endParaRPr>
            </a:p>
          </p:txBody>
        </p:sp>
        <p:sp>
          <p:nvSpPr>
            <p:cNvPr id="10" name="Text Placeholder 5">
              <a:extLst>
                <a:ext uri="{FF2B5EF4-FFF2-40B4-BE49-F238E27FC236}">
                  <a16:creationId xmlns:a16="http://schemas.microsoft.com/office/drawing/2014/main" id="{A7308A51-1379-4D3D-A18E-68D84E612A78}"/>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متخصص مونتاج</a:t>
              </a:r>
              <a:endParaRPr lang="en-US" altLang="ko-KR"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grpSp>
      <p:grpSp>
        <p:nvGrpSpPr>
          <p:cNvPr id="11" name="Group 15">
            <a:extLst>
              <a:ext uri="{FF2B5EF4-FFF2-40B4-BE49-F238E27FC236}">
                <a16:creationId xmlns:a16="http://schemas.microsoft.com/office/drawing/2014/main" id="{8AFFD59E-6D4B-423B-8DD5-9C18E2E77804}"/>
              </a:ext>
            </a:extLst>
          </p:cNvPr>
          <p:cNvGrpSpPr/>
          <p:nvPr/>
        </p:nvGrpSpPr>
        <p:grpSpPr>
          <a:xfrm>
            <a:off x="3919686" y="4853576"/>
            <a:ext cx="1800200" cy="521878"/>
            <a:chOff x="2851759" y="3796461"/>
            <a:chExt cx="1800000" cy="521878"/>
          </a:xfrm>
        </p:grpSpPr>
        <p:sp>
          <p:nvSpPr>
            <p:cNvPr id="12" name="Text Placeholder 3">
              <a:extLst>
                <a:ext uri="{FF2B5EF4-FFF2-40B4-BE49-F238E27FC236}">
                  <a16:creationId xmlns:a16="http://schemas.microsoft.com/office/drawing/2014/main" id="{FF10813D-B853-4C4B-B9CF-B4B49F77A4F4}"/>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1400" dirty="0">
                  <a:solidFill>
                    <a:srgbClr val="2664F7"/>
                  </a:solidFill>
                  <a:latin typeface="Neo Sans Arabic" panose="020B0504030504040204" pitchFamily="34" charset="-78"/>
                  <a:cs typeface="Neo Sans Arabic" panose="020B0504030504040204" pitchFamily="34" charset="-78"/>
                </a:rPr>
                <a:t>اسم الموظف الثالث</a:t>
              </a:r>
              <a:endParaRPr lang="en-US" sz="1400" dirty="0">
                <a:solidFill>
                  <a:srgbClr val="2664F7"/>
                </a:solidFill>
                <a:latin typeface="Neo Sans Arabic" panose="020B0504030504040204" pitchFamily="34" charset="-78"/>
                <a:cs typeface="Neo Sans Arabic" panose="020B0504030504040204" pitchFamily="34" charset="-78"/>
              </a:endParaRPr>
            </a:p>
          </p:txBody>
        </p:sp>
        <p:sp>
          <p:nvSpPr>
            <p:cNvPr id="13" name="Text Placeholder 5">
              <a:extLst>
                <a:ext uri="{FF2B5EF4-FFF2-40B4-BE49-F238E27FC236}">
                  <a16:creationId xmlns:a16="http://schemas.microsoft.com/office/drawing/2014/main" id="{4AAE7A17-4B80-4C18-94E0-ED4A22665F6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خبير استراتيجي</a:t>
              </a:r>
              <a:endParaRPr lang="en-US" altLang="ko-KR"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grpSp>
      <p:grpSp>
        <p:nvGrpSpPr>
          <p:cNvPr id="14" name="Group 19">
            <a:extLst>
              <a:ext uri="{FF2B5EF4-FFF2-40B4-BE49-F238E27FC236}">
                <a16:creationId xmlns:a16="http://schemas.microsoft.com/office/drawing/2014/main" id="{7E8E1445-DB6C-449B-92DF-5A79536B9B96}"/>
              </a:ext>
            </a:extLst>
          </p:cNvPr>
          <p:cNvGrpSpPr/>
          <p:nvPr/>
        </p:nvGrpSpPr>
        <p:grpSpPr>
          <a:xfrm>
            <a:off x="6608055" y="4853576"/>
            <a:ext cx="1800200" cy="521878"/>
            <a:chOff x="2851759" y="3796461"/>
            <a:chExt cx="1800000" cy="521878"/>
          </a:xfrm>
        </p:grpSpPr>
        <p:sp>
          <p:nvSpPr>
            <p:cNvPr id="15" name="Text Placeholder 3">
              <a:extLst>
                <a:ext uri="{FF2B5EF4-FFF2-40B4-BE49-F238E27FC236}">
                  <a16:creationId xmlns:a16="http://schemas.microsoft.com/office/drawing/2014/main" id="{52927896-3EC4-46B5-B40F-93742B3735DC}"/>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1400" dirty="0">
                  <a:solidFill>
                    <a:srgbClr val="2664F7"/>
                  </a:solidFill>
                  <a:latin typeface="Neo Sans Arabic" panose="020B0504030504040204" pitchFamily="34" charset="-78"/>
                  <a:cs typeface="Neo Sans Arabic" panose="020B0504030504040204" pitchFamily="34" charset="-78"/>
                </a:rPr>
                <a:t>اسم الموظف الثاني</a:t>
              </a:r>
              <a:endParaRPr lang="en-US" sz="1400" dirty="0">
                <a:solidFill>
                  <a:srgbClr val="2664F7"/>
                </a:solidFill>
                <a:latin typeface="Neo Sans Arabic" panose="020B0504030504040204" pitchFamily="34" charset="-78"/>
                <a:cs typeface="Neo Sans Arabic" panose="020B0504030504040204" pitchFamily="34" charset="-78"/>
              </a:endParaRPr>
            </a:p>
          </p:txBody>
        </p:sp>
        <p:sp>
          <p:nvSpPr>
            <p:cNvPr id="16" name="Text Placeholder 5">
              <a:extLst>
                <a:ext uri="{FF2B5EF4-FFF2-40B4-BE49-F238E27FC236}">
                  <a16:creationId xmlns:a16="http://schemas.microsoft.com/office/drawing/2014/main" id="{1A72B599-FB59-4BC0-ABB1-77AF07DEAB1B}"/>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متخصص إعلامي</a:t>
              </a:r>
              <a:endParaRPr lang="en-US" altLang="ko-KR"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grpSp>
      <p:grpSp>
        <p:nvGrpSpPr>
          <p:cNvPr id="17" name="Group 36">
            <a:extLst>
              <a:ext uri="{FF2B5EF4-FFF2-40B4-BE49-F238E27FC236}">
                <a16:creationId xmlns:a16="http://schemas.microsoft.com/office/drawing/2014/main" id="{EBC95777-5148-4FE9-9C29-727BCF792303}"/>
              </a:ext>
            </a:extLst>
          </p:cNvPr>
          <p:cNvGrpSpPr/>
          <p:nvPr/>
        </p:nvGrpSpPr>
        <p:grpSpPr>
          <a:xfrm>
            <a:off x="9296425" y="4853576"/>
            <a:ext cx="1800200" cy="521878"/>
            <a:chOff x="2851759" y="3796461"/>
            <a:chExt cx="1800000" cy="521878"/>
          </a:xfrm>
        </p:grpSpPr>
        <p:sp>
          <p:nvSpPr>
            <p:cNvPr id="18" name="Text Placeholder 3">
              <a:extLst>
                <a:ext uri="{FF2B5EF4-FFF2-40B4-BE49-F238E27FC236}">
                  <a16:creationId xmlns:a16="http://schemas.microsoft.com/office/drawing/2014/main" id="{1881C69E-131E-49B6-84D9-4D9EA905E955}"/>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sz="1400" dirty="0">
                  <a:solidFill>
                    <a:srgbClr val="2664F7"/>
                  </a:solidFill>
                  <a:latin typeface="Neo Sans Arabic" panose="020B0504030504040204" pitchFamily="34" charset="-78"/>
                  <a:cs typeface="Neo Sans Arabic" panose="020B0504030504040204" pitchFamily="34" charset="-78"/>
                </a:rPr>
                <a:t>اسم الموظف الأول</a:t>
              </a:r>
              <a:endParaRPr lang="en-US" sz="1400" dirty="0">
                <a:solidFill>
                  <a:srgbClr val="2664F7"/>
                </a:solidFill>
                <a:latin typeface="Neo Sans Arabic" panose="020B0504030504040204" pitchFamily="34" charset="-78"/>
                <a:cs typeface="Neo Sans Arabic" panose="020B0504030504040204" pitchFamily="34" charset="-78"/>
              </a:endParaRPr>
            </a:p>
          </p:txBody>
        </p:sp>
        <p:sp>
          <p:nvSpPr>
            <p:cNvPr id="19" name="Text Placeholder 5">
              <a:extLst>
                <a:ext uri="{FF2B5EF4-FFF2-40B4-BE49-F238E27FC236}">
                  <a16:creationId xmlns:a16="http://schemas.microsoft.com/office/drawing/2014/main" id="{8AE8F8D5-7FF2-4D3D-8B38-A3A05BAD82F7}"/>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مدير المشروع</a:t>
              </a:r>
              <a:endParaRPr lang="en-US" altLang="ko-KR"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grpSp>
      <p:sp>
        <p:nvSpPr>
          <p:cNvPr id="20" name="Rectangle 19">
            <a:extLst>
              <a:ext uri="{FF2B5EF4-FFF2-40B4-BE49-F238E27FC236}">
                <a16:creationId xmlns:a16="http://schemas.microsoft.com/office/drawing/2014/main" id="{AAA0A47D-3AEC-4ED9-947E-5AC60B020B99}"/>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28" name="Rectangle 27">
            <a:extLst>
              <a:ext uri="{FF2B5EF4-FFF2-40B4-BE49-F238E27FC236}">
                <a16:creationId xmlns:a16="http://schemas.microsoft.com/office/drawing/2014/main" id="{1E08828D-442E-48BF-A076-E1B5C553D97E}"/>
              </a:ext>
            </a:extLst>
          </p:cNvPr>
          <p:cNvSpPr/>
          <p:nvPr/>
        </p:nvSpPr>
        <p:spPr>
          <a:xfrm flipH="1">
            <a:off x="4104108" y="810406"/>
            <a:ext cx="3983783" cy="923330"/>
          </a:xfrm>
          <a:prstGeom prst="rect">
            <a:avLst/>
          </a:prstGeom>
          <a:noFill/>
        </p:spPr>
        <p:txBody>
          <a:bodyPr wrap="none" rtlCol="0">
            <a:spAutoFit/>
          </a:bodyPr>
          <a:lstStyle/>
          <a:p>
            <a:pPr algn="r" rtl="1"/>
            <a:r>
              <a:rPr lang="ar-SA" sz="5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rPr>
              <a:t>فريق العمل</a:t>
            </a:r>
            <a:endParaRPr lang="en-US" sz="5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9" name="Rectangle 28">
            <a:extLst>
              <a:ext uri="{FF2B5EF4-FFF2-40B4-BE49-F238E27FC236}">
                <a16:creationId xmlns:a16="http://schemas.microsoft.com/office/drawing/2014/main" id="{F2497B5F-4B7C-417D-B68D-28B3E559B352}"/>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30" name="Straight Connector 29">
            <a:extLst>
              <a:ext uri="{FF2B5EF4-FFF2-40B4-BE49-F238E27FC236}">
                <a16:creationId xmlns:a16="http://schemas.microsoft.com/office/drawing/2014/main" id="{6977B637-B3E6-4505-82A0-B09889D4993D}"/>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00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A2B126E-C2A7-4E63-8BF0-796A234BEF1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3" name="Rectangle 2">
            <a:extLst>
              <a:ext uri="{FF2B5EF4-FFF2-40B4-BE49-F238E27FC236}">
                <a16:creationId xmlns:a16="http://schemas.microsoft.com/office/drawing/2014/main" id="{37ACEBC5-A6E9-429B-9E47-6EFDD766280F}"/>
              </a:ext>
            </a:extLst>
          </p:cNvPr>
          <p:cNvSpPr/>
          <p:nvPr/>
        </p:nvSpPr>
        <p:spPr>
          <a:xfrm flipH="1">
            <a:off x="6641911" y="4797473"/>
            <a:ext cx="4790094" cy="923330"/>
          </a:xfrm>
          <a:prstGeom prst="rect">
            <a:avLst/>
          </a:prstGeom>
          <a:noFill/>
        </p:spPr>
        <p:txBody>
          <a:bodyPr wrap="none" lIns="91440" tIns="45720" rIns="91440" bIns="45720">
            <a:spAutoFit/>
          </a:bodyPr>
          <a:lstStyle/>
          <a:p>
            <a:r>
              <a:rPr lang="ar-SA" sz="5400" b="1" cap="none" dirty="0">
                <a:ln w="0">
                  <a:noFill/>
                </a:ln>
                <a:solidFill>
                  <a:srgbClr val="2664F7"/>
                </a:solidFill>
                <a:latin typeface="Neo Sans Arabic" panose="020B0504030504040204" pitchFamily="34" charset="-78"/>
                <a:cs typeface="Neo Sans Arabic" panose="020B0504030504040204" pitchFamily="34" charset="-78"/>
              </a:rPr>
              <a:t>أبزر إنجاز للمشروع</a:t>
            </a:r>
            <a:endParaRPr lang="en-US" sz="5400" b="1" cap="none" dirty="0">
              <a:ln w="0">
                <a:noFill/>
              </a:ln>
              <a:solidFill>
                <a:srgbClr val="2664F7"/>
              </a:solidFill>
              <a:latin typeface="Neo Sans Arabic" panose="020B0504030504040204" pitchFamily="34" charset="-78"/>
              <a:cs typeface="Neo Sans Arabic" panose="020B0504030504040204" pitchFamily="34" charset="-78"/>
            </a:endParaRPr>
          </a:p>
        </p:txBody>
      </p:sp>
      <p:sp>
        <p:nvSpPr>
          <p:cNvPr id="4" name="Rectangle 3">
            <a:extLst>
              <a:ext uri="{FF2B5EF4-FFF2-40B4-BE49-F238E27FC236}">
                <a16:creationId xmlns:a16="http://schemas.microsoft.com/office/drawing/2014/main" id="{6797CE90-7DC5-4471-87A9-823AED0CE841}"/>
              </a:ext>
            </a:extLst>
          </p:cNvPr>
          <p:cNvSpPr/>
          <p:nvPr/>
        </p:nvSpPr>
        <p:spPr>
          <a:xfrm flipH="1">
            <a:off x="6641911" y="5910281"/>
            <a:ext cx="4790094" cy="461665"/>
          </a:xfrm>
          <a:prstGeom prst="rect">
            <a:avLst/>
          </a:prstGeom>
          <a:noFill/>
        </p:spPr>
        <p:txBody>
          <a:bodyPr wrap="square" lIns="91440" tIns="45720" rIns="91440" bIns="45720">
            <a:spAutoFit/>
          </a:bodyPr>
          <a:lstStyle/>
          <a:p>
            <a:pPr algn="justLow" rtl="1"/>
            <a:r>
              <a:rPr lang="ar-SA" sz="1200" dirty="0">
                <a:ln w="0">
                  <a:noFill/>
                </a:ln>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a:t>
            </a:r>
            <a:endParaRPr lang="en-US" sz="1200" cap="none" dirty="0">
              <a:ln w="0">
                <a:noFill/>
              </a:ln>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7" name="Rectangle 6">
            <a:extLst>
              <a:ext uri="{FF2B5EF4-FFF2-40B4-BE49-F238E27FC236}">
                <a16:creationId xmlns:a16="http://schemas.microsoft.com/office/drawing/2014/main" id="{BA37905F-6CF0-4B40-9C23-50EF7CA2E8CA}"/>
              </a:ext>
            </a:extLst>
          </p:cNvPr>
          <p:cNvSpPr/>
          <p:nvPr/>
        </p:nvSpPr>
        <p:spPr>
          <a:xfrm>
            <a:off x="11391900" y="6254750"/>
            <a:ext cx="381000" cy="381000"/>
          </a:xfrm>
          <a:prstGeom prst="rect">
            <a:avLst/>
          </a:prstGeom>
          <a:solidFill>
            <a:srgbClr val="2664F7"/>
          </a:solidFill>
          <a:ln>
            <a:solidFill>
              <a:srgbClr val="2664F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8" name="Straight Connector 7">
            <a:extLst>
              <a:ext uri="{FF2B5EF4-FFF2-40B4-BE49-F238E27FC236}">
                <a16:creationId xmlns:a16="http://schemas.microsoft.com/office/drawing/2014/main" id="{C159387E-09E0-4E51-8FEC-A8C13C024AA3}"/>
              </a:ext>
            </a:extLst>
          </p:cNvPr>
          <p:cNvCxnSpPr>
            <a:cxnSpLocks/>
          </p:cNvCxnSpPr>
          <p:nvPr/>
        </p:nvCxnSpPr>
        <p:spPr>
          <a:xfrm flipH="1">
            <a:off x="3562066" y="6477000"/>
            <a:ext cx="7702834" cy="0"/>
          </a:xfrm>
          <a:prstGeom prst="line">
            <a:avLst/>
          </a:prstGeom>
          <a:ln>
            <a:solidFill>
              <a:srgbClr val="2664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39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3DCAF7-EB6C-4DB2-923F-679D567DB470}"/>
              </a:ext>
            </a:extLst>
          </p:cNvPr>
          <p:cNvPicPr>
            <a:picLocks noGrp="1" noChangeAspect="1"/>
          </p:cNvPicPr>
          <p:nvPr>
            <p:ph type="pic" idx="15"/>
          </p:nvPr>
        </p:nvPicPr>
        <p:blipFill>
          <a:blip r:embed="rId3" cstate="email">
            <a:extLst>
              <a:ext uri="{28A0092B-C50C-407E-A947-70E740481C1C}">
                <a14:useLocalDpi xmlns:a14="http://schemas.microsoft.com/office/drawing/2010/main"/>
              </a:ext>
            </a:extLst>
          </a:blip>
          <a:srcRect l="92" r="92"/>
          <a:stretch>
            <a:fillRect/>
          </a:stretch>
        </p:blipFill>
        <p:spPr/>
      </p:pic>
      <p:pic>
        <p:nvPicPr>
          <p:cNvPr id="26" name="Picture Placeholder 25">
            <a:extLst>
              <a:ext uri="{FF2B5EF4-FFF2-40B4-BE49-F238E27FC236}">
                <a16:creationId xmlns:a16="http://schemas.microsoft.com/office/drawing/2014/main" id="{51C37821-3373-4ECD-B67F-9EC5B5C0CBB5}"/>
              </a:ext>
            </a:extLst>
          </p:cNvPr>
          <p:cNvPicPr>
            <a:picLocks noGrp="1" noChangeAspect="1"/>
          </p:cNvPicPr>
          <p:nvPr>
            <p:ph type="pic" idx="16"/>
          </p:nvPr>
        </p:nvPicPr>
        <p:blipFill>
          <a:blip r:embed="rId4" cstate="email">
            <a:extLst>
              <a:ext uri="{28A0092B-C50C-407E-A947-70E740481C1C}">
                <a14:useLocalDpi xmlns:a14="http://schemas.microsoft.com/office/drawing/2010/main"/>
              </a:ext>
            </a:extLst>
          </a:blip>
          <a:srcRect l="147" r="147"/>
          <a:stretch>
            <a:fillRect/>
          </a:stretch>
        </p:blipFill>
        <p:spPr/>
      </p:pic>
      <p:pic>
        <p:nvPicPr>
          <p:cNvPr id="11" name="Picture Placeholder 10">
            <a:extLst>
              <a:ext uri="{FF2B5EF4-FFF2-40B4-BE49-F238E27FC236}">
                <a16:creationId xmlns:a16="http://schemas.microsoft.com/office/drawing/2014/main" id="{20C75FEF-97C3-4AEA-B119-A950E8D5F1A3}"/>
              </a:ext>
            </a:extLst>
          </p:cNvPr>
          <p:cNvPicPr>
            <a:picLocks noGrp="1" noChangeAspect="1"/>
          </p:cNvPicPr>
          <p:nvPr>
            <p:ph type="pic" idx="17"/>
          </p:nvPr>
        </p:nvPicPr>
        <p:blipFill>
          <a:blip r:embed="rId5" cstate="email">
            <a:extLst>
              <a:ext uri="{28A0092B-C50C-407E-A947-70E740481C1C}">
                <a14:useLocalDpi xmlns:a14="http://schemas.microsoft.com/office/drawing/2010/main"/>
              </a:ext>
            </a:extLst>
          </a:blip>
          <a:srcRect l="92" r="92"/>
          <a:stretch>
            <a:fillRect/>
          </a:stretch>
        </p:blipFill>
        <p:spPr/>
      </p:pic>
      <p:pic>
        <p:nvPicPr>
          <p:cNvPr id="28" name="Picture Placeholder 27">
            <a:extLst>
              <a:ext uri="{FF2B5EF4-FFF2-40B4-BE49-F238E27FC236}">
                <a16:creationId xmlns:a16="http://schemas.microsoft.com/office/drawing/2014/main" id="{348EFDC0-0556-4F39-86D6-E55855C1BDD6}"/>
              </a:ext>
            </a:extLst>
          </p:cNvPr>
          <p:cNvPicPr>
            <a:picLocks noGrp="1" noChangeAspect="1"/>
          </p:cNvPicPr>
          <p:nvPr>
            <p:ph type="pic" idx="18"/>
          </p:nvPr>
        </p:nvPicPr>
        <p:blipFill>
          <a:blip r:embed="rId6" cstate="email">
            <a:extLst>
              <a:ext uri="{28A0092B-C50C-407E-A947-70E740481C1C}">
                <a14:useLocalDpi xmlns:a14="http://schemas.microsoft.com/office/drawing/2010/main"/>
              </a:ext>
            </a:extLst>
          </a:blip>
          <a:srcRect l="147" r="147"/>
          <a:stretch>
            <a:fillRect/>
          </a:stretch>
        </p:blipFill>
        <p:spPr/>
      </p:pic>
      <p:pic>
        <p:nvPicPr>
          <p:cNvPr id="30" name="Picture Placeholder 29">
            <a:extLst>
              <a:ext uri="{FF2B5EF4-FFF2-40B4-BE49-F238E27FC236}">
                <a16:creationId xmlns:a16="http://schemas.microsoft.com/office/drawing/2014/main" id="{6EFBF891-FCF4-4605-9599-9F150DB55244}"/>
              </a:ext>
            </a:extLst>
          </p:cNvPr>
          <p:cNvPicPr>
            <a:picLocks noGrp="1" noChangeAspect="1"/>
          </p:cNvPicPr>
          <p:nvPr>
            <p:ph type="pic" idx="20"/>
          </p:nvPr>
        </p:nvPicPr>
        <p:blipFill>
          <a:blip r:embed="rId7" cstate="email">
            <a:extLst>
              <a:ext uri="{28A0092B-C50C-407E-A947-70E740481C1C}">
                <a14:useLocalDpi xmlns:a14="http://schemas.microsoft.com/office/drawing/2010/main"/>
              </a:ext>
            </a:extLst>
          </a:blip>
          <a:srcRect t="129" b="129"/>
          <a:stretch>
            <a:fillRect/>
          </a:stretch>
        </p:blipFill>
        <p:spPr/>
      </p:pic>
      <p:grpSp>
        <p:nvGrpSpPr>
          <p:cNvPr id="3" name="Group 2">
            <a:extLst>
              <a:ext uri="{FF2B5EF4-FFF2-40B4-BE49-F238E27FC236}">
                <a16:creationId xmlns:a16="http://schemas.microsoft.com/office/drawing/2014/main" id="{E0C3855B-6082-404B-8F0C-FAD87B3DF8C1}"/>
              </a:ext>
            </a:extLst>
          </p:cNvPr>
          <p:cNvGrpSpPr/>
          <p:nvPr/>
        </p:nvGrpSpPr>
        <p:grpSpPr>
          <a:xfrm>
            <a:off x="7155811" y="1176134"/>
            <a:ext cx="2160000" cy="1440000"/>
            <a:chOff x="7155811" y="1176134"/>
            <a:chExt cx="2160000" cy="1440000"/>
          </a:xfrm>
        </p:grpSpPr>
        <p:sp>
          <p:nvSpPr>
            <p:cNvPr id="29" name="Rectangle 28">
              <a:extLst>
                <a:ext uri="{FF2B5EF4-FFF2-40B4-BE49-F238E27FC236}">
                  <a16:creationId xmlns:a16="http://schemas.microsoft.com/office/drawing/2014/main" id="{A07F2390-C144-4878-BF70-6DFD19ACB263}"/>
                </a:ext>
              </a:extLst>
            </p:cNvPr>
            <p:cNvSpPr/>
            <p:nvPr/>
          </p:nvSpPr>
          <p:spPr>
            <a:xfrm>
              <a:off x="7155811" y="1176134"/>
              <a:ext cx="2160000" cy="1440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13" name="Shape 1258">
              <a:extLst>
                <a:ext uri="{FF2B5EF4-FFF2-40B4-BE49-F238E27FC236}">
                  <a16:creationId xmlns:a16="http://schemas.microsoft.com/office/drawing/2014/main" id="{27A4C241-281A-47FB-AD12-9D96E1C18A94}"/>
                </a:ext>
              </a:extLst>
            </p:cNvPr>
            <p:cNvSpPr/>
            <p:nvPr/>
          </p:nvSpPr>
          <p:spPr>
            <a:xfrm>
              <a:off x="7993160" y="1283425"/>
              <a:ext cx="480466" cy="386441"/>
            </a:xfrm>
            <a:custGeom>
              <a:avLst/>
              <a:gdLst/>
              <a:ahLst/>
              <a:cxnLst>
                <a:cxn ang="0">
                  <a:pos x="wd2" y="hd2"/>
                </a:cxn>
                <a:cxn ang="5400000">
                  <a:pos x="wd2" y="hd2"/>
                </a:cxn>
                <a:cxn ang="10800000">
                  <a:pos x="wd2" y="hd2"/>
                </a:cxn>
                <a:cxn ang="16200000">
                  <a:pos x="wd2" y="hd2"/>
                </a:cxn>
              </a:cxnLst>
              <a:rect l="0" t="0" r="r" b="b"/>
              <a:pathLst>
                <a:path w="21400" h="21364" extrusionOk="0">
                  <a:moveTo>
                    <a:pt x="7274" y="21020"/>
                  </a:moveTo>
                  <a:cubicBezTo>
                    <a:pt x="7274" y="21375"/>
                    <a:pt x="7436" y="21475"/>
                    <a:pt x="7659" y="21224"/>
                  </a:cubicBezTo>
                  <a:cubicBezTo>
                    <a:pt x="7951" y="20893"/>
                    <a:pt x="10973" y="17527"/>
                    <a:pt x="10973" y="17527"/>
                  </a:cubicBezTo>
                  <a:lnTo>
                    <a:pt x="7274" y="15154"/>
                  </a:lnTo>
                  <a:cubicBezTo>
                    <a:pt x="7274" y="15154"/>
                    <a:pt x="7274" y="21020"/>
                    <a:pt x="7274" y="21020"/>
                  </a:cubicBezTo>
                  <a:close/>
                  <a:moveTo>
                    <a:pt x="20811" y="50"/>
                  </a:moveTo>
                  <a:cubicBezTo>
                    <a:pt x="20411" y="224"/>
                    <a:pt x="667" y="8860"/>
                    <a:pt x="277" y="9031"/>
                  </a:cubicBezTo>
                  <a:cubicBezTo>
                    <a:pt x="-53" y="9175"/>
                    <a:pt x="-126" y="9529"/>
                    <a:pt x="266" y="9722"/>
                  </a:cubicBezTo>
                  <a:cubicBezTo>
                    <a:pt x="732" y="9955"/>
                    <a:pt x="4681" y="11918"/>
                    <a:pt x="4681" y="11918"/>
                  </a:cubicBezTo>
                  <a:lnTo>
                    <a:pt x="4681" y="11918"/>
                  </a:lnTo>
                  <a:lnTo>
                    <a:pt x="7297" y="13218"/>
                  </a:lnTo>
                  <a:cubicBezTo>
                    <a:pt x="7297" y="13218"/>
                    <a:pt x="19902" y="1731"/>
                    <a:pt x="20071" y="1575"/>
                  </a:cubicBezTo>
                  <a:cubicBezTo>
                    <a:pt x="20244" y="1419"/>
                    <a:pt x="20441" y="1712"/>
                    <a:pt x="20317" y="1880"/>
                  </a:cubicBezTo>
                  <a:cubicBezTo>
                    <a:pt x="20192" y="2049"/>
                    <a:pt x="11163" y="14168"/>
                    <a:pt x="11163" y="14168"/>
                  </a:cubicBezTo>
                  <a:lnTo>
                    <a:pt x="11163" y="14171"/>
                  </a:lnTo>
                  <a:lnTo>
                    <a:pt x="10637" y="14897"/>
                  </a:lnTo>
                  <a:lnTo>
                    <a:pt x="11334" y="15362"/>
                  </a:lnTo>
                  <a:lnTo>
                    <a:pt x="11334" y="15362"/>
                  </a:lnTo>
                  <a:cubicBezTo>
                    <a:pt x="11334" y="15362"/>
                    <a:pt x="16742" y="18976"/>
                    <a:pt x="17128" y="19233"/>
                  </a:cubicBezTo>
                  <a:cubicBezTo>
                    <a:pt x="17466" y="19458"/>
                    <a:pt x="17905" y="19272"/>
                    <a:pt x="18002" y="18751"/>
                  </a:cubicBezTo>
                  <a:cubicBezTo>
                    <a:pt x="18118" y="18136"/>
                    <a:pt x="21311" y="1053"/>
                    <a:pt x="21382" y="672"/>
                  </a:cubicBezTo>
                  <a:cubicBezTo>
                    <a:pt x="21474" y="177"/>
                    <a:pt x="21210" y="-125"/>
                    <a:pt x="20811" y="5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3600">
                <a:latin typeface="Neo Sans Arabic" panose="020B0504030504040204" pitchFamily="34" charset="-78"/>
                <a:cs typeface="Neo Sans Arabic" panose="020B0504030504040204" pitchFamily="34" charset="-78"/>
              </a:endParaRPr>
            </a:p>
          </p:txBody>
        </p:sp>
        <p:sp>
          <p:nvSpPr>
            <p:cNvPr id="6" name="Rectangle 5">
              <a:extLst>
                <a:ext uri="{FF2B5EF4-FFF2-40B4-BE49-F238E27FC236}">
                  <a16:creationId xmlns:a16="http://schemas.microsoft.com/office/drawing/2014/main" id="{095CF806-CE72-4CE1-B3C0-C33F20836EAB}"/>
                </a:ext>
              </a:extLst>
            </p:cNvPr>
            <p:cNvSpPr/>
            <p:nvPr/>
          </p:nvSpPr>
          <p:spPr>
            <a:xfrm>
              <a:off x="7242793" y="1914521"/>
              <a:ext cx="1981200" cy="461665"/>
            </a:xfrm>
            <a:prstGeom prst="rect">
              <a:avLst/>
            </a:prstGeom>
          </p:spPr>
          <p:txBody>
            <a:bodyPr wrap="square">
              <a:spAutoFit/>
            </a:bodyPr>
            <a:lstStyle/>
            <a:p>
              <a:pPr algn="ctr" rtl="1"/>
              <a:r>
                <a:rPr lang="ar-SA" altLang="ko-KR" sz="1200" dirty="0">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a:t>
              </a:r>
              <a:endParaRPr lang="ar-PS" sz="1200" dirty="0">
                <a:solidFill>
                  <a:schemeClr val="bg1"/>
                </a:solidFill>
                <a:latin typeface="Neo Sans Arabic" panose="020B0504030504040204" pitchFamily="34" charset="-78"/>
                <a:cs typeface="Neo Sans Arabic" panose="020B0504030504040204" pitchFamily="34" charset="-78"/>
              </a:endParaRPr>
            </a:p>
          </p:txBody>
        </p:sp>
      </p:grpSp>
      <p:grpSp>
        <p:nvGrpSpPr>
          <p:cNvPr id="2" name="Group 1">
            <a:extLst>
              <a:ext uri="{FF2B5EF4-FFF2-40B4-BE49-F238E27FC236}">
                <a16:creationId xmlns:a16="http://schemas.microsoft.com/office/drawing/2014/main" id="{B94F5D6C-C725-4BBC-B4D8-CDBDAA869DE6}"/>
              </a:ext>
            </a:extLst>
          </p:cNvPr>
          <p:cNvGrpSpPr/>
          <p:nvPr/>
        </p:nvGrpSpPr>
        <p:grpSpPr>
          <a:xfrm>
            <a:off x="9315811" y="2612460"/>
            <a:ext cx="2160000" cy="1440000"/>
            <a:chOff x="9315811" y="2612460"/>
            <a:chExt cx="2160000" cy="1440000"/>
          </a:xfrm>
        </p:grpSpPr>
        <p:sp>
          <p:nvSpPr>
            <p:cNvPr id="25" name="Rectangle 24">
              <a:extLst>
                <a:ext uri="{FF2B5EF4-FFF2-40B4-BE49-F238E27FC236}">
                  <a16:creationId xmlns:a16="http://schemas.microsoft.com/office/drawing/2014/main" id="{874830B5-D1F3-4751-8161-CF5EEFF3DDE2}"/>
                </a:ext>
              </a:extLst>
            </p:cNvPr>
            <p:cNvSpPr/>
            <p:nvPr/>
          </p:nvSpPr>
          <p:spPr>
            <a:xfrm>
              <a:off x="9315811" y="2612460"/>
              <a:ext cx="2160000" cy="1440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12" name="Shape 1255">
              <a:extLst>
                <a:ext uri="{FF2B5EF4-FFF2-40B4-BE49-F238E27FC236}">
                  <a16:creationId xmlns:a16="http://schemas.microsoft.com/office/drawing/2014/main" id="{A8C9B7BA-5E23-4063-B590-391CA7242E85}"/>
                </a:ext>
              </a:extLst>
            </p:cNvPr>
            <p:cNvSpPr/>
            <p:nvPr/>
          </p:nvSpPr>
          <p:spPr>
            <a:xfrm>
              <a:off x="10198140" y="2776581"/>
              <a:ext cx="310203" cy="531356"/>
            </a:xfrm>
            <a:custGeom>
              <a:avLst/>
              <a:gdLst/>
              <a:ahLst/>
              <a:cxnLst>
                <a:cxn ang="0">
                  <a:pos x="wd2" y="hd2"/>
                </a:cxn>
                <a:cxn ang="5400000">
                  <a:pos x="wd2" y="hd2"/>
                </a:cxn>
                <a:cxn ang="10800000">
                  <a:pos x="wd2" y="hd2"/>
                </a:cxn>
                <a:cxn ang="16200000">
                  <a:pos x="wd2" y="hd2"/>
                </a:cxn>
              </a:cxnLst>
              <a:rect l="0" t="0" r="r" b="b"/>
              <a:pathLst>
                <a:path w="21478" h="21528" extrusionOk="0">
                  <a:moveTo>
                    <a:pt x="18320" y="12415"/>
                  </a:moveTo>
                  <a:cubicBezTo>
                    <a:pt x="17718" y="12671"/>
                    <a:pt x="17077" y="12897"/>
                    <a:pt x="16403" y="13091"/>
                  </a:cubicBezTo>
                  <a:lnTo>
                    <a:pt x="14954" y="17891"/>
                  </a:lnTo>
                  <a:lnTo>
                    <a:pt x="21478" y="15820"/>
                  </a:lnTo>
                  <a:cubicBezTo>
                    <a:pt x="21478" y="15820"/>
                    <a:pt x="18320" y="12415"/>
                    <a:pt x="18320" y="12415"/>
                  </a:cubicBezTo>
                  <a:close/>
                  <a:moveTo>
                    <a:pt x="2856" y="12360"/>
                  </a:moveTo>
                  <a:lnTo>
                    <a:pt x="449" y="20347"/>
                  </a:lnTo>
                  <a:lnTo>
                    <a:pt x="6506" y="19822"/>
                  </a:lnTo>
                  <a:lnTo>
                    <a:pt x="11891" y="21528"/>
                  </a:lnTo>
                  <a:lnTo>
                    <a:pt x="14289" y="13573"/>
                  </a:lnTo>
                  <a:cubicBezTo>
                    <a:pt x="13132" y="13769"/>
                    <a:pt x="11912" y="13880"/>
                    <a:pt x="10648" y="13880"/>
                  </a:cubicBezTo>
                  <a:cubicBezTo>
                    <a:pt x="7726" y="13880"/>
                    <a:pt x="5035" y="13311"/>
                    <a:pt x="2856" y="12360"/>
                  </a:cubicBezTo>
                  <a:close/>
                  <a:moveTo>
                    <a:pt x="10650" y="10083"/>
                  </a:moveTo>
                  <a:cubicBezTo>
                    <a:pt x="7013" y="10083"/>
                    <a:pt x="4066" y="8357"/>
                    <a:pt x="4066" y="6231"/>
                  </a:cubicBezTo>
                  <a:cubicBezTo>
                    <a:pt x="4066" y="4103"/>
                    <a:pt x="7013" y="2378"/>
                    <a:pt x="10650" y="2378"/>
                  </a:cubicBezTo>
                  <a:cubicBezTo>
                    <a:pt x="14287" y="2378"/>
                    <a:pt x="17234" y="4103"/>
                    <a:pt x="17234" y="6231"/>
                  </a:cubicBezTo>
                  <a:cubicBezTo>
                    <a:pt x="17234" y="8357"/>
                    <a:pt x="14284" y="10083"/>
                    <a:pt x="10650" y="10083"/>
                  </a:cubicBezTo>
                  <a:close/>
                  <a:moveTo>
                    <a:pt x="16120" y="11504"/>
                  </a:moveTo>
                  <a:cubicBezTo>
                    <a:pt x="16349" y="11211"/>
                    <a:pt x="16982" y="10941"/>
                    <a:pt x="17528" y="10904"/>
                  </a:cubicBezTo>
                  <a:cubicBezTo>
                    <a:pt x="18074" y="10868"/>
                    <a:pt x="18572" y="10576"/>
                    <a:pt x="18634" y="10256"/>
                  </a:cubicBezTo>
                  <a:cubicBezTo>
                    <a:pt x="18699" y="9939"/>
                    <a:pt x="19160" y="9567"/>
                    <a:pt x="19658" y="9432"/>
                  </a:cubicBezTo>
                  <a:cubicBezTo>
                    <a:pt x="20157" y="9298"/>
                    <a:pt x="20477" y="8930"/>
                    <a:pt x="20373" y="8617"/>
                  </a:cubicBezTo>
                  <a:cubicBezTo>
                    <a:pt x="20260" y="8301"/>
                    <a:pt x="20504" y="7865"/>
                    <a:pt x="20907" y="7649"/>
                  </a:cubicBezTo>
                  <a:cubicBezTo>
                    <a:pt x="21312" y="7429"/>
                    <a:pt x="21422" y="7022"/>
                    <a:pt x="21153" y="6741"/>
                  </a:cubicBezTo>
                  <a:cubicBezTo>
                    <a:pt x="20884" y="6463"/>
                    <a:pt x="20884" y="6004"/>
                    <a:pt x="21153" y="5725"/>
                  </a:cubicBezTo>
                  <a:cubicBezTo>
                    <a:pt x="21422" y="5443"/>
                    <a:pt x="21312" y="5036"/>
                    <a:pt x="20907" y="4817"/>
                  </a:cubicBezTo>
                  <a:cubicBezTo>
                    <a:pt x="20504" y="4599"/>
                    <a:pt x="20262" y="4164"/>
                    <a:pt x="20373" y="3850"/>
                  </a:cubicBezTo>
                  <a:cubicBezTo>
                    <a:pt x="20477" y="3535"/>
                    <a:pt x="20157" y="3166"/>
                    <a:pt x="19658" y="3032"/>
                  </a:cubicBezTo>
                  <a:cubicBezTo>
                    <a:pt x="19162" y="2897"/>
                    <a:pt x="18699" y="2527"/>
                    <a:pt x="18634" y="2208"/>
                  </a:cubicBezTo>
                  <a:cubicBezTo>
                    <a:pt x="18570" y="1891"/>
                    <a:pt x="18072" y="1598"/>
                    <a:pt x="17528" y="1560"/>
                  </a:cubicBezTo>
                  <a:cubicBezTo>
                    <a:pt x="16982" y="1522"/>
                    <a:pt x="16349" y="1252"/>
                    <a:pt x="16120" y="961"/>
                  </a:cubicBezTo>
                  <a:cubicBezTo>
                    <a:pt x="15888" y="669"/>
                    <a:pt x="15260" y="482"/>
                    <a:pt x="14722" y="547"/>
                  </a:cubicBezTo>
                  <a:cubicBezTo>
                    <a:pt x="14184" y="609"/>
                    <a:pt x="13440" y="467"/>
                    <a:pt x="13068" y="232"/>
                  </a:cubicBezTo>
                  <a:cubicBezTo>
                    <a:pt x="12695" y="-6"/>
                    <a:pt x="11998" y="-70"/>
                    <a:pt x="11519" y="88"/>
                  </a:cubicBezTo>
                  <a:cubicBezTo>
                    <a:pt x="11041" y="245"/>
                    <a:pt x="10257" y="245"/>
                    <a:pt x="9781" y="88"/>
                  </a:cubicBezTo>
                  <a:cubicBezTo>
                    <a:pt x="9302" y="-72"/>
                    <a:pt x="8607" y="-9"/>
                    <a:pt x="8229" y="229"/>
                  </a:cubicBezTo>
                  <a:cubicBezTo>
                    <a:pt x="7860" y="465"/>
                    <a:pt x="7116" y="607"/>
                    <a:pt x="6576" y="545"/>
                  </a:cubicBezTo>
                  <a:cubicBezTo>
                    <a:pt x="6039" y="481"/>
                    <a:pt x="5410" y="668"/>
                    <a:pt x="5182" y="960"/>
                  </a:cubicBezTo>
                  <a:cubicBezTo>
                    <a:pt x="4951" y="1250"/>
                    <a:pt x="4318" y="1521"/>
                    <a:pt x="3772" y="1557"/>
                  </a:cubicBezTo>
                  <a:cubicBezTo>
                    <a:pt x="3226" y="1597"/>
                    <a:pt x="2728" y="1888"/>
                    <a:pt x="2664" y="2207"/>
                  </a:cubicBezTo>
                  <a:cubicBezTo>
                    <a:pt x="2599" y="2525"/>
                    <a:pt x="2140" y="2896"/>
                    <a:pt x="1640" y="3029"/>
                  </a:cubicBezTo>
                  <a:cubicBezTo>
                    <a:pt x="1144" y="3164"/>
                    <a:pt x="823" y="3532"/>
                    <a:pt x="931" y="3847"/>
                  </a:cubicBezTo>
                  <a:cubicBezTo>
                    <a:pt x="1038" y="4161"/>
                    <a:pt x="796" y="4598"/>
                    <a:pt x="393" y="4815"/>
                  </a:cubicBezTo>
                  <a:cubicBezTo>
                    <a:pt x="-10" y="5033"/>
                    <a:pt x="-122" y="5440"/>
                    <a:pt x="147" y="5723"/>
                  </a:cubicBezTo>
                  <a:cubicBezTo>
                    <a:pt x="416" y="6001"/>
                    <a:pt x="416" y="6460"/>
                    <a:pt x="147" y="6739"/>
                  </a:cubicBezTo>
                  <a:cubicBezTo>
                    <a:pt x="-122" y="7020"/>
                    <a:pt x="-12" y="7427"/>
                    <a:pt x="393" y="7648"/>
                  </a:cubicBezTo>
                  <a:cubicBezTo>
                    <a:pt x="798" y="7863"/>
                    <a:pt x="1038" y="8299"/>
                    <a:pt x="931" y="8615"/>
                  </a:cubicBezTo>
                  <a:cubicBezTo>
                    <a:pt x="823" y="8929"/>
                    <a:pt x="1144" y="9298"/>
                    <a:pt x="1640" y="9431"/>
                  </a:cubicBezTo>
                  <a:cubicBezTo>
                    <a:pt x="2140" y="9566"/>
                    <a:pt x="2599" y="9938"/>
                    <a:pt x="2663" y="10255"/>
                  </a:cubicBezTo>
                  <a:cubicBezTo>
                    <a:pt x="2728" y="10575"/>
                    <a:pt x="3224" y="10867"/>
                    <a:pt x="3770" y="10903"/>
                  </a:cubicBezTo>
                  <a:cubicBezTo>
                    <a:pt x="4316" y="10939"/>
                    <a:pt x="4949" y="11211"/>
                    <a:pt x="5180" y="11502"/>
                  </a:cubicBezTo>
                  <a:cubicBezTo>
                    <a:pt x="5408" y="11793"/>
                    <a:pt x="6037" y="11980"/>
                    <a:pt x="6574" y="11917"/>
                  </a:cubicBezTo>
                  <a:cubicBezTo>
                    <a:pt x="7112" y="11855"/>
                    <a:pt x="7858" y="11995"/>
                    <a:pt x="8227" y="12232"/>
                  </a:cubicBezTo>
                  <a:cubicBezTo>
                    <a:pt x="8603" y="12468"/>
                    <a:pt x="9298" y="12534"/>
                    <a:pt x="9778" y="12376"/>
                  </a:cubicBezTo>
                  <a:cubicBezTo>
                    <a:pt x="10255" y="12219"/>
                    <a:pt x="11039" y="12219"/>
                    <a:pt x="11517" y="12376"/>
                  </a:cubicBezTo>
                  <a:cubicBezTo>
                    <a:pt x="11996" y="12534"/>
                    <a:pt x="12693" y="12468"/>
                    <a:pt x="13067" y="12232"/>
                  </a:cubicBezTo>
                  <a:cubicBezTo>
                    <a:pt x="13440" y="11994"/>
                    <a:pt x="14182" y="11855"/>
                    <a:pt x="14720" y="11917"/>
                  </a:cubicBezTo>
                  <a:cubicBezTo>
                    <a:pt x="15260" y="11981"/>
                    <a:pt x="15890" y="11794"/>
                    <a:pt x="16120" y="11504"/>
                  </a:cubicBezTo>
                  <a:close/>
                </a:path>
              </a:pathLst>
            </a:custGeom>
            <a:solidFill>
              <a:schemeClr val="bg1"/>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3600" dirty="0">
                <a:latin typeface="Neo Sans Arabic" panose="020B0504030504040204" pitchFamily="34" charset="-78"/>
                <a:cs typeface="Neo Sans Arabic" panose="020B0504030504040204" pitchFamily="34" charset="-78"/>
              </a:endParaRPr>
            </a:p>
          </p:txBody>
        </p:sp>
        <p:sp>
          <p:nvSpPr>
            <p:cNvPr id="16" name="Rectangle 15">
              <a:extLst>
                <a:ext uri="{FF2B5EF4-FFF2-40B4-BE49-F238E27FC236}">
                  <a16:creationId xmlns:a16="http://schemas.microsoft.com/office/drawing/2014/main" id="{05267964-3FFE-413C-91F7-F1CE2130EC6E}"/>
                </a:ext>
              </a:extLst>
            </p:cNvPr>
            <p:cNvSpPr/>
            <p:nvPr/>
          </p:nvSpPr>
          <p:spPr>
            <a:xfrm>
              <a:off x="9405211" y="3451087"/>
              <a:ext cx="1981200" cy="461665"/>
            </a:xfrm>
            <a:prstGeom prst="rect">
              <a:avLst/>
            </a:prstGeom>
          </p:spPr>
          <p:txBody>
            <a:bodyPr wrap="square">
              <a:spAutoFit/>
            </a:bodyPr>
            <a:lstStyle/>
            <a:p>
              <a:pPr algn="ctr" rtl="1"/>
              <a:r>
                <a:rPr lang="ar-SA" altLang="ko-KR" sz="1200" dirty="0">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a:t>
              </a:r>
              <a:endParaRPr lang="ar-PS" sz="1200" dirty="0">
                <a:solidFill>
                  <a:schemeClr val="bg1"/>
                </a:solidFill>
                <a:latin typeface="Neo Sans Arabic" panose="020B0504030504040204" pitchFamily="34" charset="-78"/>
                <a:cs typeface="Neo Sans Arabic" panose="020B0504030504040204" pitchFamily="34" charset="-78"/>
              </a:endParaRPr>
            </a:p>
          </p:txBody>
        </p:sp>
      </p:grpSp>
      <p:grpSp>
        <p:nvGrpSpPr>
          <p:cNvPr id="7" name="Group 6">
            <a:extLst>
              <a:ext uri="{FF2B5EF4-FFF2-40B4-BE49-F238E27FC236}">
                <a16:creationId xmlns:a16="http://schemas.microsoft.com/office/drawing/2014/main" id="{A19F67B4-AAF6-4956-9FF2-B4689537D190}"/>
              </a:ext>
            </a:extLst>
          </p:cNvPr>
          <p:cNvGrpSpPr/>
          <p:nvPr/>
        </p:nvGrpSpPr>
        <p:grpSpPr>
          <a:xfrm>
            <a:off x="7155811" y="4048914"/>
            <a:ext cx="2160000" cy="1440000"/>
            <a:chOff x="7155811" y="4048914"/>
            <a:chExt cx="2160000" cy="1440000"/>
          </a:xfrm>
        </p:grpSpPr>
        <p:sp>
          <p:nvSpPr>
            <p:cNvPr id="27" name="Rectangle 26">
              <a:extLst>
                <a:ext uri="{FF2B5EF4-FFF2-40B4-BE49-F238E27FC236}">
                  <a16:creationId xmlns:a16="http://schemas.microsoft.com/office/drawing/2014/main" id="{6E5A3BDE-80CB-4641-A095-CFA650FA9A31}"/>
                </a:ext>
              </a:extLst>
            </p:cNvPr>
            <p:cNvSpPr/>
            <p:nvPr/>
          </p:nvSpPr>
          <p:spPr>
            <a:xfrm>
              <a:off x="7155811" y="4048914"/>
              <a:ext cx="2160000" cy="1440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15" name="Shape 1264">
              <a:extLst>
                <a:ext uri="{FF2B5EF4-FFF2-40B4-BE49-F238E27FC236}">
                  <a16:creationId xmlns:a16="http://schemas.microsoft.com/office/drawing/2014/main" id="{998E59D3-AB80-425F-A332-514E2480BB73}"/>
                </a:ext>
              </a:extLst>
            </p:cNvPr>
            <p:cNvSpPr/>
            <p:nvPr/>
          </p:nvSpPr>
          <p:spPr>
            <a:xfrm>
              <a:off x="8037925" y="4308824"/>
              <a:ext cx="310203" cy="402380"/>
            </a:xfrm>
            <a:custGeom>
              <a:avLst/>
              <a:gdLst/>
              <a:ahLst/>
              <a:cxnLst>
                <a:cxn ang="0">
                  <a:pos x="wd2" y="hd2"/>
                </a:cxn>
                <a:cxn ang="5400000">
                  <a:pos x="wd2" y="hd2"/>
                </a:cxn>
                <a:cxn ang="10800000">
                  <a:pos x="wd2" y="hd2"/>
                </a:cxn>
                <a:cxn ang="16200000">
                  <a:pos x="wd2" y="hd2"/>
                </a:cxn>
              </a:cxnLst>
              <a:rect l="0" t="0" r="r" b="b"/>
              <a:pathLst>
                <a:path w="19728" h="21164" extrusionOk="0">
                  <a:moveTo>
                    <a:pt x="13691" y="4182"/>
                  </a:moveTo>
                  <a:cubicBezTo>
                    <a:pt x="12508" y="3546"/>
                    <a:pt x="11931" y="2543"/>
                    <a:pt x="12404" y="1937"/>
                  </a:cubicBezTo>
                  <a:cubicBezTo>
                    <a:pt x="12876" y="1334"/>
                    <a:pt x="14218" y="1362"/>
                    <a:pt x="15398" y="1998"/>
                  </a:cubicBezTo>
                  <a:cubicBezTo>
                    <a:pt x="16583" y="2634"/>
                    <a:pt x="17155" y="3639"/>
                    <a:pt x="16684" y="4242"/>
                  </a:cubicBezTo>
                  <a:cubicBezTo>
                    <a:pt x="16213" y="4845"/>
                    <a:pt x="14874" y="4818"/>
                    <a:pt x="13691" y="4182"/>
                  </a:cubicBezTo>
                  <a:close/>
                  <a:moveTo>
                    <a:pt x="14777" y="15159"/>
                  </a:moveTo>
                  <a:cubicBezTo>
                    <a:pt x="14795" y="15127"/>
                    <a:pt x="14807" y="15091"/>
                    <a:pt x="14825" y="15057"/>
                  </a:cubicBezTo>
                  <a:cubicBezTo>
                    <a:pt x="14896" y="14928"/>
                    <a:pt x="14958" y="14799"/>
                    <a:pt x="15009" y="14664"/>
                  </a:cubicBezTo>
                  <a:cubicBezTo>
                    <a:pt x="15017" y="14639"/>
                    <a:pt x="15021" y="14615"/>
                    <a:pt x="15030" y="14593"/>
                  </a:cubicBezTo>
                  <a:cubicBezTo>
                    <a:pt x="15082" y="14443"/>
                    <a:pt x="15126" y="14295"/>
                    <a:pt x="15161" y="14143"/>
                  </a:cubicBezTo>
                  <a:cubicBezTo>
                    <a:pt x="15161" y="14136"/>
                    <a:pt x="15161" y="14130"/>
                    <a:pt x="15161" y="14120"/>
                  </a:cubicBezTo>
                  <a:cubicBezTo>
                    <a:pt x="15421" y="12832"/>
                    <a:pt x="14968" y="11394"/>
                    <a:pt x="13930" y="10096"/>
                  </a:cubicBezTo>
                  <a:lnTo>
                    <a:pt x="15410" y="8206"/>
                  </a:lnTo>
                  <a:cubicBezTo>
                    <a:pt x="17115" y="8386"/>
                    <a:pt x="18589" y="8031"/>
                    <a:pt x="19298" y="7124"/>
                  </a:cubicBezTo>
                  <a:cubicBezTo>
                    <a:pt x="20528" y="5555"/>
                    <a:pt x="19031" y="2944"/>
                    <a:pt x="15959" y="1289"/>
                  </a:cubicBezTo>
                  <a:cubicBezTo>
                    <a:pt x="12884" y="-367"/>
                    <a:pt x="9398" y="-436"/>
                    <a:pt x="8170" y="1130"/>
                  </a:cubicBezTo>
                  <a:cubicBezTo>
                    <a:pt x="7458" y="2039"/>
                    <a:pt x="7666" y="3299"/>
                    <a:pt x="8560" y="4518"/>
                  </a:cubicBezTo>
                  <a:lnTo>
                    <a:pt x="7078" y="6407"/>
                  </a:lnTo>
                  <a:cubicBezTo>
                    <a:pt x="5227" y="6150"/>
                    <a:pt x="3458" y="6390"/>
                    <a:pt x="2143" y="7113"/>
                  </a:cubicBezTo>
                  <a:cubicBezTo>
                    <a:pt x="2135" y="7115"/>
                    <a:pt x="2126" y="7117"/>
                    <a:pt x="2120" y="7122"/>
                  </a:cubicBezTo>
                  <a:cubicBezTo>
                    <a:pt x="1967" y="7208"/>
                    <a:pt x="1817" y="7302"/>
                    <a:pt x="1677" y="7402"/>
                  </a:cubicBezTo>
                  <a:cubicBezTo>
                    <a:pt x="1655" y="7417"/>
                    <a:pt x="1628" y="7431"/>
                    <a:pt x="1610" y="7447"/>
                  </a:cubicBezTo>
                  <a:cubicBezTo>
                    <a:pt x="1479" y="7539"/>
                    <a:pt x="1362" y="7643"/>
                    <a:pt x="1249" y="7747"/>
                  </a:cubicBezTo>
                  <a:cubicBezTo>
                    <a:pt x="1222" y="7773"/>
                    <a:pt x="1185" y="7796"/>
                    <a:pt x="1159" y="7824"/>
                  </a:cubicBezTo>
                  <a:cubicBezTo>
                    <a:pt x="1018" y="7957"/>
                    <a:pt x="887" y="8098"/>
                    <a:pt x="773" y="8248"/>
                  </a:cubicBezTo>
                  <a:cubicBezTo>
                    <a:pt x="-1072" y="10599"/>
                    <a:pt x="502" y="14158"/>
                    <a:pt x="4282" y="16195"/>
                  </a:cubicBezTo>
                  <a:cubicBezTo>
                    <a:pt x="8065" y="18232"/>
                    <a:pt x="12626" y="17974"/>
                    <a:pt x="14466" y="15623"/>
                  </a:cubicBezTo>
                  <a:cubicBezTo>
                    <a:pt x="14582" y="15474"/>
                    <a:pt x="14689" y="15318"/>
                    <a:pt x="14777" y="15159"/>
                  </a:cubicBezTo>
                  <a:close/>
                  <a:moveTo>
                    <a:pt x="2898" y="16410"/>
                  </a:moveTo>
                  <a:lnTo>
                    <a:pt x="93" y="19992"/>
                  </a:lnTo>
                  <a:lnTo>
                    <a:pt x="391" y="21164"/>
                  </a:lnTo>
                  <a:lnTo>
                    <a:pt x="1804" y="20914"/>
                  </a:lnTo>
                  <a:lnTo>
                    <a:pt x="4609" y="17333"/>
                  </a:lnTo>
                  <a:cubicBezTo>
                    <a:pt x="4310" y="17201"/>
                    <a:pt x="4014" y="17060"/>
                    <a:pt x="3727" y="16904"/>
                  </a:cubicBezTo>
                  <a:cubicBezTo>
                    <a:pt x="3437" y="16748"/>
                    <a:pt x="3160" y="16582"/>
                    <a:pt x="2898" y="16410"/>
                  </a:cubicBezTo>
                  <a:close/>
                </a:path>
              </a:pathLst>
            </a:custGeom>
            <a:solidFill>
              <a:srgbClr val="FFFFFF"/>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3600">
                <a:latin typeface="Neo Sans Arabic" panose="020B0504030504040204" pitchFamily="34" charset="-78"/>
                <a:cs typeface="Neo Sans Arabic" panose="020B0504030504040204" pitchFamily="34" charset="-78"/>
              </a:endParaRPr>
            </a:p>
          </p:txBody>
        </p:sp>
        <p:sp>
          <p:nvSpPr>
            <p:cNvPr id="17" name="Rectangle 16">
              <a:extLst>
                <a:ext uri="{FF2B5EF4-FFF2-40B4-BE49-F238E27FC236}">
                  <a16:creationId xmlns:a16="http://schemas.microsoft.com/office/drawing/2014/main" id="{28CAF3A6-BFC5-4F67-A678-9F54C021D836}"/>
                </a:ext>
              </a:extLst>
            </p:cNvPr>
            <p:cNvSpPr/>
            <p:nvPr/>
          </p:nvSpPr>
          <p:spPr>
            <a:xfrm>
              <a:off x="7202426" y="4922285"/>
              <a:ext cx="1981200" cy="461665"/>
            </a:xfrm>
            <a:prstGeom prst="rect">
              <a:avLst/>
            </a:prstGeom>
          </p:spPr>
          <p:txBody>
            <a:bodyPr wrap="square">
              <a:spAutoFit/>
            </a:bodyPr>
            <a:lstStyle/>
            <a:p>
              <a:pPr algn="ctr" rtl="1"/>
              <a:r>
                <a:rPr lang="ar-SA" altLang="ko-KR" sz="1200" dirty="0">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a:t>
              </a:r>
              <a:endParaRPr lang="ar-PS" sz="1200" dirty="0">
                <a:solidFill>
                  <a:schemeClr val="bg1"/>
                </a:solidFill>
                <a:latin typeface="Neo Sans Arabic" panose="020B0504030504040204" pitchFamily="34" charset="-78"/>
                <a:cs typeface="Neo Sans Arabic" panose="020B0504030504040204" pitchFamily="34" charset="-78"/>
              </a:endParaRPr>
            </a:p>
          </p:txBody>
        </p:sp>
      </p:grpSp>
      <p:grpSp>
        <p:nvGrpSpPr>
          <p:cNvPr id="4" name="Group 3">
            <a:extLst>
              <a:ext uri="{FF2B5EF4-FFF2-40B4-BE49-F238E27FC236}">
                <a16:creationId xmlns:a16="http://schemas.microsoft.com/office/drawing/2014/main" id="{2DE0AF1A-69A7-4C96-A7B2-92CDE172849D}"/>
              </a:ext>
            </a:extLst>
          </p:cNvPr>
          <p:cNvGrpSpPr/>
          <p:nvPr/>
        </p:nvGrpSpPr>
        <p:grpSpPr>
          <a:xfrm>
            <a:off x="4995381" y="2612460"/>
            <a:ext cx="2160000" cy="1440000"/>
            <a:chOff x="4995381" y="2612460"/>
            <a:chExt cx="2160000" cy="1440000"/>
          </a:xfrm>
        </p:grpSpPr>
        <p:sp>
          <p:nvSpPr>
            <p:cNvPr id="33" name="Rectangle 32">
              <a:extLst>
                <a:ext uri="{FF2B5EF4-FFF2-40B4-BE49-F238E27FC236}">
                  <a16:creationId xmlns:a16="http://schemas.microsoft.com/office/drawing/2014/main" id="{089BFF58-C127-48B4-AED1-B34924BA39D5}"/>
                </a:ext>
              </a:extLst>
            </p:cNvPr>
            <p:cNvSpPr/>
            <p:nvPr/>
          </p:nvSpPr>
          <p:spPr>
            <a:xfrm>
              <a:off x="4995381" y="2612460"/>
              <a:ext cx="2160000" cy="1440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14" name="Shape 1261">
              <a:extLst>
                <a:ext uri="{FF2B5EF4-FFF2-40B4-BE49-F238E27FC236}">
                  <a16:creationId xmlns:a16="http://schemas.microsoft.com/office/drawing/2014/main" id="{A9F0A9E7-36C0-4C8D-9F5D-191AF67C46AE}"/>
                </a:ext>
              </a:extLst>
            </p:cNvPr>
            <p:cNvSpPr/>
            <p:nvPr/>
          </p:nvSpPr>
          <p:spPr>
            <a:xfrm rot="1023685">
              <a:off x="5790382" y="2796517"/>
              <a:ext cx="499606" cy="459631"/>
            </a:xfrm>
            <a:custGeom>
              <a:avLst/>
              <a:gdLst/>
              <a:ahLst/>
              <a:cxnLst>
                <a:cxn ang="0">
                  <a:pos x="wd2" y="hd2"/>
                </a:cxn>
                <a:cxn ang="5400000">
                  <a:pos x="wd2" y="hd2"/>
                </a:cxn>
                <a:cxn ang="10800000">
                  <a:pos x="wd2" y="hd2"/>
                </a:cxn>
                <a:cxn ang="16200000">
                  <a:pos x="wd2" y="hd2"/>
                </a:cxn>
              </a:cxnLst>
              <a:rect l="0" t="0" r="r" b="b"/>
              <a:pathLst>
                <a:path w="21492" h="21002" extrusionOk="0">
                  <a:moveTo>
                    <a:pt x="19234" y="13313"/>
                  </a:moveTo>
                  <a:cubicBezTo>
                    <a:pt x="18443" y="13276"/>
                    <a:pt x="17330" y="13364"/>
                    <a:pt x="15977" y="13831"/>
                  </a:cubicBezTo>
                  <a:cubicBezTo>
                    <a:pt x="14635" y="14294"/>
                    <a:pt x="13761" y="15133"/>
                    <a:pt x="13199" y="15912"/>
                  </a:cubicBezTo>
                  <a:lnTo>
                    <a:pt x="9797" y="4790"/>
                  </a:lnTo>
                  <a:cubicBezTo>
                    <a:pt x="10172" y="3871"/>
                    <a:pt x="10923" y="2742"/>
                    <a:pt x="12427" y="2223"/>
                  </a:cubicBezTo>
                  <a:cubicBezTo>
                    <a:pt x="14022" y="1673"/>
                    <a:pt x="15183" y="1749"/>
                    <a:pt x="15724" y="1840"/>
                  </a:cubicBezTo>
                  <a:cubicBezTo>
                    <a:pt x="15724" y="1840"/>
                    <a:pt x="19234" y="13313"/>
                    <a:pt x="19234" y="13313"/>
                  </a:cubicBezTo>
                  <a:close/>
                  <a:moveTo>
                    <a:pt x="11774" y="16403"/>
                  </a:moveTo>
                  <a:cubicBezTo>
                    <a:pt x="10888" y="16123"/>
                    <a:pt x="9717" y="15992"/>
                    <a:pt x="8376" y="16454"/>
                  </a:cubicBezTo>
                  <a:cubicBezTo>
                    <a:pt x="7022" y="16921"/>
                    <a:pt x="6074" y="17545"/>
                    <a:pt x="5455" y="18068"/>
                  </a:cubicBezTo>
                  <a:lnTo>
                    <a:pt x="1944" y="6595"/>
                  </a:lnTo>
                  <a:cubicBezTo>
                    <a:pt x="2332" y="6184"/>
                    <a:pt x="3229" y="5398"/>
                    <a:pt x="4825" y="4847"/>
                  </a:cubicBezTo>
                  <a:cubicBezTo>
                    <a:pt x="6328" y="4329"/>
                    <a:pt x="7560" y="4773"/>
                    <a:pt x="8372" y="5282"/>
                  </a:cubicBezTo>
                  <a:cubicBezTo>
                    <a:pt x="8372" y="5282"/>
                    <a:pt x="11774" y="16403"/>
                    <a:pt x="11774" y="16403"/>
                  </a:cubicBezTo>
                  <a:close/>
                  <a:moveTo>
                    <a:pt x="11897" y="490"/>
                  </a:moveTo>
                  <a:cubicBezTo>
                    <a:pt x="10032" y="1134"/>
                    <a:pt x="9058" y="2504"/>
                    <a:pt x="8593" y="3431"/>
                  </a:cubicBezTo>
                  <a:cubicBezTo>
                    <a:pt x="7704" y="2972"/>
                    <a:pt x="6159" y="2472"/>
                    <a:pt x="4294" y="3115"/>
                  </a:cubicBezTo>
                  <a:cubicBezTo>
                    <a:pt x="1565" y="4058"/>
                    <a:pt x="0" y="6135"/>
                    <a:pt x="0" y="6135"/>
                  </a:cubicBezTo>
                  <a:lnTo>
                    <a:pt x="4431" y="20601"/>
                  </a:lnTo>
                  <a:cubicBezTo>
                    <a:pt x="4567" y="21045"/>
                    <a:pt x="5130" y="21149"/>
                    <a:pt x="5381" y="20765"/>
                  </a:cubicBezTo>
                  <a:cubicBezTo>
                    <a:pt x="5921" y="19939"/>
                    <a:pt x="6961" y="18859"/>
                    <a:pt x="8905" y="18188"/>
                  </a:cubicBezTo>
                  <a:cubicBezTo>
                    <a:pt x="10764" y="17547"/>
                    <a:pt x="12118" y="18251"/>
                    <a:pt x="12860" y="18853"/>
                  </a:cubicBezTo>
                  <a:cubicBezTo>
                    <a:pt x="13154" y="19092"/>
                    <a:pt x="13576" y="18922"/>
                    <a:pt x="13684" y="18545"/>
                  </a:cubicBezTo>
                  <a:cubicBezTo>
                    <a:pt x="13957" y="17594"/>
                    <a:pt x="14665" y="16200"/>
                    <a:pt x="16508" y="15565"/>
                  </a:cubicBezTo>
                  <a:cubicBezTo>
                    <a:pt x="18455" y="14892"/>
                    <a:pt x="19894" y="15117"/>
                    <a:pt x="20788" y="15450"/>
                  </a:cubicBezTo>
                  <a:cubicBezTo>
                    <a:pt x="21205" y="15604"/>
                    <a:pt x="21600" y="15171"/>
                    <a:pt x="21465" y="14727"/>
                  </a:cubicBezTo>
                  <a:lnTo>
                    <a:pt x="17042" y="252"/>
                  </a:lnTo>
                  <a:cubicBezTo>
                    <a:pt x="17042" y="252"/>
                    <a:pt x="14627" y="-451"/>
                    <a:pt x="11897" y="490"/>
                  </a:cubicBezTo>
                  <a:close/>
                  <a:moveTo>
                    <a:pt x="4751" y="10619"/>
                  </a:moveTo>
                  <a:lnTo>
                    <a:pt x="5216" y="12140"/>
                  </a:lnTo>
                  <a:cubicBezTo>
                    <a:pt x="5667" y="11880"/>
                    <a:pt x="6192" y="11628"/>
                    <a:pt x="6831" y="11409"/>
                  </a:cubicBezTo>
                  <a:cubicBezTo>
                    <a:pt x="7486" y="11182"/>
                    <a:pt x="8074" y="11131"/>
                    <a:pt x="8597" y="11175"/>
                  </a:cubicBezTo>
                  <a:lnTo>
                    <a:pt x="8116" y="9599"/>
                  </a:lnTo>
                  <a:cubicBezTo>
                    <a:pt x="7576" y="9601"/>
                    <a:pt x="6993" y="9679"/>
                    <a:pt x="6369" y="9894"/>
                  </a:cubicBezTo>
                  <a:cubicBezTo>
                    <a:pt x="5742" y="10110"/>
                    <a:pt x="5211" y="10362"/>
                    <a:pt x="4751" y="10619"/>
                  </a:cubicBezTo>
                  <a:close/>
                  <a:moveTo>
                    <a:pt x="3748" y="7338"/>
                  </a:moveTo>
                  <a:lnTo>
                    <a:pt x="4213" y="8858"/>
                  </a:lnTo>
                  <a:cubicBezTo>
                    <a:pt x="4664" y="8599"/>
                    <a:pt x="5189" y="8348"/>
                    <a:pt x="5828" y="8127"/>
                  </a:cubicBezTo>
                  <a:cubicBezTo>
                    <a:pt x="6483" y="7901"/>
                    <a:pt x="7071" y="7849"/>
                    <a:pt x="7594" y="7894"/>
                  </a:cubicBezTo>
                  <a:lnTo>
                    <a:pt x="7113" y="6317"/>
                  </a:lnTo>
                  <a:cubicBezTo>
                    <a:pt x="6573" y="6321"/>
                    <a:pt x="5990" y="6398"/>
                    <a:pt x="5364" y="6614"/>
                  </a:cubicBezTo>
                  <a:cubicBezTo>
                    <a:pt x="4738" y="6830"/>
                    <a:pt x="4208" y="7081"/>
                    <a:pt x="3748" y="7338"/>
                  </a:cubicBezTo>
                  <a:close/>
                  <a:moveTo>
                    <a:pt x="5755" y="13899"/>
                  </a:moveTo>
                  <a:lnTo>
                    <a:pt x="6220" y="15420"/>
                  </a:lnTo>
                  <a:cubicBezTo>
                    <a:pt x="6672" y="15160"/>
                    <a:pt x="7196" y="14908"/>
                    <a:pt x="7835" y="14689"/>
                  </a:cubicBezTo>
                  <a:cubicBezTo>
                    <a:pt x="8490" y="14462"/>
                    <a:pt x="9078" y="14411"/>
                    <a:pt x="9601" y="14456"/>
                  </a:cubicBezTo>
                  <a:lnTo>
                    <a:pt x="9119" y="12880"/>
                  </a:lnTo>
                  <a:cubicBezTo>
                    <a:pt x="8579" y="12882"/>
                    <a:pt x="7996" y="12960"/>
                    <a:pt x="7372" y="13175"/>
                  </a:cubicBezTo>
                  <a:cubicBezTo>
                    <a:pt x="6745" y="13391"/>
                    <a:pt x="6215" y="13642"/>
                    <a:pt x="5755" y="13899"/>
                  </a:cubicBezTo>
                  <a:close/>
                  <a:moveTo>
                    <a:pt x="13396" y="11403"/>
                  </a:moveTo>
                  <a:lnTo>
                    <a:pt x="13879" y="12979"/>
                  </a:lnTo>
                  <a:cubicBezTo>
                    <a:pt x="14278" y="12615"/>
                    <a:pt x="14782" y="12290"/>
                    <a:pt x="15438" y="12065"/>
                  </a:cubicBezTo>
                  <a:cubicBezTo>
                    <a:pt x="16076" y="11844"/>
                    <a:pt x="16640" y="11720"/>
                    <a:pt x="17150" y="11649"/>
                  </a:cubicBezTo>
                  <a:lnTo>
                    <a:pt x="16685" y="10128"/>
                  </a:lnTo>
                  <a:cubicBezTo>
                    <a:pt x="16170" y="10208"/>
                    <a:pt x="15601" y="10335"/>
                    <a:pt x="14975" y="10551"/>
                  </a:cubicBezTo>
                  <a:cubicBezTo>
                    <a:pt x="14348" y="10766"/>
                    <a:pt x="13833" y="11069"/>
                    <a:pt x="13396" y="11403"/>
                  </a:cubicBezTo>
                  <a:close/>
                  <a:moveTo>
                    <a:pt x="12392" y="8123"/>
                  </a:moveTo>
                  <a:lnTo>
                    <a:pt x="12875" y="9698"/>
                  </a:lnTo>
                  <a:cubicBezTo>
                    <a:pt x="13274" y="9335"/>
                    <a:pt x="13778" y="9010"/>
                    <a:pt x="14434" y="8785"/>
                  </a:cubicBezTo>
                  <a:cubicBezTo>
                    <a:pt x="15072" y="8564"/>
                    <a:pt x="15636" y="8440"/>
                    <a:pt x="16146" y="8369"/>
                  </a:cubicBezTo>
                  <a:lnTo>
                    <a:pt x="15680" y="6848"/>
                  </a:lnTo>
                  <a:cubicBezTo>
                    <a:pt x="15166" y="6928"/>
                    <a:pt x="14597" y="7055"/>
                    <a:pt x="13971" y="7271"/>
                  </a:cubicBezTo>
                  <a:cubicBezTo>
                    <a:pt x="13345" y="7486"/>
                    <a:pt x="12830" y="7787"/>
                    <a:pt x="12392" y="8123"/>
                  </a:cubicBezTo>
                  <a:close/>
                  <a:moveTo>
                    <a:pt x="11389" y="4842"/>
                  </a:moveTo>
                  <a:lnTo>
                    <a:pt x="11872" y="6417"/>
                  </a:lnTo>
                  <a:cubicBezTo>
                    <a:pt x="12271" y="6054"/>
                    <a:pt x="12775" y="5729"/>
                    <a:pt x="13431" y="5504"/>
                  </a:cubicBezTo>
                  <a:cubicBezTo>
                    <a:pt x="14069" y="5283"/>
                    <a:pt x="14633" y="5159"/>
                    <a:pt x="15143" y="5088"/>
                  </a:cubicBezTo>
                  <a:lnTo>
                    <a:pt x="14677" y="3567"/>
                  </a:lnTo>
                  <a:cubicBezTo>
                    <a:pt x="14162" y="3646"/>
                    <a:pt x="13594" y="3774"/>
                    <a:pt x="12968" y="3990"/>
                  </a:cubicBezTo>
                  <a:cubicBezTo>
                    <a:pt x="12342" y="4206"/>
                    <a:pt x="11826" y="4507"/>
                    <a:pt x="11389" y="4842"/>
                  </a:cubicBezTo>
                  <a:close/>
                </a:path>
              </a:pathLst>
            </a:custGeom>
            <a:solidFill>
              <a:schemeClr val="bg1"/>
            </a:solidFill>
            <a:ln w="12700" cap="flat">
              <a:noFill/>
              <a:miter lim="400000"/>
            </a:ln>
            <a:effectLst/>
          </p:spPr>
          <p:txBody>
            <a:bodyPr wrap="square" lIns="43656" tIns="43656" rIns="43656" bIns="43656" numCol="1" anchor="ctr">
              <a:noAutofit/>
            </a:bodyPr>
            <a:lstStyle/>
            <a:p>
              <a:pPr lvl="0" algn="ctr">
                <a:lnSpc>
                  <a:spcPct val="100000"/>
                </a:lnSpc>
                <a:spcBef>
                  <a:spcPts val="0"/>
                </a:spcBef>
                <a:defRPr sz="3200">
                  <a:solidFill>
                    <a:srgbClr val="FFFFFF"/>
                  </a:solidFill>
                  <a:latin typeface="+mn-lt"/>
                  <a:ea typeface="+mn-ea"/>
                  <a:cs typeface="+mn-cs"/>
                  <a:sym typeface="Helvetica Light"/>
                </a:defRPr>
              </a:pPr>
              <a:endParaRPr sz="3600">
                <a:latin typeface="Neo Sans Arabic" panose="020B0504030504040204" pitchFamily="34" charset="-78"/>
                <a:cs typeface="Neo Sans Arabic" panose="020B0504030504040204" pitchFamily="34" charset="-78"/>
              </a:endParaRPr>
            </a:p>
          </p:txBody>
        </p:sp>
        <p:sp>
          <p:nvSpPr>
            <p:cNvPr id="18" name="Rectangle 17">
              <a:extLst>
                <a:ext uri="{FF2B5EF4-FFF2-40B4-BE49-F238E27FC236}">
                  <a16:creationId xmlns:a16="http://schemas.microsoft.com/office/drawing/2014/main" id="{30E0CF58-90D2-44D3-8EDD-CB9E8563CBFD}"/>
                </a:ext>
              </a:extLst>
            </p:cNvPr>
            <p:cNvSpPr/>
            <p:nvPr/>
          </p:nvSpPr>
          <p:spPr>
            <a:xfrm>
              <a:off x="5129589" y="3458310"/>
              <a:ext cx="1981200" cy="461665"/>
            </a:xfrm>
            <a:prstGeom prst="rect">
              <a:avLst/>
            </a:prstGeom>
          </p:spPr>
          <p:txBody>
            <a:bodyPr wrap="square">
              <a:spAutoFit/>
            </a:bodyPr>
            <a:lstStyle/>
            <a:p>
              <a:pPr algn="ctr" rtl="1"/>
              <a:r>
                <a:rPr lang="ar-SA" altLang="ko-KR" sz="1200" dirty="0">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a:t>
              </a:r>
              <a:endParaRPr lang="ar-PS" sz="1200" dirty="0">
                <a:solidFill>
                  <a:schemeClr val="bg1"/>
                </a:solidFill>
                <a:latin typeface="Neo Sans Arabic" panose="020B0504030504040204" pitchFamily="34" charset="-78"/>
                <a:cs typeface="Neo Sans Arabic" panose="020B0504030504040204" pitchFamily="34" charset="-78"/>
              </a:endParaRPr>
            </a:p>
          </p:txBody>
        </p:sp>
      </p:grpSp>
      <p:sp>
        <p:nvSpPr>
          <p:cNvPr id="20" name="Rectangle 19">
            <a:extLst>
              <a:ext uri="{FF2B5EF4-FFF2-40B4-BE49-F238E27FC236}">
                <a16:creationId xmlns:a16="http://schemas.microsoft.com/office/drawing/2014/main" id="{8EB1BC4C-ED7E-4FCA-B182-D69393935410}"/>
              </a:ext>
            </a:extLst>
          </p:cNvPr>
          <p:cNvSpPr/>
          <p:nvPr/>
        </p:nvSpPr>
        <p:spPr>
          <a:xfrm>
            <a:off x="764351" y="1618953"/>
            <a:ext cx="6206055" cy="1003552"/>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1" name="TextBox 20">
            <a:extLst>
              <a:ext uri="{FF2B5EF4-FFF2-40B4-BE49-F238E27FC236}">
                <a16:creationId xmlns:a16="http://schemas.microsoft.com/office/drawing/2014/main" id="{5FAB7B49-DDB1-4867-86C0-71503B1AA4E0}"/>
              </a:ext>
            </a:extLst>
          </p:cNvPr>
          <p:cNvSpPr txBox="1"/>
          <p:nvPr/>
        </p:nvSpPr>
        <p:spPr>
          <a:xfrm>
            <a:off x="4107748" y="1185591"/>
            <a:ext cx="2862658" cy="523220"/>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altLang="ko-KR" dirty="0"/>
              <a:t>عنوان الشريحة</a:t>
            </a:r>
            <a:endParaRPr lang="ko-KR" altLang="en-US" dirty="0"/>
          </a:p>
        </p:txBody>
      </p:sp>
      <p:sp>
        <p:nvSpPr>
          <p:cNvPr id="23" name="Rectangle 22">
            <a:extLst>
              <a:ext uri="{FF2B5EF4-FFF2-40B4-BE49-F238E27FC236}">
                <a16:creationId xmlns:a16="http://schemas.microsoft.com/office/drawing/2014/main" id="{FEE056D0-B2B3-49A8-9D5B-ADEB7F009F65}"/>
              </a:ext>
            </a:extLst>
          </p:cNvPr>
          <p:cNvSpPr/>
          <p:nvPr/>
        </p:nvSpPr>
        <p:spPr>
          <a:xfrm>
            <a:off x="595086" y="4264284"/>
            <a:ext cx="4289121" cy="1234675"/>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grpSp>
        <p:nvGrpSpPr>
          <p:cNvPr id="5" name="Group 4">
            <a:extLst>
              <a:ext uri="{FF2B5EF4-FFF2-40B4-BE49-F238E27FC236}">
                <a16:creationId xmlns:a16="http://schemas.microsoft.com/office/drawing/2014/main" id="{98FA98C0-3E86-4D26-8C69-4FCA6E00B394}"/>
              </a:ext>
            </a:extLst>
          </p:cNvPr>
          <p:cNvGrpSpPr/>
          <p:nvPr/>
        </p:nvGrpSpPr>
        <p:grpSpPr>
          <a:xfrm>
            <a:off x="674951" y="2612460"/>
            <a:ext cx="2160000" cy="1440000"/>
            <a:chOff x="674951" y="2612460"/>
            <a:chExt cx="2160000" cy="1440000"/>
          </a:xfrm>
        </p:grpSpPr>
        <p:sp>
          <p:nvSpPr>
            <p:cNvPr id="34" name="Rectangle 33">
              <a:extLst>
                <a:ext uri="{FF2B5EF4-FFF2-40B4-BE49-F238E27FC236}">
                  <a16:creationId xmlns:a16="http://schemas.microsoft.com/office/drawing/2014/main" id="{6125050C-88C8-4D17-94B8-B533806F62C6}"/>
                </a:ext>
              </a:extLst>
            </p:cNvPr>
            <p:cNvSpPr/>
            <p:nvPr/>
          </p:nvSpPr>
          <p:spPr>
            <a:xfrm>
              <a:off x="674951" y="2612460"/>
              <a:ext cx="2160000" cy="1440000"/>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dirty="0">
                <a:solidFill>
                  <a:schemeClr val="tx1">
                    <a:lumMod val="75000"/>
                    <a:lumOff val="25000"/>
                  </a:schemeClr>
                </a:solidFill>
                <a:latin typeface="+mn-lt"/>
              </a:endParaRPr>
            </a:p>
          </p:txBody>
        </p:sp>
        <p:sp>
          <p:nvSpPr>
            <p:cNvPr id="19" name="Rectangle 18">
              <a:extLst>
                <a:ext uri="{FF2B5EF4-FFF2-40B4-BE49-F238E27FC236}">
                  <a16:creationId xmlns:a16="http://schemas.microsoft.com/office/drawing/2014/main" id="{BF46BCBB-A4A3-49EF-ACB7-2E8EA2D47A55}"/>
                </a:ext>
              </a:extLst>
            </p:cNvPr>
            <p:cNvSpPr/>
            <p:nvPr/>
          </p:nvSpPr>
          <p:spPr>
            <a:xfrm>
              <a:off x="764351" y="3458310"/>
              <a:ext cx="1981200" cy="461665"/>
            </a:xfrm>
            <a:prstGeom prst="rect">
              <a:avLst/>
            </a:prstGeom>
          </p:spPr>
          <p:txBody>
            <a:bodyPr wrap="square">
              <a:spAutoFit/>
            </a:bodyPr>
            <a:lstStyle/>
            <a:p>
              <a:pPr algn="ctr" rtl="1"/>
              <a:r>
                <a:rPr lang="ar-SA" altLang="ko-KR" sz="1200" dirty="0">
                  <a:solidFill>
                    <a:schemeClr val="bg1"/>
                  </a:solidFill>
                  <a:latin typeface="Neo Sans Arabic" panose="020B0504030504040204" pitchFamily="34" charset="-78"/>
                  <a:cs typeface="Neo Sans Arabic" panose="020B0504030504040204" pitchFamily="34" charset="-78"/>
                </a:rPr>
                <a:t>هذا النص هو مثال لنص يمكن أن يستبدل في نفس المساحة</a:t>
              </a:r>
              <a:endParaRPr lang="ar-PS" sz="1200" dirty="0">
                <a:solidFill>
                  <a:schemeClr val="bg1"/>
                </a:solidFill>
                <a:latin typeface="Neo Sans Arabic" panose="020B0504030504040204" pitchFamily="34" charset="-78"/>
                <a:cs typeface="Neo Sans Arabic" panose="020B0504030504040204" pitchFamily="34" charset="-78"/>
              </a:endParaRPr>
            </a:p>
          </p:txBody>
        </p:sp>
        <p:sp>
          <p:nvSpPr>
            <p:cNvPr id="24" name="Teardrop 1">
              <a:extLst>
                <a:ext uri="{FF2B5EF4-FFF2-40B4-BE49-F238E27FC236}">
                  <a16:creationId xmlns:a16="http://schemas.microsoft.com/office/drawing/2014/main" id="{BD63DDCD-83C3-4C84-9A21-843C7D102ECE}"/>
                </a:ext>
              </a:extLst>
            </p:cNvPr>
            <p:cNvSpPr/>
            <p:nvPr/>
          </p:nvSpPr>
          <p:spPr>
            <a:xfrm rot="18805991">
              <a:off x="1564481" y="2806043"/>
              <a:ext cx="468000" cy="46800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Neo Sans Arabic" panose="020B0504030504040204" pitchFamily="34" charset="-78"/>
                <a:cs typeface="Neo Sans Arabic" panose="020B0504030504040204" pitchFamily="34" charset="-78"/>
              </a:endParaRPr>
            </a:p>
          </p:txBody>
        </p:sp>
      </p:grpSp>
      <p:sp>
        <p:nvSpPr>
          <p:cNvPr id="22" name="Rectangle 21">
            <a:extLst>
              <a:ext uri="{FF2B5EF4-FFF2-40B4-BE49-F238E27FC236}">
                <a16:creationId xmlns:a16="http://schemas.microsoft.com/office/drawing/2014/main" id="{CA1BE1CE-FE61-4949-BFE1-A7AC660F573C}"/>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31" name="Rectangle 30">
            <a:extLst>
              <a:ext uri="{FF2B5EF4-FFF2-40B4-BE49-F238E27FC236}">
                <a16:creationId xmlns:a16="http://schemas.microsoft.com/office/drawing/2014/main" id="{E47197F3-AFB8-4A5B-9634-781EF9E2BFC1}"/>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32" name="Straight Connector 31">
            <a:extLst>
              <a:ext uri="{FF2B5EF4-FFF2-40B4-BE49-F238E27FC236}">
                <a16:creationId xmlns:a16="http://schemas.microsoft.com/office/drawing/2014/main" id="{661E2129-6A22-427E-B9EB-8B9252B01A73}"/>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9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750"/>
                                        <p:tgtEl>
                                          <p:spTgt spid="20"/>
                                        </p:tgtEl>
                                      </p:cBhvr>
                                    </p:animEffect>
                                    <p:anim calcmode="lin" valueType="num">
                                      <p:cBhvr>
                                        <p:cTn id="52" dur="750" fill="hold"/>
                                        <p:tgtEl>
                                          <p:spTgt spid="20"/>
                                        </p:tgtEl>
                                        <p:attrNameLst>
                                          <p:attrName>ppt_x</p:attrName>
                                        </p:attrNameLst>
                                      </p:cBhvr>
                                      <p:tavLst>
                                        <p:tav tm="0">
                                          <p:val>
                                            <p:strVal val="#ppt_x"/>
                                          </p:val>
                                        </p:tav>
                                        <p:tav tm="100000">
                                          <p:val>
                                            <p:strVal val="#ppt_x"/>
                                          </p:val>
                                        </p:tav>
                                      </p:tavLst>
                                    </p:anim>
                                    <p:anim calcmode="lin" valueType="num">
                                      <p:cBhvr>
                                        <p:cTn id="53" dur="750" fill="hold"/>
                                        <p:tgtEl>
                                          <p:spTgt spid="20"/>
                                        </p:tgtEl>
                                        <p:attrNameLst>
                                          <p:attrName>ppt_y</p:attrName>
                                        </p:attrNameLst>
                                      </p:cBhvr>
                                      <p:tavLst>
                                        <p:tav tm="0">
                                          <p:val>
                                            <p:strVal val="#ppt_y+.1"/>
                                          </p:val>
                                        </p:tav>
                                        <p:tav tm="100000">
                                          <p:val>
                                            <p:strVal val="#ppt_y"/>
                                          </p:val>
                                        </p:tav>
                                      </p:tavLst>
                                    </p:anim>
                                  </p:childTnLst>
                                </p:cTn>
                              </p:par>
                            </p:childTnLst>
                          </p:cTn>
                        </p:par>
                        <p:par>
                          <p:cTn id="54" fill="hold">
                            <p:stCondLst>
                              <p:cond delay="6250"/>
                            </p:stCondLst>
                            <p:childTnLst>
                              <p:par>
                                <p:cTn id="55" presetID="47"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750"/>
                                        <p:tgtEl>
                                          <p:spTgt spid="23"/>
                                        </p:tgtEl>
                                      </p:cBhvr>
                                    </p:animEffect>
                                    <p:anim calcmode="lin" valueType="num">
                                      <p:cBhvr>
                                        <p:cTn id="58" dur="750" fill="hold"/>
                                        <p:tgtEl>
                                          <p:spTgt spid="23"/>
                                        </p:tgtEl>
                                        <p:attrNameLst>
                                          <p:attrName>ppt_x</p:attrName>
                                        </p:attrNameLst>
                                      </p:cBhvr>
                                      <p:tavLst>
                                        <p:tav tm="0">
                                          <p:val>
                                            <p:strVal val="#ppt_x"/>
                                          </p:val>
                                        </p:tav>
                                        <p:tav tm="100000">
                                          <p:val>
                                            <p:strVal val="#ppt_x"/>
                                          </p:val>
                                        </p:tav>
                                      </p:tavLst>
                                    </p:anim>
                                    <p:anim calcmode="lin" valueType="num">
                                      <p:cBhvr>
                                        <p:cTn id="5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2B392CA4-05FB-4EE2-B29A-81E609F64E1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a:extLst>
              <a:ext uri="{FF2B5EF4-FFF2-40B4-BE49-F238E27FC236}">
                <a16:creationId xmlns:a16="http://schemas.microsoft.com/office/drawing/2014/main" id="{76737722-4C7B-41C1-8111-030600129117}"/>
              </a:ext>
            </a:extLst>
          </p:cNvPr>
          <p:cNvSpPr/>
          <p:nvPr/>
        </p:nvSpPr>
        <p:spPr>
          <a:xfrm>
            <a:off x="7258877" y="1633436"/>
            <a:ext cx="3411939" cy="661476"/>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5" name="Rectangle 4">
            <a:extLst>
              <a:ext uri="{FF2B5EF4-FFF2-40B4-BE49-F238E27FC236}">
                <a16:creationId xmlns:a16="http://schemas.microsoft.com/office/drawing/2014/main" id="{EE80751C-C42F-4093-BD5F-BE79D988D430}"/>
              </a:ext>
            </a:extLst>
          </p:cNvPr>
          <p:cNvSpPr/>
          <p:nvPr/>
        </p:nvSpPr>
        <p:spPr>
          <a:xfrm>
            <a:off x="7258877" y="3298022"/>
            <a:ext cx="3411939" cy="745533"/>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6" name="Rectangle 5">
            <a:extLst>
              <a:ext uri="{FF2B5EF4-FFF2-40B4-BE49-F238E27FC236}">
                <a16:creationId xmlns:a16="http://schemas.microsoft.com/office/drawing/2014/main" id="{7D84F89E-06D9-4A74-A7E7-FB50BA94BF20}"/>
              </a:ext>
            </a:extLst>
          </p:cNvPr>
          <p:cNvSpPr/>
          <p:nvPr/>
        </p:nvSpPr>
        <p:spPr>
          <a:xfrm>
            <a:off x="7258877" y="4844074"/>
            <a:ext cx="3411939" cy="665868"/>
          </a:xfrm>
          <a:prstGeom prst="rect">
            <a:avLst/>
          </a:prstGeom>
        </p:spPr>
        <p:txBody>
          <a:bodyPr/>
          <a:lstStyle/>
          <a:p>
            <a:pPr algn="justLow" rtl="1" latinLnBrk="1">
              <a:lnSpc>
                <a:spcPct val="150000"/>
              </a:lnSpc>
              <a:spcBef>
                <a:spcPct val="20000"/>
              </a:spcBef>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a:t>
            </a:r>
            <a:endParaRPr lang="ar-PS" sz="1200" dirty="0">
              <a:solidFill>
                <a:schemeClr val="tx1">
                  <a:lumMod val="50000"/>
                  <a:lumOff val="50000"/>
                </a:schemeClr>
              </a:solidFill>
              <a:latin typeface="Neo Sans Arabic" panose="020B0504030504040204" pitchFamily="34" charset="-78"/>
              <a:cs typeface="Neo Sans Arabic" panose="020B0504030504040204" pitchFamily="34" charset="-78"/>
            </a:endParaRPr>
          </a:p>
        </p:txBody>
      </p:sp>
      <p:sp>
        <p:nvSpPr>
          <p:cNvPr id="7" name="TextBox 6">
            <a:extLst>
              <a:ext uri="{FF2B5EF4-FFF2-40B4-BE49-F238E27FC236}">
                <a16:creationId xmlns:a16="http://schemas.microsoft.com/office/drawing/2014/main" id="{772C88BE-3638-41F9-9633-B5DABF4A2AAA}"/>
              </a:ext>
            </a:extLst>
          </p:cNvPr>
          <p:cNvSpPr txBox="1"/>
          <p:nvPr/>
        </p:nvSpPr>
        <p:spPr>
          <a:xfrm>
            <a:off x="7808158" y="339426"/>
            <a:ext cx="2862658" cy="523220"/>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altLang="ko-KR" dirty="0"/>
              <a:t>عنوان الشريحة</a:t>
            </a:r>
            <a:endParaRPr lang="ko-KR" altLang="en-US" dirty="0"/>
          </a:p>
        </p:txBody>
      </p:sp>
      <p:sp>
        <p:nvSpPr>
          <p:cNvPr id="8" name="Rectangle 7">
            <a:extLst>
              <a:ext uri="{FF2B5EF4-FFF2-40B4-BE49-F238E27FC236}">
                <a16:creationId xmlns:a16="http://schemas.microsoft.com/office/drawing/2014/main" id="{A7B5CFE2-FB7F-4B9D-BC51-C66B52B043E8}"/>
              </a:ext>
            </a:extLst>
          </p:cNvPr>
          <p:cNvSpPr/>
          <p:nvPr/>
        </p:nvSpPr>
        <p:spPr>
          <a:xfrm>
            <a:off x="10670816" y="1203619"/>
            <a:ext cx="1191906" cy="754629"/>
          </a:xfrm>
          <a:prstGeom prst="rect">
            <a:avLst/>
          </a:prstGeom>
        </p:spPr>
        <p:txBody>
          <a:bodyPr/>
          <a:lstStyle/>
          <a:p>
            <a:pPr algn="justLow" rtl="1"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.01</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9" name="Rectangle 8">
            <a:extLst>
              <a:ext uri="{FF2B5EF4-FFF2-40B4-BE49-F238E27FC236}">
                <a16:creationId xmlns:a16="http://schemas.microsoft.com/office/drawing/2014/main" id="{220EDCFA-5E48-4E38-8986-0E015679FC42}"/>
              </a:ext>
            </a:extLst>
          </p:cNvPr>
          <p:cNvSpPr/>
          <p:nvPr/>
        </p:nvSpPr>
        <p:spPr>
          <a:xfrm>
            <a:off x="10670816" y="2844421"/>
            <a:ext cx="1191906" cy="745533"/>
          </a:xfrm>
          <a:prstGeom prst="rect">
            <a:avLst/>
          </a:prstGeom>
        </p:spPr>
        <p:txBody>
          <a:bodyPr/>
          <a:lstStyle/>
          <a:p>
            <a:pPr algn="justLow"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.02</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0" name="Rectangle 9">
            <a:extLst>
              <a:ext uri="{FF2B5EF4-FFF2-40B4-BE49-F238E27FC236}">
                <a16:creationId xmlns:a16="http://schemas.microsoft.com/office/drawing/2014/main" id="{72915D07-1C3A-44C7-A343-A1C0451EF490}"/>
              </a:ext>
            </a:extLst>
          </p:cNvPr>
          <p:cNvSpPr/>
          <p:nvPr/>
        </p:nvSpPr>
        <p:spPr>
          <a:xfrm>
            <a:off x="10670816" y="4368234"/>
            <a:ext cx="1191906" cy="790010"/>
          </a:xfrm>
          <a:prstGeom prst="rect">
            <a:avLst/>
          </a:prstGeom>
        </p:spPr>
        <p:txBody>
          <a:bodyPr/>
          <a:lstStyle/>
          <a:p>
            <a:pPr algn="justLow" latinLnBrk="1">
              <a:spcBef>
                <a:spcPct val="20000"/>
              </a:spcBef>
            </a:pPr>
            <a:r>
              <a:rPr lang="en-US" sz="4800" dirty="0">
                <a:solidFill>
                  <a:schemeClr val="bg1">
                    <a:lumMod val="65000"/>
                  </a:schemeClr>
                </a:solidFill>
                <a:latin typeface="Neo Sans Arabic" panose="020B0504030504040204" pitchFamily="34" charset="-78"/>
                <a:cs typeface="Neo Sans Arabic" panose="020B0504030504040204" pitchFamily="34" charset="-78"/>
              </a:rPr>
              <a:t>.03</a:t>
            </a:r>
            <a:endParaRPr lang="ar-PS" sz="4800" dirty="0">
              <a:solidFill>
                <a:schemeClr val="bg1">
                  <a:lumMod val="65000"/>
                </a:schemeClr>
              </a:solidFill>
              <a:latin typeface="Neo Sans Arabic" panose="020B0504030504040204" pitchFamily="34" charset="-78"/>
              <a:cs typeface="Neo Sans Arabic" panose="020B0504030504040204" pitchFamily="34" charset="-78"/>
            </a:endParaRPr>
          </a:p>
        </p:txBody>
      </p:sp>
      <p:sp>
        <p:nvSpPr>
          <p:cNvPr id="11" name="TextBox 10">
            <a:extLst>
              <a:ext uri="{FF2B5EF4-FFF2-40B4-BE49-F238E27FC236}">
                <a16:creationId xmlns:a16="http://schemas.microsoft.com/office/drawing/2014/main" id="{6BB07165-8F3F-47B7-BABB-D79E7E4053EC}"/>
              </a:ext>
            </a:extLst>
          </p:cNvPr>
          <p:cNvSpPr txBox="1"/>
          <p:nvPr/>
        </p:nvSpPr>
        <p:spPr>
          <a:xfrm>
            <a:off x="7808158" y="1234396"/>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2" name="TextBox 11">
            <a:extLst>
              <a:ext uri="{FF2B5EF4-FFF2-40B4-BE49-F238E27FC236}">
                <a16:creationId xmlns:a16="http://schemas.microsoft.com/office/drawing/2014/main" id="{357996BE-C8B1-42BE-83AC-760A3FA6B64A}"/>
              </a:ext>
            </a:extLst>
          </p:cNvPr>
          <p:cNvSpPr txBox="1"/>
          <p:nvPr/>
        </p:nvSpPr>
        <p:spPr>
          <a:xfrm>
            <a:off x="7808158" y="2867134"/>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3" name="TextBox 12">
            <a:extLst>
              <a:ext uri="{FF2B5EF4-FFF2-40B4-BE49-F238E27FC236}">
                <a16:creationId xmlns:a16="http://schemas.microsoft.com/office/drawing/2014/main" id="{3E5E7369-31A5-404B-B6DE-36E5619DD890}"/>
              </a:ext>
            </a:extLst>
          </p:cNvPr>
          <p:cNvSpPr txBox="1"/>
          <p:nvPr/>
        </p:nvSpPr>
        <p:spPr>
          <a:xfrm>
            <a:off x="7808158" y="4413185"/>
            <a:ext cx="2862658" cy="400110"/>
          </a:xfrm>
          <a:prstGeom prst="rect">
            <a:avLst/>
          </a:prstGeom>
          <a:noFill/>
        </p:spPr>
        <p:txBody>
          <a:bodyPr wrap="square" rtlCol="0" anchor="ctr">
            <a:spAutoFit/>
          </a:bodyPr>
          <a:lstStyle/>
          <a:p>
            <a:pPr algn="r" rtl="1"/>
            <a:r>
              <a:rPr lang="ar-SA" altLang="ko-KR" sz="2000" dirty="0">
                <a:solidFill>
                  <a:srgbClr val="2664F7"/>
                </a:solidFill>
                <a:latin typeface="Neo Sans Arabic" panose="020B0504030504040204" pitchFamily="34" charset="-78"/>
                <a:cs typeface="Neo Sans Arabic" panose="020B0504030504040204" pitchFamily="34" charset="-78"/>
              </a:rPr>
              <a:t>عنوان الفقرة</a:t>
            </a:r>
            <a:endParaRPr lang="ko-KR" altLang="en-US" sz="2000" dirty="0">
              <a:solidFill>
                <a:srgbClr val="2664F7"/>
              </a:solidFill>
              <a:latin typeface="Neo Sans Arabic" panose="020B0504030504040204" pitchFamily="34" charset="-78"/>
              <a:cs typeface="Neo Sans Arabic" panose="020B0504030504040204" pitchFamily="34" charset="-78"/>
            </a:endParaRPr>
          </a:p>
        </p:txBody>
      </p:sp>
      <p:sp>
        <p:nvSpPr>
          <p:cNvPr id="14" name="Rectangle 13">
            <a:extLst>
              <a:ext uri="{FF2B5EF4-FFF2-40B4-BE49-F238E27FC236}">
                <a16:creationId xmlns:a16="http://schemas.microsoft.com/office/drawing/2014/main" id="{1A09B210-556B-4901-A24C-F1A36CC13DC5}"/>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17" name="Rectangle 16">
            <a:extLst>
              <a:ext uri="{FF2B5EF4-FFF2-40B4-BE49-F238E27FC236}">
                <a16:creationId xmlns:a16="http://schemas.microsoft.com/office/drawing/2014/main" id="{488813E3-127D-43D9-A4EC-03B5023126FE}"/>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18" name="Straight Connector 17">
            <a:extLst>
              <a:ext uri="{FF2B5EF4-FFF2-40B4-BE49-F238E27FC236}">
                <a16:creationId xmlns:a16="http://schemas.microsoft.com/office/drawing/2014/main" id="{5DAC3D91-B6BB-42C1-9F05-0833375AB6B8}"/>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E3AD84-2D1A-4D6B-AB7A-0F8D6D37182E}"/>
              </a:ext>
            </a:extLst>
          </p:cNvPr>
          <p:cNvSpPr txBox="1"/>
          <p:nvPr/>
        </p:nvSpPr>
        <p:spPr>
          <a:xfrm>
            <a:off x="9298740" y="1676400"/>
            <a:ext cx="1566454" cy="338554"/>
          </a:xfrm>
          <a:prstGeom prst="rect">
            <a:avLst/>
          </a:prstGeom>
          <a:noFill/>
        </p:spPr>
        <p:txBody>
          <a:bodyPr wrap="none" rtlCol="0">
            <a:spAutoFit/>
          </a:bodyPr>
          <a:lstStyle/>
          <a:p>
            <a:pPr algn="r" rtl="1"/>
            <a:r>
              <a:rPr lang="ar-EG" sz="1600" dirty="0">
                <a:solidFill>
                  <a:srgbClr val="2664F7"/>
                </a:solidFill>
                <a:latin typeface="Neo Sans Arabic" panose="020B0504030504040204" pitchFamily="34" charset="-78"/>
                <a:cs typeface="Neo Sans Arabic" panose="020B0504030504040204" pitchFamily="34" charset="-78"/>
              </a:rPr>
              <a:t>أكتب العنوان هنا</a:t>
            </a:r>
            <a:endParaRPr lang="en-US" sz="1600" dirty="0">
              <a:solidFill>
                <a:srgbClr val="2664F7"/>
              </a:solidFill>
              <a:latin typeface="Neo Sans Arabic" panose="020B0504030504040204" pitchFamily="34" charset="-78"/>
              <a:cs typeface="Neo Sans Arabic" panose="020B0504030504040204" pitchFamily="34" charset="-78"/>
            </a:endParaRPr>
          </a:p>
        </p:txBody>
      </p:sp>
      <p:cxnSp>
        <p:nvCxnSpPr>
          <p:cNvPr id="9" name="Straight Connector 8">
            <a:extLst>
              <a:ext uri="{FF2B5EF4-FFF2-40B4-BE49-F238E27FC236}">
                <a16:creationId xmlns:a16="http://schemas.microsoft.com/office/drawing/2014/main" id="{7CA2ED76-DAD6-4364-9D20-5EE8BA2AA1D5}"/>
              </a:ext>
            </a:extLst>
          </p:cNvPr>
          <p:cNvCxnSpPr>
            <a:cxnSpLocks/>
          </p:cNvCxnSpPr>
          <p:nvPr/>
        </p:nvCxnSpPr>
        <p:spPr>
          <a:xfrm>
            <a:off x="4341812" y="2209800"/>
            <a:ext cx="0" cy="3276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0344EF-DB9E-4647-A7A9-355B45317F9E}"/>
              </a:ext>
            </a:extLst>
          </p:cNvPr>
          <p:cNvCxnSpPr>
            <a:cxnSpLocks/>
          </p:cNvCxnSpPr>
          <p:nvPr/>
        </p:nvCxnSpPr>
        <p:spPr>
          <a:xfrm>
            <a:off x="7791594" y="2209800"/>
            <a:ext cx="0" cy="32902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Box 13">
            <a:extLst>
              <a:ext uri="{FF2B5EF4-FFF2-40B4-BE49-F238E27FC236}">
                <a16:creationId xmlns:a16="http://schemas.microsoft.com/office/drawing/2014/main" id="{9A103E55-6F67-4DB0-A1DD-1B8EA3880A76}"/>
              </a:ext>
            </a:extLst>
          </p:cNvPr>
          <p:cNvSpPr txBox="1"/>
          <p:nvPr/>
        </p:nvSpPr>
        <p:spPr>
          <a:xfrm>
            <a:off x="8597200" y="546135"/>
            <a:ext cx="2441695" cy="461665"/>
          </a:xfrm>
          <a:prstGeom prst="rect">
            <a:avLst/>
          </a:prstGeom>
          <a:noFill/>
        </p:spPr>
        <p:txBody>
          <a:bodyPr wrap="none" rtlCol="0">
            <a:spAutoFit/>
          </a:bodyPr>
          <a:lstStyle/>
          <a:p>
            <a:pPr algn="r" rtl="1"/>
            <a:r>
              <a:rPr lang="ar-EG" sz="2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rPr>
              <a:t>أشكال للنصوص</a:t>
            </a:r>
            <a:endParaRPr lang="en-US" sz="2400" dirty="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13" name="TextBox 9">
            <a:extLst>
              <a:ext uri="{FF2B5EF4-FFF2-40B4-BE49-F238E27FC236}">
                <a16:creationId xmlns:a16="http://schemas.microsoft.com/office/drawing/2014/main" id="{A145B8A9-D322-452B-9F80-F385E0BC34FE}"/>
              </a:ext>
            </a:extLst>
          </p:cNvPr>
          <p:cNvSpPr txBox="1"/>
          <p:nvPr/>
        </p:nvSpPr>
        <p:spPr>
          <a:xfrm>
            <a:off x="5879304" y="1676400"/>
            <a:ext cx="1566454" cy="338554"/>
          </a:xfrm>
          <a:prstGeom prst="rect">
            <a:avLst/>
          </a:prstGeom>
          <a:noFill/>
        </p:spPr>
        <p:txBody>
          <a:bodyPr wrap="none" rtlCol="0">
            <a:spAutoFit/>
          </a:bodyPr>
          <a:lstStyle/>
          <a:p>
            <a:pPr algn="r" rtl="1"/>
            <a:r>
              <a:rPr lang="ar-EG" sz="1600" dirty="0">
                <a:solidFill>
                  <a:srgbClr val="2664F7"/>
                </a:solidFill>
                <a:latin typeface="Neo Sans Arabic" panose="020B0504030504040204" pitchFamily="34" charset="-78"/>
                <a:cs typeface="Neo Sans Arabic" panose="020B0504030504040204" pitchFamily="34" charset="-78"/>
              </a:rPr>
              <a:t>أكتب العنوان هنا</a:t>
            </a:r>
            <a:endParaRPr lang="en-US" sz="1600" dirty="0">
              <a:solidFill>
                <a:srgbClr val="2664F7"/>
              </a:solidFill>
              <a:latin typeface="Neo Sans Arabic" panose="020B0504030504040204" pitchFamily="34" charset="-78"/>
              <a:cs typeface="Neo Sans Arabic" panose="020B0504030504040204" pitchFamily="34" charset="-78"/>
            </a:endParaRPr>
          </a:p>
        </p:txBody>
      </p:sp>
      <p:sp>
        <p:nvSpPr>
          <p:cNvPr id="14" name="TextBox 9">
            <a:extLst>
              <a:ext uri="{FF2B5EF4-FFF2-40B4-BE49-F238E27FC236}">
                <a16:creationId xmlns:a16="http://schemas.microsoft.com/office/drawing/2014/main" id="{7C71385D-919B-4A94-A706-691E8193CD96}"/>
              </a:ext>
            </a:extLst>
          </p:cNvPr>
          <p:cNvSpPr txBox="1"/>
          <p:nvPr/>
        </p:nvSpPr>
        <p:spPr>
          <a:xfrm>
            <a:off x="2444419" y="1676400"/>
            <a:ext cx="1566454" cy="338554"/>
          </a:xfrm>
          <a:prstGeom prst="rect">
            <a:avLst/>
          </a:prstGeom>
          <a:noFill/>
        </p:spPr>
        <p:txBody>
          <a:bodyPr wrap="none" rtlCol="0">
            <a:spAutoFit/>
          </a:bodyPr>
          <a:lstStyle/>
          <a:p>
            <a:pPr algn="r" rtl="1"/>
            <a:r>
              <a:rPr lang="ar-EG" sz="1600" dirty="0">
                <a:solidFill>
                  <a:srgbClr val="2664F7"/>
                </a:solidFill>
                <a:latin typeface="Neo Sans Arabic" panose="020B0504030504040204" pitchFamily="34" charset="-78"/>
                <a:cs typeface="Neo Sans Arabic" panose="020B0504030504040204" pitchFamily="34" charset="-78"/>
              </a:rPr>
              <a:t>أكتب العنوان هنا</a:t>
            </a:r>
            <a:endParaRPr lang="en-US" sz="1600" dirty="0">
              <a:solidFill>
                <a:srgbClr val="2664F7"/>
              </a:solidFill>
              <a:latin typeface="Neo Sans Arabic" panose="020B0504030504040204" pitchFamily="34" charset="-78"/>
              <a:cs typeface="Neo Sans Arabic" panose="020B0504030504040204" pitchFamily="34" charset="-78"/>
            </a:endParaRPr>
          </a:p>
        </p:txBody>
      </p:sp>
      <p:sp>
        <p:nvSpPr>
          <p:cNvPr id="17" name="TextBox 16">
            <a:extLst>
              <a:ext uri="{FF2B5EF4-FFF2-40B4-BE49-F238E27FC236}">
                <a16:creationId xmlns:a16="http://schemas.microsoft.com/office/drawing/2014/main" id="{5CD290DD-E684-46B9-8260-F2ECB5F99054}"/>
              </a:ext>
            </a:extLst>
          </p:cNvPr>
          <p:cNvSpPr txBox="1"/>
          <p:nvPr/>
        </p:nvSpPr>
        <p:spPr>
          <a:xfrm>
            <a:off x="7850189" y="2120990"/>
            <a:ext cx="3188703" cy="3549355"/>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justLow">
              <a:lnSpc>
                <a:spcPct val="150000"/>
              </a:lnSpc>
            </a:pPr>
            <a:r>
              <a:rPr lang="ar-SA" altLang="ko-KR" dirty="0">
                <a:solidFill>
                  <a:schemeClr val="tx1">
                    <a:lumMod val="50000"/>
                    <a:lumOff val="50000"/>
                  </a:schemeClr>
                </a:solidFill>
              </a:rPr>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p:txBody>
      </p:sp>
      <p:sp>
        <p:nvSpPr>
          <p:cNvPr id="18" name="TextBox 17">
            <a:extLst>
              <a:ext uri="{FF2B5EF4-FFF2-40B4-BE49-F238E27FC236}">
                <a16:creationId xmlns:a16="http://schemas.microsoft.com/office/drawing/2014/main" id="{D58DEBA1-933E-4C1F-9B1A-AF8CBD8A0DC6}"/>
              </a:ext>
            </a:extLst>
          </p:cNvPr>
          <p:cNvSpPr txBox="1"/>
          <p:nvPr/>
        </p:nvSpPr>
        <p:spPr>
          <a:xfrm>
            <a:off x="4501650" y="2120990"/>
            <a:ext cx="3188703" cy="3549355"/>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justLow">
              <a:lnSpc>
                <a:spcPct val="150000"/>
              </a:lnSpc>
            </a:pPr>
            <a:r>
              <a:rPr lang="ar-SA" altLang="ko-KR" dirty="0">
                <a:solidFill>
                  <a:schemeClr val="tx1">
                    <a:lumMod val="50000"/>
                    <a:lumOff val="50000"/>
                  </a:schemeClr>
                </a:solidFill>
              </a:rPr>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p:txBody>
      </p:sp>
      <p:sp>
        <p:nvSpPr>
          <p:cNvPr id="19" name="TextBox 18">
            <a:extLst>
              <a:ext uri="{FF2B5EF4-FFF2-40B4-BE49-F238E27FC236}">
                <a16:creationId xmlns:a16="http://schemas.microsoft.com/office/drawing/2014/main" id="{4B43B2F9-55FE-4CEC-ABEB-2ABF60E592A5}"/>
              </a:ext>
            </a:extLst>
          </p:cNvPr>
          <p:cNvSpPr txBox="1"/>
          <p:nvPr/>
        </p:nvSpPr>
        <p:spPr>
          <a:xfrm>
            <a:off x="993272" y="2120990"/>
            <a:ext cx="3188703" cy="3549355"/>
          </a:xfrm>
          <a:prstGeom prst="rect">
            <a:avLst/>
          </a:prstGeom>
        </p:spPr>
        <p:txBody>
          <a:bodyPr/>
          <a:lstStyle>
            <a:defPPr>
              <a:defRPr lang="ar-PS"/>
            </a:defPPr>
            <a:lvl1pPr indent="0" algn="r" rtl="1" latinLnBrk="1">
              <a:spcBef>
                <a:spcPct val="20000"/>
              </a:spcBef>
              <a:buFont typeface="Arial" pitchFamily="34" charset="0"/>
              <a:buNone/>
              <a:defRPr sz="1200">
                <a:latin typeface="Neo Sans Arabic" panose="020B0504030504040204" pitchFamily="34" charset="-78"/>
                <a:cs typeface="Neo Sans Arabic" panose="020B0504030504040204" pitchFamily="34" charset="-78"/>
              </a:defRPr>
            </a:lvl1pPr>
            <a:lvl2pPr marL="742950" indent="-285750" latinLnBrk="1">
              <a:spcBef>
                <a:spcPct val="20000"/>
              </a:spcBef>
              <a:buFont typeface="Arial" pitchFamily="34" charset="0"/>
              <a:buChar char="–"/>
              <a:defRPr sz="2800"/>
            </a:lvl2pPr>
            <a:lvl3pPr marL="1143000" indent="-228600" latinLnBrk="1">
              <a:spcBef>
                <a:spcPct val="20000"/>
              </a:spcBef>
              <a:buFont typeface="Arial" pitchFamily="34" charset="0"/>
              <a:buChar char="•"/>
              <a:defRPr sz="2400"/>
            </a:lvl3pPr>
            <a:lvl4pPr marL="1600200" indent="-228600" latinLnBrk="1">
              <a:spcBef>
                <a:spcPct val="20000"/>
              </a:spcBef>
              <a:buFont typeface="Arial" pitchFamily="34" charset="0"/>
              <a:buChar char="–"/>
              <a:defRPr sz="2000"/>
            </a:lvl4pPr>
            <a:lvl5pPr marL="2057400" indent="-228600" latinLnBrk="1">
              <a:spcBef>
                <a:spcPct val="20000"/>
              </a:spcBef>
              <a:buFont typeface="Arial" pitchFamily="34" charset="0"/>
              <a:buChar char="»"/>
              <a:defRPr sz="2000"/>
            </a:lvl5pPr>
            <a:lvl6pPr marL="2514600" indent="-228600" latinLnBrk="1">
              <a:spcBef>
                <a:spcPct val="20000"/>
              </a:spcBef>
              <a:buFont typeface="Arial" pitchFamily="34" charset="0"/>
              <a:buChar char="•"/>
              <a:defRPr sz="2000"/>
            </a:lvl6pPr>
            <a:lvl7pPr marL="2971800" indent="-228600" latinLnBrk="1">
              <a:spcBef>
                <a:spcPct val="20000"/>
              </a:spcBef>
              <a:buFont typeface="Arial" pitchFamily="34" charset="0"/>
              <a:buChar char="•"/>
              <a:defRPr sz="2000"/>
            </a:lvl7pPr>
            <a:lvl8pPr marL="3429000" indent="-228600" latinLnBrk="1">
              <a:spcBef>
                <a:spcPct val="20000"/>
              </a:spcBef>
              <a:buFont typeface="Arial" pitchFamily="34" charset="0"/>
              <a:buChar char="•"/>
              <a:defRPr sz="2000"/>
            </a:lvl8pPr>
            <a:lvl9pPr marL="3886200" indent="-228600" latinLnBrk="1">
              <a:spcBef>
                <a:spcPct val="20000"/>
              </a:spcBef>
              <a:buFont typeface="Arial" pitchFamily="34" charset="0"/>
              <a:buChar char="•"/>
              <a:defRPr sz="2000"/>
            </a:lvl9pPr>
          </a:lstStyle>
          <a:p>
            <a:pPr algn="justLow">
              <a:lnSpc>
                <a:spcPct val="150000"/>
              </a:lnSpc>
            </a:pPr>
            <a:r>
              <a:rPr lang="ar-SA" altLang="ko-KR" dirty="0">
                <a:solidFill>
                  <a:schemeClr val="tx1">
                    <a:lumMod val="50000"/>
                    <a:lumOff val="50000"/>
                  </a:schemeClr>
                </a:solidFill>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algn="justLow">
              <a:lnSpc>
                <a:spcPct val="150000"/>
              </a:lnSpc>
            </a:pPr>
            <a:r>
              <a:rPr lang="ar-SA" altLang="ko-KR" dirty="0">
                <a:solidFill>
                  <a:schemeClr val="tx1">
                    <a:lumMod val="50000"/>
                    <a:lumOff val="50000"/>
                  </a:schemeClr>
                </a:solidFill>
              </a:rPr>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p:txBody>
      </p:sp>
      <p:sp>
        <p:nvSpPr>
          <p:cNvPr id="15" name="Rectangle 14">
            <a:extLst>
              <a:ext uri="{FF2B5EF4-FFF2-40B4-BE49-F238E27FC236}">
                <a16:creationId xmlns:a16="http://schemas.microsoft.com/office/drawing/2014/main" id="{9EF49096-A8BC-40F6-B1F0-B64BC46BF390}"/>
              </a:ext>
            </a:extLst>
          </p:cNvPr>
          <p:cNvSpPr/>
          <p:nvPr/>
        </p:nvSpPr>
        <p:spPr>
          <a:xfrm>
            <a:off x="3425588" y="6188930"/>
            <a:ext cx="8766411" cy="669069"/>
          </a:xfrm>
          <a:prstGeom prst="rect">
            <a:avLst/>
          </a:prstGeom>
          <a:solidFill>
            <a:srgbClr val="266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sp>
        <p:nvSpPr>
          <p:cNvPr id="16" name="Rectangle 15">
            <a:extLst>
              <a:ext uri="{FF2B5EF4-FFF2-40B4-BE49-F238E27FC236}">
                <a16:creationId xmlns:a16="http://schemas.microsoft.com/office/drawing/2014/main" id="{EABB6536-6736-4308-8DA7-3E49B87F104D}"/>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20" name="Straight Connector 19">
            <a:extLst>
              <a:ext uri="{FF2B5EF4-FFF2-40B4-BE49-F238E27FC236}">
                <a16:creationId xmlns:a16="http://schemas.microsoft.com/office/drawing/2014/main" id="{5BE78D86-C6E1-442A-AB0D-5013D20CABB5}"/>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0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0303514-74FC-4A67-8104-AC450E137B30}"/>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pic>
        <p:nvPicPr>
          <p:cNvPr id="17" name="Picture Placeholder 16">
            <a:extLst>
              <a:ext uri="{FF2B5EF4-FFF2-40B4-BE49-F238E27FC236}">
                <a16:creationId xmlns:a16="http://schemas.microsoft.com/office/drawing/2014/main" id="{1B65A044-1E1A-4BF3-9D39-752E6ECC432A}"/>
              </a:ext>
            </a:extLst>
          </p:cNvPr>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a:stretch>
            <a:fillRect/>
          </a:stretch>
        </p:blipFill>
        <p:spPr/>
      </p:pic>
      <p:pic>
        <p:nvPicPr>
          <p:cNvPr id="5" name="Picture Placeholder 4">
            <a:extLst>
              <a:ext uri="{FF2B5EF4-FFF2-40B4-BE49-F238E27FC236}">
                <a16:creationId xmlns:a16="http://schemas.microsoft.com/office/drawing/2014/main" id="{43C9CB98-623C-4893-A4CA-EEBFBC420779}"/>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p:pic>
      <p:pic>
        <p:nvPicPr>
          <p:cNvPr id="15" name="Picture Placeholder 14">
            <a:extLst>
              <a:ext uri="{FF2B5EF4-FFF2-40B4-BE49-F238E27FC236}">
                <a16:creationId xmlns:a16="http://schemas.microsoft.com/office/drawing/2014/main" id="{D94F6CEC-0F75-4E6B-936E-650C47D45964}"/>
              </a:ext>
            </a:extLst>
          </p:cNvPr>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5B021505-E92A-47DF-A1CE-A16038A5CDFF}"/>
              </a:ext>
            </a:extLst>
          </p:cNvPr>
          <p:cNvSpPr/>
          <p:nvPr/>
        </p:nvSpPr>
        <p:spPr>
          <a:xfrm>
            <a:off x="569123" y="2659611"/>
            <a:ext cx="4830191" cy="975808"/>
          </a:xfrm>
          <a:prstGeom prst="rect">
            <a:avLst/>
          </a:prstGeom>
        </p:spPr>
        <p:txBody>
          <a:bodyPr/>
          <a:lstStyle/>
          <a:p>
            <a:pPr marL="171450" indent="-171450" algn="justLow" rtl="1" latinLnBrk="1">
              <a:lnSpc>
                <a:spcPct val="150000"/>
              </a:lnSpc>
              <a:spcBef>
                <a:spcPct val="20000"/>
              </a:spcBef>
              <a:buFont typeface="Arial" panose="020B0604020202020204" pitchFamily="34" charset="0"/>
              <a:buChar char="•"/>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13" name="TextBox 12">
            <a:extLst>
              <a:ext uri="{FF2B5EF4-FFF2-40B4-BE49-F238E27FC236}">
                <a16:creationId xmlns:a16="http://schemas.microsoft.com/office/drawing/2014/main" id="{262EA9CA-936E-41EC-8D11-5D711AF1D4D5}"/>
              </a:ext>
            </a:extLst>
          </p:cNvPr>
          <p:cNvSpPr txBox="1"/>
          <p:nvPr/>
        </p:nvSpPr>
        <p:spPr>
          <a:xfrm>
            <a:off x="2318427" y="1860783"/>
            <a:ext cx="2862658" cy="523220"/>
          </a:xfrm>
          <a:prstGeom prst="rect">
            <a:avLst/>
          </a:prstGeom>
          <a:noFill/>
        </p:spPr>
        <p:txBody>
          <a:bodyPr wrap="none" rtlCol="0">
            <a:spAutoFit/>
          </a:bodyPr>
          <a:lstStyle>
            <a:defPPr>
              <a:defRPr lang="ar-PS"/>
            </a:defPPr>
            <a:lvl1pPr algn="r" rtl="1">
              <a:defRPr sz="2400">
                <a:solidFill>
                  <a:srgbClr val="2664F7"/>
                </a:solidFill>
                <a:latin typeface="GE SS Two Bold" panose="020A0503020102020204" pitchFamily="18" charset="-78"/>
                <a:ea typeface="GE SS Two Bold" panose="020A0503020102020204" pitchFamily="18" charset="-78"/>
                <a:cs typeface="GE SS Two Bold" panose="020A0503020102020204" pitchFamily="18" charset="-78"/>
              </a:defRPr>
            </a:lvl1pPr>
          </a:lstStyle>
          <a:p>
            <a:r>
              <a:rPr lang="ar-SA" altLang="ko-KR" dirty="0"/>
              <a:t>عنوان الشريحة</a:t>
            </a:r>
            <a:endParaRPr lang="ko-KR" altLang="en-US" dirty="0"/>
          </a:p>
        </p:txBody>
      </p:sp>
      <p:sp>
        <p:nvSpPr>
          <p:cNvPr id="20" name="Rectangle 19">
            <a:extLst>
              <a:ext uri="{FF2B5EF4-FFF2-40B4-BE49-F238E27FC236}">
                <a16:creationId xmlns:a16="http://schemas.microsoft.com/office/drawing/2014/main" id="{B6DB0878-0516-4F5C-B01A-3B23DBB3B92E}"/>
              </a:ext>
            </a:extLst>
          </p:cNvPr>
          <p:cNvSpPr/>
          <p:nvPr/>
        </p:nvSpPr>
        <p:spPr>
          <a:xfrm>
            <a:off x="569123" y="3909066"/>
            <a:ext cx="4830191" cy="975808"/>
          </a:xfrm>
          <a:prstGeom prst="rect">
            <a:avLst/>
          </a:prstGeom>
        </p:spPr>
        <p:txBody>
          <a:bodyPr/>
          <a:lstStyle/>
          <a:p>
            <a:pPr marL="171450" indent="-171450" algn="justLow" rtl="1" latinLnBrk="1">
              <a:lnSpc>
                <a:spcPct val="150000"/>
              </a:lnSpc>
              <a:spcBef>
                <a:spcPct val="20000"/>
              </a:spcBef>
              <a:buFont typeface="Arial" panose="020B0604020202020204" pitchFamily="34" charset="0"/>
              <a:buChar char="•"/>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21" name="Rectangle 20">
            <a:extLst>
              <a:ext uri="{FF2B5EF4-FFF2-40B4-BE49-F238E27FC236}">
                <a16:creationId xmlns:a16="http://schemas.microsoft.com/office/drawing/2014/main" id="{4376AA3E-192A-4396-BE26-C1A0FCBCA25D}"/>
              </a:ext>
            </a:extLst>
          </p:cNvPr>
          <p:cNvSpPr/>
          <p:nvPr/>
        </p:nvSpPr>
        <p:spPr>
          <a:xfrm>
            <a:off x="569123" y="5160482"/>
            <a:ext cx="4830191" cy="975808"/>
          </a:xfrm>
          <a:prstGeom prst="rect">
            <a:avLst/>
          </a:prstGeom>
        </p:spPr>
        <p:txBody>
          <a:bodyPr/>
          <a:lstStyle/>
          <a:p>
            <a:pPr marL="171450" indent="-171450" algn="justLow" rtl="1" latinLnBrk="1">
              <a:lnSpc>
                <a:spcPct val="150000"/>
              </a:lnSpc>
              <a:spcBef>
                <a:spcPct val="20000"/>
              </a:spcBef>
              <a:buFont typeface="Arial" panose="020B0604020202020204" pitchFamily="34" charset="0"/>
              <a:buChar char="•"/>
            </a:pPr>
            <a:r>
              <a:rPr lang="ar-SA" altLang="ko-KR" sz="1200" dirty="0">
                <a:solidFill>
                  <a:schemeClr val="tx1">
                    <a:lumMod val="50000"/>
                    <a:lumOff val="50000"/>
                  </a:schemeClr>
                </a:solidFill>
                <a:latin typeface="Neo Sans Arabic" panose="020B0504030504040204" pitchFamily="34" charset="-78"/>
                <a:cs typeface="Neo Sans Arabic" panose="020B0504030504040204" pitchFamily="34" charset="-78"/>
              </a:rPr>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p:txBody>
      </p:sp>
      <p:sp>
        <p:nvSpPr>
          <p:cNvPr id="12" name="Rectangle 11">
            <a:extLst>
              <a:ext uri="{FF2B5EF4-FFF2-40B4-BE49-F238E27FC236}">
                <a16:creationId xmlns:a16="http://schemas.microsoft.com/office/drawing/2014/main" id="{DFC90B8B-63F3-4B43-AF53-4AE8F27B712E}"/>
              </a:ext>
            </a:extLst>
          </p:cNvPr>
          <p:cNvSpPr/>
          <p:nvPr/>
        </p:nvSpPr>
        <p:spPr>
          <a:xfrm>
            <a:off x="11391900" y="625475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PS">
              <a:latin typeface="Neo Sans Arabic" panose="020B0504030504040204" pitchFamily="34" charset="-78"/>
              <a:cs typeface="Neo Sans Arabic" panose="020B0504030504040204" pitchFamily="34" charset="-78"/>
            </a:endParaRPr>
          </a:p>
        </p:txBody>
      </p:sp>
      <p:cxnSp>
        <p:nvCxnSpPr>
          <p:cNvPr id="14" name="Straight Connector 13">
            <a:extLst>
              <a:ext uri="{FF2B5EF4-FFF2-40B4-BE49-F238E27FC236}">
                <a16:creationId xmlns:a16="http://schemas.microsoft.com/office/drawing/2014/main" id="{B03D81B5-EE56-4F11-AD37-5BC48F7FA3D7}"/>
              </a:ext>
            </a:extLst>
          </p:cNvPr>
          <p:cNvCxnSpPr/>
          <p:nvPr/>
        </p:nvCxnSpPr>
        <p:spPr>
          <a:xfrm flipH="1">
            <a:off x="2819400" y="6436056"/>
            <a:ext cx="84455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37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2218</Words>
  <Application>Microsoft Office PowerPoint</Application>
  <PresentationFormat>Widescreen</PresentationFormat>
  <Paragraphs>146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Helvetica Neue W23 for SKY Reg</vt:lpstr>
      <vt:lpstr>Neo Sans Arabic</vt:lpstr>
      <vt:lpstr>GE SS Two Bold</vt:lpstr>
      <vt:lpstr>Calibri</vt:lpstr>
      <vt:lpstr>Source Sans Pro Light</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بوربوينت بالعربي</Company>
  <LinksUpToDate>false</LinksUpToDate>
  <SharedDoc>false</SharedDoc>
  <HyperlinkBase>https://www.arabppt.com/Creative-Arabic-Free-PowerPoint-template-download</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قالب بوربوينت إبداعي - عرض بوربوينت للتحميل متعدد الاستخدامات للأعمال الإبداعية (حصري)</dc:title>
  <dc:subject>قالب بوربوينت إبداعي - عرض بوربوينت للتحميل متعدد الاستخدامات للأعمال الإبداعية (حصري)</dc:subject>
  <dc:creator>ArabPPT.com</dc:creator>
  <cp:keywords>قوالب بوربوينت, عروض بوربوينت, بوربوينت إبداعي, بوربوينت مجاني, بوربوينت للتحميل</cp:keywords>
  <dc:description>موقع بوربوينت بالعربي، هو موقع عربي تأسس في 2018، مُتخصص في تصميم وتحميل قوالب وعروض بوربوينت احترافية ومجانية باللغة العربية، وتنزيل قوالب البوربوينت بدون تسجيل أو دفع، وبروابط مباشرة مجانًا. قوالب شرائح البوربوينت [الحصرية] في موقع بوربوينت بالعربي تم تصميمها من قبل خُبراء في تصميم قوالب البوربوينت وتوفيرها للمستخدم العربي بشكلٍ مجّاني.</dc:description>
  <cp:lastModifiedBy>Yaser</cp:lastModifiedBy>
  <cp:revision>47</cp:revision>
  <dcterms:created xsi:type="dcterms:W3CDTF">2019-09-03T16:34:53Z</dcterms:created>
  <dcterms:modified xsi:type="dcterms:W3CDTF">2020-06-07T00:38:38Z</dcterms:modified>
  <cp:category>قوالب بوربوينت حصرية</cp:category>
</cp:coreProperties>
</file>