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7"/>
  </p:notesMasterIdLst>
  <p:handoutMasterIdLst>
    <p:handoutMasterId r:id="rId18"/>
  </p:handoutMasterIdLst>
  <p:sldIdLst>
    <p:sldId id="256" r:id="rId2"/>
    <p:sldId id="257" r:id="rId3"/>
    <p:sldId id="259" r:id="rId4"/>
    <p:sldId id="296" r:id="rId5"/>
    <p:sldId id="297" r:id="rId6"/>
    <p:sldId id="298" r:id="rId7"/>
    <p:sldId id="261" r:id="rId8"/>
    <p:sldId id="299" r:id="rId9"/>
    <p:sldId id="303" r:id="rId10"/>
    <p:sldId id="270" r:id="rId11"/>
    <p:sldId id="302" r:id="rId12"/>
    <p:sldId id="300" r:id="rId13"/>
    <p:sldId id="301" r:id="rId14"/>
    <p:sldId id="258" r:id="rId15"/>
    <p:sldId id="305" r:id="rId16"/>
  </p:sldIdLst>
  <p:sldSz cx="12192000" cy="6858000"/>
  <p:notesSz cx="6858000" cy="9144000"/>
  <p:embeddedFontLst>
    <p:embeddedFont>
      <p:font typeface="Neo Sans Arabic" panose="020B0504030504040204" pitchFamily="34" charset="-78"/>
      <p:regular r:id="rId19"/>
    </p:embeddedFont>
    <p:embeddedFont>
      <p:font typeface="Calibri Light" panose="020F0302020204030204" pitchFamily="34" charset="0"/>
      <p:regular r:id="rId20"/>
    </p:embeddedFont>
    <p:embeddedFont>
      <p:font typeface="Open Sans" panose="020B0606030504020204" pitchFamily="34" charset="0"/>
      <p:regular r:id="rId21"/>
    </p:embeddedFont>
    <p:embeddedFont>
      <p:font typeface="맑은 고딕" panose="020B0503020000020004" pitchFamily="34" charset="-127"/>
      <p:regular r:id="rId22"/>
      <p:bold r:id="rId23"/>
    </p:embeddedFont>
    <p:embeddedFont>
      <p:font typeface="Calibri" panose="020F0502020204030204" pitchFamily="34" charset="0"/>
      <p:regular r:id="rId24"/>
      <p:bold r:id="rId25"/>
    </p:embeddedFont>
  </p:embeddedFontLst>
  <p:defaultText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C5F9"/>
    <a:srgbClr val="05759D"/>
    <a:srgbClr val="07AC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156" y="60"/>
      </p:cViewPr>
      <p:guideLst/>
    </p:cSldViewPr>
  </p:slideViewPr>
  <p:notesTextViewPr>
    <p:cViewPr>
      <p:scale>
        <a:sx n="1" d="1"/>
        <a:sy n="1" d="1"/>
      </p:scale>
      <p:origin x="0" y="0"/>
    </p:cViewPr>
  </p:notesTextViewPr>
  <p:notesViewPr>
    <p:cSldViewPr snapToGrid="0">
      <p:cViewPr varScale="1">
        <p:scale>
          <a:sx n="56" d="100"/>
          <a:sy n="56" d="100"/>
        </p:scale>
        <p:origin x="285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D138D27C-8F4C-4B3F-8F99-1413D7E48A3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a-ET"/>
          </a:p>
        </p:txBody>
      </p:sp>
      <p:sp>
        <p:nvSpPr>
          <p:cNvPr id="3" name="Date Placeholder 2">
            <a:extLst>
              <a:ext uri="{FF2B5EF4-FFF2-40B4-BE49-F238E27FC236}">
                <a16:creationId xmlns="" xmlns:a16="http://schemas.microsoft.com/office/drawing/2014/main" id="{F52AB6CE-5450-476A-A4B3-A8DDBF4937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F8BE7066-8600-4636-806E-411B372A300C}" type="datetimeFigureOut">
              <a:rPr lang="aa-ET" smtClean="0"/>
              <a:t>28/03/2020</a:t>
            </a:fld>
            <a:endParaRPr lang="aa-ET"/>
          </a:p>
        </p:txBody>
      </p:sp>
      <p:sp>
        <p:nvSpPr>
          <p:cNvPr id="4" name="Footer Placeholder 3">
            <a:extLst>
              <a:ext uri="{FF2B5EF4-FFF2-40B4-BE49-F238E27FC236}">
                <a16:creationId xmlns="" xmlns:a16="http://schemas.microsoft.com/office/drawing/2014/main" id="{48F02708-A1BE-4C90-95CE-27BB89F7A05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aa-ET"/>
          </a:p>
        </p:txBody>
      </p:sp>
      <p:sp>
        <p:nvSpPr>
          <p:cNvPr id="5" name="Slide Number Placeholder 4">
            <a:extLst>
              <a:ext uri="{FF2B5EF4-FFF2-40B4-BE49-F238E27FC236}">
                <a16:creationId xmlns="" xmlns:a16="http://schemas.microsoft.com/office/drawing/2014/main" id="{26857F1B-3F1D-4F64-A4AD-AE81754C6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7248027B-0649-4A83-9548-BB02E010418B}" type="slidenum">
              <a:rPr lang="aa-ET" smtClean="0"/>
              <a:t>‹#›</a:t>
            </a:fld>
            <a:endParaRPr lang="aa-ET"/>
          </a:p>
        </p:txBody>
      </p:sp>
    </p:spTree>
    <p:extLst>
      <p:ext uri="{BB962C8B-B14F-4D97-AF65-F5344CB8AC3E}">
        <p14:creationId xmlns:p14="http://schemas.microsoft.com/office/powerpoint/2010/main" val="18451365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a-E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FDCC187-3F3C-4F6D-94E5-53FB32D6CA57}" type="datetimeFigureOut">
              <a:rPr lang="aa-ET" smtClean="0"/>
              <a:t>28/03/2020</a:t>
            </a:fld>
            <a:endParaRPr lang="aa-E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a-E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a-E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65B9477-F1FE-448D-83F5-455BD4654B81}" type="slidenum">
              <a:rPr lang="aa-ET" smtClean="0"/>
              <a:t>‹#›</a:t>
            </a:fld>
            <a:endParaRPr lang="aa-ET"/>
          </a:p>
        </p:txBody>
      </p:sp>
    </p:spTree>
    <p:extLst>
      <p:ext uri="{BB962C8B-B14F-4D97-AF65-F5344CB8AC3E}">
        <p14:creationId xmlns:p14="http://schemas.microsoft.com/office/powerpoint/2010/main" val="2341434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p:txBody>
      </p:sp>
      <p:sp>
        <p:nvSpPr>
          <p:cNvPr id="4" name="Slide Number Placeholder 3"/>
          <p:cNvSpPr>
            <a:spLocks noGrp="1"/>
          </p:cNvSpPr>
          <p:nvPr>
            <p:ph type="sldNum" sz="quarter" idx="10"/>
          </p:nvPr>
        </p:nvSpPr>
        <p:spPr/>
        <p:txBody>
          <a:bodyPr/>
          <a:lstStyle/>
          <a:p>
            <a:fld id="{C65B9477-F1FE-448D-83F5-455BD4654B81}" type="slidenum">
              <a:rPr lang="aa-ET" smtClean="0"/>
              <a:t>1</a:t>
            </a:fld>
            <a:endParaRPr lang="aa-ET"/>
          </a:p>
        </p:txBody>
      </p:sp>
    </p:spTree>
    <p:extLst>
      <p:ext uri="{BB962C8B-B14F-4D97-AF65-F5344CB8AC3E}">
        <p14:creationId xmlns:p14="http://schemas.microsoft.com/office/powerpoint/2010/main" val="2042348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ko-KR" altLang="en-US" dirty="0"/>
          </a:p>
        </p:txBody>
      </p:sp>
      <p:sp>
        <p:nvSpPr>
          <p:cNvPr id="4" name="Slide Number Placeholder 3"/>
          <p:cNvSpPr>
            <a:spLocks noGrp="1"/>
          </p:cNvSpPr>
          <p:nvPr>
            <p:ph type="sldNum" sz="quarter" idx="10"/>
          </p:nvPr>
        </p:nvSpPr>
        <p:spPr/>
        <p:txBody>
          <a:bodyPr/>
          <a:lstStyle/>
          <a:p>
            <a:fld id="{384248DA-3409-4B5C-BDA8-2DF014F03B1D}" type="slidenum">
              <a:rPr lang="ko-KR" altLang="en-US" smtClean="0"/>
              <a:t>10</a:t>
            </a:fld>
            <a:endParaRPr lang="ko-KR" altLang="en-US"/>
          </a:p>
        </p:txBody>
      </p:sp>
    </p:spTree>
    <p:extLst>
      <p:ext uri="{BB962C8B-B14F-4D97-AF65-F5344CB8AC3E}">
        <p14:creationId xmlns:p14="http://schemas.microsoft.com/office/powerpoint/2010/main" val="1363275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11</a:t>
            </a:fld>
            <a:endParaRPr lang="aa-ET"/>
          </a:p>
        </p:txBody>
      </p:sp>
    </p:spTree>
    <p:extLst>
      <p:ext uri="{BB962C8B-B14F-4D97-AF65-F5344CB8AC3E}">
        <p14:creationId xmlns:p14="http://schemas.microsoft.com/office/powerpoint/2010/main" val="986989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12</a:t>
            </a:fld>
            <a:endParaRPr lang="aa-ET"/>
          </a:p>
        </p:txBody>
      </p:sp>
    </p:spTree>
    <p:extLst>
      <p:ext uri="{BB962C8B-B14F-4D97-AF65-F5344CB8AC3E}">
        <p14:creationId xmlns:p14="http://schemas.microsoft.com/office/powerpoint/2010/main" val="3922384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13</a:t>
            </a:fld>
            <a:endParaRPr lang="aa-ET"/>
          </a:p>
        </p:txBody>
      </p:sp>
    </p:spTree>
    <p:extLst>
      <p:ext uri="{BB962C8B-B14F-4D97-AF65-F5344CB8AC3E}">
        <p14:creationId xmlns:p14="http://schemas.microsoft.com/office/powerpoint/2010/main" val="4255141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14</a:t>
            </a:fld>
            <a:endParaRPr lang="aa-ET"/>
          </a:p>
        </p:txBody>
      </p:sp>
    </p:spTree>
    <p:extLst>
      <p:ext uri="{BB962C8B-B14F-4D97-AF65-F5344CB8AC3E}">
        <p14:creationId xmlns:p14="http://schemas.microsoft.com/office/powerpoint/2010/main" val="228769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15</a:t>
            </a:fld>
            <a:endParaRPr lang="aa-ET"/>
          </a:p>
        </p:txBody>
      </p:sp>
    </p:spTree>
    <p:extLst>
      <p:ext uri="{BB962C8B-B14F-4D97-AF65-F5344CB8AC3E}">
        <p14:creationId xmlns:p14="http://schemas.microsoft.com/office/powerpoint/2010/main" val="101703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2</a:t>
            </a:fld>
            <a:endParaRPr lang="aa-ET"/>
          </a:p>
        </p:txBody>
      </p:sp>
    </p:spTree>
    <p:extLst>
      <p:ext uri="{BB962C8B-B14F-4D97-AF65-F5344CB8AC3E}">
        <p14:creationId xmlns:p14="http://schemas.microsoft.com/office/powerpoint/2010/main" val="168356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3</a:t>
            </a:fld>
            <a:endParaRPr lang="aa-ET"/>
          </a:p>
        </p:txBody>
      </p:sp>
    </p:spTree>
    <p:extLst>
      <p:ext uri="{BB962C8B-B14F-4D97-AF65-F5344CB8AC3E}">
        <p14:creationId xmlns:p14="http://schemas.microsoft.com/office/powerpoint/2010/main" val="708603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ko-KR" altLang="en-US" dirty="0"/>
          </a:p>
        </p:txBody>
      </p:sp>
      <p:sp>
        <p:nvSpPr>
          <p:cNvPr id="4" name="Slide Number Placeholder 3"/>
          <p:cNvSpPr>
            <a:spLocks noGrp="1"/>
          </p:cNvSpPr>
          <p:nvPr>
            <p:ph type="sldNum" sz="quarter" idx="10"/>
          </p:nvPr>
        </p:nvSpPr>
        <p:spPr/>
        <p:txBody>
          <a:bodyPr/>
          <a:lstStyle/>
          <a:p>
            <a:fld id="{70D608FE-96D5-4444-B454-783068FA6434}" type="slidenum">
              <a:rPr lang="ko-KR" altLang="en-US" smtClean="0"/>
              <a:t>4</a:t>
            </a:fld>
            <a:endParaRPr lang="ko-KR" altLang="en-US"/>
          </a:p>
        </p:txBody>
      </p:sp>
    </p:spTree>
    <p:extLst>
      <p:ext uri="{BB962C8B-B14F-4D97-AF65-F5344CB8AC3E}">
        <p14:creationId xmlns:p14="http://schemas.microsoft.com/office/powerpoint/2010/main" val="3824792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aa-ET" dirty="0"/>
          </a:p>
        </p:txBody>
      </p:sp>
      <p:sp>
        <p:nvSpPr>
          <p:cNvPr id="4" name="Slide Number Placeholder 3"/>
          <p:cNvSpPr>
            <a:spLocks noGrp="1"/>
          </p:cNvSpPr>
          <p:nvPr>
            <p:ph type="sldNum" sz="quarter" idx="5"/>
          </p:nvPr>
        </p:nvSpPr>
        <p:spPr/>
        <p:txBody>
          <a:bodyPr/>
          <a:lstStyle/>
          <a:p>
            <a:fld id="{C65B9477-F1FE-448D-83F5-455BD4654B81}" type="slidenum">
              <a:rPr lang="aa-ET" smtClean="0"/>
              <a:t>5</a:t>
            </a:fld>
            <a:endParaRPr lang="aa-ET"/>
          </a:p>
        </p:txBody>
      </p:sp>
    </p:spTree>
    <p:extLst>
      <p:ext uri="{BB962C8B-B14F-4D97-AF65-F5344CB8AC3E}">
        <p14:creationId xmlns:p14="http://schemas.microsoft.com/office/powerpoint/2010/main" val="3040045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6</a:t>
            </a:fld>
            <a:endParaRPr lang="aa-ET"/>
          </a:p>
        </p:txBody>
      </p:sp>
    </p:spTree>
    <p:extLst>
      <p:ext uri="{BB962C8B-B14F-4D97-AF65-F5344CB8AC3E}">
        <p14:creationId xmlns:p14="http://schemas.microsoft.com/office/powerpoint/2010/main" val="1794797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7</a:t>
            </a:fld>
            <a:endParaRPr lang="aa-ET"/>
          </a:p>
        </p:txBody>
      </p:sp>
    </p:spTree>
    <p:extLst>
      <p:ext uri="{BB962C8B-B14F-4D97-AF65-F5344CB8AC3E}">
        <p14:creationId xmlns:p14="http://schemas.microsoft.com/office/powerpoint/2010/main" val="4186352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8</a:t>
            </a:fld>
            <a:endParaRPr lang="aa-ET"/>
          </a:p>
        </p:txBody>
      </p:sp>
    </p:spTree>
    <p:extLst>
      <p:ext uri="{BB962C8B-B14F-4D97-AF65-F5344CB8AC3E}">
        <p14:creationId xmlns:p14="http://schemas.microsoft.com/office/powerpoint/2010/main" val="601217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smtClean="0"/>
              <a:t>هذا القالب مصمم ومقدم حصريًا من قبل "بوربوينت بالعربي </a:t>
            </a:r>
            <a:r>
              <a:rPr lang="en-US" dirty="0" smtClean="0"/>
              <a:t>Arabppt.com</a:t>
            </a:r>
            <a:r>
              <a:rPr lang="ar-AE" dirty="0" smtClean="0"/>
              <a:t>". لمزيد من القوالب العربية الاحترافية، يمكنكم تصفح موقعنا وتنزيل القوالب العربية الاحترافية مجانًا.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C65B9477-F1FE-448D-83F5-455BD4654B81}" type="slidenum">
              <a:rPr lang="aa-ET" smtClean="0"/>
              <a:t>9</a:t>
            </a:fld>
            <a:endParaRPr lang="aa-ET"/>
          </a:p>
        </p:txBody>
      </p:sp>
    </p:spTree>
    <p:extLst>
      <p:ext uri="{BB962C8B-B14F-4D97-AF65-F5344CB8AC3E}">
        <p14:creationId xmlns:p14="http://schemas.microsoft.com/office/powerpoint/2010/main" val="1410529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8FF2E7-1E59-4422-9DFD-3E05114B9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a-ET"/>
          </a:p>
        </p:txBody>
      </p:sp>
      <p:sp>
        <p:nvSpPr>
          <p:cNvPr id="3" name="Subtitle 2">
            <a:extLst>
              <a:ext uri="{FF2B5EF4-FFF2-40B4-BE49-F238E27FC236}">
                <a16:creationId xmlns="" xmlns:a16="http://schemas.microsoft.com/office/drawing/2014/main" id="{5211E13B-D51C-4EE9-96CF-79CC5B2953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a-ET"/>
          </a:p>
        </p:txBody>
      </p:sp>
      <p:sp>
        <p:nvSpPr>
          <p:cNvPr id="4" name="Date Placeholder 3">
            <a:extLst>
              <a:ext uri="{FF2B5EF4-FFF2-40B4-BE49-F238E27FC236}">
                <a16:creationId xmlns="" xmlns:a16="http://schemas.microsoft.com/office/drawing/2014/main" id="{0A451EC6-A786-4CDA-893E-D47F2FD994A1}"/>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5" name="Footer Placeholder 4">
            <a:extLst>
              <a:ext uri="{FF2B5EF4-FFF2-40B4-BE49-F238E27FC236}">
                <a16:creationId xmlns="" xmlns:a16="http://schemas.microsoft.com/office/drawing/2014/main" id="{863822F0-6247-4ABF-BE0F-07F5AC56655A}"/>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21E554C5-C5F5-472D-8003-2E14A147006A}"/>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2513380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E3D828-CF4C-40A5-86E6-F4447A6EE4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a-ET"/>
          </a:p>
        </p:txBody>
      </p:sp>
      <p:sp>
        <p:nvSpPr>
          <p:cNvPr id="3" name="Picture Placeholder 2">
            <a:extLst>
              <a:ext uri="{FF2B5EF4-FFF2-40B4-BE49-F238E27FC236}">
                <a16:creationId xmlns="" xmlns:a16="http://schemas.microsoft.com/office/drawing/2014/main" id="{F23C9A38-15AB-4695-8627-25C2ED5EDD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a-ET"/>
          </a:p>
        </p:txBody>
      </p:sp>
      <p:sp>
        <p:nvSpPr>
          <p:cNvPr id="4" name="Text Placeholder 3">
            <a:extLst>
              <a:ext uri="{FF2B5EF4-FFF2-40B4-BE49-F238E27FC236}">
                <a16:creationId xmlns="" xmlns:a16="http://schemas.microsoft.com/office/drawing/2014/main" id="{9DB12466-8216-4CD8-83CF-B017F4CE4A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4F38FCC5-1684-456A-9983-E3A45DBE6A01}"/>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6" name="Footer Placeholder 5">
            <a:extLst>
              <a:ext uri="{FF2B5EF4-FFF2-40B4-BE49-F238E27FC236}">
                <a16:creationId xmlns="" xmlns:a16="http://schemas.microsoft.com/office/drawing/2014/main" id="{1DB18831-B19B-4F6D-8656-039EC8F19795}"/>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16D055F2-2F63-4249-A49B-82331E692373}"/>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825869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41D0982-9CF9-4238-9F77-06A70CECCEA3}"/>
              </a:ext>
            </a:extLst>
          </p:cNvPr>
          <p:cNvSpPr>
            <a:spLocks noGrp="1"/>
          </p:cNvSpPr>
          <p:nvPr>
            <p:ph type="title"/>
          </p:nvPr>
        </p:nvSpPr>
        <p:spPr/>
        <p:txBody>
          <a:bodyPr/>
          <a:lstStyle/>
          <a:p>
            <a:r>
              <a:rPr lang="en-US"/>
              <a:t>Click to edit Master title style</a:t>
            </a:r>
            <a:endParaRPr lang="aa-ET"/>
          </a:p>
        </p:txBody>
      </p:sp>
      <p:sp>
        <p:nvSpPr>
          <p:cNvPr id="3" name="Vertical Text Placeholder 2">
            <a:extLst>
              <a:ext uri="{FF2B5EF4-FFF2-40B4-BE49-F238E27FC236}">
                <a16:creationId xmlns="" xmlns:a16="http://schemas.microsoft.com/office/drawing/2014/main" id="{347B7057-8DCB-4536-9C10-4A3DBC0BB7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285A0E10-F098-49EB-ADC0-CC72B950B4F8}"/>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5" name="Footer Placeholder 4">
            <a:extLst>
              <a:ext uri="{FF2B5EF4-FFF2-40B4-BE49-F238E27FC236}">
                <a16:creationId xmlns="" xmlns:a16="http://schemas.microsoft.com/office/drawing/2014/main" id="{C3E153DA-A541-493D-A915-1B5D2424E000}"/>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9B93BD26-3D7C-46DE-ABB2-4FF01440D076}"/>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1010362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8C37ED3-5CFD-491B-B412-DBC9E48B8E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aa-ET"/>
          </a:p>
        </p:txBody>
      </p:sp>
      <p:sp>
        <p:nvSpPr>
          <p:cNvPr id="3" name="Vertical Text Placeholder 2">
            <a:extLst>
              <a:ext uri="{FF2B5EF4-FFF2-40B4-BE49-F238E27FC236}">
                <a16:creationId xmlns="" xmlns:a16="http://schemas.microsoft.com/office/drawing/2014/main" id="{10E30942-E461-44D2-AF73-BE3423226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755D8612-D1A5-4CE5-9351-FD6F8ACAF1F6}"/>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5" name="Footer Placeholder 4">
            <a:extLst>
              <a:ext uri="{FF2B5EF4-FFF2-40B4-BE49-F238E27FC236}">
                <a16:creationId xmlns="" xmlns:a16="http://schemas.microsoft.com/office/drawing/2014/main" id="{7FB0C4D6-A914-4336-9C56-69850BB9058D}"/>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811052CB-631E-4608-B00D-8D675E636F6D}"/>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81319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Images &amp; Contents Layou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9" name="Rectangle 18"/>
          <p:cNvSpPr/>
          <p:nvPr userDrawn="1"/>
        </p:nvSpPr>
        <p:spPr>
          <a:xfrm>
            <a:off x="0" y="3265715"/>
            <a:ext cx="12192000" cy="3592286"/>
          </a:xfrm>
          <a:prstGeom prst="rect">
            <a:avLst/>
          </a:prstGeom>
          <a:solidFill>
            <a:srgbClr val="29C5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8" name="그림 개체 틀 2"/>
          <p:cNvSpPr>
            <a:spLocks noGrp="1"/>
          </p:cNvSpPr>
          <p:nvPr>
            <p:ph type="pic" sz="quarter" idx="10" hasCustomPrompt="1"/>
          </p:nvPr>
        </p:nvSpPr>
        <p:spPr>
          <a:xfrm>
            <a:off x="0" y="0"/>
            <a:ext cx="12192000" cy="3265714"/>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85000"/>
                    <a:lumOff val="15000"/>
                  </a:schemeClr>
                </a:solidFill>
                <a:latin typeface="+mn-lt"/>
                <a:cs typeface="Arial" pitchFamily="34" charset="0"/>
              </a:defRPr>
            </a:lvl1pPr>
          </a:lstStyle>
          <a:p>
            <a:r>
              <a:rPr lang="en-US" altLang="ko-KR" dirty="0"/>
              <a:t>Place Your Picture Here</a:t>
            </a:r>
            <a:endParaRPr lang="ko-KR" altLang="en-US" dirty="0"/>
          </a:p>
        </p:txBody>
      </p:sp>
      <p:sp>
        <p:nvSpPr>
          <p:cNvPr id="20" name="Rectangle 19"/>
          <p:cNvSpPr/>
          <p:nvPr userDrawn="1"/>
        </p:nvSpPr>
        <p:spPr>
          <a:xfrm>
            <a:off x="0" y="3265714"/>
            <a:ext cx="12192000" cy="9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454301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1635079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4" name="Picture Placeholder 13">
            <a:extLst>
              <a:ext uri="{FF2B5EF4-FFF2-40B4-BE49-F238E27FC236}">
                <a16:creationId xmlns="" xmlns:a16="http://schemas.microsoft.com/office/drawing/2014/main" id="{FD38F656-6B3A-48FD-B958-0FC67ACB64C1}"/>
              </a:ext>
            </a:extLst>
          </p:cNvPr>
          <p:cNvSpPr>
            <a:spLocks noGrp="1"/>
          </p:cNvSpPr>
          <p:nvPr>
            <p:ph type="pic" sz="quarter" idx="10"/>
          </p:nvPr>
        </p:nvSpPr>
        <p:spPr>
          <a:xfrm>
            <a:off x="0" y="0"/>
            <a:ext cx="12192000" cy="4425950"/>
          </a:xfrm>
          <a:custGeom>
            <a:avLst/>
            <a:gdLst>
              <a:gd name="connsiteX0" fmla="*/ 0 w 12192000"/>
              <a:gd name="connsiteY0" fmla="*/ 0 h 4425950"/>
              <a:gd name="connsiteX1" fmla="*/ 12192000 w 12192000"/>
              <a:gd name="connsiteY1" fmla="*/ 0 h 4425950"/>
              <a:gd name="connsiteX2" fmla="*/ 12192000 w 12192000"/>
              <a:gd name="connsiteY2" fmla="*/ 1633885 h 4425950"/>
              <a:gd name="connsiteX3" fmla="*/ 7144253 w 12192000"/>
              <a:gd name="connsiteY3" fmla="*/ 4425950 h 4425950"/>
              <a:gd name="connsiteX4" fmla="*/ 7144177 w 12192000"/>
              <a:gd name="connsiteY4" fmla="*/ 4425950 h 4425950"/>
              <a:gd name="connsiteX5" fmla="*/ 2140414 w 12192000"/>
              <a:gd name="connsiteY5" fmla="*/ 1945084 h 4425950"/>
              <a:gd name="connsiteX6" fmla="*/ 0 w 12192000"/>
              <a:gd name="connsiteY6" fmla="*/ 3096135 h 442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25950">
                <a:moveTo>
                  <a:pt x="0" y="0"/>
                </a:moveTo>
                <a:lnTo>
                  <a:pt x="12192000" y="0"/>
                </a:lnTo>
                <a:lnTo>
                  <a:pt x="12192000" y="1633885"/>
                </a:lnTo>
                <a:lnTo>
                  <a:pt x="7144253" y="4425950"/>
                </a:lnTo>
                <a:lnTo>
                  <a:pt x="7144177" y="4425950"/>
                </a:lnTo>
                <a:lnTo>
                  <a:pt x="2140414" y="1945084"/>
                </a:lnTo>
                <a:lnTo>
                  <a:pt x="0" y="3096135"/>
                </a:lnTo>
                <a:close/>
              </a:path>
            </a:pathLst>
          </a:custGeom>
        </p:spPr>
        <p:txBody>
          <a:bodyPr wrap="square">
            <a:noAutofit/>
          </a:bodyPr>
          <a:lstStyle/>
          <a:p>
            <a:endParaRPr lang="aa-ET"/>
          </a:p>
        </p:txBody>
      </p:sp>
    </p:spTree>
    <p:extLst>
      <p:ext uri="{BB962C8B-B14F-4D97-AF65-F5344CB8AC3E}">
        <p14:creationId xmlns:p14="http://schemas.microsoft.com/office/powerpoint/2010/main" val="3266916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4289D17E-5D45-4663-B2CB-1C67C57F8095}"/>
              </a:ext>
            </a:extLst>
          </p:cNvPr>
          <p:cNvSpPr>
            <a:spLocks noGrp="1"/>
          </p:cNvSpPr>
          <p:nvPr>
            <p:ph type="pic" sz="quarter" idx="10"/>
          </p:nvPr>
        </p:nvSpPr>
        <p:spPr>
          <a:xfrm>
            <a:off x="5801138" y="1"/>
            <a:ext cx="6390863" cy="6545849"/>
          </a:xfrm>
          <a:custGeom>
            <a:avLst/>
            <a:gdLst>
              <a:gd name="connsiteX0" fmla="*/ 1293711 w 6390863"/>
              <a:gd name="connsiteY0" fmla="*/ 0 h 6545849"/>
              <a:gd name="connsiteX1" fmla="*/ 1294956 w 6390863"/>
              <a:gd name="connsiteY1" fmla="*/ 0 h 6545849"/>
              <a:gd name="connsiteX2" fmla="*/ 1303667 w 6390863"/>
              <a:gd name="connsiteY2" fmla="*/ 0 h 6545849"/>
              <a:gd name="connsiteX3" fmla="*/ 1327311 w 6390863"/>
              <a:gd name="connsiteY3" fmla="*/ 0 h 6545849"/>
              <a:gd name="connsiteX4" fmla="*/ 1373354 w 6390863"/>
              <a:gd name="connsiteY4" fmla="*/ 0 h 6545849"/>
              <a:gd name="connsiteX5" fmla="*/ 1407109 w 6390863"/>
              <a:gd name="connsiteY5" fmla="*/ 0 h 6545849"/>
              <a:gd name="connsiteX6" fmla="*/ 1449264 w 6390863"/>
              <a:gd name="connsiteY6" fmla="*/ 0 h 6545849"/>
              <a:gd name="connsiteX7" fmla="*/ 1500752 w 6390863"/>
              <a:gd name="connsiteY7" fmla="*/ 0 h 6545849"/>
              <a:gd name="connsiteX8" fmla="*/ 1562507 w 6390863"/>
              <a:gd name="connsiteY8" fmla="*/ 0 h 6545849"/>
              <a:gd name="connsiteX9" fmla="*/ 1635461 w 6390863"/>
              <a:gd name="connsiteY9" fmla="*/ 0 h 6545849"/>
              <a:gd name="connsiteX10" fmla="*/ 1720548 w 6390863"/>
              <a:gd name="connsiteY10" fmla="*/ 0 h 6545849"/>
              <a:gd name="connsiteX11" fmla="*/ 1818702 w 6390863"/>
              <a:gd name="connsiteY11" fmla="*/ 0 h 6545849"/>
              <a:gd name="connsiteX12" fmla="*/ 1930855 w 6390863"/>
              <a:gd name="connsiteY12" fmla="*/ 0 h 6545849"/>
              <a:gd name="connsiteX13" fmla="*/ 2057942 w 6390863"/>
              <a:gd name="connsiteY13" fmla="*/ 0 h 6545849"/>
              <a:gd name="connsiteX14" fmla="*/ 2200895 w 6390863"/>
              <a:gd name="connsiteY14" fmla="*/ 0 h 6545849"/>
              <a:gd name="connsiteX15" fmla="*/ 2360648 w 6390863"/>
              <a:gd name="connsiteY15" fmla="*/ 0 h 6545849"/>
              <a:gd name="connsiteX16" fmla="*/ 2538133 w 6390863"/>
              <a:gd name="connsiteY16" fmla="*/ 0 h 6545849"/>
              <a:gd name="connsiteX17" fmla="*/ 2734285 w 6390863"/>
              <a:gd name="connsiteY17" fmla="*/ 0 h 6545849"/>
              <a:gd name="connsiteX18" fmla="*/ 2950037 w 6390863"/>
              <a:gd name="connsiteY18" fmla="*/ 0 h 6545849"/>
              <a:gd name="connsiteX19" fmla="*/ 3186321 w 6390863"/>
              <a:gd name="connsiteY19" fmla="*/ 0 h 6545849"/>
              <a:gd name="connsiteX20" fmla="*/ 3444072 w 6390863"/>
              <a:gd name="connsiteY20" fmla="*/ 0 h 6545849"/>
              <a:gd name="connsiteX21" fmla="*/ 3724223 w 6390863"/>
              <a:gd name="connsiteY21" fmla="*/ 0 h 6545849"/>
              <a:gd name="connsiteX22" fmla="*/ 4027706 w 6390863"/>
              <a:gd name="connsiteY22" fmla="*/ 0 h 6545849"/>
              <a:gd name="connsiteX23" fmla="*/ 4355456 w 6390863"/>
              <a:gd name="connsiteY23" fmla="*/ 0 h 6545849"/>
              <a:gd name="connsiteX24" fmla="*/ 4708405 w 6390863"/>
              <a:gd name="connsiteY24" fmla="*/ 0 h 6545849"/>
              <a:gd name="connsiteX25" fmla="*/ 5087487 w 6390863"/>
              <a:gd name="connsiteY25" fmla="*/ 0 h 6545849"/>
              <a:gd name="connsiteX26" fmla="*/ 5493635 w 6390863"/>
              <a:gd name="connsiteY26" fmla="*/ 0 h 6545849"/>
              <a:gd name="connsiteX27" fmla="*/ 5927783 w 6390863"/>
              <a:gd name="connsiteY27" fmla="*/ 0 h 6545849"/>
              <a:gd name="connsiteX28" fmla="*/ 6390863 w 6390863"/>
              <a:gd name="connsiteY28" fmla="*/ 0 h 6545849"/>
              <a:gd name="connsiteX29" fmla="*/ 6390863 w 6390863"/>
              <a:gd name="connsiteY29" fmla="*/ 1254 h 6545849"/>
              <a:gd name="connsiteX30" fmla="*/ 6390863 w 6390863"/>
              <a:gd name="connsiteY30" fmla="*/ 10034 h 6545849"/>
              <a:gd name="connsiteX31" fmla="*/ 6390863 w 6390863"/>
              <a:gd name="connsiteY31" fmla="*/ 33863 h 6545849"/>
              <a:gd name="connsiteX32" fmla="*/ 6390863 w 6390863"/>
              <a:gd name="connsiteY32" fmla="*/ 80268 h 6545849"/>
              <a:gd name="connsiteX33" fmla="*/ 6390863 w 6390863"/>
              <a:gd name="connsiteY33" fmla="*/ 114287 h 6545849"/>
              <a:gd name="connsiteX34" fmla="*/ 6390863 w 6390863"/>
              <a:gd name="connsiteY34" fmla="*/ 156773 h 6545849"/>
              <a:gd name="connsiteX35" fmla="*/ 6390863 w 6390863"/>
              <a:gd name="connsiteY35" fmla="*/ 208664 h 6545849"/>
              <a:gd name="connsiteX36" fmla="*/ 6390863 w 6390863"/>
              <a:gd name="connsiteY36" fmla="*/ 270903 h 6545849"/>
              <a:gd name="connsiteX37" fmla="*/ 6390863 w 6390863"/>
              <a:gd name="connsiteY37" fmla="*/ 344430 h 6545849"/>
              <a:gd name="connsiteX38" fmla="*/ 6390863 w 6390863"/>
              <a:gd name="connsiteY38" fmla="*/ 430184 h 6545849"/>
              <a:gd name="connsiteX39" fmla="*/ 6390863 w 6390863"/>
              <a:gd name="connsiteY39" fmla="*/ 529108 h 6545849"/>
              <a:gd name="connsiteX40" fmla="*/ 6390863 w 6390863"/>
              <a:gd name="connsiteY40" fmla="*/ 642141 h 6545849"/>
              <a:gd name="connsiteX41" fmla="*/ 6390863 w 6390863"/>
              <a:gd name="connsiteY41" fmla="*/ 770224 h 6545849"/>
              <a:gd name="connsiteX42" fmla="*/ 6390863 w 6390863"/>
              <a:gd name="connsiteY42" fmla="*/ 914298 h 6545849"/>
              <a:gd name="connsiteX43" fmla="*/ 6390863 w 6390863"/>
              <a:gd name="connsiteY43" fmla="*/ 1075303 h 6545849"/>
              <a:gd name="connsiteX44" fmla="*/ 6390863 w 6390863"/>
              <a:gd name="connsiteY44" fmla="*/ 1254181 h 6545849"/>
              <a:gd name="connsiteX45" fmla="*/ 6390863 w 6390863"/>
              <a:gd name="connsiteY45" fmla="*/ 1451871 h 6545849"/>
              <a:gd name="connsiteX46" fmla="*/ 6390863 w 6390863"/>
              <a:gd name="connsiteY46" fmla="*/ 1669315 h 6545849"/>
              <a:gd name="connsiteX47" fmla="*/ 6390863 w 6390863"/>
              <a:gd name="connsiteY47" fmla="*/ 1907452 h 6545849"/>
              <a:gd name="connsiteX48" fmla="*/ 6390863 w 6390863"/>
              <a:gd name="connsiteY48" fmla="*/ 2167225 h 6545849"/>
              <a:gd name="connsiteX49" fmla="*/ 6390863 w 6390863"/>
              <a:gd name="connsiteY49" fmla="*/ 2449572 h 6545849"/>
              <a:gd name="connsiteX50" fmla="*/ 6390863 w 6390863"/>
              <a:gd name="connsiteY50" fmla="*/ 2755435 h 6545849"/>
              <a:gd name="connsiteX51" fmla="*/ 6390863 w 6390863"/>
              <a:gd name="connsiteY51" fmla="*/ 3085755 h 6545849"/>
              <a:gd name="connsiteX52" fmla="*/ 6390863 w 6390863"/>
              <a:gd name="connsiteY52" fmla="*/ 3441472 h 6545849"/>
              <a:gd name="connsiteX53" fmla="*/ 6390863 w 6390863"/>
              <a:gd name="connsiteY53" fmla="*/ 3823527 h 6545849"/>
              <a:gd name="connsiteX54" fmla="*/ 6390863 w 6390863"/>
              <a:gd name="connsiteY54" fmla="*/ 4232860 h 6545849"/>
              <a:gd name="connsiteX55" fmla="*/ 6390863 w 6390863"/>
              <a:gd name="connsiteY55" fmla="*/ 4670413 h 6545849"/>
              <a:gd name="connsiteX56" fmla="*/ 6390863 w 6390863"/>
              <a:gd name="connsiteY56" fmla="*/ 5137125 h 6545849"/>
              <a:gd name="connsiteX57" fmla="*/ 4919172 w 6390863"/>
              <a:gd name="connsiteY57" fmla="*/ 6418333 h 6545849"/>
              <a:gd name="connsiteX58" fmla="*/ 4191007 w 6390863"/>
              <a:gd name="connsiteY58" fmla="*/ 6369174 h 6545849"/>
              <a:gd name="connsiteX59" fmla="*/ 3991300 w 6390863"/>
              <a:gd name="connsiteY59" fmla="*/ 6141813 h 6545849"/>
              <a:gd name="connsiteX60" fmla="*/ 126190 w 6390863"/>
              <a:gd name="connsiteY60" fmla="*/ 1699061 h 6545849"/>
              <a:gd name="connsiteX61" fmla="*/ 178421 w 6390863"/>
              <a:gd name="connsiteY61" fmla="*/ 970892 h 6545849"/>
              <a:gd name="connsiteX62" fmla="*/ 1293711 w 6390863"/>
              <a:gd name="connsiteY62" fmla="*/ 0 h 6545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390863" h="6545849">
                <a:moveTo>
                  <a:pt x="1293711" y="0"/>
                </a:moveTo>
                <a:lnTo>
                  <a:pt x="1294956" y="0"/>
                </a:lnTo>
                <a:lnTo>
                  <a:pt x="1303667" y="0"/>
                </a:lnTo>
                <a:lnTo>
                  <a:pt x="1327311" y="0"/>
                </a:lnTo>
                <a:lnTo>
                  <a:pt x="1373354" y="0"/>
                </a:lnTo>
                <a:lnTo>
                  <a:pt x="1407109" y="0"/>
                </a:lnTo>
                <a:lnTo>
                  <a:pt x="1449264" y="0"/>
                </a:lnTo>
                <a:lnTo>
                  <a:pt x="1500752" y="0"/>
                </a:lnTo>
                <a:lnTo>
                  <a:pt x="1562507" y="0"/>
                </a:lnTo>
                <a:lnTo>
                  <a:pt x="1635461" y="0"/>
                </a:lnTo>
                <a:lnTo>
                  <a:pt x="1720548" y="0"/>
                </a:lnTo>
                <a:lnTo>
                  <a:pt x="1818702" y="0"/>
                </a:lnTo>
                <a:lnTo>
                  <a:pt x="1930855" y="0"/>
                </a:lnTo>
                <a:lnTo>
                  <a:pt x="2057942" y="0"/>
                </a:lnTo>
                <a:lnTo>
                  <a:pt x="2200895" y="0"/>
                </a:lnTo>
                <a:lnTo>
                  <a:pt x="2360648" y="0"/>
                </a:lnTo>
                <a:lnTo>
                  <a:pt x="2538133" y="0"/>
                </a:lnTo>
                <a:lnTo>
                  <a:pt x="2734285" y="0"/>
                </a:lnTo>
                <a:lnTo>
                  <a:pt x="2950037" y="0"/>
                </a:lnTo>
                <a:lnTo>
                  <a:pt x="3186321" y="0"/>
                </a:lnTo>
                <a:lnTo>
                  <a:pt x="3444072" y="0"/>
                </a:lnTo>
                <a:lnTo>
                  <a:pt x="3724223" y="0"/>
                </a:lnTo>
                <a:lnTo>
                  <a:pt x="4027706" y="0"/>
                </a:lnTo>
                <a:lnTo>
                  <a:pt x="4355456" y="0"/>
                </a:lnTo>
                <a:lnTo>
                  <a:pt x="4708405" y="0"/>
                </a:lnTo>
                <a:lnTo>
                  <a:pt x="5087487" y="0"/>
                </a:lnTo>
                <a:lnTo>
                  <a:pt x="5493635" y="0"/>
                </a:lnTo>
                <a:lnTo>
                  <a:pt x="5927783" y="0"/>
                </a:lnTo>
                <a:lnTo>
                  <a:pt x="6390863" y="0"/>
                </a:lnTo>
                <a:lnTo>
                  <a:pt x="6390863" y="1254"/>
                </a:lnTo>
                <a:lnTo>
                  <a:pt x="6390863" y="10034"/>
                </a:lnTo>
                <a:lnTo>
                  <a:pt x="6390863" y="33863"/>
                </a:lnTo>
                <a:lnTo>
                  <a:pt x="6390863" y="80268"/>
                </a:lnTo>
                <a:lnTo>
                  <a:pt x="6390863" y="114287"/>
                </a:lnTo>
                <a:lnTo>
                  <a:pt x="6390863" y="156773"/>
                </a:lnTo>
                <a:lnTo>
                  <a:pt x="6390863" y="208664"/>
                </a:lnTo>
                <a:lnTo>
                  <a:pt x="6390863" y="270903"/>
                </a:lnTo>
                <a:lnTo>
                  <a:pt x="6390863" y="344430"/>
                </a:lnTo>
                <a:lnTo>
                  <a:pt x="6390863" y="430184"/>
                </a:lnTo>
                <a:lnTo>
                  <a:pt x="6390863" y="529108"/>
                </a:lnTo>
                <a:lnTo>
                  <a:pt x="6390863" y="642141"/>
                </a:lnTo>
                <a:lnTo>
                  <a:pt x="6390863" y="770224"/>
                </a:lnTo>
                <a:lnTo>
                  <a:pt x="6390863" y="914298"/>
                </a:lnTo>
                <a:lnTo>
                  <a:pt x="6390863" y="1075303"/>
                </a:lnTo>
                <a:lnTo>
                  <a:pt x="6390863" y="1254181"/>
                </a:lnTo>
                <a:lnTo>
                  <a:pt x="6390863" y="1451871"/>
                </a:lnTo>
                <a:lnTo>
                  <a:pt x="6390863" y="1669315"/>
                </a:lnTo>
                <a:lnTo>
                  <a:pt x="6390863" y="1907452"/>
                </a:lnTo>
                <a:lnTo>
                  <a:pt x="6390863" y="2167225"/>
                </a:lnTo>
                <a:lnTo>
                  <a:pt x="6390863" y="2449572"/>
                </a:lnTo>
                <a:lnTo>
                  <a:pt x="6390863" y="2755435"/>
                </a:lnTo>
                <a:lnTo>
                  <a:pt x="6390863" y="3085755"/>
                </a:lnTo>
                <a:lnTo>
                  <a:pt x="6390863" y="3441472"/>
                </a:lnTo>
                <a:lnTo>
                  <a:pt x="6390863" y="3823527"/>
                </a:lnTo>
                <a:lnTo>
                  <a:pt x="6390863" y="4232860"/>
                </a:lnTo>
                <a:lnTo>
                  <a:pt x="6390863" y="4670413"/>
                </a:lnTo>
                <a:lnTo>
                  <a:pt x="6390863" y="5137125"/>
                </a:lnTo>
                <a:cubicBezTo>
                  <a:pt x="6390863" y="5137125"/>
                  <a:pt x="6390863" y="5137125"/>
                  <a:pt x="4919172" y="6418333"/>
                </a:cubicBezTo>
                <a:cubicBezTo>
                  <a:pt x="4704102" y="6605752"/>
                  <a:pt x="4378425" y="6584245"/>
                  <a:pt x="4191007" y="6369174"/>
                </a:cubicBezTo>
                <a:cubicBezTo>
                  <a:pt x="4191007" y="6369174"/>
                  <a:pt x="4191007" y="6369174"/>
                  <a:pt x="3991300" y="6141813"/>
                </a:cubicBezTo>
                <a:cubicBezTo>
                  <a:pt x="3991300" y="6141813"/>
                  <a:pt x="3991300" y="6141813"/>
                  <a:pt x="126190" y="1699061"/>
                </a:cubicBezTo>
                <a:cubicBezTo>
                  <a:pt x="-61228" y="1483990"/>
                  <a:pt x="-36648" y="1158311"/>
                  <a:pt x="178421" y="970892"/>
                </a:cubicBezTo>
                <a:cubicBezTo>
                  <a:pt x="178421" y="970892"/>
                  <a:pt x="178421" y="970892"/>
                  <a:pt x="1293711" y="0"/>
                </a:cubicBezTo>
                <a:close/>
              </a:path>
            </a:pathLst>
          </a:custGeom>
        </p:spPr>
        <p:txBody>
          <a:bodyPr wrap="square">
            <a:noAutofit/>
          </a:bodyPr>
          <a:lstStyle/>
          <a:p>
            <a:endParaRPr lang="aa-ET"/>
          </a:p>
        </p:txBody>
      </p:sp>
    </p:spTree>
    <p:extLst>
      <p:ext uri="{BB962C8B-B14F-4D97-AF65-F5344CB8AC3E}">
        <p14:creationId xmlns:p14="http://schemas.microsoft.com/office/powerpoint/2010/main" val="297115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0" name="Picture Placeholder 19">
            <a:extLst>
              <a:ext uri="{FF2B5EF4-FFF2-40B4-BE49-F238E27FC236}">
                <a16:creationId xmlns="" xmlns:a16="http://schemas.microsoft.com/office/drawing/2014/main" id="{239D8EAA-1B63-43F3-845E-EB201B7CF851}"/>
              </a:ext>
            </a:extLst>
          </p:cNvPr>
          <p:cNvSpPr>
            <a:spLocks noGrp="1"/>
          </p:cNvSpPr>
          <p:nvPr>
            <p:ph type="pic" sz="quarter" idx="10"/>
          </p:nvPr>
        </p:nvSpPr>
        <p:spPr>
          <a:xfrm>
            <a:off x="0" y="-3061"/>
            <a:ext cx="5136172" cy="6018795"/>
          </a:xfrm>
          <a:custGeom>
            <a:avLst/>
            <a:gdLst>
              <a:gd name="connsiteX0" fmla="*/ 0 w 5136172"/>
              <a:gd name="connsiteY0" fmla="*/ 0 h 6018795"/>
              <a:gd name="connsiteX1" fmla="*/ 1996198 w 5136172"/>
              <a:gd name="connsiteY1" fmla="*/ 0 h 6018795"/>
              <a:gd name="connsiteX2" fmla="*/ 2022461 w 5136172"/>
              <a:gd name="connsiteY2" fmla="*/ 166330 h 6018795"/>
              <a:gd name="connsiteX3" fmla="*/ 3694948 w 5136172"/>
              <a:gd name="connsiteY3" fmla="*/ 1664148 h 6018795"/>
              <a:gd name="connsiteX4" fmla="*/ 4131945 w 5136172"/>
              <a:gd name="connsiteY4" fmla="*/ 1892737 h 6018795"/>
              <a:gd name="connsiteX5" fmla="*/ 5136172 w 5136172"/>
              <a:gd name="connsiteY5" fmla="*/ 3764850 h 6018795"/>
              <a:gd name="connsiteX6" fmla="*/ 3112121 w 5136172"/>
              <a:gd name="connsiteY6" fmla="*/ 6007263 h 6018795"/>
              <a:gd name="connsiteX7" fmla="*/ 2883960 w 5136172"/>
              <a:gd name="connsiteY7" fmla="*/ 6018795 h 6018795"/>
              <a:gd name="connsiteX8" fmla="*/ 2879195 w 5136172"/>
              <a:gd name="connsiteY8" fmla="*/ 6018795 h 6018795"/>
              <a:gd name="connsiteX9" fmla="*/ 2679386 w 5136172"/>
              <a:gd name="connsiteY9" fmla="*/ 6009882 h 6018795"/>
              <a:gd name="connsiteX10" fmla="*/ 673585 w 5136172"/>
              <a:gd name="connsiteY10" fmla="*/ 4204666 h 6018795"/>
              <a:gd name="connsiteX11" fmla="*/ 630175 w 5136172"/>
              <a:gd name="connsiteY11" fmla="*/ 3834295 h 6018795"/>
              <a:gd name="connsiteX12" fmla="*/ 74413 w 5136172"/>
              <a:gd name="connsiteY12" fmla="*/ 1570528 h 6018795"/>
              <a:gd name="connsiteX13" fmla="*/ 0 w 5136172"/>
              <a:gd name="connsiteY13" fmla="*/ 1473041 h 601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36172" h="6018795">
                <a:moveTo>
                  <a:pt x="0" y="0"/>
                </a:moveTo>
                <a:lnTo>
                  <a:pt x="1996198" y="0"/>
                </a:lnTo>
                <a:lnTo>
                  <a:pt x="2022461" y="166330"/>
                </a:lnTo>
                <a:cubicBezTo>
                  <a:pt x="2202173" y="987198"/>
                  <a:pt x="2988444" y="1322351"/>
                  <a:pt x="3694948" y="1664148"/>
                </a:cubicBezTo>
                <a:cubicBezTo>
                  <a:pt x="3848331" y="1724913"/>
                  <a:pt x="3995927" y="1800144"/>
                  <a:pt x="4131945" y="1892737"/>
                </a:cubicBezTo>
                <a:cubicBezTo>
                  <a:pt x="4736798" y="2294938"/>
                  <a:pt x="5136172" y="2983598"/>
                  <a:pt x="5136172" y="3764850"/>
                </a:cubicBezTo>
                <a:cubicBezTo>
                  <a:pt x="5136172" y="4931304"/>
                  <a:pt x="4248464" y="5891763"/>
                  <a:pt x="3112121" y="6007263"/>
                </a:cubicBezTo>
                <a:lnTo>
                  <a:pt x="2883960" y="6018795"/>
                </a:lnTo>
                <a:lnTo>
                  <a:pt x="2879195" y="6018795"/>
                </a:lnTo>
                <a:lnTo>
                  <a:pt x="2679386" y="6009882"/>
                </a:lnTo>
                <a:cubicBezTo>
                  <a:pt x="1679485" y="5920268"/>
                  <a:pt x="866219" y="5173094"/>
                  <a:pt x="673585" y="4204666"/>
                </a:cubicBezTo>
                <a:cubicBezTo>
                  <a:pt x="650433" y="4086032"/>
                  <a:pt x="635963" y="3961610"/>
                  <a:pt x="630175" y="3834295"/>
                </a:cubicBezTo>
                <a:cubicBezTo>
                  <a:pt x="513340" y="2776348"/>
                  <a:pt x="436805" y="2082717"/>
                  <a:pt x="74413" y="1570528"/>
                </a:cubicBezTo>
                <a:lnTo>
                  <a:pt x="0" y="1473041"/>
                </a:lnTo>
                <a:close/>
              </a:path>
            </a:pathLst>
          </a:custGeom>
        </p:spPr>
        <p:txBody>
          <a:bodyPr wrap="square">
            <a:noAutofit/>
          </a:bodyPr>
          <a:lstStyle/>
          <a:p>
            <a:endParaRPr lang="aa-ET"/>
          </a:p>
        </p:txBody>
      </p:sp>
    </p:spTree>
    <p:extLst>
      <p:ext uri="{BB962C8B-B14F-4D97-AF65-F5344CB8AC3E}">
        <p14:creationId xmlns:p14="http://schemas.microsoft.com/office/powerpoint/2010/main" val="324178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Images &amp; Contents Layout">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0" y="0"/>
            <a:ext cx="12192000" cy="3135087"/>
          </a:xfrm>
          <a:prstGeom prst="rect">
            <a:avLst/>
          </a:prstGeom>
          <a:noFill/>
          <a:ln w="12700">
            <a:noFill/>
          </a:ln>
        </p:spPr>
        <p:txBody>
          <a:bodyPr anchor="ctr"/>
          <a:lstStyle>
            <a:lvl1pPr marL="0" indent="0" algn="ctr">
              <a:buNone/>
              <a:defRPr sz="18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19" name="Picture Placeholder 18">
            <a:extLst>
              <a:ext uri="{FF2B5EF4-FFF2-40B4-BE49-F238E27FC236}">
                <a16:creationId xmlns="" xmlns:a16="http://schemas.microsoft.com/office/drawing/2014/main" id="{8051FB07-19FC-4119-BC64-11FC11618516}"/>
              </a:ext>
            </a:extLst>
          </p:cNvPr>
          <p:cNvSpPr>
            <a:spLocks noGrp="1"/>
          </p:cNvSpPr>
          <p:nvPr>
            <p:ph type="pic" idx="15"/>
          </p:nvPr>
        </p:nvSpPr>
        <p:spPr>
          <a:xfrm>
            <a:off x="9068901" y="2078267"/>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1" name="Picture Placeholder 20">
            <a:extLst>
              <a:ext uri="{FF2B5EF4-FFF2-40B4-BE49-F238E27FC236}">
                <a16:creationId xmlns="" xmlns:a16="http://schemas.microsoft.com/office/drawing/2014/main" id="{D972011E-ECD6-4110-8A58-9F80D9C15D8A}"/>
              </a:ext>
            </a:extLst>
          </p:cNvPr>
          <p:cNvSpPr>
            <a:spLocks noGrp="1"/>
          </p:cNvSpPr>
          <p:nvPr>
            <p:ph type="pic" idx="16"/>
          </p:nvPr>
        </p:nvSpPr>
        <p:spPr>
          <a:xfrm>
            <a:off x="6368042" y="2078267"/>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3" name="Picture Placeholder 22">
            <a:extLst>
              <a:ext uri="{FF2B5EF4-FFF2-40B4-BE49-F238E27FC236}">
                <a16:creationId xmlns="" xmlns:a16="http://schemas.microsoft.com/office/drawing/2014/main" id="{F955DF2E-637A-425E-B33C-DF1D71794385}"/>
              </a:ext>
            </a:extLst>
          </p:cNvPr>
          <p:cNvSpPr>
            <a:spLocks noGrp="1"/>
          </p:cNvSpPr>
          <p:nvPr>
            <p:ph type="pic" idx="17"/>
          </p:nvPr>
        </p:nvSpPr>
        <p:spPr>
          <a:xfrm>
            <a:off x="3704653" y="2078267"/>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5" name="Picture Placeholder 24">
            <a:extLst>
              <a:ext uri="{FF2B5EF4-FFF2-40B4-BE49-F238E27FC236}">
                <a16:creationId xmlns="" xmlns:a16="http://schemas.microsoft.com/office/drawing/2014/main" id="{517ED97E-8B5A-4449-A685-A283AA593AD5}"/>
              </a:ext>
            </a:extLst>
          </p:cNvPr>
          <p:cNvSpPr>
            <a:spLocks noGrp="1"/>
          </p:cNvSpPr>
          <p:nvPr>
            <p:ph type="pic" idx="18"/>
          </p:nvPr>
        </p:nvSpPr>
        <p:spPr>
          <a:xfrm>
            <a:off x="996904" y="2078267"/>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Tree>
    <p:extLst>
      <p:ext uri="{BB962C8B-B14F-4D97-AF65-F5344CB8AC3E}">
        <p14:creationId xmlns:p14="http://schemas.microsoft.com/office/powerpoint/2010/main" val="408647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9E3BF438-C418-4C9B-B008-E09CE5AD48DC}"/>
              </a:ext>
            </a:extLst>
          </p:cNvPr>
          <p:cNvGrpSpPr/>
          <p:nvPr userDrawn="1"/>
        </p:nvGrpSpPr>
        <p:grpSpPr>
          <a:xfrm flipH="1">
            <a:off x="0" y="0"/>
            <a:ext cx="12192000" cy="6874966"/>
            <a:chOff x="0" y="0"/>
            <a:chExt cx="12192000" cy="6874966"/>
          </a:xfrm>
        </p:grpSpPr>
        <p:sp>
          <p:nvSpPr>
            <p:cNvPr id="6" name="Freeform 120">
              <a:extLst>
                <a:ext uri="{FF2B5EF4-FFF2-40B4-BE49-F238E27FC236}">
                  <a16:creationId xmlns="" xmlns:a16="http://schemas.microsoft.com/office/drawing/2014/main" id="{EC77FCB7-D8ED-46B1-80FD-6555C01A2805}"/>
                </a:ext>
              </a:extLst>
            </p:cNvPr>
            <p:cNvSpPr/>
            <p:nvPr/>
          </p:nvSpPr>
          <p:spPr>
            <a:xfrm>
              <a:off x="0" y="0"/>
              <a:ext cx="12192000" cy="6858000"/>
            </a:xfrm>
            <a:custGeom>
              <a:avLst/>
              <a:gdLst>
                <a:gd name="connsiteX0" fmla="*/ 10523226 w 12192000"/>
                <a:gd name="connsiteY0" fmla="*/ 0 h 6858000"/>
                <a:gd name="connsiteX1" fmla="*/ 12192000 w 12192000"/>
                <a:gd name="connsiteY1" fmla="*/ 0 h 6858000"/>
                <a:gd name="connsiteX2" fmla="*/ 12192000 w 12192000"/>
                <a:gd name="connsiteY2" fmla="*/ 4398845 h 6858000"/>
                <a:gd name="connsiteX3" fmla="*/ 12106031 w 12192000"/>
                <a:gd name="connsiteY3" fmla="*/ 4418734 h 6858000"/>
                <a:gd name="connsiteX4" fmla="*/ 7236250 w 12192000"/>
                <a:gd name="connsiteY4" fmla="*/ 4634577 h 6858000"/>
                <a:gd name="connsiteX5" fmla="*/ 3877451 w 12192000"/>
                <a:gd name="connsiteY5" fmla="*/ 6757126 h 6858000"/>
                <a:gd name="connsiteX6" fmla="*/ 3800340 w 12192000"/>
                <a:gd name="connsiteY6" fmla="*/ 6858000 h 6858000"/>
                <a:gd name="connsiteX7" fmla="*/ 0 w 12192000"/>
                <a:gd name="connsiteY7" fmla="*/ 6858000 h 6858000"/>
                <a:gd name="connsiteX8" fmla="*/ 0 w 12192000"/>
                <a:gd name="connsiteY8" fmla="*/ 3661609 h 6858000"/>
                <a:gd name="connsiteX9" fmla="*/ 114844 w 12192000"/>
                <a:gd name="connsiteY9" fmla="*/ 3648787 h 6858000"/>
                <a:gd name="connsiteX10" fmla="*/ 1443788 w 12192000"/>
                <a:gd name="connsiteY10" fmla="*/ 2811320 h 6858000"/>
                <a:gd name="connsiteX11" fmla="*/ 6140714 w 12192000"/>
                <a:gd name="connsiteY11" fmla="*/ 1459714 h 6858000"/>
                <a:gd name="connsiteX12" fmla="*/ 10415284 w 12192000"/>
                <a:gd name="connsiteY12" fmla="*/ 1063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858000">
                  <a:moveTo>
                    <a:pt x="10523226" y="0"/>
                  </a:moveTo>
                  <a:lnTo>
                    <a:pt x="12192000" y="0"/>
                  </a:lnTo>
                  <a:lnTo>
                    <a:pt x="12192000" y="4398845"/>
                  </a:lnTo>
                  <a:lnTo>
                    <a:pt x="12106031" y="4418734"/>
                  </a:lnTo>
                  <a:cubicBezTo>
                    <a:pt x="10322516" y="4806074"/>
                    <a:pt x="8860477" y="4550230"/>
                    <a:pt x="7236250" y="4634577"/>
                  </a:cubicBezTo>
                  <a:cubicBezTo>
                    <a:pt x="5752923" y="4711692"/>
                    <a:pt x="4840379" y="5522739"/>
                    <a:pt x="3877451" y="6757126"/>
                  </a:cubicBezTo>
                  <a:lnTo>
                    <a:pt x="3800340" y="6858000"/>
                  </a:lnTo>
                  <a:lnTo>
                    <a:pt x="0" y="6858000"/>
                  </a:lnTo>
                  <a:lnTo>
                    <a:pt x="0" y="3661609"/>
                  </a:lnTo>
                  <a:lnTo>
                    <a:pt x="114844" y="3648787"/>
                  </a:lnTo>
                  <a:cubicBezTo>
                    <a:pt x="570604" y="3570783"/>
                    <a:pt x="1017211" y="3302379"/>
                    <a:pt x="1443788" y="2811320"/>
                  </a:cubicBezTo>
                  <a:cubicBezTo>
                    <a:pt x="2683216" y="1395327"/>
                    <a:pt x="3839629" y="1147006"/>
                    <a:pt x="6140714" y="1459714"/>
                  </a:cubicBezTo>
                  <a:cubicBezTo>
                    <a:pt x="7035270" y="1583877"/>
                    <a:pt x="9224514" y="1167099"/>
                    <a:pt x="10415284" y="106311"/>
                  </a:cubicBezTo>
                  <a:close/>
                </a:path>
              </a:pathLst>
            </a:custGeom>
            <a:gradFill>
              <a:gsLst>
                <a:gs pos="100000">
                  <a:srgbClr val="EBFCFF"/>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grpSp>
          <p:nvGrpSpPr>
            <p:cNvPr id="7" name="Group 6">
              <a:extLst>
                <a:ext uri="{FF2B5EF4-FFF2-40B4-BE49-F238E27FC236}">
                  <a16:creationId xmlns="" xmlns:a16="http://schemas.microsoft.com/office/drawing/2014/main" id="{F44938CC-098D-4257-B957-646385710FFB}"/>
                </a:ext>
              </a:extLst>
            </p:cNvPr>
            <p:cNvGrpSpPr/>
            <p:nvPr/>
          </p:nvGrpSpPr>
          <p:grpSpPr>
            <a:xfrm>
              <a:off x="78144" y="0"/>
              <a:ext cx="5986473" cy="3272768"/>
              <a:chOff x="237168" y="0"/>
              <a:chExt cx="5986473" cy="3272768"/>
            </a:xfrm>
          </p:grpSpPr>
          <p:sp>
            <p:nvSpPr>
              <p:cNvPr id="15" name="Freeform 46">
                <a:extLst>
                  <a:ext uri="{FF2B5EF4-FFF2-40B4-BE49-F238E27FC236}">
                    <a16:creationId xmlns="" xmlns:a16="http://schemas.microsoft.com/office/drawing/2014/main" id="{9F162F8B-A02F-411E-8147-5FCD8CE5E6B9}"/>
                  </a:ext>
                </a:extLst>
              </p:cNvPr>
              <p:cNvSpPr>
                <a:spLocks/>
              </p:cNvSpPr>
              <p:nvPr/>
            </p:nvSpPr>
            <p:spPr bwMode="auto">
              <a:xfrm>
                <a:off x="2396773" y="0"/>
                <a:ext cx="3826868" cy="1462334"/>
              </a:xfrm>
              <a:custGeom>
                <a:avLst/>
                <a:gdLst>
                  <a:gd name="connsiteX0" fmla="*/ 0 w 3826868"/>
                  <a:gd name="connsiteY0" fmla="*/ 0 h 1462334"/>
                  <a:gd name="connsiteX1" fmla="*/ 3826868 w 3826868"/>
                  <a:gd name="connsiteY1" fmla="*/ 0 h 1462334"/>
                  <a:gd name="connsiteX2" fmla="*/ 3747083 w 3826868"/>
                  <a:gd name="connsiteY2" fmla="*/ 92650 h 1462334"/>
                  <a:gd name="connsiteX3" fmla="*/ 3101090 w 3826868"/>
                  <a:gd name="connsiteY3" fmla="*/ 842809 h 1462334"/>
                  <a:gd name="connsiteX4" fmla="*/ 2263410 w 3826868"/>
                  <a:gd name="connsiteY4" fmla="*/ 1389449 h 1462334"/>
                  <a:gd name="connsiteX5" fmla="*/ 1871184 w 3826868"/>
                  <a:gd name="connsiteY5" fmla="*/ 1459531 h 1462334"/>
                  <a:gd name="connsiteX6" fmla="*/ 1750716 w 3826868"/>
                  <a:gd name="connsiteY6" fmla="*/ 1462334 h 1462334"/>
                  <a:gd name="connsiteX7" fmla="*/ 588047 w 3826868"/>
                  <a:gd name="connsiteY7" fmla="*/ 1030629 h 1462334"/>
                  <a:gd name="connsiteX8" fmla="*/ 29440 w 3826868"/>
                  <a:gd name="connsiteY8" fmla="*/ 138322 h 146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868" h="1462334">
                    <a:moveTo>
                      <a:pt x="0" y="0"/>
                    </a:moveTo>
                    <a:lnTo>
                      <a:pt x="3826868" y="0"/>
                    </a:lnTo>
                    <a:lnTo>
                      <a:pt x="3747083" y="92650"/>
                    </a:lnTo>
                    <a:cubicBezTo>
                      <a:pt x="3101090" y="842809"/>
                      <a:pt x="3101090" y="842809"/>
                      <a:pt x="3101090" y="842809"/>
                    </a:cubicBezTo>
                    <a:cubicBezTo>
                      <a:pt x="2871358" y="1111924"/>
                      <a:pt x="2579991" y="1294138"/>
                      <a:pt x="2263410" y="1389449"/>
                    </a:cubicBezTo>
                    <a:cubicBezTo>
                      <a:pt x="2134536" y="1425892"/>
                      <a:pt x="2005661" y="1451121"/>
                      <a:pt x="1871184" y="1459531"/>
                    </a:cubicBezTo>
                    <a:cubicBezTo>
                      <a:pt x="1831962" y="1462334"/>
                      <a:pt x="1792739" y="1462334"/>
                      <a:pt x="1750716" y="1462334"/>
                    </a:cubicBezTo>
                    <a:cubicBezTo>
                      <a:pt x="1338878" y="1462334"/>
                      <a:pt x="927042" y="1322170"/>
                      <a:pt x="588047" y="1030629"/>
                    </a:cubicBezTo>
                    <a:cubicBezTo>
                      <a:pt x="305698" y="787532"/>
                      <a:pt x="118149" y="474216"/>
                      <a:pt x="29440" y="138322"/>
                    </a:cubicBezTo>
                    <a:close/>
                  </a:path>
                </a:pathLst>
              </a:custGeom>
              <a:gradFill flip="none" rotWithShape="1">
                <a:gsLst>
                  <a:gs pos="100000">
                    <a:srgbClr val="3EDCFC"/>
                  </a:gs>
                  <a:gs pos="53000">
                    <a:srgbClr val="01A0D9"/>
                  </a:gs>
                </a:gsLst>
                <a:lin ang="189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6" name="Freeform 41">
                <a:extLst>
                  <a:ext uri="{FF2B5EF4-FFF2-40B4-BE49-F238E27FC236}">
                    <a16:creationId xmlns="" xmlns:a16="http://schemas.microsoft.com/office/drawing/2014/main" id="{4B13E3D3-B58C-4B53-80AA-DA91997A36E1}"/>
                  </a:ext>
                </a:extLst>
              </p:cNvPr>
              <p:cNvSpPr>
                <a:spLocks/>
              </p:cNvSpPr>
              <p:nvPr/>
            </p:nvSpPr>
            <p:spPr bwMode="auto">
              <a:xfrm>
                <a:off x="1208913" y="0"/>
                <a:ext cx="4729268" cy="2475166"/>
              </a:xfrm>
              <a:custGeom>
                <a:avLst/>
                <a:gdLst>
                  <a:gd name="connsiteX0" fmla="*/ 141588 w 4729268"/>
                  <a:gd name="connsiteY0" fmla="*/ 0 h 2475166"/>
                  <a:gd name="connsiteX1" fmla="*/ 4729268 w 4729268"/>
                  <a:gd name="connsiteY1" fmla="*/ 0 h 2475166"/>
                  <a:gd name="connsiteX2" fmla="*/ 4626749 w 4729268"/>
                  <a:gd name="connsiteY2" fmla="*/ 119231 h 2475166"/>
                  <a:gd name="connsiteX3" fmla="*/ 3478409 w 4729268"/>
                  <a:gd name="connsiteY3" fmla="*/ 1454767 h 2475166"/>
                  <a:gd name="connsiteX4" fmla="*/ 3131056 w 4729268"/>
                  <a:gd name="connsiteY4" fmla="*/ 1855638 h 2475166"/>
                  <a:gd name="connsiteX5" fmla="*/ 2349510 w 4729268"/>
                  <a:gd name="connsiteY5" fmla="*/ 2382657 h 2475166"/>
                  <a:gd name="connsiteX6" fmla="*/ 1780858 w 4729268"/>
                  <a:gd name="connsiteY6" fmla="*/ 2475166 h 2475166"/>
                  <a:gd name="connsiteX7" fmla="*/ 618343 w 4729268"/>
                  <a:gd name="connsiteY7" fmla="*/ 2043459 h 2475166"/>
                  <a:gd name="connsiteX8" fmla="*/ 96047 w 4729268"/>
                  <a:gd name="connsiteY8" fmla="*/ 115165 h 247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9268" h="2475166">
                    <a:moveTo>
                      <a:pt x="141588" y="0"/>
                    </a:moveTo>
                    <a:lnTo>
                      <a:pt x="4729268" y="0"/>
                    </a:lnTo>
                    <a:lnTo>
                      <a:pt x="4626749" y="119231"/>
                    </a:lnTo>
                    <a:cubicBezTo>
                      <a:pt x="3478409" y="1454767"/>
                      <a:pt x="3478409" y="1454767"/>
                      <a:pt x="3478409" y="1454767"/>
                    </a:cubicBezTo>
                    <a:cubicBezTo>
                      <a:pt x="3131056" y="1855638"/>
                      <a:pt x="3131056" y="1855638"/>
                      <a:pt x="3131056" y="1855638"/>
                    </a:cubicBezTo>
                    <a:cubicBezTo>
                      <a:pt x="2915360" y="2107934"/>
                      <a:pt x="2643640" y="2284542"/>
                      <a:pt x="2349510" y="2382657"/>
                    </a:cubicBezTo>
                    <a:cubicBezTo>
                      <a:pt x="2164628" y="2444330"/>
                      <a:pt x="1974144" y="2475166"/>
                      <a:pt x="1780858" y="2475166"/>
                    </a:cubicBezTo>
                    <a:cubicBezTo>
                      <a:pt x="1369076" y="2475166"/>
                      <a:pt x="957293" y="2332198"/>
                      <a:pt x="618343" y="2043459"/>
                    </a:cubicBezTo>
                    <a:cubicBezTo>
                      <a:pt x="50764" y="1554470"/>
                      <a:pt x="-133239" y="784094"/>
                      <a:pt x="96047" y="115165"/>
                    </a:cubicBezTo>
                    <a:close/>
                  </a:path>
                </a:pathLst>
              </a:custGeom>
              <a:solidFill>
                <a:schemeClr val="bg1"/>
              </a:solidFill>
              <a:ln>
                <a:noFill/>
              </a:ln>
              <a:effectLst>
                <a:outerShdw blurRad="101600" dist="38100" dir="2700000" algn="tl" rotWithShape="0">
                  <a:prstClr val="black">
                    <a:alpha val="6000"/>
                  </a:prstClr>
                </a:outerShdw>
              </a:effectLst>
            </p:spPr>
            <p:txBody>
              <a:bodyPr vert="horz" wrap="square" lIns="91440" tIns="45720" rIns="91440" bIns="45720" numCol="1" anchor="t" anchorCtr="0" compatLnSpc="1">
                <a:prstTxWarp prst="textNoShape">
                  <a:avLst/>
                </a:prstTxWarp>
                <a:noAutofit/>
              </a:bodyPr>
              <a:lstStyle/>
              <a:p>
                <a:endParaRPr lang="en-US"/>
              </a:p>
            </p:txBody>
          </p:sp>
          <p:sp>
            <p:nvSpPr>
              <p:cNvPr id="17" name="Freeform 39">
                <a:extLst>
                  <a:ext uri="{FF2B5EF4-FFF2-40B4-BE49-F238E27FC236}">
                    <a16:creationId xmlns="" xmlns:a16="http://schemas.microsoft.com/office/drawing/2014/main" id="{17602B84-A50E-4216-AA63-AD57E8B80892}"/>
                  </a:ext>
                </a:extLst>
              </p:cNvPr>
              <p:cNvSpPr/>
              <p:nvPr/>
            </p:nvSpPr>
            <p:spPr>
              <a:xfrm>
                <a:off x="237168" y="0"/>
                <a:ext cx="5414398" cy="3272768"/>
              </a:xfrm>
              <a:custGeom>
                <a:avLst/>
                <a:gdLst>
                  <a:gd name="connsiteX0" fmla="*/ 711768 w 5414398"/>
                  <a:gd name="connsiteY0" fmla="*/ 0 h 3272768"/>
                  <a:gd name="connsiteX1" fmla="*/ 5414398 w 5414398"/>
                  <a:gd name="connsiteY1" fmla="*/ 0 h 3272768"/>
                  <a:gd name="connsiteX2" fmla="*/ 5367108 w 5414398"/>
                  <a:gd name="connsiteY2" fmla="*/ 54895 h 3272768"/>
                  <a:gd name="connsiteX3" fmla="*/ 4056223 w 5414398"/>
                  <a:gd name="connsiteY3" fmla="*/ 1576571 h 3272768"/>
                  <a:gd name="connsiteX4" fmla="*/ 3319443 w 5414398"/>
                  <a:gd name="connsiteY4" fmla="*/ 2434483 h 3272768"/>
                  <a:gd name="connsiteX5" fmla="*/ 3131747 w 5414398"/>
                  <a:gd name="connsiteY5" fmla="*/ 2653166 h 3272768"/>
                  <a:gd name="connsiteX6" fmla="*/ 1778649 w 5414398"/>
                  <a:gd name="connsiteY6" fmla="*/ 3272768 h 3272768"/>
                  <a:gd name="connsiteX7" fmla="*/ 618852 w 5414398"/>
                  <a:gd name="connsiteY7" fmla="*/ 2841009 h 3272768"/>
                  <a:gd name="connsiteX8" fmla="*/ 431155 w 5414398"/>
                  <a:gd name="connsiteY8" fmla="*/ 326151 h 3272768"/>
                  <a:gd name="connsiteX9" fmla="*/ 617556 w 5414398"/>
                  <a:gd name="connsiteY9" fmla="*/ 109500 h 32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4398" h="3272768">
                    <a:moveTo>
                      <a:pt x="711768" y="0"/>
                    </a:moveTo>
                    <a:lnTo>
                      <a:pt x="5414398" y="0"/>
                    </a:lnTo>
                    <a:lnTo>
                      <a:pt x="5367108" y="54895"/>
                    </a:lnTo>
                    <a:cubicBezTo>
                      <a:pt x="4056223" y="1576571"/>
                      <a:pt x="4056223" y="1576571"/>
                      <a:pt x="4056223" y="1576571"/>
                    </a:cubicBezTo>
                    <a:cubicBezTo>
                      <a:pt x="3319443" y="2434483"/>
                      <a:pt x="3319443" y="2434483"/>
                      <a:pt x="3319443" y="2434483"/>
                    </a:cubicBezTo>
                    <a:cubicBezTo>
                      <a:pt x="3131747" y="2653166"/>
                      <a:pt x="3131747" y="2653166"/>
                      <a:pt x="3131747" y="2653166"/>
                    </a:cubicBezTo>
                    <a:cubicBezTo>
                      <a:pt x="2778765" y="3062496"/>
                      <a:pt x="2280108" y="3272768"/>
                      <a:pt x="1778649" y="3272768"/>
                    </a:cubicBezTo>
                    <a:cubicBezTo>
                      <a:pt x="1366837" y="3272768"/>
                      <a:pt x="955025" y="3129783"/>
                      <a:pt x="618852" y="2841009"/>
                    </a:cubicBezTo>
                    <a:cubicBezTo>
                      <a:pt x="-126332" y="2198977"/>
                      <a:pt x="-210376" y="1071917"/>
                      <a:pt x="431155" y="326151"/>
                    </a:cubicBezTo>
                    <a:cubicBezTo>
                      <a:pt x="497339" y="249227"/>
                      <a:pt x="559387" y="177110"/>
                      <a:pt x="617556" y="109500"/>
                    </a:cubicBezTo>
                    <a:close/>
                  </a:path>
                </a:pathLst>
              </a:custGeom>
              <a:gradFill flip="none" rotWithShape="1">
                <a:gsLst>
                  <a:gs pos="100000">
                    <a:srgbClr val="3EDCFC"/>
                  </a:gs>
                  <a:gs pos="0">
                    <a:srgbClr val="01A0D9"/>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 xmlns:a16="http://schemas.microsoft.com/office/drawing/2014/main" id="{10AA1465-0D85-413B-AABC-CF629304D980}"/>
                </a:ext>
              </a:extLst>
            </p:cNvPr>
            <p:cNvGrpSpPr/>
            <p:nvPr/>
          </p:nvGrpSpPr>
          <p:grpSpPr>
            <a:xfrm rot="10800000" flipH="1">
              <a:off x="5631072" y="3851130"/>
              <a:ext cx="5533763" cy="3023836"/>
              <a:chOff x="237168" y="0"/>
              <a:chExt cx="5986473" cy="3272768"/>
            </a:xfrm>
          </p:grpSpPr>
          <p:sp>
            <p:nvSpPr>
              <p:cNvPr id="10" name="Freeform 115">
                <a:extLst>
                  <a:ext uri="{FF2B5EF4-FFF2-40B4-BE49-F238E27FC236}">
                    <a16:creationId xmlns="" xmlns:a16="http://schemas.microsoft.com/office/drawing/2014/main" id="{E5D3DD1A-E0FA-41CB-BFAC-3EF9D7847C82}"/>
                  </a:ext>
                </a:extLst>
              </p:cNvPr>
              <p:cNvSpPr>
                <a:spLocks/>
              </p:cNvSpPr>
              <p:nvPr/>
            </p:nvSpPr>
            <p:spPr bwMode="auto">
              <a:xfrm>
                <a:off x="2396773" y="0"/>
                <a:ext cx="3826868" cy="1462334"/>
              </a:xfrm>
              <a:custGeom>
                <a:avLst/>
                <a:gdLst>
                  <a:gd name="connsiteX0" fmla="*/ 0 w 3826868"/>
                  <a:gd name="connsiteY0" fmla="*/ 0 h 1462334"/>
                  <a:gd name="connsiteX1" fmla="*/ 3826868 w 3826868"/>
                  <a:gd name="connsiteY1" fmla="*/ 0 h 1462334"/>
                  <a:gd name="connsiteX2" fmla="*/ 3747083 w 3826868"/>
                  <a:gd name="connsiteY2" fmla="*/ 92650 h 1462334"/>
                  <a:gd name="connsiteX3" fmla="*/ 3101090 w 3826868"/>
                  <a:gd name="connsiteY3" fmla="*/ 842809 h 1462334"/>
                  <a:gd name="connsiteX4" fmla="*/ 2263410 w 3826868"/>
                  <a:gd name="connsiteY4" fmla="*/ 1389449 h 1462334"/>
                  <a:gd name="connsiteX5" fmla="*/ 1871184 w 3826868"/>
                  <a:gd name="connsiteY5" fmla="*/ 1459531 h 1462334"/>
                  <a:gd name="connsiteX6" fmla="*/ 1750716 w 3826868"/>
                  <a:gd name="connsiteY6" fmla="*/ 1462334 h 1462334"/>
                  <a:gd name="connsiteX7" fmla="*/ 588047 w 3826868"/>
                  <a:gd name="connsiteY7" fmla="*/ 1030629 h 1462334"/>
                  <a:gd name="connsiteX8" fmla="*/ 29440 w 3826868"/>
                  <a:gd name="connsiteY8" fmla="*/ 138322 h 146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868" h="1462334">
                    <a:moveTo>
                      <a:pt x="0" y="0"/>
                    </a:moveTo>
                    <a:lnTo>
                      <a:pt x="3826868" y="0"/>
                    </a:lnTo>
                    <a:lnTo>
                      <a:pt x="3747083" y="92650"/>
                    </a:lnTo>
                    <a:cubicBezTo>
                      <a:pt x="3101090" y="842809"/>
                      <a:pt x="3101090" y="842809"/>
                      <a:pt x="3101090" y="842809"/>
                    </a:cubicBezTo>
                    <a:cubicBezTo>
                      <a:pt x="2871358" y="1111924"/>
                      <a:pt x="2579991" y="1294138"/>
                      <a:pt x="2263410" y="1389449"/>
                    </a:cubicBezTo>
                    <a:cubicBezTo>
                      <a:pt x="2134536" y="1425892"/>
                      <a:pt x="2005661" y="1451121"/>
                      <a:pt x="1871184" y="1459531"/>
                    </a:cubicBezTo>
                    <a:cubicBezTo>
                      <a:pt x="1831962" y="1462334"/>
                      <a:pt x="1792739" y="1462334"/>
                      <a:pt x="1750716" y="1462334"/>
                    </a:cubicBezTo>
                    <a:cubicBezTo>
                      <a:pt x="1338878" y="1462334"/>
                      <a:pt x="927042" y="1322170"/>
                      <a:pt x="588047" y="1030629"/>
                    </a:cubicBezTo>
                    <a:cubicBezTo>
                      <a:pt x="305698" y="787532"/>
                      <a:pt x="118149" y="474216"/>
                      <a:pt x="29440" y="138322"/>
                    </a:cubicBezTo>
                    <a:close/>
                  </a:path>
                </a:pathLst>
              </a:custGeom>
              <a:gradFill flip="none" rotWithShape="1">
                <a:gsLst>
                  <a:gs pos="100000">
                    <a:srgbClr val="3EDCFC"/>
                  </a:gs>
                  <a:gs pos="53000">
                    <a:srgbClr val="01A0D9"/>
                  </a:gs>
                </a:gsLst>
                <a:lin ang="189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1" name="Freeform 116">
                <a:extLst>
                  <a:ext uri="{FF2B5EF4-FFF2-40B4-BE49-F238E27FC236}">
                    <a16:creationId xmlns="" xmlns:a16="http://schemas.microsoft.com/office/drawing/2014/main" id="{79F74219-A13A-4014-85CB-AB1E3BC2E851}"/>
                  </a:ext>
                </a:extLst>
              </p:cNvPr>
              <p:cNvSpPr>
                <a:spLocks/>
              </p:cNvSpPr>
              <p:nvPr/>
            </p:nvSpPr>
            <p:spPr bwMode="auto">
              <a:xfrm>
                <a:off x="1208913" y="0"/>
                <a:ext cx="4729268" cy="2475166"/>
              </a:xfrm>
              <a:custGeom>
                <a:avLst/>
                <a:gdLst>
                  <a:gd name="connsiteX0" fmla="*/ 141588 w 4729268"/>
                  <a:gd name="connsiteY0" fmla="*/ 0 h 2475166"/>
                  <a:gd name="connsiteX1" fmla="*/ 4729268 w 4729268"/>
                  <a:gd name="connsiteY1" fmla="*/ 0 h 2475166"/>
                  <a:gd name="connsiteX2" fmla="*/ 4626749 w 4729268"/>
                  <a:gd name="connsiteY2" fmla="*/ 119231 h 2475166"/>
                  <a:gd name="connsiteX3" fmla="*/ 3478409 w 4729268"/>
                  <a:gd name="connsiteY3" fmla="*/ 1454767 h 2475166"/>
                  <a:gd name="connsiteX4" fmla="*/ 3131056 w 4729268"/>
                  <a:gd name="connsiteY4" fmla="*/ 1855638 h 2475166"/>
                  <a:gd name="connsiteX5" fmla="*/ 2349510 w 4729268"/>
                  <a:gd name="connsiteY5" fmla="*/ 2382657 h 2475166"/>
                  <a:gd name="connsiteX6" fmla="*/ 1780858 w 4729268"/>
                  <a:gd name="connsiteY6" fmla="*/ 2475166 h 2475166"/>
                  <a:gd name="connsiteX7" fmla="*/ 618343 w 4729268"/>
                  <a:gd name="connsiteY7" fmla="*/ 2043459 h 2475166"/>
                  <a:gd name="connsiteX8" fmla="*/ 96047 w 4729268"/>
                  <a:gd name="connsiteY8" fmla="*/ 115165 h 247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9268" h="2475166">
                    <a:moveTo>
                      <a:pt x="141588" y="0"/>
                    </a:moveTo>
                    <a:lnTo>
                      <a:pt x="4729268" y="0"/>
                    </a:lnTo>
                    <a:lnTo>
                      <a:pt x="4626749" y="119231"/>
                    </a:lnTo>
                    <a:cubicBezTo>
                      <a:pt x="3478409" y="1454767"/>
                      <a:pt x="3478409" y="1454767"/>
                      <a:pt x="3478409" y="1454767"/>
                    </a:cubicBezTo>
                    <a:cubicBezTo>
                      <a:pt x="3131056" y="1855638"/>
                      <a:pt x="3131056" y="1855638"/>
                      <a:pt x="3131056" y="1855638"/>
                    </a:cubicBezTo>
                    <a:cubicBezTo>
                      <a:pt x="2915360" y="2107934"/>
                      <a:pt x="2643640" y="2284542"/>
                      <a:pt x="2349510" y="2382657"/>
                    </a:cubicBezTo>
                    <a:cubicBezTo>
                      <a:pt x="2164628" y="2444330"/>
                      <a:pt x="1974144" y="2475166"/>
                      <a:pt x="1780858" y="2475166"/>
                    </a:cubicBezTo>
                    <a:cubicBezTo>
                      <a:pt x="1369076" y="2475166"/>
                      <a:pt x="957293" y="2332198"/>
                      <a:pt x="618343" y="2043459"/>
                    </a:cubicBezTo>
                    <a:cubicBezTo>
                      <a:pt x="50764" y="1554470"/>
                      <a:pt x="-133239" y="784094"/>
                      <a:pt x="96047" y="115165"/>
                    </a:cubicBezTo>
                    <a:close/>
                  </a:path>
                </a:pathLst>
              </a:custGeom>
              <a:solidFill>
                <a:schemeClr val="bg1"/>
              </a:solidFill>
              <a:ln>
                <a:noFill/>
              </a:ln>
              <a:effectLst>
                <a:outerShdw blurRad="101600" dist="38100" dir="2700000" algn="tl" rotWithShape="0">
                  <a:prstClr val="black">
                    <a:alpha val="6000"/>
                  </a:prstClr>
                </a:outerShdw>
              </a:effectLst>
            </p:spPr>
            <p:txBody>
              <a:bodyPr vert="horz" wrap="square" lIns="91440" tIns="45720" rIns="91440" bIns="45720" numCol="1" anchor="t" anchorCtr="0" compatLnSpc="1">
                <a:prstTxWarp prst="textNoShape">
                  <a:avLst/>
                </a:prstTxWarp>
                <a:noAutofit/>
              </a:bodyPr>
              <a:lstStyle/>
              <a:p>
                <a:endParaRPr lang="en-US"/>
              </a:p>
            </p:txBody>
          </p:sp>
          <p:sp>
            <p:nvSpPr>
              <p:cNvPr id="12" name="Freeform 117">
                <a:extLst>
                  <a:ext uri="{FF2B5EF4-FFF2-40B4-BE49-F238E27FC236}">
                    <a16:creationId xmlns="" xmlns:a16="http://schemas.microsoft.com/office/drawing/2014/main" id="{D9ECD55F-EB24-44CD-88A2-5C9E7DB75241}"/>
                  </a:ext>
                </a:extLst>
              </p:cNvPr>
              <p:cNvSpPr/>
              <p:nvPr/>
            </p:nvSpPr>
            <p:spPr>
              <a:xfrm>
                <a:off x="237168" y="0"/>
                <a:ext cx="5414398" cy="3272768"/>
              </a:xfrm>
              <a:custGeom>
                <a:avLst/>
                <a:gdLst>
                  <a:gd name="connsiteX0" fmla="*/ 711768 w 5414398"/>
                  <a:gd name="connsiteY0" fmla="*/ 0 h 3272768"/>
                  <a:gd name="connsiteX1" fmla="*/ 5414398 w 5414398"/>
                  <a:gd name="connsiteY1" fmla="*/ 0 h 3272768"/>
                  <a:gd name="connsiteX2" fmla="*/ 5367108 w 5414398"/>
                  <a:gd name="connsiteY2" fmla="*/ 54895 h 3272768"/>
                  <a:gd name="connsiteX3" fmla="*/ 4056223 w 5414398"/>
                  <a:gd name="connsiteY3" fmla="*/ 1576571 h 3272768"/>
                  <a:gd name="connsiteX4" fmla="*/ 3319443 w 5414398"/>
                  <a:gd name="connsiteY4" fmla="*/ 2434483 h 3272768"/>
                  <a:gd name="connsiteX5" fmla="*/ 3131747 w 5414398"/>
                  <a:gd name="connsiteY5" fmla="*/ 2653166 h 3272768"/>
                  <a:gd name="connsiteX6" fmla="*/ 1778649 w 5414398"/>
                  <a:gd name="connsiteY6" fmla="*/ 3272768 h 3272768"/>
                  <a:gd name="connsiteX7" fmla="*/ 618852 w 5414398"/>
                  <a:gd name="connsiteY7" fmla="*/ 2841009 h 3272768"/>
                  <a:gd name="connsiteX8" fmla="*/ 431155 w 5414398"/>
                  <a:gd name="connsiteY8" fmla="*/ 326151 h 3272768"/>
                  <a:gd name="connsiteX9" fmla="*/ 617556 w 5414398"/>
                  <a:gd name="connsiteY9" fmla="*/ 109500 h 32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4398" h="3272768">
                    <a:moveTo>
                      <a:pt x="711768" y="0"/>
                    </a:moveTo>
                    <a:lnTo>
                      <a:pt x="5414398" y="0"/>
                    </a:lnTo>
                    <a:lnTo>
                      <a:pt x="5367108" y="54895"/>
                    </a:lnTo>
                    <a:cubicBezTo>
                      <a:pt x="4056223" y="1576571"/>
                      <a:pt x="4056223" y="1576571"/>
                      <a:pt x="4056223" y="1576571"/>
                    </a:cubicBezTo>
                    <a:cubicBezTo>
                      <a:pt x="3319443" y="2434483"/>
                      <a:pt x="3319443" y="2434483"/>
                      <a:pt x="3319443" y="2434483"/>
                    </a:cubicBezTo>
                    <a:cubicBezTo>
                      <a:pt x="3131747" y="2653166"/>
                      <a:pt x="3131747" y="2653166"/>
                      <a:pt x="3131747" y="2653166"/>
                    </a:cubicBezTo>
                    <a:cubicBezTo>
                      <a:pt x="2778765" y="3062496"/>
                      <a:pt x="2280108" y="3272768"/>
                      <a:pt x="1778649" y="3272768"/>
                    </a:cubicBezTo>
                    <a:cubicBezTo>
                      <a:pt x="1366837" y="3272768"/>
                      <a:pt x="955025" y="3129783"/>
                      <a:pt x="618852" y="2841009"/>
                    </a:cubicBezTo>
                    <a:cubicBezTo>
                      <a:pt x="-126332" y="2198977"/>
                      <a:pt x="-210376" y="1071917"/>
                      <a:pt x="431155" y="326151"/>
                    </a:cubicBezTo>
                    <a:cubicBezTo>
                      <a:pt x="497339" y="249227"/>
                      <a:pt x="559387" y="177110"/>
                      <a:pt x="617556" y="109500"/>
                    </a:cubicBezTo>
                    <a:close/>
                  </a:path>
                </a:pathLst>
              </a:custGeom>
              <a:gradFill flip="none" rotWithShape="1">
                <a:gsLst>
                  <a:gs pos="100000">
                    <a:srgbClr val="3EDCFC"/>
                  </a:gs>
                  <a:gs pos="0">
                    <a:srgbClr val="01A0D9"/>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Picture Placeholder 18">
            <a:extLst>
              <a:ext uri="{FF2B5EF4-FFF2-40B4-BE49-F238E27FC236}">
                <a16:creationId xmlns="" xmlns:a16="http://schemas.microsoft.com/office/drawing/2014/main" id="{6E45608D-0DE3-4A37-86B1-20B0D5569006}"/>
              </a:ext>
            </a:extLst>
          </p:cNvPr>
          <p:cNvSpPr>
            <a:spLocks noGrp="1"/>
          </p:cNvSpPr>
          <p:nvPr>
            <p:ph type="pic" idx="15"/>
          </p:nvPr>
        </p:nvSpPr>
        <p:spPr>
          <a:xfrm>
            <a:off x="3481071" y="573530"/>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1" name="Picture Placeholder 20">
            <a:extLst>
              <a:ext uri="{FF2B5EF4-FFF2-40B4-BE49-F238E27FC236}">
                <a16:creationId xmlns="" xmlns:a16="http://schemas.microsoft.com/office/drawing/2014/main" id="{69B7CDEF-2FA4-432C-8E20-AFF09758BE82}"/>
              </a:ext>
            </a:extLst>
          </p:cNvPr>
          <p:cNvSpPr>
            <a:spLocks noGrp="1"/>
          </p:cNvSpPr>
          <p:nvPr>
            <p:ph type="pic" idx="16"/>
          </p:nvPr>
        </p:nvSpPr>
        <p:spPr>
          <a:xfrm>
            <a:off x="6560928" y="2399654"/>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3" name="Picture Placeholder 22">
            <a:extLst>
              <a:ext uri="{FF2B5EF4-FFF2-40B4-BE49-F238E27FC236}">
                <a16:creationId xmlns="" xmlns:a16="http://schemas.microsoft.com/office/drawing/2014/main" id="{529D1425-C5DB-4AE7-A3CF-2544B6F65ADD}"/>
              </a:ext>
            </a:extLst>
          </p:cNvPr>
          <p:cNvSpPr>
            <a:spLocks noGrp="1"/>
          </p:cNvSpPr>
          <p:nvPr>
            <p:ph type="pic" idx="17"/>
          </p:nvPr>
        </p:nvSpPr>
        <p:spPr>
          <a:xfrm>
            <a:off x="388292" y="2557808"/>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
        <p:nvSpPr>
          <p:cNvPr id="25" name="Picture Placeholder 24">
            <a:extLst>
              <a:ext uri="{FF2B5EF4-FFF2-40B4-BE49-F238E27FC236}">
                <a16:creationId xmlns="" xmlns:a16="http://schemas.microsoft.com/office/drawing/2014/main" id="{AF831806-09C9-4F6B-9BA7-AD2FA7F761A7}"/>
              </a:ext>
            </a:extLst>
          </p:cNvPr>
          <p:cNvSpPr>
            <a:spLocks noGrp="1"/>
          </p:cNvSpPr>
          <p:nvPr>
            <p:ph type="pic" idx="18"/>
          </p:nvPr>
        </p:nvSpPr>
        <p:spPr>
          <a:xfrm>
            <a:off x="9315292" y="3975730"/>
            <a:ext cx="2060498" cy="2054849"/>
          </a:xfrm>
          <a:custGeom>
            <a:avLst/>
            <a:gdLst>
              <a:gd name="connsiteX0" fmla="*/ 971099 w 2060498"/>
              <a:gd name="connsiteY0" fmla="*/ 0 h 2054849"/>
              <a:gd name="connsiteX1" fmla="*/ 1088182 w 2060498"/>
              <a:gd name="connsiteY1" fmla="*/ 0 h 2054849"/>
              <a:gd name="connsiteX2" fmla="*/ 1094065 w 2060498"/>
              <a:gd name="connsiteY2" fmla="*/ 567 h 2054849"/>
              <a:gd name="connsiteX3" fmla="*/ 1268761 w 2060498"/>
              <a:gd name="connsiteY3" fmla="*/ 93803 h 2054849"/>
              <a:gd name="connsiteX4" fmla="*/ 1961047 w 2060498"/>
              <a:gd name="connsiteY4" fmla="*/ 786089 h 2054849"/>
              <a:gd name="connsiteX5" fmla="*/ 1961047 w 2060498"/>
              <a:gd name="connsiteY5" fmla="*/ 1263112 h 2054849"/>
              <a:gd name="connsiteX6" fmla="*/ 1268761 w 2060498"/>
              <a:gd name="connsiteY6" fmla="*/ 1955398 h 2054849"/>
              <a:gd name="connsiteX7" fmla="*/ 791738 w 2060498"/>
              <a:gd name="connsiteY7" fmla="*/ 1955398 h 2054849"/>
              <a:gd name="connsiteX8" fmla="*/ 99452 w 2060498"/>
              <a:gd name="connsiteY8" fmla="*/ 1263112 h 2054849"/>
              <a:gd name="connsiteX9" fmla="*/ 99452 w 2060498"/>
              <a:gd name="connsiteY9" fmla="*/ 786089 h 2054849"/>
              <a:gd name="connsiteX10" fmla="*/ 791738 w 2060498"/>
              <a:gd name="connsiteY10" fmla="*/ 93803 h 2054849"/>
              <a:gd name="connsiteX11" fmla="*/ 965223 w 2060498"/>
              <a:gd name="connsiteY11" fmla="*/ 567 h 20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498" h="2054849">
                <a:moveTo>
                  <a:pt x="971099" y="0"/>
                </a:moveTo>
                <a:lnTo>
                  <a:pt x="1088182" y="0"/>
                </a:lnTo>
                <a:lnTo>
                  <a:pt x="1094065" y="567"/>
                </a:lnTo>
                <a:cubicBezTo>
                  <a:pt x="1157927" y="12999"/>
                  <a:pt x="1219035" y="44077"/>
                  <a:pt x="1268761" y="93803"/>
                </a:cubicBezTo>
                <a:cubicBezTo>
                  <a:pt x="1961047" y="786089"/>
                  <a:pt x="1961047" y="786089"/>
                  <a:pt x="1961047" y="786089"/>
                </a:cubicBezTo>
                <a:cubicBezTo>
                  <a:pt x="2093649" y="916969"/>
                  <a:pt x="2093649" y="1130510"/>
                  <a:pt x="1961047" y="1263112"/>
                </a:cubicBezTo>
                <a:cubicBezTo>
                  <a:pt x="1268761" y="1955398"/>
                  <a:pt x="1268761" y="1955398"/>
                  <a:pt x="1268761" y="1955398"/>
                </a:cubicBezTo>
                <a:cubicBezTo>
                  <a:pt x="1136159" y="2088000"/>
                  <a:pt x="922618" y="2088000"/>
                  <a:pt x="791738" y="1955398"/>
                </a:cubicBezTo>
                <a:cubicBezTo>
                  <a:pt x="99452" y="1263112"/>
                  <a:pt x="99452" y="1263112"/>
                  <a:pt x="99452" y="1263112"/>
                </a:cubicBezTo>
                <a:cubicBezTo>
                  <a:pt x="-33150" y="1130510"/>
                  <a:pt x="-33150" y="916969"/>
                  <a:pt x="99452" y="786089"/>
                </a:cubicBezTo>
                <a:cubicBezTo>
                  <a:pt x="791738" y="93803"/>
                  <a:pt x="791738" y="93803"/>
                  <a:pt x="791738" y="93803"/>
                </a:cubicBezTo>
                <a:cubicBezTo>
                  <a:pt x="840818" y="44077"/>
                  <a:pt x="901522" y="12999"/>
                  <a:pt x="965223" y="567"/>
                </a:cubicBezTo>
                <a:close/>
              </a:path>
            </a:pathLst>
          </a:custGeom>
          <a:noFill/>
          <a:ln w="12700">
            <a:noFill/>
          </a:ln>
        </p:spPr>
        <p:txBody>
          <a:bodyPr wrap="square" anchor="ctr">
            <a:noAutofit/>
          </a:bodyPr>
          <a:lstStyle>
            <a:lvl1pPr marL="0" indent="0" algn="ctr" rtl="0">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ko-KR" altLang="en-US" dirty="0"/>
          </a:p>
        </p:txBody>
      </p:sp>
    </p:spTree>
    <p:extLst>
      <p:ext uri="{BB962C8B-B14F-4D97-AF65-F5344CB8AC3E}">
        <p14:creationId xmlns:p14="http://schemas.microsoft.com/office/powerpoint/2010/main" val="63258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8AF3873C-4167-4192-853D-2F6C22A4BA4A}"/>
              </a:ext>
            </a:extLst>
          </p:cNvPr>
          <p:cNvSpPr>
            <a:spLocks noGrp="1"/>
          </p:cNvSpPr>
          <p:nvPr>
            <p:ph type="pic" idx="10" hasCustomPrompt="1"/>
          </p:nvPr>
        </p:nvSpPr>
        <p:spPr>
          <a:xfrm>
            <a:off x="3232438" y="1"/>
            <a:ext cx="2863562" cy="3999323"/>
          </a:xfrm>
          <a:prstGeom prst="rect">
            <a:avLst/>
          </a:prstGeom>
          <a:noFill/>
          <a:ln w="12700">
            <a:noFill/>
          </a:ln>
        </p:spPr>
        <p:txBody>
          <a:bodyPr anchor="ctr"/>
          <a:lstStyle>
            <a:lvl1pPr marL="0" indent="0" algn="ctr">
              <a:buNone/>
              <a:defRPr sz="14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9" name="Picture Placeholder 2">
            <a:extLst>
              <a:ext uri="{FF2B5EF4-FFF2-40B4-BE49-F238E27FC236}">
                <a16:creationId xmlns="" xmlns:a16="http://schemas.microsoft.com/office/drawing/2014/main" id="{CF6E645C-E006-4B58-A8E5-A9346E30679C}"/>
              </a:ext>
            </a:extLst>
          </p:cNvPr>
          <p:cNvSpPr>
            <a:spLocks noGrp="1"/>
          </p:cNvSpPr>
          <p:nvPr>
            <p:ph type="pic" idx="11" hasCustomPrompt="1"/>
          </p:nvPr>
        </p:nvSpPr>
        <p:spPr>
          <a:xfrm>
            <a:off x="215404" y="2870061"/>
            <a:ext cx="2863562" cy="3987939"/>
          </a:xfrm>
          <a:prstGeom prst="rect">
            <a:avLst/>
          </a:prstGeom>
          <a:noFill/>
          <a:ln w="12700">
            <a:noFill/>
          </a:ln>
        </p:spPr>
        <p:txBody>
          <a:bodyPr anchor="ctr"/>
          <a:lstStyle>
            <a:lvl1pPr marL="0" indent="0" algn="ctr">
              <a:buNone/>
              <a:defRPr sz="14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0" name="Rectangle 9">
            <a:extLst>
              <a:ext uri="{FF2B5EF4-FFF2-40B4-BE49-F238E27FC236}">
                <a16:creationId xmlns="" xmlns:a16="http://schemas.microsoft.com/office/drawing/2014/main" id="{2D2D38BF-44FD-47CF-9A10-9AC96D2FA7CF}"/>
              </a:ext>
            </a:extLst>
          </p:cNvPr>
          <p:cNvSpPr/>
          <p:nvPr userDrawn="1"/>
        </p:nvSpPr>
        <p:spPr>
          <a:xfrm>
            <a:off x="3232438" y="4114800"/>
            <a:ext cx="2863562" cy="2743200"/>
          </a:xfrm>
          <a:prstGeom prst="rect">
            <a:avLst/>
          </a:prstGeom>
          <a:solidFill>
            <a:srgbClr val="29C5F9"/>
          </a:soli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pPr lvl="0"/>
            <a:endParaRPr lang="ko-KR" altLang="en-US">
              <a:solidFill>
                <a:schemeClr val="tx1"/>
              </a:solidFill>
            </a:endParaRPr>
          </a:p>
        </p:txBody>
      </p:sp>
      <p:sp>
        <p:nvSpPr>
          <p:cNvPr id="11" name="Rectangle 10">
            <a:extLst>
              <a:ext uri="{FF2B5EF4-FFF2-40B4-BE49-F238E27FC236}">
                <a16:creationId xmlns="" xmlns:a16="http://schemas.microsoft.com/office/drawing/2014/main" id="{9F5E5794-F536-4B26-82F6-199C0AFF7CC0}"/>
              </a:ext>
            </a:extLst>
          </p:cNvPr>
          <p:cNvSpPr/>
          <p:nvPr userDrawn="1"/>
        </p:nvSpPr>
        <p:spPr>
          <a:xfrm>
            <a:off x="215404" y="1"/>
            <a:ext cx="2863562" cy="2754584"/>
          </a:xfrm>
          <a:prstGeom prst="rect">
            <a:avLst/>
          </a:prstGeom>
          <a:solidFill>
            <a:schemeClr val="tx1">
              <a:lumMod val="65000"/>
              <a:lumOff val="35000"/>
            </a:schemeClr>
          </a:soli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pPr lvl="0"/>
            <a:endParaRPr lang="ko-KR" altLang="en-US">
              <a:solidFill>
                <a:schemeClr val="tx1"/>
              </a:solidFill>
            </a:endParaRPr>
          </a:p>
        </p:txBody>
      </p:sp>
    </p:spTree>
    <p:extLst>
      <p:ext uri="{BB962C8B-B14F-4D97-AF65-F5344CB8AC3E}">
        <p14:creationId xmlns:p14="http://schemas.microsoft.com/office/powerpoint/2010/main" val="1769777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3992B7-0572-41B1-9AE3-4E5252091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a-ET"/>
          </a:p>
        </p:txBody>
      </p:sp>
      <p:sp>
        <p:nvSpPr>
          <p:cNvPr id="3" name="Text Placeholder 2">
            <a:extLst>
              <a:ext uri="{FF2B5EF4-FFF2-40B4-BE49-F238E27FC236}">
                <a16:creationId xmlns="" xmlns:a16="http://schemas.microsoft.com/office/drawing/2014/main" id="{532D9A15-C241-4156-BD20-CE7285CE6C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9710DDA9-436D-4C02-B2A7-D0AAEB67052F}"/>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5" name="Footer Placeholder 4">
            <a:extLst>
              <a:ext uri="{FF2B5EF4-FFF2-40B4-BE49-F238E27FC236}">
                <a16:creationId xmlns="" xmlns:a16="http://schemas.microsoft.com/office/drawing/2014/main" id="{7C1BAA53-94A4-43C5-A9A7-AA7D47A86D52}"/>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A6B8E84D-AD5B-40BF-AD3C-6DF9A27523C1}"/>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113331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6A3FEC-0D36-434A-B3C0-858F7456BCF1}"/>
              </a:ext>
            </a:extLst>
          </p:cNvPr>
          <p:cNvSpPr>
            <a:spLocks noGrp="1"/>
          </p:cNvSpPr>
          <p:nvPr>
            <p:ph type="title"/>
          </p:nvPr>
        </p:nvSpPr>
        <p:spPr/>
        <p:txBody>
          <a:bodyPr/>
          <a:lstStyle/>
          <a:p>
            <a:r>
              <a:rPr lang="en-US"/>
              <a:t>Click to edit Master title style</a:t>
            </a:r>
            <a:endParaRPr lang="aa-ET"/>
          </a:p>
        </p:txBody>
      </p:sp>
      <p:sp>
        <p:nvSpPr>
          <p:cNvPr id="3" name="Date Placeholder 2">
            <a:extLst>
              <a:ext uri="{FF2B5EF4-FFF2-40B4-BE49-F238E27FC236}">
                <a16:creationId xmlns="" xmlns:a16="http://schemas.microsoft.com/office/drawing/2014/main" id="{47AF90A6-A157-46B0-A3FF-E8DD705BF9F3}"/>
              </a:ext>
            </a:extLst>
          </p:cNvPr>
          <p:cNvSpPr>
            <a:spLocks noGrp="1"/>
          </p:cNvSpPr>
          <p:nvPr>
            <p:ph type="dt" sz="half" idx="10"/>
          </p:nvPr>
        </p:nvSpPr>
        <p:spPr/>
        <p:txBody>
          <a:bodyPr/>
          <a:lstStyle/>
          <a:p>
            <a:fld id="{B9A3FE5A-D488-47F4-8B2E-B2D4E34FD52D}" type="datetimeFigureOut">
              <a:rPr lang="aa-ET" smtClean="0"/>
              <a:t>28/03/2020</a:t>
            </a:fld>
            <a:endParaRPr lang="aa-ET"/>
          </a:p>
        </p:txBody>
      </p:sp>
      <p:sp>
        <p:nvSpPr>
          <p:cNvPr id="4" name="Footer Placeholder 3">
            <a:extLst>
              <a:ext uri="{FF2B5EF4-FFF2-40B4-BE49-F238E27FC236}">
                <a16:creationId xmlns="" xmlns:a16="http://schemas.microsoft.com/office/drawing/2014/main" id="{0C11F052-98F8-427D-80E1-E08D8AA17BB9}"/>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 xmlns:a16="http://schemas.microsoft.com/office/drawing/2014/main" id="{AA6828A4-2CBF-4C39-BD0B-B14D7295A1EA}"/>
              </a:ext>
            </a:extLst>
          </p:cNvPr>
          <p:cNvSpPr>
            <a:spLocks noGrp="1"/>
          </p:cNvSpPr>
          <p:nvPr>
            <p:ph type="sldNum" sz="quarter" idx="12"/>
          </p:nvPr>
        </p:nvSpPr>
        <p:spPr/>
        <p:txBody>
          <a:bodyPr/>
          <a:lstStyle/>
          <a:p>
            <a:fld id="{EFFEB83D-F832-47A0-BC57-8B783E18935E}" type="slidenum">
              <a:rPr lang="aa-ET" smtClean="0"/>
              <a:t>‹#›</a:t>
            </a:fld>
            <a:endParaRPr lang="aa-ET"/>
          </a:p>
        </p:txBody>
      </p:sp>
    </p:spTree>
    <p:extLst>
      <p:ext uri="{BB962C8B-B14F-4D97-AF65-F5344CB8AC3E}">
        <p14:creationId xmlns:p14="http://schemas.microsoft.com/office/powerpoint/2010/main" val="1034539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s://www.arabppt.com/"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58077F56-9410-4EA1-A272-96DD94E209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aa-ET"/>
          </a:p>
        </p:txBody>
      </p:sp>
      <p:sp>
        <p:nvSpPr>
          <p:cNvPr id="3" name="Text Placeholder 2">
            <a:extLst>
              <a:ext uri="{FF2B5EF4-FFF2-40B4-BE49-F238E27FC236}">
                <a16:creationId xmlns="" xmlns:a16="http://schemas.microsoft.com/office/drawing/2014/main" id="{6A8B2656-64D0-4ADC-A17A-8145A8B03C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0BD83CA6-AAEA-402D-9F2B-A34DC9073F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A3FE5A-D488-47F4-8B2E-B2D4E34FD52D}" type="datetimeFigureOut">
              <a:rPr lang="aa-ET" smtClean="0"/>
              <a:t>28/03/2020</a:t>
            </a:fld>
            <a:endParaRPr lang="aa-ET"/>
          </a:p>
        </p:txBody>
      </p:sp>
      <p:sp>
        <p:nvSpPr>
          <p:cNvPr id="5" name="Footer Placeholder 4">
            <a:extLst>
              <a:ext uri="{FF2B5EF4-FFF2-40B4-BE49-F238E27FC236}">
                <a16:creationId xmlns="" xmlns:a16="http://schemas.microsoft.com/office/drawing/2014/main" id="{6D8C7A06-4E9F-4D05-BD14-A0510B4064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a-ET"/>
          </a:p>
        </p:txBody>
      </p:sp>
      <p:sp>
        <p:nvSpPr>
          <p:cNvPr id="6" name="Slide Number Placeholder 5">
            <a:extLst>
              <a:ext uri="{FF2B5EF4-FFF2-40B4-BE49-F238E27FC236}">
                <a16:creationId xmlns="" xmlns:a16="http://schemas.microsoft.com/office/drawing/2014/main" id="{EBAE3B08-5B55-40B1-8912-98A99A77CE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FEB83D-F832-47A0-BC57-8B783E18935E}" type="slidenum">
              <a:rPr lang="aa-ET" smtClean="0"/>
              <a:t>‹#›</a:t>
            </a:fld>
            <a:endParaRPr lang="aa-ET"/>
          </a:p>
        </p:txBody>
      </p:sp>
      <p:sp>
        <p:nvSpPr>
          <p:cNvPr id="7" name="Rectangle 6">
            <a:extLst>
              <a:ext uri="{FF2B5EF4-FFF2-40B4-BE49-F238E27FC236}">
                <a16:creationId xmlns="" xmlns:a16="http://schemas.microsoft.com/office/drawing/2014/main" id="{FDC17628-FA05-44D7-9052-19E0B7CCC224}"/>
              </a:ext>
            </a:extLst>
          </p:cNvPr>
          <p:cNvSpPr/>
          <p:nvPr userDrawn="1"/>
        </p:nvSpPr>
        <p:spPr>
          <a:xfrm>
            <a:off x="10737194" y="6613753"/>
            <a:ext cx="1393330" cy="215444"/>
          </a:xfrm>
          <a:prstGeom prst="rect">
            <a:avLst/>
          </a:prstGeom>
        </p:spPr>
        <p:txBody>
          <a:bodyPr wrap="none">
            <a:spAutoFit/>
          </a:bodyPr>
          <a:lstStyle/>
          <a:p>
            <a:pPr algn="r" rtl="1"/>
            <a:r>
              <a:rPr lang="ar-AE" sz="800" dirty="0">
                <a:solidFill>
                  <a:schemeClr val="bg1">
                    <a:lumMod val="65000"/>
                  </a:schemeClr>
                </a:solidFill>
                <a:latin typeface="Neo Sans Arabic" panose="020B0504030504040204" pitchFamily="34" charset="-78"/>
                <a:cs typeface="Neo Sans Arabic" panose="020B0504030504040204" pitchFamily="34" charset="-78"/>
              </a:rPr>
              <a:t>تم تصميمه من </a:t>
            </a:r>
            <a:r>
              <a:rPr lang="en-US" sz="800" dirty="0">
                <a:solidFill>
                  <a:schemeClr val="bg1">
                    <a:lumMod val="65000"/>
                  </a:schemeClr>
                </a:solidFill>
                <a:latin typeface="Neo Sans Arabic" panose="020B0504030504040204" pitchFamily="34" charset="-78"/>
                <a:cs typeface="Neo Sans Arabic" panose="020B0504030504040204" pitchFamily="34" charset="-78"/>
                <a:hlinkClick r:id="rId16">
                  <a:extLst>
                    <a:ext uri="{A12FA001-AC4F-418D-AE19-62706E023703}">
                      <ahyp:hlinkClr xmlns="" xmlns:ahyp="http://schemas.microsoft.com/office/drawing/2018/hyperlinkcolor" val="tx"/>
                    </a:ext>
                  </a:extLst>
                </a:hlinkClick>
              </a:rPr>
              <a:t>ArabPPT.com</a:t>
            </a:r>
            <a:endParaRPr lang="en-US" sz="800" dirty="0">
              <a:solidFill>
                <a:schemeClr val="bg1">
                  <a:lumMod val="65000"/>
                </a:schemeClr>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2731893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60" r:id="rId5"/>
    <p:sldLayoutId id="2147483655" r:id="rId6"/>
    <p:sldLayoutId id="2147483656" r:id="rId7"/>
    <p:sldLayoutId id="2147483651" r:id="rId8"/>
    <p:sldLayoutId id="2147483654" r:id="rId9"/>
    <p:sldLayoutId id="2147483657" r:id="rId10"/>
    <p:sldLayoutId id="2147483658" r:id="rId11"/>
    <p:sldLayoutId id="2147483659"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10.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 xmlns:a16="http://schemas.microsoft.com/office/drawing/2014/main" id="{B0DB0D01-CC63-418B-835E-D992C5368EF3}"/>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a:stretch/>
        </p:blipFill>
        <p:spPr>
          <a:xfrm>
            <a:off x="0" y="0"/>
            <a:ext cx="12192000" cy="4425950"/>
          </a:xfrm>
        </p:spPr>
      </p:pic>
      <p:sp>
        <p:nvSpPr>
          <p:cNvPr id="5" name="Freeform 24">
            <a:extLst>
              <a:ext uri="{FF2B5EF4-FFF2-40B4-BE49-F238E27FC236}">
                <a16:creationId xmlns="" xmlns:a16="http://schemas.microsoft.com/office/drawing/2014/main" id="{831D4B68-31D7-4AE7-B7C6-46A5A0E77E1E}"/>
              </a:ext>
            </a:extLst>
          </p:cNvPr>
          <p:cNvSpPr>
            <a:spLocks/>
          </p:cNvSpPr>
          <p:nvPr/>
        </p:nvSpPr>
        <p:spPr bwMode="auto">
          <a:xfrm flipH="1">
            <a:off x="-7" y="2797528"/>
            <a:ext cx="2101992" cy="2358232"/>
          </a:xfrm>
          <a:custGeom>
            <a:avLst/>
            <a:gdLst>
              <a:gd name="connsiteX0" fmla="*/ 2086833 w 2086833"/>
              <a:gd name="connsiteY0" fmla="*/ 0 h 2312943"/>
              <a:gd name="connsiteX1" fmla="*/ 2086833 w 2086833"/>
              <a:gd name="connsiteY1" fmla="*/ 2312943 h 2312943"/>
              <a:gd name="connsiteX2" fmla="*/ 0 w 2086833"/>
              <a:gd name="connsiteY2" fmla="*/ 1130920 h 2312943"/>
              <a:gd name="connsiteX3" fmla="*/ 1828800 w 2086833"/>
              <a:gd name="connsiteY3" fmla="*/ 140320 h 2312943"/>
            </a:gdLst>
            <a:ahLst/>
            <a:cxnLst>
              <a:cxn ang="0">
                <a:pos x="connsiteX0" y="connsiteY0"/>
              </a:cxn>
              <a:cxn ang="0">
                <a:pos x="connsiteX1" y="connsiteY1"/>
              </a:cxn>
              <a:cxn ang="0">
                <a:pos x="connsiteX2" y="connsiteY2"/>
              </a:cxn>
              <a:cxn ang="0">
                <a:pos x="connsiteX3" y="connsiteY3"/>
              </a:cxn>
            </a:cxnLst>
            <a:rect l="l" t="t" r="r" b="b"/>
            <a:pathLst>
              <a:path w="2086833" h="2312943">
                <a:moveTo>
                  <a:pt x="2086833" y="0"/>
                </a:moveTo>
                <a:lnTo>
                  <a:pt x="2086833" y="2312943"/>
                </a:lnTo>
                <a:lnTo>
                  <a:pt x="0" y="1130920"/>
                </a:lnTo>
                <a:lnTo>
                  <a:pt x="1828800" y="140320"/>
                </a:lnTo>
                <a:close/>
              </a:path>
            </a:pathLst>
          </a:custGeom>
          <a:solidFill>
            <a:srgbClr val="33C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p>
        </p:txBody>
      </p:sp>
      <p:sp>
        <p:nvSpPr>
          <p:cNvPr id="6" name="Freeform 9">
            <a:extLst>
              <a:ext uri="{FF2B5EF4-FFF2-40B4-BE49-F238E27FC236}">
                <a16:creationId xmlns="" xmlns:a16="http://schemas.microsoft.com/office/drawing/2014/main" id="{8D31BA1D-55BD-4903-B418-665F423AC8DD}"/>
              </a:ext>
            </a:extLst>
          </p:cNvPr>
          <p:cNvSpPr>
            <a:spLocks/>
          </p:cNvSpPr>
          <p:nvPr/>
        </p:nvSpPr>
        <p:spPr bwMode="auto">
          <a:xfrm flipH="1">
            <a:off x="249697" y="1875492"/>
            <a:ext cx="1834476" cy="2077355"/>
          </a:xfrm>
          <a:custGeom>
            <a:avLst/>
            <a:gdLst>
              <a:gd name="T0" fmla="*/ 0 w 1154"/>
              <a:gd name="T1" fmla="*/ 0 h 1291"/>
              <a:gd name="T2" fmla="*/ 1154 w 1154"/>
              <a:gd name="T3" fmla="*/ 667 h 1291"/>
              <a:gd name="T4" fmla="*/ 0 w 1154"/>
              <a:gd name="T5" fmla="*/ 1291 h 1291"/>
              <a:gd name="T6" fmla="*/ 0 w 1154"/>
              <a:gd name="T7" fmla="*/ 1291 h 1291"/>
              <a:gd name="T8" fmla="*/ 0 w 1154"/>
              <a:gd name="T9" fmla="*/ 0 h 1291"/>
            </a:gdLst>
            <a:ahLst/>
            <a:cxnLst>
              <a:cxn ang="0">
                <a:pos x="T0" y="T1"/>
              </a:cxn>
              <a:cxn ang="0">
                <a:pos x="T2" y="T3"/>
              </a:cxn>
              <a:cxn ang="0">
                <a:pos x="T4" y="T5"/>
              </a:cxn>
              <a:cxn ang="0">
                <a:pos x="T6" y="T7"/>
              </a:cxn>
              <a:cxn ang="0">
                <a:pos x="T8" y="T9"/>
              </a:cxn>
            </a:cxnLst>
            <a:rect l="0" t="0" r="r" b="b"/>
            <a:pathLst>
              <a:path w="1154" h="1291">
                <a:moveTo>
                  <a:pt x="0" y="0"/>
                </a:moveTo>
                <a:lnTo>
                  <a:pt x="1154" y="667"/>
                </a:lnTo>
                <a:lnTo>
                  <a:pt x="0" y="1291"/>
                </a:lnTo>
                <a:lnTo>
                  <a:pt x="0" y="1291"/>
                </a:lnTo>
                <a:lnTo>
                  <a:pt x="0" y="0"/>
                </a:lnTo>
                <a:close/>
              </a:path>
            </a:pathLst>
          </a:custGeom>
          <a:solidFill>
            <a:srgbClr val="55D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0">
            <a:extLst>
              <a:ext uri="{FF2B5EF4-FFF2-40B4-BE49-F238E27FC236}">
                <a16:creationId xmlns="" xmlns:a16="http://schemas.microsoft.com/office/drawing/2014/main" id="{351969CF-723B-4B54-BFE3-39AD3ED2ADED}"/>
              </a:ext>
            </a:extLst>
          </p:cNvPr>
          <p:cNvSpPr>
            <a:spLocks/>
          </p:cNvSpPr>
          <p:nvPr/>
        </p:nvSpPr>
        <p:spPr bwMode="auto">
          <a:xfrm flipH="1">
            <a:off x="2065055" y="2844660"/>
            <a:ext cx="1915549" cy="2124019"/>
          </a:xfrm>
          <a:custGeom>
            <a:avLst/>
            <a:gdLst>
              <a:gd name="T0" fmla="*/ 1205 w 1205"/>
              <a:gd name="T1" fmla="*/ 679 h 1320"/>
              <a:gd name="T2" fmla="*/ 0 w 1205"/>
              <a:gd name="T3" fmla="*/ 1320 h 1320"/>
              <a:gd name="T4" fmla="*/ 0 w 1205"/>
              <a:gd name="T5" fmla="*/ 14 h 1320"/>
              <a:gd name="T6" fmla="*/ 30 w 1205"/>
              <a:gd name="T7" fmla="*/ 0 h 1320"/>
              <a:gd name="T8" fmla="*/ 1205 w 1205"/>
              <a:gd name="T9" fmla="*/ 679 h 1320"/>
            </a:gdLst>
            <a:ahLst/>
            <a:cxnLst>
              <a:cxn ang="0">
                <a:pos x="T0" y="T1"/>
              </a:cxn>
              <a:cxn ang="0">
                <a:pos x="T2" y="T3"/>
              </a:cxn>
              <a:cxn ang="0">
                <a:pos x="T4" y="T5"/>
              </a:cxn>
              <a:cxn ang="0">
                <a:pos x="T6" y="T7"/>
              </a:cxn>
              <a:cxn ang="0">
                <a:pos x="T8" y="T9"/>
              </a:cxn>
            </a:cxnLst>
            <a:rect l="0" t="0" r="r" b="b"/>
            <a:pathLst>
              <a:path w="1205" h="1320">
                <a:moveTo>
                  <a:pt x="1205" y="679"/>
                </a:moveTo>
                <a:lnTo>
                  <a:pt x="0" y="1320"/>
                </a:lnTo>
                <a:lnTo>
                  <a:pt x="0" y="14"/>
                </a:lnTo>
                <a:lnTo>
                  <a:pt x="30" y="0"/>
                </a:lnTo>
                <a:lnTo>
                  <a:pt x="1205" y="679"/>
                </a:lnTo>
                <a:close/>
              </a:path>
            </a:pathLst>
          </a:custGeom>
          <a:solidFill>
            <a:srgbClr val="7ED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1">
            <a:extLst>
              <a:ext uri="{FF2B5EF4-FFF2-40B4-BE49-F238E27FC236}">
                <a16:creationId xmlns="" xmlns:a16="http://schemas.microsoft.com/office/drawing/2014/main" id="{C987F308-7DCF-4D2B-8C98-964419F7C980}"/>
              </a:ext>
            </a:extLst>
          </p:cNvPr>
          <p:cNvSpPr>
            <a:spLocks/>
          </p:cNvSpPr>
          <p:nvPr/>
        </p:nvSpPr>
        <p:spPr bwMode="auto">
          <a:xfrm flipH="1">
            <a:off x="2084174" y="1875570"/>
            <a:ext cx="1867859" cy="2077355"/>
          </a:xfrm>
          <a:custGeom>
            <a:avLst/>
            <a:gdLst>
              <a:gd name="T0" fmla="*/ 1175 w 1175"/>
              <a:gd name="T1" fmla="*/ 0 h 1291"/>
              <a:gd name="T2" fmla="*/ 1175 w 1175"/>
              <a:gd name="T3" fmla="*/ 1291 h 1291"/>
              <a:gd name="T4" fmla="*/ 1173 w 1175"/>
              <a:gd name="T5" fmla="*/ 1291 h 1291"/>
              <a:gd name="T6" fmla="*/ 0 w 1175"/>
              <a:gd name="T7" fmla="*/ 610 h 1291"/>
              <a:gd name="T8" fmla="*/ 1175 w 1175"/>
              <a:gd name="T9" fmla="*/ 0 h 1291"/>
              <a:gd name="T10" fmla="*/ 1175 w 1175"/>
              <a:gd name="T11" fmla="*/ 0 h 1291"/>
            </a:gdLst>
            <a:ahLst/>
            <a:cxnLst>
              <a:cxn ang="0">
                <a:pos x="T0" y="T1"/>
              </a:cxn>
              <a:cxn ang="0">
                <a:pos x="T2" y="T3"/>
              </a:cxn>
              <a:cxn ang="0">
                <a:pos x="T4" y="T5"/>
              </a:cxn>
              <a:cxn ang="0">
                <a:pos x="T6" y="T7"/>
              </a:cxn>
              <a:cxn ang="0">
                <a:pos x="T8" y="T9"/>
              </a:cxn>
              <a:cxn ang="0">
                <a:pos x="T10" y="T11"/>
              </a:cxn>
            </a:cxnLst>
            <a:rect l="0" t="0" r="r" b="b"/>
            <a:pathLst>
              <a:path w="1175" h="1291">
                <a:moveTo>
                  <a:pt x="1175" y="0"/>
                </a:moveTo>
                <a:lnTo>
                  <a:pt x="1175" y="1291"/>
                </a:lnTo>
                <a:lnTo>
                  <a:pt x="1173" y="1291"/>
                </a:lnTo>
                <a:lnTo>
                  <a:pt x="0" y="610"/>
                </a:lnTo>
                <a:lnTo>
                  <a:pt x="1175" y="0"/>
                </a:lnTo>
                <a:lnTo>
                  <a:pt x="1175" y="0"/>
                </a:lnTo>
                <a:close/>
              </a:path>
            </a:pathLst>
          </a:custGeom>
          <a:solidFill>
            <a:srgbClr val="29C5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2">
            <a:extLst>
              <a:ext uri="{FF2B5EF4-FFF2-40B4-BE49-F238E27FC236}">
                <a16:creationId xmlns="" xmlns:a16="http://schemas.microsoft.com/office/drawing/2014/main" id="{4A9AF602-C8B8-4E4D-B090-F4C795527B9B}"/>
              </a:ext>
            </a:extLst>
          </p:cNvPr>
          <p:cNvSpPr>
            <a:spLocks/>
          </p:cNvSpPr>
          <p:nvPr/>
        </p:nvSpPr>
        <p:spPr bwMode="auto">
          <a:xfrm flipH="1">
            <a:off x="3980603" y="2823545"/>
            <a:ext cx="2076105" cy="2124019"/>
          </a:xfrm>
          <a:custGeom>
            <a:avLst/>
            <a:gdLst>
              <a:gd name="T0" fmla="*/ 1306 w 1306"/>
              <a:gd name="T1" fmla="*/ 0 h 1320"/>
              <a:gd name="T2" fmla="*/ 1306 w 1306"/>
              <a:gd name="T3" fmla="*/ 1320 h 1320"/>
              <a:gd name="T4" fmla="*/ 0 w 1306"/>
              <a:gd name="T5" fmla="*/ 682 h 1320"/>
              <a:gd name="T6" fmla="*/ 1306 w 1306"/>
              <a:gd name="T7" fmla="*/ 0 h 1320"/>
            </a:gdLst>
            <a:ahLst/>
            <a:cxnLst>
              <a:cxn ang="0">
                <a:pos x="T0" y="T1"/>
              </a:cxn>
              <a:cxn ang="0">
                <a:pos x="T2" y="T3"/>
              </a:cxn>
              <a:cxn ang="0">
                <a:pos x="T4" y="T5"/>
              </a:cxn>
              <a:cxn ang="0">
                <a:pos x="T6" y="T7"/>
              </a:cxn>
            </a:cxnLst>
            <a:rect l="0" t="0" r="r" b="b"/>
            <a:pathLst>
              <a:path w="1306" h="1320">
                <a:moveTo>
                  <a:pt x="1306" y="0"/>
                </a:moveTo>
                <a:lnTo>
                  <a:pt x="1306" y="1320"/>
                </a:lnTo>
                <a:lnTo>
                  <a:pt x="0" y="682"/>
                </a:lnTo>
                <a:lnTo>
                  <a:pt x="1306" y="0"/>
                </a:lnTo>
                <a:close/>
              </a:path>
            </a:pathLst>
          </a:custGeom>
          <a:solidFill>
            <a:srgbClr val="3CC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42">
            <a:extLst>
              <a:ext uri="{FF2B5EF4-FFF2-40B4-BE49-F238E27FC236}">
                <a16:creationId xmlns="" xmlns:a16="http://schemas.microsoft.com/office/drawing/2014/main" id="{46BF9B43-5D1F-4B44-8E2A-C9D90552127B}"/>
              </a:ext>
            </a:extLst>
          </p:cNvPr>
          <p:cNvSpPr/>
          <p:nvPr/>
        </p:nvSpPr>
        <p:spPr>
          <a:xfrm flipH="1">
            <a:off x="5543955" y="1"/>
            <a:ext cx="6648042" cy="4841118"/>
          </a:xfrm>
          <a:custGeom>
            <a:avLst/>
            <a:gdLst>
              <a:gd name="connsiteX0" fmla="*/ 0 w 6648038"/>
              <a:gd name="connsiteY0" fmla="*/ 0 h 4841115"/>
              <a:gd name="connsiteX1" fmla="*/ 1162864 w 6648038"/>
              <a:gd name="connsiteY1" fmla="*/ 0 h 4841115"/>
              <a:gd name="connsiteX2" fmla="*/ 6648038 w 6648038"/>
              <a:gd name="connsiteY2" fmla="*/ 3223965 h 4841115"/>
              <a:gd name="connsiteX3" fmla="*/ 3570444 w 6648038"/>
              <a:gd name="connsiteY3" fmla="*/ 4841115 h 4841115"/>
              <a:gd name="connsiteX4" fmla="*/ 0 w 6648038"/>
              <a:gd name="connsiteY4" fmla="*/ 2862839 h 484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8038" h="4841115">
                <a:moveTo>
                  <a:pt x="0" y="0"/>
                </a:moveTo>
                <a:lnTo>
                  <a:pt x="1162864" y="0"/>
                </a:lnTo>
                <a:lnTo>
                  <a:pt x="6648038" y="3223965"/>
                </a:lnTo>
                <a:lnTo>
                  <a:pt x="3570444" y="4841115"/>
                </a:lnTo>
                <a:lnTo>
                  <a:pt x="0" y="2862839"/>
                </a:lnTo>
                <a:close/>
              </a:path>
            </a:pathLst>
          </a:custGeom>
          <a:gradFill flip="none" rotWithShape="1">
            <a:gsLst>
              <a:gs pos="0">
                <a:srgbClr val="04BEFE">
                  <a:alpha val="52000"/>
                </a:srgbClr>
              </a:gs>
              <a:gs pos="100000">
                <a:srgbClr val="4498EC">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44">
            <a:extLst>
              <a:ext uri="{FF2B5EF4-FFF2-40B4-BE49-F238E27FC236}">
                <a16:creationId xmlns="" xmlns:a16="http://schemas.microsoft.com/office/drawing/2014/main" id="{6128762C-1747-4183-888D-B108A08C8FCF}"/>
              </a:ext>
            </a:extLst>
          </p:cNvPr>
          <p:cNvSpPr>
            <a:spLocks/>
          </p:cNvSpPr>
          <p:nvPr/>
        </p:nvSpPr>
        <p:spPr bwMode="auto">
          <a:xfrm flipH="1">
            <a:off x="7257614" y="1218884"/>
            <a:ext cx="4934380" cy="4524942"/>
          </a:xfrm>
          <a:custGeom>
            <a:avLst/>
            <a:gdLst>
              <a:gd name="connsiteX0" fmla="*/ 0 w 4927653"/>
              <a:gd name="connsiteY0" fmla="*/ 0 h 4464186"/>
              <a:gd name="connsiteX1" fmla="*/ 4927653 w 4927653"/>
              <a:gd name="connsiteY1" fmla="*/ 2867161 h 4464186"/>
              <a:gd name="connsiteX2" fmla="*/ 4357741 w 4927653"/>
              <a:gd name="connsiteY2" fmla="*/ 3164023 h 4464186"/>
              <a:gd name="connsiteX3" fmla="*/ 2228903 w 4927653"/>
              <a:gd name="connsiteY3" fmla="*/ 4272099 h 4464186"/>
              <a:gd name="connsiteX4" fmla="*/ 1984428 w 4927653"/>
              <a:gd name="connsiteY4" fmla="*/ 4392749 h 4464186"/>
              <a:gd name="connsiteX5" fmla="*/ 1857428 w 4927653"/>
              <a:gd name="connsiteY5" fmla="*/ 4464186 h 4464186"/>
              <a:gd name="connsiteX6" fmla="*/ 0 w 4927653"/>
              <a:gd name="connsiteY6" fmla="*/ 3491824 h 44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7653" h="4464186">
                <a:moveTo>
                  <a:pt x="0" y="0"/>
                </a:moveTo>
                <a:lnTo>
                  <a:pt x="4927653" y="2867161"/>
                </a:lnTo>
                <a:lnTo>
                  <a:pt x="4357741" y="3164023"/>
                </a:lnTo>
                <a:lnTo>
                  <a:pt x="2228903" y="4272099"/>
                </a:lnTo>
                <a:lnTo>
                  <a:pt x="1984428" y="4392749"/>
                </a:lnTo>
                <a:lnTo>
                  <a:pt x="1857428" y="4464186"/>
                </a:lnTo>
                <a:lnTo>
                  <a:pt x="0" y="3491824"/>
                </a:lnTo>
                <a:close/>
              </a:path>
            </a:pathLst>
          </a:custGeom>
          <a:solidFill>
            <a:srgbClr val="29C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12" name="Freeform 28">
            <a:extLst>
              <a:ext uri="{FF2B5EF4-FFF2-40B4-BE49-F238E27FC236}">
                <a16:creationId xmlns="" xmlns:a16="http://schemas.microsoft.com/office/drawing/2014/main" id="{4FFA51CB-0384-4BA1-9328-29F7812197AB}"/>
              </a:ext>
            </a:extLst>
          </p:cNvPr>
          <p:cNvSpPr>
            <a:spLocks/>
          </p:cNvSpPr>
          <p:nvPr/>
        </p:nvSpPr>
        <p:spPr bwMode="auto">
          <a:xfrm flipH="1">
            <a:off x="7257614" y="1218886"/>
            <a:ext cx="4934380" cy="3207084"/>
          </a:xfrm>
          <a:custGeom>
            <a:avLst/>
            <a:gdLst>
              <a:gd name="connsiteX0" fmla="*/ 0 w 4927653"/>
              <a:gd name="connsiteY0" fmla="*/ 0 h 3164023"/>
              <a:gd name="connsiteX1" fmla="*/ 4927653 w 4927653"/>
              <a:gd name="connsiteY1" fmla="*/ 2867161 h 3164023"/>
              <a:gd name="connsiteX2" fmla="*/ 4357741 w 4927653"/>
              <a:gd name="connsiteY2" fmla="*/ 3164023 h 3164023"/>
              <a:gd name="connsiteX3" fmla="*/ 0 w 4927653"/>
              <a:gd name="connsiteY3" fmla="*/ 627164 h 3164023"/>
            </a:gdLst>
            <a:ahLst/>
            <a:cxnLst>
              <a:cxn ang="0">
                <a:pos x="connsiteX0" y="connsiteY0"/>
              </a:cxn>
              <a:cxn ang="0">
                <a:pos x="connsiteX1" y="connsiteY1"/>
              </a:cxn>
              <a:cxn ang="0">
                <a:pos x="connsiteX2" y="connsiteY2"/>
              </a:cxn>
              <a:cxn ang="0">
                <a:pos x="connsiteX3" y="connsiteY3"/>
              </a:cxn>
            </a:cxnLst>
            <a:rect l="l" t="t" r="r" b="b"/>
            <a:pathLst>
              <a:path w="4927653" h="3164023">
                <a:moveTo>
                  <a:pt x="0" y="0"/>
                </a:moveTo>
                <a:lnTo>
                  <a:pt x="4927653" y="2867161"/>
                </a:lnTo>
                <a:lnTo>
                  <a:pt x="4357741" y="3164023"/>
                </a:lnTo>
                <a:lnTo>
                  <a:pt x="0" y="627164"/>
                </a:lnTo>
                <a:close/>
              </a:path>
            </a:pathLst>
          </a:custGeom>
          <a:gradFill flip="none" rotWithShape="1">
            <a:gsLst>
              <a:gs pos="0">
                <a:srgbClr val="38CAFE"/>
              </a:gs>
              <a:gs pos="53000">
                <a:srgbClr val="A9E8FF">
                  <a:alpha val="4000"/>
                </a:srgbClr>
              </a:gs>
              <a:gs pos="100000">
                <a:srgbClr val="FFFFFF">
                  <a:alpha val="0"/>
                </a:srgbClr>
              </a:gs>
            </a:gsLst>
            <a:lin ang="27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Freeform 22">
            <a:extLst>
              <a:ext uri="{FF2B5EF4-FFF2-40B4-BE49-F238E27FC236}">
                <a16:creationId xmlns="" xmlns:a16="http://schemas.microsoft.com/office/drawing/2014/main" id="{CA3B5960-1661-4173-AA33-735E73C75605}"/>
              </a:ext>
            </a:extLst>
          </p:cNvPr>
          <p:cNvSpPr/>
          <p:nvPr/>
        </p:nvSpPr>
        <p:spPr>
          <a:xfrm flipH="1">
            <a:off x="-7" y="1263878"/>
            <a:ext cx="12192007" cy="5202237"/>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64E9FF"/>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46">
            <a:extLst>
              <a:ext uri="{FF2B5EF4-FFF2-40B4-BE49-F238E27FC236}">
                <a16:creationId xmlns="" xmlns:a16="http://schemas.microsoft.com/office/drawing/2014/main" id="{C2FD9BF8-1884-41B6-9470-4AF9843C07F7}"/>
              </a:ext>
            </a:extLst>
          </p:cNvPr>
          <p:cNvSpPr/>
          <p:nvPr/>
        </p:nvSpPr>
        <p:spPr>
          <a:xfrm flipH="1">
            <a:off x="10328382" y="5470207"/>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55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31">
            <a:extLst>
              <a:ext uri="{FF2B5EF4-FFF2-40B4-BE49-F238E27FC236}">
                <a16:creationId xmlns="" xmlns:a16="http://schemas.microsoft.com/office/drawing/2014/main" id="{03AC77B8-C439-4DBF-B4A4-B51FE488E908}"/>
              </a:ext>
            </a:extLst>
          </p:cNvPr>
          <p:cNvSpPr>
            <a:spLocks/>
          </p:cNvSpPr>
          <p:nvPr/>
        </p:nvSpPr>
        <p:spPr bwMode="auto">
          <a:xfrm flipH="1">
            <a:off x="10674461" y="3372099"/>
            <a:ext cx="864230" cy="1171499"/>
          </a:xfrm>
          <a:custGeom>
            <a:avLst/>
            <a:gdLst>
              <a:gd name="T0" fmla="*/ 189 w 515"/>
              <a:gd name="T1" fmla="*/ 755 h 755"/>
              <a:gd name="T2" fmla="*/ 0 w 515"/>
              <a:gd name="T3" fmla="*/ 755 h 755"/>
              <a:gd name="T4" fmla="*/ 0 w 515"/>
              <a:gd name="T5" fmla="*/ 0 h 755"/>
              <a:gd name="T6" fmla="*/ 515 w 515"/>
              <a:gd name="T7" fmla="*/ 0 h 755"/>
              <a:gd name="T8" fmla="*/ 515 w 515"/>
              <a:gd name="T9" fmla="*/ 234 h 755"/>
              <a:gd name="T10" fmla="*/ 457 w 515"/>
              <a:gd name="T11" fmla="*/ 234 h 755"/>
              <a:gd name="T12" fmla="*/ 457 w 515"/>
              <a:gd name="T13" fmla="*/ 58 h 755"/>
              <a:gd name="T14" fmla="*/ 57 w 515"/>
              <a:gd name="T15" fmla="*/ 58 h 755"/>
              <a:gd name="T16" fmla="*/ 57 w 515"/>
              <a:gd name="T17" fmla="*/ 697 h 755"/>
              <a:gd name="T18" fmla="*/ 189 w 515"/>
              <a:gd name="T19" fmla="*/ 697 h 755"/>
              <a:gd name="T20" fmla="*/ 189 w 515"/>
              <a:gd name="T21" fmla="*/ 75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5" h="755">
                <a:moveTo>
                  <a:pt x="189" y="755"/>
                </a:moveTo>
                <a:lnTo>
                  <a:pt x="0" y="755"/>
                </a:lnTo>
                <a:lnTo>
                  <a:pt x="0" y="0"/>
                </a:lnTo>
                <a:lnTo>
                  <a:pt x="515" y="0"/>
                </a:lnTo>
                <a:lnTo>
                  <a:pt x="515" y="234"/>
                </a:lnTo>
                <a:lnTo>
                  <a:pt x="457" y="234"/>
                </a:lnTo>
                <a:lnTo>
                  <a:pt x="457" y="58"/>
                </a:lnTo>
                <a:lnTo>
                  <a:pt x="57" y="58"/>
                </a:lnTo>
                <a:lnTo>
                  <a:pt x="57" y="697"/>
                </a:lnTo>
                <a:lnTo>
                  <a:pt x="189" y="697"/>
                </a:lnTo>
                <a:lnTo>
                  <a:pt x="189" y="755"/>
                </a:lnTo>
                <a:close/>
              </a:path>
            </a:pathLst>
          </a:custGeom>
          <a:solidFill>
            <a:srgbClr val="92E3FC">
              <a:alpha val="86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Rectangle 20">
            <a:extLst>
              <a:ext uri="{FF2B5EF4-FFF2-40B4-BE49-F238E27FC236}">
                <a16:creationId xmlns="" xmlns:a16="http://schemas.microsoft.com/office/drawing/2014/main" id="{EEE917B0-6B7B-4721-A1A8-78B4DC36A4BA}"/>
              </a:ext>
            </a:extLst>
          </p:cNvPr>
          <p:cNvSpPr/>
          <p:nvPr/>
        </p:nvSpPr>
        <p:spPr>
          <a:xfrm flipH="1">
            <a:off x="9010982" y="3727818"/>
            <a:ext cx="2318263" cy="646331"/>
          </a:xfrm>
          <a:prstGeom prst="rect">
            <a:avLst/>
          </a:prstGeom>
          <a:noFill/>
        </p:spPr>
        <p:txBody>
          <a:bodyPr wrap="none" lIns="91440" tIns="45720" rIns="91440" bIns="45720">
            <a:spAutoFit/>
          </a:bodyPr>
          <a:lstStyle/>
          <a:p>
            <a:r>
              <a:rPr lang="ar-SA" sz="3600" cap="none" dirty="0">
                <a:ln w="0">
                  <a:noFill/>
                </a:ln>
                <a:solidFill>
                  <a:schemeClr val="bg1"/>
                </a:solidFill>
                <a:latin typeface="Neo Sans Arabic" panose="020B0504030504040204" pitchFamily="34" charset="-78"/>
                <a:cs typeface="Neo Sans Arabic" panose="020B0504030504040204" pitchFamily="34" charset="-78"/>
              </a:rPr>
              <a:t>اسم العيادة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cxnSp>
        <p:nvCxnSpPr>
          <p:cNvPr id="22" name="Straight Connector 21">
            <a:extLst>
              <a:ext uri="{FF2B5EF4-FFF2-40B4-BE49-F238E27FC236}">
                <a16:creationId xmlns="" xmlns:a16="http://schemas.microsoft.com/office/drawing/2014/main" id="{5F578F13-048A-4D0D-86A4-6EE81FA9D8FC}"/>
              </a:ext>
            </a:extLst>
          </p:cNvPr>
          <p:cNvCxnSpPr/>
          <p:nvPr/>
        </p:nvCxnSpPr>
        <p:spPr>
          <a:xfrm flipH="1">
            <a:off x="6270883" y="4766701"/>
            <a:ext cx="15876" cy="1833562"/>
          </a:xfrm>
          <a:prstGeom prst="line">
            <a:avLst/>
          </a:prstGeom>
          <a:ln w="12700">
            <a:solidFill>
              <a:srgbClr val="D9D9D9"/>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 xmlns:a16="http://schemas.microsoft.com/office/drawing/2014/main" id="{EE3683CD-B0C8-4DE3-87FF-74D997F98B3D}"/>
              </a:ext>
            </a:extLst>
          </p:cNvPr>
          <p:cNvSpPr/>
          <p:nvPr/>
        </p:nvSpPr>
        <p:spPr>
          <a:xfrm flipH="1">
            <a:off x="2167291" y="5097495"/>
            <a:ext cx="4038285" cy="646331"/>
          </a:xfrm>
          <a:prstGeom prst="rect">
            <a:avLst/>
          </a:prstGeom>
          <a:noFill/>
        </p:spPr>
        <p:txBody>
          <a:bodyPr wrap="none" lIns="91440" tIns="45720" rIns="91440" bIns="45720">
            <a:spAutoFit/>
          </a:bodyPr>
          <a:lstStyle/>
          <a:p>
            <a:r>
              <a:rPr lang="ar-SA" sz="3600" cap="none" dirty="0">
                <a:ln w="0">
                  <a:noFill/>
                </a:ln>
                <a:solidFill>
                  <a:srgbClr val="29C5F9"/>
                </a:solidFill>
                <a:latin typeface="Neo Sans Arabic" panose="020B0504030504040204" pitchFamily="34" charset="-78"/>
                <a:cs typeface="Neo Sans Arabic" panose="020B0504030504040204" pitchFamily="34" charset="-78"/>
              </a:rPr>
              <a:t>اسم العرض التقديمي</a:t>
            </a:r>
            <a:endParaRPr lang="en-US" sz="3600" cap="none" dirty="0">
              <a:ln w="0">
                <a:noFill/>
              </a:ln>
              <a:solidFill>
                <a:srgbClr val="29C5F9"/>
              </a:solidFill>
              <a:latin typeface="Neo Sans Arabic" panose="020B0504030504040204" pitchFamily="34" charset="-78"/>
              <a:cs typeface="Neo Sans Arabic" panose="020B0504030504040204" pitchFamily="34" charset="-78"/>
            </a:endParaRPr>
          </a:p>
        </p:txBody>
      </p:sp>
      <p:sp>
        <p:nvSpPr>
          <p:cNvPr id="24" name="Rectangle 23">
            <a:extLst>
              <a:ext uri="{FF2B5EF4-FFF2-40B4-BE49-F238E27FC236}">
                <a16:creationId xmlns="" xmlns:a16="http://schemas.microsoft.com/office/drawing/2014/main" id="{9B68EDB9-907D-430F-BF02-F837D7AD8B21}"/>
              </a:ext>
            </a:extLst>
          </p:cNvPr>
          <p:cNvSpPr/>
          <p:nvPr/>
        </p:nvSpPr>
        <p:spPr>
          <a:xfrm flipH="1">
            <a:off x="1512324" y="5812878"/>
            <a:ext cx="4612622" cy="461665"/>
          </a:xfrm>
          <a:prstGeom prst="rect">
            <a:avLst/>
          </a:prstGeom>
          <a:noFill/>
        </p:spPr>
        <p:txBody>
          <a:bodyPr wrap="square" lIns="91440" tIns="45720" rIns="91440" bIns="45720">
            <a:spAutoFit/>
          </a:bodyPr>
          <a:lstStyle/>
          <a:p>
            <a:pPr algn="justLow" rtl="1"/>
            <a:r>
              <a:rPr lang="ar-SA" sz="1200" dirty="0">
                <a:ln w="0">
                  <a:noFill/>
                </a:ln>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endParaRPr lang="en-US" sz="1200" cap="none" dirty="0">
              <a:ln w="0">
                <a:noFill/>
              </a:ln>
              <a:solidFill>
                <a:schemeClr val="tx1">
                  <a:lumMod val="50000"/>
                  <a:lumOff val="50000"/>
                </a:schemeClr>
              </a:solidFill>
              <a:latin typeface="Neo Sans Arabic" panose="020B0504030504040204" pitchFamily="34" charset="-78"/>
              <a:cs typeface="Neo Sans Arabic" panose="020B0504030504040204" pitchFamily="34" charset="-78"/>
            </a:endParaRPr>
          </a:p>
        </p:txBody>
      </p:sp>
      <p:pic>
        <p:nvPicPr>
          <p:cNvPr id="18" name="Picture 17">
            <a:extLst>
              <a:ext uri="{FF2B5EF4-FFF2-40B4-BE49-F238E27FC236}">
                <a16:creationId xmlns="" xmlns:a16="http://schemas.microsoft.com/office/drawing/2014/main" id="{A1EFB93C-B768-483C-93D0-0C1329D06E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3835065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Effect transition="in" filter="fade">
                                      <p:cBhvr>
                                        <p:cTn id="21"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 xmlns:a16="http://schemas.microsoft.com/office/drawing/2014/main" id="{BBEBF3A2-DCEF-4A61-BC55-947A015BC4D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14" name="TextBox 13"/>
          <p:cNvSpPr txBox="1"/>
          <p:nvPr/>
        </p:nvSpPr>
        <p:spPr>
          <a:xfrm>
            <a:off x="4420139" y="4482974"/>
            <a:ext cx="7358700" cy="1178400"/>
          </a:xfrm>
          <a:prstGeom prst="rect">
            <a:avLst/>
          </a:prstGeom>
          <a:noFill/>
        </p:spPr>
        <p:txBody>
          <a:bodyPr wrap="square" rtlCol="0">
            <a:spAutoFit/>
          </a:bodyPr>
          <a:lstStyle/>
          <a:p>
            <a:pPr algn="justLow" rtl="1">
              <a:lnSpc>
                <a:spcPct val="120000"/>
              </a:lnSpc>
            </a:pP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a:p>
            <a:pPr algn="justLow" rtl="1">
              <a:lnSpc>
                <a:spcPct val="120000"/>
              </a:lnSpc>
            </a:pPr>
            <a:endParaRPr lang="ar-SA" altLang="ko-KR" sz="1200" dirty="0">
              <a:solidFill>
                <a:schemeClr val="bg1"/>
              </a:solidFill>
              <a:latin typeface="Neo Sans Arabic" panose="020B0504030504040204" pitchFamily="34" charset="-78"/>
              <a:cs typeface="Neo Sans Arabic" panose="020B0504030504040204" pitchFamily="34" charset="-78"/>
            </a:endParaRPr>
          </a:p>
          <a:p>
            <a:pPr algn="justLow" rtl="1">
              <a:lnSpc>
                <a:spcPct val="120000"/>
              </a:lnSpc>
            </a:pP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p:txBody>
      </p:sp>
      <p:sp>
        <p:nvSpPr>
          <p:cNvPr id="15" name="TextBox 14"/>
          <p:cNvSpPr txBox="1"/>
          <p:nvPr/>
        </p:nvSpPr>
        <p:spPr>
          <a:xfrm>
            <a:off x="5838687" y="3522192"/>
            <a:ext cx="5940152" cy="923330"/>
          </a:xfrm>
          <a:prstGeom prst="rect">
            <a:avLst/>
          </a:prstGeom>
          <a:noFill/>
        </p:spPr>
        <p:txBody>
          <a:bodyPr wrap="square" rtlCol="0">
            <a:spAutoFit/>
          </a:bodyPr>
          <a:lstStyle/>
          <a:p>
            <a:pPr algn="r" rtl="1"/>
            <a:r>
              <a:rPr lang="ar-SA" altLang="ko-KR" sz="5400" b="1" dirty="0">
                <a:solidFill>
                  <a:schemeClr val="bg1"/>
                </a:solidFill>
                <a:latin typeface="Neo Sans Arabic" panose="020B0504030504040204" pitchFamily="34" charset="-78"/>
                <a:cs typeface="Neo Sans Arabic" panose="020B0504030504040204" pitchFamily="34" charset="-78"/>
              </a:rPr>
              <a:t>اسم الإنجاز الأول</a:t>
            </a:r>
            <a:endParaRPr lang="ko-KR" altLang="en-US" sz="5400" b="1" dirty="0">
              <a:solidFill>
                <a:schemeClr val="bg1"/>
              </a:solidFill>
              <a:latin typeface="Neo Sans Arabic" panose="020B0504030504040204" pitchFamily="34" charset="-78"/>
              <a:cs typeface="Neo Sans Arabic" panose="020B0504030504040204" pitchFamily="34" charset="-78"/>
            </a:endParaRPr>
          </a:p>
        </p:txBody>
      </p:sp>
      <p:sp>
        <p:nvSpPr>
          <p:cNvPr id="8" name="Rectangle 7"/>
          <p:cNvSpPr/>
          <p:nvPr/>
        </p:nvSpPr>
        <p:spPr>
          <a:xfrm flipH="1">
            <a:off x="3503712" y="5745854"/>
            <a:ext cx="2497038" cy="620688"/>
          </a:xfrm>
          <a:prstGeom prst="rect">
            <a:avLst/>
          </a:prstGeom>
          <a:solidFill>
            <a:srgbClr val="0575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 name="Group 2">
            <a:extLst>
              <a:ext uri="{FF2B5EF4-FFF2-40B4-BE49-F238E27FC236}">
                <a16:creationId xmlns="" xmlns:a16="http://schemas.microsoft.com/office/drawing/2014/main" id="{9209B92C-BC2B-48E8-8680-A5FD6EF9C659}"/>
              </a:ext>
            </a:extLst>
          </p:cNvPr>
          <p:cNvGrpSpPr/>
          <p:nvPr/>
        </p:nvGrpSpPr>
        <p:grpSpPr>
          <a:xfrm>
            <a:off x="6096000" y="5745854"/>
            <a:ext cx="6096000" cy="620688"/>
            <a:chOff x="6096000" y="5745854"/>
            <a:chExt cx="6096000" cy="620688"/>
          </a:xfrm>
        </p:grpSpPr>
        <p:sp>
          <p:nvSpPr>
            <p:cNvPr id="17" name="Rectangle 16"/>
            <p:cNvSpPr/>
            <p:nvPr/>
          </p:nvSpPr>
          <p:spPr>
            <a:xfrm flipH="1">
              <a:off x="6096000" y="5745854"/>
              <a:ext cx="6096000" cy="620688"/>
            </a:xfrm>
            <a:prstGeom prst="rect">
              <a:avLst/>
            </a:prstGeom>
            <a:solidFill>
              <a:srgbClr val="07A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TextBox 17"/>
            <p:cNvSpPr txBox="1"/>
            <p:nvPr/>
          </p:nvSpPr>
          <p:spPr>
            <a:xfrm flipH="1">
              <a:off x="6665395" y="5825365"/>
              <a:ext cx="5113444" cy="513602"/>
            </a:xfrm>
            <a:prstGeom prst="rect">
              <a:avLst/>
            </a:prstGeom>
            <a:solidFill>
              <a:srgbClr val="07ACE7"/>
            </a:solidFill>
          </p:spPr>
          <p:txBody>
            <a:bodyPr wrap="square" rtlCol="0">
              <a:spAutoFit/>
            </a:bodyPr>
            <a:lstStyle/>
            <a:p>
              <a:pPr algn="justLow" rtl="1">
                <a:lnSpc>
                  <a:spcPct val="120000"/>
                </a:lnSpc>
              </a:pP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grpSp>
      <p:grpSp>
        <p:nvGrpSpPr>
          <p:cNvPr id="4" name="Group 3">
            <a:extLst>
              <a:ext uri="{FF2B5EF4-FFF2-40B4-BE49-F238E27FC236}">
                <a16:creationId xmlns="" xmlns:a16="http://schemas.microsoft.com/office/drawing/2014/main" id="{6224D5F6-366C-42DA-B748-F2C600EAA635}"/>
              </a:ext>
            </a:extLst>
          </p:cNvPr>
          <p:cNvGrpSpPr/>
          <p:nvPr/>
        </p:nvGrpSpPr>
        <p:grpSpPr>
          <a:xfrm>
            <a:off x="3503712" y="5892949"/>
            <a:ext cx="2294925" cy="411213"/>
            <a:chOff x="3503712" y="5892949"/>
            <a:chExt cx="2294925" cy="411213"/>
          </a:xfrm>
        </p:grpSpPr>
        <p:sp>
          <p:nvSpPr>
            <p:cNvPr id="19" name="TextBox 18"/>
            <p:cNvSpPr txBox="1"/>
            <p:nvPr/>
          </p:nvSpPr>
          <p:spPr>
            <a:xfrm flipH="1">
              <a:off x="3503712" y="5909476"/>
              <a:ext cx="1800200" cy="307777"/>
            </a:xfrm>
            <a:prstGeom prst="rect">
              <a:avLst/>
            </a:prstGeom>
            <a:noFill/>
          </p:spPr>
          <p:txBody>
            <a:bodyPr wrap="square" rtlCol="0">
              <a:spAutoFit/>
            </a:bodyPr>
            <a:lstStyle/>
            <a:p>
              <a:pPr algn="r" rtl="1"/>
              <a:r>
                <a:rPr lang="ar-SA" altLang="ko-KR" sz="1400" dirty="0">
                  <a:solidFill>
                    <a:schemeClr val="bg1"/>
                  </a:solidFill>
                  <a:latin typeface="Neo Sans Arabic" panose="020B0504030504040204" pitchFamily="34" charset="-78"/>
                  <a:cs typeface="Neo Sans Arabic" panose="020B0504030504040204" pitchFamily="34" charset="-78"/>
                </a:rPr>
                <a:t>ضع عنوان </a:t>
              </a:r>
              <a:r>
                <a:rPr lang="ar-SA" altLang="ko-KR" sz="1200" dirty="0">
                  <a:solidFill>
                    <a:schemeClr val="bg1"/>
                  </a:solidFill>
                  <a:latin typeface="Neo Sans Arabic" panose="020B0504030504040204" pitchFamily="34" charset="-78"/>
                  <a:cs typeface="Neo Sans Arabic" panose="020B0504030504040204" pitchFamily="34" charset="-78"/>
                </a:rPr>
                <a:t>إشاري</a:t>
              </a:r>
              <a:endParaRPr lang="ko-KR" altLang="en-US" sz="1200" dirty="0">
                <a:solidFill>
                  <a:schemeClr val="bg1"/>
                </a:solidFill>
                <a:latin typeface="Neo Sans Arabic" panose="020B0504030504040204" pitchFamily="34" charset="-78"/>
                <a:cs typeface="Neo Sans Arabic" panose="020B0504030504040204" pitchFamily="34" charset="-78"/>
              </a:endParaRPr>
            </a:p>
          </p:txBody>
        </p:sp>
        <p:sp>
          <p:nvSpPr>
            <p:cNvPr id="22" name="Rounded Rectangle 40">
              <a:extLst>
                <a:ext uri="{FF2B5EF4-FFF2-40B4-BE49-F238E27FC236}">
                  <a16:creationId xmlns="" xmlns:a16="http://schemas.microsoft.com/office/drawing/2014/main" id="{B0E346F7-EB0F-472D-91DA-552E5F840838}"/>
                </a:ext>
              </a:extLst>
            </p:cNvPr>
            <p:cNvSpPr/>
            <p:nvPr/>
          </p:nvSpPr>
          <p:spPr>
            <a:xfrm rot="18657948" flipH="1">
              <a:off x="5374296" y="5879821"/>
              <a:ext cx="411213" cy="437469"/>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2" name="Group 1">
            <a:extLst>
              <a:ext uri="{FF2B5EF4-FFF2-40B4-BE49-F238E27FC236}">
                <a16:creationId xmlns="" xmlns:a16="http://schemas.microsoft.com/office/drawing/2014/main" id="{7323C5A7-F57E-4F0B-80F1-FA8B532B3234}"/>
              </a:ext>
            </a:extLst>
          </p:cNvPr>
          <p:cNvGrpSpPr/>
          <p:nvPr/>
        </p:nvGrpSpPr>
        <p:grpSpPr>
          <a:xfrm>
            <a:off x="1117052" y="2436973"/>
            <a:ext cx="1751546" cy="1751546"/>
            <a:chOff x="1117052" y="2436973"/>
            <a:chExt cx="1751546" cy="1751546"/>
          </a:xfrm>
        </p:grpSpPr>
        <p:sp>
          <p:nvSpPr>
            <p:cNvPr id="5" name="Oval 4"/>
            <p:cNvSpPr/>
            <p:nvPr/>
          </p:nvSpPr>
          <p:spPr>
            <a:xfrm>
              <a:off x="1117052" y="2436973"/>
              <a:ext cx="1751546" cy="1751546"/>
            </a:xfrm>
            <a:prstGeom prst="ellipse">
              <a:avLst/>
            </a:prstGeom>
            <a:solidFill>
              <a:srgbClr val="05759D"/>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Rounded Rectangle 31">
              <a:extLst>
                <a:ext uri="{FF2B5EF4-FFF2-40B4-BE49-F238E27FC236}">
                  <a16:creationId xmlns="" xmlns:a16="http://schemas.microsoft.com/office/drawing/2014/main" id="{4BBEB8E6-EED0-479C-AD3E-A5FCF198006E}"/>
                </a:ext>
              </a:extLst>
            </p:cNvPr>
            <p:cNvSpPr>
              <a:spLocks noChangeAspect="1"/>
            </p:cNvSpPr>
            <p:nvPr/>
          </p:nvSpPr>
          <p:spPr>
            <a:xfrm>
              <a:off x="1665175" y="2846892"/>
              <a:ext cx="655300" cy="931708"/>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Tree>
    <p:extLst>
      <p:ext uri="{BB962C8B-B14F-4D97-AF65-F5344CB8AC3E}">
        <p14:creationId xmlns:p14="http://schemas.microsoft.com/office/powerpoint/2010/main" val="12368721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21442BEA-DF11-4EDA-A46D-7F3B090BC06A}"/>
              </a:ext>
            </a:extLst>
          </p:cNvPr>
          <p:cNvGrpSpPr/>
          <p:nvPr/>
        </p:nvGrpSpPr>
        <p:grpSpPr>
          <a:xfrm>
            <a:off x="2315753" y="-6349"/>
            <a:ext cx="8020050" cy="1202154"/>
            <a:chOff x="2336800" y="-6350"/>
            <a:chExt cx="7495821" cy="1374775"/>
          </a:xfrm>
        </p:grpSpPr>
        <p:sp>
          <p:nvSpPr>
            <p:cNvPr id="4" name="Freeform 7">
              <a:extLst>
                <a:ext uri="{FF2B5EF4-FFF2-40B4-BE49-F238E27FC236}">
                  <a16:creationId xmlns="" xmlns:a16="http://schemas.microsoft.com/office/drawing/2014/main" id="{991F7DFA-41A7-48B5-AF10-6FBA056CD802}"/>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a:extLst>
                <a:ext uri="{FF2B5EF4-FFF2-40B4-BE49-F238E27FC236}">
                  <a16:creationId xmlns="" xmlns:a16="http://schemas.microsoft.com/office/drawing/2014/main" id="{FC4AD8E2-0C2E-4B51-91F9-3BC98167E278}"/>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 xmlns:a16="http://schemas.microsoft.com/office/drawing/2014/main" id="{7A6D8F72-0B4D-401A-90DE-71F34E7B3F9B}"/>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 xmlns:a16="http://schemas.microsoft.com/office/drawing/2014/main" id="{C5ABF88E-8F6C-4DD3-A62A-4D63E3E43E9C}"/>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9" name="Rectangle 8">
            <a:extLst>
              <a:ext uri="{FF2B5EF4-FFF2-40B4-BE49-F238E27FC236}">
                <a16:creationId xmlns="" xmlns:a16="http://schemas.microsoft.com/office/drawing/2014/main" id="{3B9FAA58-D660-4BAA-BC48-6B93BE82F567}"/>
              </a:ext>
            </a:extLst>
          </p:cNvPr>
          <p:cNvSpPr/>
          <p:nvPr/>
        </p:nvSpPr>
        <p:spPr>
          <a:xfrm flipH="1">
            <a:off x="5218141" y="239140"/>
            <a:ext cx="223811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انفوجرافيك</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grpSp>
        <p:nvGrpSpPr>
          <p:cNvPr id="151" name="Group 150">
            <a:extLst>
              <a:ext uri="{FF2B5EF4-FFF2-40B4-BE49-F238E27FC236}">
                <a16:creationId xmlns="" xmlns:a16="http://schemas.microsoft.com/office/drawing/2014/main" id="{908BE731-8969-40EE-9B0E-F9A86BA1EB9E}"/>
              </a:ext>
            </a:extLst>
          </p:cNvPr>
          <p:cNvGrpSpPr/>
          <p:nvPr/>
        </p:nvGrpSpPr>
        <p:grpSpPr>
          <a:xfrm>
            <a:off x="592027" y="2832312"/>
            <a:ext cx="4733229" cy="742063"/>
            <a:chOff x="575693" y="4067337"/>
            <a:chExt cx="1625933" cy="867949"/>
          </a:xfrm>
        </p:grpSpPr>
        <p:sp>
          <p:nvSpPr>
            <p:cNvPr id="152" name="TextBox 151">
              <a:extLst>
                <a:ext uri="{FF2B5EF4-FFF2-40B4-BE49-F238E27FC236}">
                  <a16:creationId xmlns="" xmlns:a16="http://schemas.microsoft.com/office/drawing/2014/main" id="{1B4288ED-6971-4577-AB01-7FAFB97E3D14}"/>
                </a:ext>
              </a:extLst>
            </p:cNvPr>
            <p:cNvSpPr txBox="1"/>
            <p:nvPr/>
          </p:nvSpPr>
          <p:spPr>
            <a:xfrm>
              <a:off x="578400" y="4395302"/>
              <a:ext cx="1623226" cy="539984"/>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53" name="TextBox 152">
              <a:extLst>
                <a:ext uri="{FF2B5EF4-FFF2-40B4-BE49-F238E27FC236}">
                  <a16:creationId xmlns="" xmlns:a16="http://schemas.microsoft.com/office/drawing/2014/main" id="{E6F205A8-9689-4161-A1B4-F79D4476A84A}"/>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154" name="Group 153">
            <a:extLst>
              <a:ext uri="{FF2B5EF4-FFF2-40B4-BE49-F238E27FC236}">
                <a16:creationId xmlns="" xmlns:a16="http://schemas.microsoft.com/office/drawing/2014/main" id="{213C22E5-CF15-445D-A1DA-734456860276}"/>
              </a:ext>
            </a:extLst>
          </p:cNvPr>
          <p:cNvGrpSpPr/>
          <p:nvPr/>
        </p:nvGrpSpPr>
        <p:grpSpPr>
          <a:xfrm>
            <a:off x="592027" y="3655226"/>
            <a:ext cx="4733229" cy="742063"/>
            <a:chOff x="575693" y="4067337"/>
            <a:chExt cx="1625933" cy="867949"/>
          </a:xfrm>
        </p:grpSpPr>
        <p:sp>
          <p:nvSpPr>
            <p:cNvPr id="155" name="TextBox 154">
              <a:extLst>
                <a:ext uri="{FF2B5EF4-FFF2-40B4-BE49-F238E27FC236}">
                  <a16:creationId xmlns="" xmlns:a16="http://schemas.microsoft.com/office/drawing/2014/main" id="{44F4FAAD-4C71-4B5A-BFBD-581C33E1D8C7}"/>
                </a:ext>
              </a:extLst>
            </p:cNvPr>
            <p:cNvSpPr txBox="1"/>
            <p:nvPr/>
          </p:nvSpPr>
          <p:spPr>
            <a:xfrm>
              <a:off x="578400" y="4395302"/>
              <a:ext cx="1623226" cy="539984"/>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56" name="TextBox 155">
              <a:extLst>
                <a:ext uri="{FF2B5EF4-FFF2-40B4-BE49-F238E27FC236}">
                  <a16:creationId xmlns="" xmlns:a16="http://schemas.microsoft.com/office/drawing/2014/main" id="{DB64DB6B-82CE-4D94-A8B9-FFB08804FC49}"/>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157" name="Group 156">
            <a:extLst>
              <a:ext uri="{FF2B5EF4-FFF2-40B4-BE49-F238E27FC236}">
                <a16:creationId xmlns="" xmlns:a16="http://schemas.microsoft.com/office/drawing/2014/main" id="{44E1EF84-AF9C-49A3-B78A-6CBA9C112EB7}"/>
              </a:ext>
            </a:extLst>
          </p:cNvPr>
          <p:cNvGrpSpPr/>
          <p:nvPr/>
        </p:nvGrpSpPr>
        <p:grpSpPr>
          <a:xfrm>
            <a:off x="592027" y="4478138"/>
            <a:ext cx="4733229" cy="742063"/>
            <a:chOff x="575693" y="4067337"/>
            <a:chExt cx="1625933" cy="867949"/>
          </a:xfrm>
        </p:grpSpPr>
        <p:sp>
          <p:nvSpPr>
            <p:cNvPr id="158" name="TextBox 157">
              <a:extLst>
                <a:ext uri="{FF2B5EF4-FFF2-40B4-BE49-F238E27FC236}">
                  <a16:creationId xmlns="" xmlns:a16="http://schemas.microsoft.com/office/drawing/2014/main" id="{2D4560B1-5B91-40F9-8CA7-5C52B446F62A}"/>
                </a:ext>
              </a:extLst>
            </p:cNvPr>
            <p:cNvSpPr txBox="1"/>
            <p:nvPr/>
          </p:nvSpPr>
          <p:spPr>
            <a:xfrm>
              <a:off x="578400" y="4395302"/>
              <a:ext cx="1623226" cy="539984"/>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59" name="TextBox 158">
              <a:extLst>
                <a:ext uri="{FF2B5EF4-FFF2-40B4-BE49-F238E27FC236}">
                  <a16:creationId xmlns="" xmlns:a16="http://schemas.microsoft.com/office/drawing/2014/main" id="{B2D14BA1-B92A-45FC-AD95-6CEEF7B2E9EB}"/>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160" name="Group 159">
            <a:extLst>
              <a:ext uri="{FF2B5EF4-FFF2-40B4-BE49-F238E27FC236}">
                <a16:creationId xmlns="" xmlns:a16="http://schemas.microsoft.com/office/drawing/2014/main" id="{90BEC309-93EF-4CD6-B63D-7249EE47DFA8}"/>
              </a:ext>
            </a:extLst>
          </p:cNvPr>
          <p:cNvGrpSpPr/>
          <p:nvPr/>
        </p:nvGrpSpPr>
        <p:grpSpPr>
          <a:xfrm>
            <a:off x="592027" y="5301050"/>
            <a:ext cx="4733229" cy="742063"/>
            <a:chOff x="575693" y="4067337"/>
            <a:chExt cx="1625933" cy="867949"/>
          </a:xfrm>
        </p:grpSpPr>
        <p:sp>
          <p:nvSpPr>
            <p:cNvPr id="161" name="TextBox 160">
              <a:extLst>
                <a:ext uri="{FF2B5EF4-FFF2-40B4-BE49-F238E27FC236}">
                  <a16:creationId xmlns="" xmlns:a16="http://schemas.microsoft.com/office/drawing/2014/main" id="{189AC27D-6FA8-4374-8195-B126CE5D3893}"/>
                </a:ext>
              </a:extLst>
            </p:cNvPr>
            <p:cNvSpPr txBox="1"/>
            <p:nvPr/>
          </p:nvSpPr>
          <p:spPr>
            <a:xfrm>
              <a:off x="578400" y="4395302"/>
              <a:ext cx="1623226" cy="539984"/>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62" name="TextBox 161">
              <a:extLst>
                <a:ext uri="{FF2B5EF4-FFF2-40B4-BE49-F238E27FC236}">
                  <a16:creationId xmlns="" xmlns:a16="http://schemas.microsoft.com/office/drawing/2014/main" id="{2ABCFC6A-921E-4A4E-A397-C5860DCB0BE3}"/>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163" name="TextBox 162">
            <a:extLst>
              <a:ext uri="{FF2B5EF4-FFF2-40B4-BE49-F238E27FC236}">
                <a16:creationId xmlns="" xmlns:a16="http://schemas.microsoft.com/office/drawing/2014/main" id="{8408C3F2-2DE9-446C-886F-F24CB3FEE9BC}"/>
              </a:ext>
            </a:extLst>
          </p:cNvPr>
          <p:cNvSpPr txBox="1"/>
          <p:nvPr/>
        </p:nvSpPr>
        <p:spPr>
          <a:xfrm>
            <a:off x="592027" y="1753164"/>
            <a:ext cx="4838734" cy="735201"/>
          </a:xfrm>
          <a:prstGeom prst="rect">
            <a:avLst/>
          </a:prstGeom>
          <a:noFill/>
        </p:spPr>
        <p:txBody>
          <a:bodyPr wrap="square" lIns="72000" rIns="108000" rtlCol="0">
            <a:spAutoFit/>
          </a:bodyPr>
          <a:lstStyle/>
          <a:p>
            <a:pPr algn="justLow" rtl="1">
              <a:lnSpc>
                <a:spcPct val="120000"/>
              </a:lnSpc>
            </a:pP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p:txBody>
      </p:sp>
      <p:grpSp>
        <p:nvGrpSpPr>
          <p:cNvPr id="164" name="Group 163">
            <a:extLst>
              <a:ext uri="{FF2B5EF4-FFF2-40B4-BE49-F238E27FC236}">
                <a16:creationId xmlns="" xmlns:a16="http://schemas.microsoft.com/office/drawing/2014/main" id="{E68959CE-AD3C-4726-9399-373C01CCFD38}"/>
              </a:ext>
            </a:extLst>
          </p:cNvPr>
          <p:cNvGrpSpPr/>
          <p:nvPr/>
        </p:nvGrpSpPr>
        <p:grpSpPr>
          <a:xfrm>
            <a:off x="6337198" y="2138565"/>
            <a:ext cx="970076" cy="3911195"/>
            <a:chOff x="683567" y="2348893"/>
            <a:chExt cx="837150" cy="3375286"/>
          </a:xfrm>
        </p:grpSpPr>
        <p:sp>
          <p:nvSpPr>
            <p:cNvPr id="165" name="Diagonal Stripe 164">
              <a:extLst>
                <a:ext uri="{FF2B5EF4-FFF2-40B4-BE49-F238E27FC236}">
                  <a16:creationId xmlns="" xmlns:a16="http://schemas.microsoft.com/office/drawing/2014/main" id="{A0E71C86-FF11-4A78-8716-5871BE5D3ADF}"/>
                </a:ext>
              </a:extLst>
            </p:cNvPr>
            <p:cNvSpPr/>
            <p:nvPr/>
          </p:nvSpPr>
          <p:spPr>
            <a:xfrm rot="19197366">
              <a:off x="869338" y="5087651"/>
              <a:ext cx="526051" cy="636528"/>
            </a:xfrm>
            <a:prstGeom prst="diagStripe">
              <a:avLst>
                <a:gd name="adj" fmla="val 863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66" name="Rectangle 7">
              <a:extLst>
                <a:ext uri="{FF2B5EF4-FFF2-40B4-BE49-F238E27FC236}">
                  <a16:creationId xmlns="" xmlns:a16="http://schemas.microsoft.com/office/drawing/2014/main" id="{DDAD5EFE-4D6B-4FD1-A85C-4CB643A0BD7A}"/>
                </a:ext>
              </a:extLst>
            </p:cNvPr>
            <p:cNvSpPr/>
            <p:nvPr/>
          </p:nvSpPr>
          <p:spPr>
            <a:xfrm>
              <a:off x="778143" y="2919145"/>
              <a:ext cx="647998" cy="2016012"/>
            </a:xfrm>
            <a:custGeom>
              <a:avLst/>
              <a:gdLst>
                <a:gd name="connsiteX0" fmla="*/ 0 w 828152"/>
                <a:gd name="connsiteY0" fmla="*/ 0 h 1872208"/>
                <a:gd name="connsiteX1" fmla="*/ 828152 w 828152"/>
                <a:gd name="connsiteY1" fmla="*/ 0 h 1872208"/>
                <a:gd name="connsiteX2" fmla="*/ 828152 w 828152"/>
                <a:gd name="connsiteY2" fmla="*/ 1872208 h 1872208"/>
                <a:gd name="connsiteX3" fmla="*/ 0 w 828152"/>
                <a:gd name="connsiteY3" fmla="*/ 1872208 h 1872208"/>
                <a:gd name="connsiteX4" fmla="*/ 0 w 828152"/>
                <a:gd name="connsiteY4" fmla="*/ 0 h 1872208"/>
                <a:gd name="connsiteX0" fmla="*/ 0 w 828152"/>
                <a:gd name="connsiteY0" fmla="*/ 0 h 1891000"/>
                <a:gd name="connsiteX1" fmla="*/ 828152 w 828152"/>
                <a:gd name="connsiteY1" fmla="*/ 0 h 1891000"/>
                <a:gd name="connsiteX2" fmla="*/ 828152 w 828152"/>
                <a:gd name="connsiteY2" fmla="*/ 1872208 h 1891000"/>
                <a:gd name="connsiteX3" fmla="*/ 0 w 828152"/>
                <a:gd name="connsiteY3" fmla="*/ 1872208 h 1891000"/>
                <a:gd name="connsiteX4" fmla="*/ 0 w 828152"/>
                <a:gd name="connsiteY4" fmla="*/ 0 h 1891000"/>
                <a:gd name="connsiteX0" fmla="*/ 0 w 828152"/>
                <a:gd name="connsiteY0" fmla="*/ 0 h 1907994"/>
                <a:gd name="connsiteX1" fmla="*/ 828152 w 828152"/>
                <a:gd name="connsiteY1" fmla="*/ 0 h 1907994"/>
                <a:gd name="connsiteX2" fmla="*/ 828152 w 828152"/>
                <a:gd name="connsiteY2" fmla="*/ 1872208 h 1907994"/>
                <a:gd name="connsiteX3" fmla="*/ 0 w 828152"/>
                <a:gd name="connsiteY3" fmla="*/ 1872208 h 1907994"/>
                <a:gd name="connsiteX4" fmla="*/ 0 w 828152"/>
                <a:gd name="connsiteY4" fmla="*/ 0 h 1907994"/>
                <a:gd name="connsiteX0" fmla="*/ 0 w 828152"/>
                <a:gd name="connsiteY0" fmla="*/ 0 h 1920103"/>
                <a:gd name="connsiteX1" fmla="*/ 828152 w 828152"/>
                <a:gd name="connsiteY1" fmla="*/ 0 h 1920103"/>
                <a:gd name="connsiteX2" fmla="*/ 828152 w 828152"/>
                <a:gd name="connsiteY2" fmla="*/ 1872208 h 1920103"/>
                <a:gd name="connsiteX3" fmla="*/ 0 w 828152"/>
                <a:gd name="connsiteY3" fmla="*/ 1872208 h 1920103"/>
                <a:gd name="connsiteX4" fmla="*/ 0 w 828152"/>
                <a:gd name="connsiteY4" fmla="*/ 0 h 1920103"/>
                <a:gd name="connsiteX0" fmla="*/ 0 w 828152"/>
                <a:gd name="connsiteY0" fmla="*/ 0 h 1923817"/>
                <a:gd name="connsiteX1" fmla="*/ 828152 w 828152"/>
                <a:gd name="connsiteY1" fmla="*/ 0 h 1923817"/>
                <a:gd name="connsiteX2" fmla="*/ 828152 w 828152"/>
                <a:gd name="connsiteY2" fmla="*/ 1872208 h 1923817"/>
                <a:gd name="connsiteX3" fmla="*/ 0 w 828152"/>
                <a:gd name="connsiteY3" fmla="*/ 1872208 h 1923817"/>
                <a:gd name="connsiteX4" fmla="*/ 0 w 828152"/>
                <a:gd name="connsiteY4" fmla="*/ 0 h 192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52" h="1923817">
                  <a:moveTo>
                    <a:pt x="0" y="0"/>
                  </a:moveTo>
                  <a:lnTo>
                    <a:pt x="828152" y="0"/>
                  </a:lnTo>
                  <a:lnTo>
                    <a:pt x="828152" y="1872208"/>
                  </a:lnTo>
                  <a:cubicBezTo>
                    <a:pt x="499246" y="1935634"/>
                    <a:pt x="328906" y="1946205"/>
                    <a:pt x="0" y="1872208"/>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7" name="Rounded Rectangle 8">
              <a:extLst>
                <a:ext uri="{FF2B5EF4-FFF2-40B4-BE49-F238E27FC236}">
                  <a16:creationId xmlns="" xmlns:a16="http://schemas.microsoft.com/office/drawing/2014/main" id="{4DEDA75E-EB9F-4DA1-9334-C417DE8E015A}"/>
                </a:ext>
              </a:extLst>
            </p:cNvPr>
            <p:cNvSpPr/>
            <p:nvPr/>
          </p:nvSpPr>
          <p:spPr>
            <a:xfrm>
              <a:off x="753330" y="2348893"/>
              <a:ext cx="697625" cy="13506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8" name="Rectangle 167">
              <a:extLst>
                <a:ext uri="{FF2B5EF4-FFF2-40B4-BE49-F238E27FC236}">
                  <a16:creationId xmlns="" xmlns:a16="http://schemas.microsoft.com/office/drawing/2014/main" id="{CD82F3C1-34AE-4486-90D5-000076616742}"/>
                </a:ext>
              </a:extLst>
            </p:cNvPr>
            <p:cNvSpPr/>
            <p:nvPr/>
          </p:nvSpPr>
          <p:spPr>
            <a:xfrm>
              <a:off x="850142" y="2483954"/>
              <a:ext cx="503999" cy="3600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9" name="Rectangle 168">
              <a:extLst>
                <a:ext uri="{FF2B5EF4-FFF2-40B4-BE49-F238E27FC236}">
                  <a16:creationId xmlns="" xmlns:a16="http://schemas.microsoft.com/office/drawing/2014/main" id="{AB35799F-028A-4BEA-972A-7C4C25BD97E7}"/>
                </a:ext>
              </a:extLst>
            </p:cNvPr>
            <p:cNvSpPr/>
            <p:nvPr/>
          </p:nvSpPr>
          <p:spPr>
            <a:xfrm>
              <a:off x="1032379" y="4919832"/>
              <a:ext cx="139525" cy="1350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0" name="Trapezoid 169">
              <a:extLst>
                <a:ext uri="{FF2B5EF4-FFF2-40B4-BE49-F238E27FC236}">
                  <a16:creationId xmlns="" xmlns:a16="http://schemas.microsoft.com/office/drawing/2014/main" id="{6964DC79-59BB-43C2-809F-C79C266FF566}"/>
                </a:ext>
              </a:extLst>
            </p:cNvPr>
            <p:cNvSpPr/>
            <p:nvPr/>
          </p:nvSpPr>
          <p:spPr>
            <a:xfrm rot="10800000">
              <a:off x="1032379" y="5044921"/>
              <a:ext cx="139525" cy="168827"/>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1" name="Rounded Rectangle 16">
              <a:extLst>
                <a:ext uri="{FF2B5EF4-FFF2-40B4-BE49-F238E27FC236}">
                  <a16:creationId xmlns="" xmlns:a16="http://schemas.microsoft.com/office/drawing/2014/main" id="{F8E9246F-B7B0-4741-9B7A-260CB5D0CA1D}"/>
                </a:ext>
              </a:extLst>
            </p:cNvPr>
            <p:cNvSpPr/>
            <p:nvPr/>
          </p:nvSpPr>
          <p:spPr>
            <a:xfrm>
              <a:off x="683567" y="2822632"/>
              <a:ext cx="837150" cy="10129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2" name="Rectangle 20">
              <a:extLst>
                <a:ext uri="{FF2B5EF4-FFF2-40B4-BE49-F238E27FC236}">
                  <a16:creationId xmlns="" xmlns:a16="http://schemas.microsoft.com/office/drawing/2014/main" id="{84C03BB4-64DF-43C3-B63F-D1EA8E96F9F1}"/>
                </a:ext>
              </a:extLst>
            </p:cNvPr>
            <p:cNvSpPr/>
            <p:nvPr/>
          </p:nvSpPr>
          <p:spPr>
            <a:xfrm>
              <a:off x="842849" y="3395387"/>
              <a:ext cx="518587" cy="1406487"/>
            </a:xfrm>
            <a:custGeom>
              <a:avLst/>
              <a:gdLst>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 name="connsiteX0" fmla="*/ 0 w 669024"/>
                <a:gd name="connsiteY0" fmla="*/ 0 h 1686239"/>
                <a:gd name="connsiteX1" fmla="*/ 669024 w 669024"/>
                <a:gd name="connsiteY1" fmla="*/ 0 h 1686239"/>
                <a:gd name="connsiteX2" fmla="*/ 669024 w 669024"/>
                <a:gd name="connsiteY2" fmla="*/ 1662748 h 1686239"/>
                <a:gd name="connsiteX3" fmla="*/ 0 w 669024"/>
                <a:gd name="connsiteY3" fmla="*/ 1662748 h 1686239"/>
                <a:gd name="connsiteX4" fmla="*/ 0 w 669024"/>
                <a:gd name="connsiteY4" fmla="*/ 0 h 1686239"/>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024" h="1662748">
                  <a:moveTo>
                    <a:pt x="0" y="0"/>
                  </a:moveTo>
                  <a:lnTo>
                    <a:pt x="669024" y="0"/>
                  </a:lnTo>
                  <a:lnTo>
                    <a:pt x="669024" y="1662748"/>
                  </a:lnTo>
                  <a:cubicBezTo>
                    <a:pt x="440730" y="1715603"/>
                    <a:pt x="260007" y="1715603"/>
                    <a:pt x="0" y="1662748"/>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Rectangle 172">
              <a:extLst>
                <a:ext uri="{FF2B5EF4-FFF2-40B4-BE49-F238E27FC236}">
                  <a16:creationId xmlns="" xmlns:a16="http://schemas.microsoft.com/office/drawing/2014/main" id="{3B3804F5-5024-46C8-8FC3-1E8120768AC9}"/>
                </a:ext>
              </a:extLst>
            </p:cNvPr>
            <p:cNvSpPr/>
            <p:nvPr/>
          </p:nvSpPr>
          <p:spPr>
            <a:xfrm>
              <a:off x="1088191" y="2483955"/>
              <a:ext cx="27905" cy="3600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Rectangle 173">
              <a:extLst>
                <a:ext uri="{FF2B5EF4-FFF2-40B4-BE49-F238E27FC236}">
                  <a16:creationId xmlns="" xmlns:a16="http://schemas.microsoft.com/office/drawing/2014/main" id="{DAB45056-B390-4EB3-BA78-3A5AAD20E158}"/>
                </a:ext>
              </a:extLst>
            </p:cNvPr>
            <p:cNvSpPr/>
            <p:nvPr/>
          </p:nvSpPr>
          <p:spPr>
            <a:xfrm>
              <a:off x="1074219" y="2966650"/>
              <a:ext cx="279051"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5" name="Rectangle 174">
              <a:extLst>
                <a:ext uri="{FF2B5EF4-FFF2-40B4-BE49-F238E27FC236}">
                  <a16:creationId xmlns="" xmlns:a16="http://schemas.microsoft.com/office/drawing/2014/main" id="{A2EC59CC-7ADB-4E2A-89EC-98F7FA82B362}"/>
                </a:ext>
              </a:extLst>
            </p:cNvPr>
            <p:cNvSpPr/>
            <p:nvPr/>
          </p:nvSpPr>
          <p:spPr>
            <a:xfrm>
              <a:off x="1074219" y="4450595"/>
              <a:ext cx="279051"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6" name="Rectangle 175">
              <a:extLst>
                <a:ext uri="{FF2B5EF4-FFF2-40B4-BE49-F238E27FC236}">
                  <a16:creationId xmlns="" xmlns:a16="http://schemas.microsoft.com/office/drawing/2014/main" id="{603138C8-113F-4EB2-A676-38B1D8F29E46}"/>
                </a:ext>
              </a:extLst>
            </p:cNvPr>
            <p:cNvSpPr/>
            <p:nvPr/>
          </p:nvSpPr>
          <p:spPr>
            <a:xfrm>
              <a:off x="1074219" y="3708623"/>
              <a:ext cx="279051"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7" name="Rectangle 176">
              <a:extLst>
                <a:ext uri="{FF2B5EF4-FFF2-40B4-BE49-F238E27FC236}">
                  <a16:creationId xmlns="" xmlns:a16="http://schemas.microsoft.com/office/drawing/2014/main" id="{536443AF-8A49-49B0-A9EC-A3EE34259E31}"/>
                </a:ext>
              </a:extLst>
            </p:cNvPr>
            <p:cNvSpPr/>
            <p:nvPr/>
          </p:nvSpPr>
          <p:spPr>
            <a:xfrm>
              <a:off x="1185840" y="3523129"/>
              <a:ext cx="16743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Rectangle 177">
              <a:extLst>
                <a:ext uri="{FF2B5EF4-FFF2-40B4-BE49-F238E27FC236}">
                  <a16:creationId xmlns="" xmlns:a16="http://schemas.microsoft.com/office/drawing/2014/main" id="{E08E2739-8883-4997-A685-72642D787EE5}"/>
                </a:ext>
              </a:extLst>
            </p:cNvPr>
            <p:cNvSpPr/>
            <p:nvPr/>
          </p:nvSpPr>
          <p:spPr>
            <a:xfrm>
              <a:off x="1185840" y="3894116"/>
              <a:ext cx="16743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Rectangle 178">
              <a:extLst>
                <a:ext uri="{FF2B5EF4-FFF2-40B4-BE49-F238E27FC236}">
                  <a16:creationId xmlns="" xmlns:a16="http://schemas.microsoft.com/office/drawing/2014/main" id="{0F71A528-0166-46E4-9D9B-63DFE38ED620}"/>
                </a:ext>
              </a:extLst>
            </p:cNvPr>
            <p:cNvSpPr/>
            <p:nvPr/>
          </p:nvSpPr>
          <p:spPr>
            <a:xfrm>
              <a:off x="1185840" y="4265102"/>
              <a:ext cx="16743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0" name="Rectangle 179">
              <a:extLst>
                <a:ext uri="{FF2B5EF4-FFF2-40B4-BE49-F238E27FC236}">
                  <a16:creationId xmlns="" xmlns:a16="http://schemas.microsoft.com/office/drawing/2014/main" id="{D5A15478-25E1-4E2E-9BCF-6BFF53F4CF59}"/>
                </a:ext>
              </a:extLst>
            </p:cNvPr>
            <p:cNvSpPr/>
            <p:nvPr/>
          </p:nvSpPr>
          <p:spPr>
            <a:xfrm>
              <a:off x="1074217" y="4079609"/>
              <a:ext cx="27905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Rectangle 180">
              <a:extLst>
                <a:ext uri="{FF2B5EF4-FFF2-40B4-BE49-F238E27FC236}">
                  <a16:creationId xmlns="" xmlns:a16="http://schemas.microsoft.com/office/drawing/2014/main" id="{4A400904-FE96-4907-8BC4-EC63D29A9129}"/>
                </a:ext>
              </a:extLst>
            </p:cNvPr>
            <p:cNvSpPr/>
            <p:nvPr/>
          </p:nvSpPr>
          <p:spPr>
            <a:xfrm>
              <a:off x="1185839" y="3152144"/>
              <a:ext cx="16743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2" name="Rectangle 181">
              <a:extLst>
                <a:ext uri="{FF2B5EF4-FFF2-40B4-BE49-F238E27FC236}">
                  <a16:creationId xmlns="" xmlns:a16="http://schemas.microsoft.com/office/drawing/2014/main" id="{062A65D9-F9AB-4E36-A844-2961F6AF9738}"/>
                </a:ext>
              </a:extLst>
            </p:cNvPr>
            <p:cNvSpPr/>
            <p:nvPr/>
          </p:nvSpPr>
          <p:spPr>
            <a:xfrm>
              <a:off x="1074219" y="3337638"/>
              <a:ext cx="279051"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3" name="Rectangle 182">
              <a:extLst>
                <a:ext uri="{FF2B5EF4-FFF2-40B4-BE49-F238E27FC236}">
                  <a16:creationId xmlns="" xmlns:a16="http://schemas.microsoft.com/office/drawing/2014/main" id="{0107D7D4-65CC-4EFF-A430-F25D6C581DDD}"/>
                </a:ext>
              </a:extLst>
            </p:cNvPr>
            <p:cNvSpPr/>
            <p:nvPr/>
          </p:nvSpPr>
          <p:spPr>
            <a:xfrm>
              <a:off x="1185841" y="4636062"/>
              <a:ext cx="167430" cy="67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nvGrpSpPr>
          <p:cNvPr id="184" name="Group 183">
            <a:extLst>
              <a:ext uri="{FF2B5EF4-FFF2-40B4-BE49-F238E27FC236}">
                <a16:creationId xmlns="" xmlns:a16="http://schemas.microsoft.com/office/drawing/2014/main" id="{528A91C3-CDEC-4025-A0F5-AE7112A1BCED}"/>
              </a:ext>
            </a:extLst>
          </p:cNvPr>
          <p:cNvGrpSpPr/>
          <p:nvPr/>
        </p:nvGrpSpPr>
        <p:grpSpPr>
          <a:xfrm>
            <a:off x="7673997" y="2133295"/>
            <a:ext cx="970076" cy="3916464"/>
            <a:chOff x="1907704" y="2451208"/>
            <a:chExt cx="837152" cy="3379813"/>
          </a:xfrm>
        </p:grpSpPr>
        <p:sp>
          <p:nvSpPr>
            <p:cNvPr id="185" name="Diagonal Stripe 184">
              <a:extLst>
                <a:ext uri="{FF2B5EF4-FFF2-40B4-BE49-F238E27FC236}">
                  <a16:creationId xmlns="" xmlns:a16="http://schemas.microsoft.com/office/drawing/2014/main" id="{9A66FD07-D445-4241-9297-597FAD8F7A8F}"/>
                </a:ext>
              </a:extLst>
            </p:cNvPr>
            <p:cNvSpPr/>
            <p:nvPr/>
          </p:nvSpPr>
          <p:spPr>
            <a:xfrm rot="19197366">
              <a:off x="2093475" y="5194497"/>
              <a:ext cx="526053" cy="636524"/>
            </a:xfrm>
            <a:prstGeom prst="diagStripe">
              <a:avLst>
                <a:gd name="adj" fmla="val 863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86" name="Rectangle 7">
              <a:extLst>
                <a:ext uri="{FF2B5EF4-FFF2-40B4-BE49-F238E27FC236}">
                  <a16:creationId xmlns="" xmlns:a16="http://schemas.microsoft.com/office/drawing/2014/main" id="{76C7E04E-13E1-4154-82EB-F2CAE295647C}"/>
                </a:ext>
              </a:extLst>
            </p:cNvPr>
            <p:cNvSpPr/>
            <p:nvPr/>
          </p:nvSpPr>
          <p:spPr>
            <a:xfrm>
              <a:off x="2002280" y="3026003"/>
              <a:ext cx="648000" cy="2016000"/>
            </a:xfrm>
            <a:custGeom>
              <a:avLst/>
              <a:gdLst>
                <a:gd name="connsiteX0" fmla="*/ 0 w 828152"/>
                <a:gd name="connsiteY0" fmla="*/ 0 h 1872208"/>
                <a:gd name="connsiteX1" fmla="*/ 828152 w 828152"/>
                <a:gd name="connsiteY1" fmla="*/ 0 h 1872208"/>
                <a:gd name="connsiteX2" fmla="*/ 828152 w 828152"/>
                <a:gd name="connsiteY2" fmla="*/ 1872208 h 1872208"/>
                <a:gd name="connsiteX3" fmla="*/ 0 w 828152"/>
                <a:gd name="connsiteY3" fmla="*/ 1872208 h 1872208"/>
                <a:gd name="connsiteX4" fmla="*/ 0 w 828152"/>
                <a:gd name="connsiteY4" fmla="*/ 0 h 1872208"/>
                <a:gd name="connsiteX0" fmla="*/ 0 w 828152"/>
                <a:gd name="connsiteY0" fmla="*/ 0 h 1891000"/>
                <a:gd name="connsiteX1" fmla="*/ 828152 w 828152"/>
                <a:gd name="connsiteY1" fmla="*/ 0 h 1891000"/>
                <a:gd name="connsiteX2" fmla="*/ 828152 w 828152"/>
                <a:gd name="connsiteY2" fmla="*/ 1872208 h 1891000"/>
                <a:gd name="connsiteX3" fmla="*/ 0 w 828152"/>
                <a:gd name="connsiteY3" fmla="*/ 1872208 h 1891000"/>
                <a:gd name="connsiteX4" fmla="*/ 0 w 828152"/>
                <a:gd name="connsiteY4" fmla="*/ 0 h 1891000"/>
                <a:gd name="connsiteX0" fmla="*/ 0 w 828152"/>
                <a:gd name="connsiteY0" fmla="*/ 0 h 1907994"/>
                <a:gd name="connsiteX1" fmla="*/ 828152 w 828152"/>
                <a:gd name="connsiteY1" fmla="*/ 0 h 1907994"/>
                <a:gd name="connsiteX2" fmla="*/ 828152 w 828152"/>
                <a:gd name="connsiteY2" fmla="*/ 1872208 h 1907994"/>
                <a:gd name="connsiteX3" fmla="*/ 0 w 828152"/>
                <a:gd name="connsiteY3" fmla="*/ 1872208 h 1907994"/>
                <a:gd name="connsiteX4" fmla="*/ 0 w 828152"/>
                <a:gd name="connsiteY4" fmla="*/ 0 h 1907994"/>
                <a:gd name="connsiteX0" fmla="*/ 0 w 828152"/>
                <a:gd name="connsiteY0" fmla="*/ 0 h 1920103"/>
                <a:gd name="connsiteX1" fmla="*/ 828152 w 828152"/>
                <a:gd name="connsiteY1" fmla="*/ 0 h 1920103"/>
                <a:gd name="connsiteX2" fmla="*/ 828152 w 828152"/>
                <a:gd name="connsiteY2" fmla="*/ 1872208 h 1920103"/>
                <a:gd name="connsiteX3" fmla="*/ 0 w 828152"/>
                <a:gd name="connsiteY3" fmla="*/ 1872208 h 1920103"/>
                <a:gd name="connsiteX4" fmla="*/ 0 w 828152"/>
                <a:gd name="connsiteY4" fmla="*/ 0 h 1920103"/>
                <a:gd name="connsiteX0" fmla="*/ 0 w 828152"/>
                <a:gd name="connsiteY0" fmla="*/ 0 h 1923817"/>
                <a:gd name="connsiteX1" fmla="*/ 828152 w 828152"/>
                <a:gd name="connsiteY1" fmla="*/ 0 h 1923817"/>
                <a:gd name="connsiteX2" fmla="*/ 828152 w 828152"/>
                <a:gd name="connsiteY2" fmla="*/ 1872208 h 1923817"/>
                <a:gd name="connsiteX3" fmla="*/ 0 w 828152"/>
                <a:gd name="connsiteY3" fmla="*/ 1872208 h 1923817"/>
                <a:gd name="connsiteX4" fmla="*/ 0 w 828152"/>
                <a:gd name="connsiteY4" fmla="*/ 0 h 192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52" h="1923817">
                  <a:moveTo>
                    <a:pt x="0" y="0"/>
                  </a:moveTo>
                  <a:lnTo>
                    <a:pt x="828152" y="0"/>
                  </a:lnTo>
                  <a:lnTo>
                    <a:pt x="828152" y="1872208"/>
                  </a:lnTo>
                  <a:cubicBezTo>
                    <a:pt x="499246" y="1935634"/>
                    <a:pt x="328906" y="1946205"/>
                    <a:pt x="0" y="1872208"/>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7" name="Rounded Rectangle 36">
              <a:extLst>
                <a:ext uri="{FF2B5EF4-FFF2-40B4-BE49-F238E27FC236}">
                  <a16:creationId xmlns="" xmlns:a16="http://schemas.microsoft.com/office/drawing/2014/main" id="{E2F78B83-5DE5-435A-BD5F-3EB5660BC0E3}"/>
                </a:ext>
              </a:extLst>
            </p:cNvPr>
            <p:cNvSpPr/>
            <p:nvPr/>
          </p:nvSpPr>
          <p:spPr>
            <a:xfrm>
              <a:off x="1977467" y="2451208"/>
              <a:ext cx="697627" cy="13506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8" name="Rectangle 187">
              <a:extLst>
                <a:ext uri="{FF2B5EF4-FFF2-40B4-BE49-F238E27FC236}">
                  <a16:creationId xmlns="" xmlns:a16="http://schemas.microsoft.com/office/drawing/2014/main" id="{7FABEBC7-8AF8-4A6F-94E8-049B986E526D}"/>
                </a:ext>
              </a:extLst>
            </p:cNvPr>
            <p:cNvSpPr/>
            <p:nvPr/>
          </p:nvSpPr>
          <p:spPr>
            <a:xfrm>
              <a:off x="2074280" y="2586268"/>
              <a:ext cx="504000"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Rectangle 188">
              <a:extLst>
                <a:ext uri="{FF2B5EF4-FFF2-40B4-BE49-F238E27FC236}">
                  <a16:creationId xmlns="" xmlns:a16="http://schemas.microsoft.com/office/drawing/2014/main" id="{77F8BA75-8FEE-4727-AD3A-A3B20C2B9DF5}"/>
                </a:ext>
              </a:extLst>
            </p:cNvPr>
            <p:cNvSpPr/>
            <p:nvPr/>
          </p:nvSpPr>
          <p:spPr>
            <a:xfrm>
              <a:off x="2256517" y="5013176"/>
              <a:ext cx="139525" cy="135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0" name="Trapezoid 189">
              <a:extLst>
                <a:ext uri="{FF2B5EF4-FFF2-40B4-BE49-F238E27FC236}">
                  <a16:creationId xmlns="" xmlns:a16="http://schemas.microsoft.com/office/drawing/2014/main" id="{0D065939-4990-4557-96E5-D3E0FFC7FC4A}"/>
                </a:ext>
              </a:extLst>
            </p:cNvPr>
            <p:cNvSpPr/>
            <p:nvPr/>
          </p:nvSpPr>
          <p:spPr>
            <a:xfrm rot="10800000">
              <a:off x="2256518" y="5147221"/>
              <a:ext cx="139525" cy="168826"/>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1" name="Rounded Rectangle 40">
              <a:extLst>
                <a:ext uri="{FF2B5EF4-FFF2-40B4-BE49-F238E27FC236}">
                  <a16:creationId xmlns="" xmlns:a16="http://schemas.microsoft.com/office/drawing/2014/main" id="{62E0297D-E27F-44CB-AA52-D94925FEB4E7}"/>
                </a:ext>
              </a:extLst>
            </p:cNvPr>
            <p:cNvSpPr/>
            <p:nvPr/>
          </p:nvSpPr>
          <p:spPr>
            <a:xfrm>
              <a:off x="1907704" y="2929491"/>
              <a:ext cx="837152" cy="10129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2" name="Rectangle 20">
              <a:extLst>
                <a:ext uri="{FF2B5EF4-FFF2-40B4-BE49-F238E27FC236}">
                  <a16:creationId xmlns="" xmlns:a16="http://schemas.microsoft.com/office/drawing/2014/main" id="{8E3100E8-A6A0-4B63-BAFE-670933C17767}"/>
                </a:ext>
              </a:extLst>
            </p:cNvPr>
            <p:cNvSpPr/>
            <p:nvPr/>
          </p:nvSpPr>
          <p:spPr>
            <a:xfrm>
              <a:off x="2066986" y="4316681"/>
              <a:ext cx="518588" cy="587493"/>
            </a:xfrm>
            <a:custGeom>
              <a:avLst/>
              <a:gdLst>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 name="connsiteX0" fmla="*/ 0 w 669024"/>
                <a:gd name="connsiteY0" fmla="*/ 0 h 1686239"/>
                <a:gd name="connsiteX1" fmla="*/ 669024 w 669024"/>
                <a:gd name="connsiteY1" fmla="*/ 0 h 1686239"/>
                <a:gd name="connsiteX2" fmla="*/ 669024 w 669024"/>
                <a:gd name="connsiteY2" fmla="*/ 1662748 h 1686239"/>
                <a:gd name="connsiteX3" fmla="*/ 0 w 669024"/>
                <a:gd name="connsiteY3" fmla="*/ 1662748 h 1686239"/>
                <a:gd name="connsiteX4" fmla="*/ 0 w 669024"/>
                <a:gd name="connsiteY4" fmla="*/ 0 h 1686239"/>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024" h="1662748">
                  <a:moveTo>
                    <a:pt x="0" y="0"/>
                  </a:moveTo>
                  <a:lnTo>
                    <a:pt x="669024" y="0"/>
                  </a:lnTo>
                  <a:lnTo>
                    <a:pt x="669024" y="1662748"/>
                  </a:lnTo>
                  <a:cubicBezTo>
                    <a:pt x="440730" y="1715603"/>
                    <a:pt x="260007" y="1715603"/>
                    <a:pt x="0" y="1662748"/>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3" name="Rectangle 192">
              <a:extLst>
                <a:ext uri="{FF2B5EF4-FFF2-40B4-BE49-F238E27FC236}">
                  <a16:creationId xmlns="" xmlns:a16="http://schemas.microsoft.com/office/drawing/2014/main" id="{7418C542-D44E-4304-808E-61CAA5CD6D57}"/>
                </a:ext>
              </a:extLst>
            </p:cNvPr>
            <p:cNvSpPr/>
            <p:nvPr/>
          </p:nvSpPr>
          <p:spPr>
            <a:xfrm>
              <a:off x="2312328" y="2586268"/>
              <a:ext cx="27905"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4" name="Rectangle 193">
              <a:extLst>
                <a:ext uri="{FF2B5EF4-FFF2-40B4-BE49-F238E27FC236}">
                  <a16:creationId xmlns="" xmlns:a16="http://schemas.microsoft.com/office/drawing/2014/main" id="{BBC650E8-C203-4ECE-A3FB-07671B2649D7}"/>
                </a:ext>
              </a:extLst>
            </p:cNvPr>
            <p:cNvSpPr/>
            <p:nvPr/>
          </p:nvSpPr>
          <p:spPr>
            <a:xfrm>
              <a:off x="2298356" y="3073507"/>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5" name="Rectangle 194">
              <a:extLst>
                <a:ext uri="{FF2B5EF4-FFF2-40B4-BE49-F238E27FC236}">
                  <a16:creationId xmlns="" xmlns:a16="http://schemas.microsoft.com/office/drawing/2014/main" id="{801F9AEE-147C-4280-B8FE-38F54544F5E4}"/>
                </a:ext>
              </a:extLst>
            </p:cNvPr>
            <p:cNvSpPr/>
            <p:nvPr/>
          </p:nvSpPr>
          <p:spPr>
            <a:xfrm>
              <a:off x="2298356" y="4557443"/>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6" name="Rectangle 195">
              <a:extLst>
                <a:ext uri="{FF2B5EF4-FFF2-40B4-BE49-F238E27FC236}">
                  <a16:creationId xmlns="" xmlns:a16="http://schemas.microsoft.com/office/drawing/2014/main" id="{31537931-50C7-451A-B15C-6B39C04CD4D4}"/>
                </a:ext>
              </a:extLst>
            </p:cNvPr>
            <p:cNvSpPr/>
            <p:nvPr/>
          </p:nvSpPr>
          <p:spPr>
            <a:xfrm>
              <a:off x="2298356" y="3815475"/>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7" name="Rectangle 196">
              <a:extLst>
                <a:ext uri="{FF2B5EF4-FFF2-40B4-BE49-F238E27FC236}">
                  <a16:creationId xmlns="" xmlns:a16="http://schemas.microsoft.com/office/drawing/2014/main" id="{C0B5B5E8-0F71-49C2-99B2-E25588DCF43A}"/>
                </a:ext>
              </a:extLst>
            </p:cNvPr>
            <p:cNvSpPr/>
            <p:nvPr/>
          </p:nvSpPr>
          <p:spPr>
            <a:xfrm>
              <a:off x="2409977" y="3629983"/>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8" name="Rectangle 197">
              <a:extLst>
                <a:ext uri="{FF2B5EF4-FFF2-40B4-BE49-F238E27FC236}">
                  <a16:creationId xmlns="" xmlns:a16="http://schemas.microsoft.com/office/drawing/2014/main" id="{D80DAEF0-8115-4DE7-9873-39DB737F861F}"/>
                </a:ext>
              </a:extLst>
            </p:cNvPr>
            <p:cNvSpPr/>
            <p:nvPr/>
          </p:nvSpPr>
          <p:spPr>
            <a:xfrm>
              <a:off x="2409977" y="4000967"/>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9" name="Rectangle 198">
              <a:extLst>
                <a:ext uri="{FF2B5EF4-FFF2-40B4-BE49-F238E27FC236}">
                  <a16:creationId xmlns="" xmlns:a16="http://schemas.microsoft.com/office/drawing/2014/main" id="{18B149B6-8DAE-4B42-BCCC-7EF6FE926A39}"/>
                </a:ext>
              </a:extLst>
            </p:cNvPr>
            <p:cNvSpPr/>
            <p:nvPr/>
          </p:nvSpPr>
          <p:spPr>
            <a:xfrm>
              <a:off x="2409977" y="4371951"/>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0" name="Rectangle 199">
              <a:extLst>
                <a:ext uri="{FF2B5EF4-FFF2-40B4-BE49-F238E27FC236}">
                  <a16:creationId xmlns="" xmlns:a16="http://schemas.microsoft.com/office/drawing/2014/main" id="{729B346B-2451-48E2-B42A-CAEF64235885}"/>
                </a:ext>
              </a:extLst>
            </p:cNvPr>
            <p:cNvSpPr/>
            <p:nvPr/>
          </p:nvSpPr>
          <p:spPr>
            <a:xfrm>
              <a:off x="2298356" y="4186459"/>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1" name="Rectangle 200">
              <a:extLst>
                <a:ext uri="{FF2B5EF4-FFF2-40B4-BE49-F238E27FC236}">
                  <a16:creationId xmlns="" xmlns:a16="http://schemas.microsoft.com/office/drawing/2014/main" id="{2BBE44B2-5BBD-4B56-A6D9-FEA19414DCCA}"/>
                </a:ext>
              </a:extLst>
            </p:cNvPr>
            <p:cNvSpPr/>
            <p:nvPr/>
          </p:nvSpPr>
          <p:spPr>
            <a:xfrm>
              <a:off x="2409977" y="3258999"/>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2" name="Rectangle 201">
              <a:extLst>
                <a:ext uri="{FF2B5EF4-FFF2-40B4-BE49-F238E27FC236}">
                  <a16:creationId xmlns="" xmlns:a16="http://schemas.microsoft.com/office/drawing/2014/main" id="{9DBFA2CF-0743-4000-8D1D-B4CC753B22D8}"/>
                </a:ext>
              </a:extLst>
            </p:cNvPr>
            <p:cNvSpPr/>
            <p:nvPr/>
          </p:nvSpPr>
          <p:spPr>
            <a:xfrm>
              <a:off x="2298356" y="3444491"/>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Rectangle 202">
              <a:extLst>
                <a:ext uri="{FF2B5EF4-FFF2-40B4-BE49-F238E27FC236}">
                  <a16:creationId xmlns="" xmlns:a16="http://schemas.microsoft.com/office/drawing/2014/main" id="{FE99F3B8-57E2-4990-87C8-627BADCA2CFB}"/>
                </a:ext>
              </a:extLst>
            </p:cNvPr>
            <p:cNvSpPr/>
            <p:nvPr/>
          </p:nvSpPr>
          <p:spPr>
            <a:xfrm>
              <a:off x="2409977" y="4742937"/>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nvGrpSpPr>
          <p:cNvPr id="204" name="Group 203">
            <a:extLst>
              <a:ext uri="{FF2B5EF4-FFF2-40B4-BE49-F238E27FC236}">
                <a16:creationId xmlns="" xmlns:a16="http://schemas.microsoft.com/office/drawing/2014/main" id="{FC982492-8676-47D7-901E-2BD552E9E73B}"/>
              </a:ext>
            </a:extLst>
          </p:cNvPr>
          <p:cNvGrpSpPr/>
          <p:nvPr/>
        </p:nvGrpSpPr>
        <p:grpSpPr>
          <a:xfrm>
            <a:off x="9010796" y="2128027"/>
            <a:ext cx="970076" cy="3921732"/>
            <a:chOff x="2987824" y="2451208"/>
            <a:chExt cx="837152" cy="3384360"/>
          </a:xfrm>
        </p:grpSpPr>
        <p:sp>
          <p:nvSpPr>
            <p:cNvPr id="205" name="Diagonal Stripe 204">
              <a:extLst>
                <a:ext uri="{FF2B5EF4-FFF2-40B4-BE49-F238E27FC236}">
                  <a16:creationId xmlns="" xmlns:a16="http://schemas.microsoft.com/office/drawing/2014/main" id="{E83B8B6E-3EA6-412A-8225-0B4F12D5045D}"/>
                </a:ext>
              </a:extLst>
            </p:cNvPr>
            <p:cNvSpPr/>
            <p:nvPr/>
          </p:nvSpPr>
          <p:spPr>
            <a:xfrm rot="19197366">
              <a:off x="3173595" y="5199044"/>
              <a:ext cx="526053" cy="636524"/>
            </a:xfrm>
            <a:prstGeom prst="diagStripe">
              <a:avLst>
                <a:gd name="adj" fmla="val 863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06" name="Rectangle 7">
              <a:extLst>
                <a:ext uri="{FF2B5EF4-FFF2-40B4-BE49-F238E27FC236}">
                  <a16:creationId xmlns="" xmlns:a16="http://schemas.microsoft.com/office/drawing/2014/main" id="{D132E8F6-9C8C-4AAF-8004-2E7AB76A63EF}"/>
                </a:ext>
              </a:extLst>
            </p:cNvPr>
            <p:cNvSpPr/>
            <p:nvPr/>
          </p:nvSpPr>
          <p:spPr>
            <a:xfrm>
              <a:off x="3082400" y="3030550"/>
              <a:ext cx="648000" cy="2016000"/>
            </a:xfrm>
            <a:custGeom>
              <a:avLst/>
              <a:gdLst>
                <a:gd name="connsiteX0" fmla="*/ 0 w 828152"/>
                <a:gd name="connsiteY0" fmla="*/ 0 h 1872208"/>
                <a:gd name="connsiteX1" fmla="*/ 828152 w 828152"/>
                <a:gd name="connsiteY1" fmla="*/ 0 h 1872208"/>
                <a:gd name="connsiteX2" fmla="*/ 828152 w 828152"/>
                <a:gd name="connsiteY2" fmla="*/ 1872208 h 1872208"/>
                <a:gd name="connsiteX3" fmla="*/ 0 w 828152"/>
                <a:gd name="connsiteY3" fmla="*/ 1872208 h 1872208"/>
                <a:gd name="connsiteX4" fmla="*/ 0 w 828152"/>
                <a:gd name="connsiteY4" fmla="*/ 0 h 1872208"/>
                <a:gd name="connsiteX0" fmla="*/ 0 w 828152"/>
                <a:gd name="connsiteY0" fmla="*/ 0 h 1891000"/>
                <a:gd name="connsiteX1" fmla="*/ 828152 w 828152"/>
                <a:gd name="connsiteY1" fmla="*/ 0 h 1891000"/>
                <a:gd name="connsiteX2" fmla="*/ 828152 w 828152"/>
                <a:gd name="connsiteY2" fmla="*/ 1872208 h 1891000"/>
                <a:gd name="connsiteX3" fmla="*/ 0 w 828152"/>
                <a:gd name="connsiteY3" fmla="*/ 1872208 h 1891000"/>
                <a:gd name="connsiteX4" fmla="*/ 0 w 828152"/>
                <a:gd name="connsiteY4" fmla="*/ 0 h 1891000"/>
                <a:gd name="connsiteX0" fmla="*/ 0 w 828152"/>
                <a:gd name="connsiteY0" fmla="*/ 0 h 1907994"/>
                <a:gd name="connsiteX1" fmla="*/ 828152 w 828152"/>
                <a:gd name="connsiteY1" fmla="*/ 0 h 1907994"/>
                <a:gd name="connsiteX2" fmla="*/ 828152 w 828152"/>
                <a:gd name="connsiteY2" fmla="*/ 1872208 h 1907994"/>
                <a:gd name="connsiteX3" fmla="*/ 0 w 828152"/>
                <a:gd name="connsiteY3" fmla="*/ 1872208 h 1907994"/>
                <a:gd name="connsiteX4" fmla="*/ 0 w 828152"/>
                <a:gd name="connsiteY4" fmla="*/ 0 h 1907994"/>
                <a:gd name="connsiteX0" fmla="*/ 0 w 828152"/>
                <a:gd name="connsiteY0" fmla="*/ 0 h 1920103"/>
                <a:gd name="connsiteX1" fmla="*/ 828152 w 828152"/>
                <a:gd name="connsiteY1" fmla="*/ 0 h 1920103"/>
                <a:gd name="connsiteX2" fmla="*/ 828152 w 828152"/>
                <a:gd name="connsiteY2" fmla="*/ 1872208 h 1920103"/>
                <a:gd name="connsiteX3" fmla="*/ 0 w 828152"/>
                <a:gd name="connsiteY3" fmla="*/ 1872208 h 1920103"/>
                <a:gd name="connsiteX4" fmla="*/ 0 w 828152"/>
                <a:gd name="connsiteY4" fmla="*/ 0 h 1920103"/>
                <a:gd name="connsiteX0" fmla="*/ 0 w 828152"/>
                <a:gd name="connsiteY0" fmla="*/ 0 h 1923817"/>
                <a:gd name="connsiteX1" fmla="*/ 828152 w 828152"/>
                <a:gd name="connsiteY1" fmla="*/ 0 h 1923817"/>
                <a:gd name="connsiteX2" fmla="*/ 828152 w 828152"/>
                <a:gd name="connsiteY2" fmla="*/ 1872208 h 1923817"/>
                <a:gd name="connsiteX3" fmla="*/ 0 w 828152"/>
                <a:gd name="connsiteY3" fmla="*/ 1872208 h 1923817"/>
                <a:gd name="connsiteX4" fmla="*/ 0 w 828152"/>
                <a:gd name="connsiteY4" fmla="*/ 0 h 192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52" h="1923817">
                  <a:moveTo>
                    <a:pt x="0" y="0"/>
                  </a:moveTo>
                  <a:lnTo>
                    <a:pt x="828152" y="0"/>
                  </a:lnTo>
                  <a:lnTo>
                    <a:pt x="828152" y="1872208"/>
                  </a:lnTo>
                  <a:cubicBezTo>
                    <a:pt x="499246" y="1935634"/>
                    <a:pt x="328906" y="1946205"/>
                    <a:pt x="0" y="1872208"/>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7" name="Rounded Rectangle 56">
              <a:extLst>
                <a:ext uri="{FF2B5EF4-FFF2-40B4-BE49-F238E27FC236}">
                  <a16:creationId xmlns="" xmlns:a16="http://schemas.microsoft.com/office/drawing/2014/main" id="{275467E9-EE73-40DD-BE7C-1AFE4DBB8524}"/>
                </a:ext>
              </a:extLst>
            </p:cNvPr>
            <p:cNvSpPr/>
            <p:nvPr/>
          </p:nvSpPr>
          <p:spPr>
            <a:xfrm>
              <a:off x="3057587" y="2451208"/>
              <a:ext cx="697627" cy="13506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8" name="Rectangle 207">
              <a:extLst>
                <a:ext uri="{FF2B5EF4-FFF2-40B4-BE49-F238E27FC236}">
                  <a16:creationId xmlns="" xmlns:a16="http://schemas.microsoft.com/office/drawing/2014/main" id="{627B9530-2A44-4CA1-B694-553817CA566D}"/>
                </a:ext>
              </a:extLst>
            </p:cNvPr>
            <p:cNvSpPr/>
            <p:nvPr/>
          </p:nvSpPr>
          <p:spPr>
            <a:xfrm>
              <a:off x="3154400" y="2586268"/>
              <a:ext cx="504000"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9" name="Rectangle 208">
              <a:extLst>
                <a:ext uri="{FF2B5EF4-FFF2-40B4-BE49-F238E27FC236}">
                  <a16:creationId xmlns="" xmlns:a16="http://schemas.microsoft.com/office/drawing/2014/main" id="{7FFF4560-7C8C-49A5-A16E-AD1E361BC895}"/>
                </a:ext>
              </a:extLst>
            </p:cNvPr>
            <p:cNvSpPr/>
            <p:nvPr/>
          </p:nvSpPr>
          <p:spPr>
            <a:xfrm>
              <a:off x="3336637" y="5013176"/>
              <a:ext cx="139525" cy="135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0" name="Trapezoid 209">
              <a:extLst>
                <a:ext uri="{FF2B5EF4-FFF2-40B4-BE49-F238E27FC236}">
                  <a16:creationId xmlns="" xmlns:a16="http://schemas.microsoft.com/office/drawing/2014/main" id="{FC85F801-0ACC-4E45-8ABA-75465B298430}"/>
                </a:ext>
              </a:extLst>
            </p:cNvPr>
            <p:cNvSpPr/>
            <p:nvPr/>
          </p:nvSpPr>
          <p:spPr>
            <a:xfrm rot="10800000">
              <a:off x="3336638" y="5147221"/>
              <a:ext cx="139525" cy="168826"/>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1" name="Rounded Rectangle 60">
              <a:extLst>
                <a:ext uri="{FF2B5EF4-FFF2-40B4-BE49-F238E27FC236}">
                  <a16:creationId xmlns="" xmlns:a16="http://schemas.microsoft.com/office/drawing/2014/main" id="{722761CD-2EB7-4F0D-8FA7-7FFD552A3750}"/>
                </a:ext>
              </a:extLst>
            </p:cNvPr>
            <p:cNvSpPr/>
            <p:nvPr/>
          </p:nvSpPr>
          <p:spPr>
            <a:xfrm>
              <a:off x="2987824" y="2934038"/>
              <a:ext cx="837152" cy="10129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2" name="Rectangle 20">
              <a:extLst>
                <a:ext uri="{FF2B5EF4-FFF2-40B4-BE49-F238E27FC236}">
                  <a16:creationId xmlns="" xmlns:a16="http://schemas.microsoft.com/office/drawing/2014/main" id="{A27219B8-E4DA-4E5F-9D5F-BF0DEC2CFC96}"/>
                </a:ext>
              </a:extLst>
            </p:cNvPr>
            <p:cNvSpPr/>
            <p:nvPr/>
          </p:nvSpPr>
          <p:spPr>
            <a:xfrm>
              <a:off x="3147106" y="3758540"/>
              <a:ext cx="518588" cy="1145634"/>
            </a:xfrm>
            <a:custGeom>
              <a:avLst/>
              <a:gdLst>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 name="connsiteX0" fmla="*/ 0 w 669024"/>
                <a:gd name="connsiteY0" fmla="*/ 0 h 1686239"/>
                <a:gd name="connsiteX1" fmla="*/ 669024 w 669024"/>
                <a:gd name="connsiteY1" fmla="*/ 0 h 1686239"/>
                <a:gd name="connsiteX2" fmla="*/ 669024 w 669024"/>
                <a:gd name="connsiteY2" fmla="*/ 1662748 h 1686239"/>
                <a:gd name="connsiteX3" fmla="*/ 0 w 669024"/>
                <a:gd name="connsiteY3" fmla="*/ 1662748 h 1686239"/>
                <a:gd name="connsiteX4" fmla="*/ 0 w 669024"/>
                <a:gd name="connsiteY4" fmla="*/ 0 h 1686239"/>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024" h="1662748">
                  <a:moveTo>
                    <a:pt x="0" y="0"/>
                  </a:moveTo>
                  <a:lnTo>
                    <a:pt x="669024" y="0"/>
                  </a:lnTo>
                  <a:lnTo>
                    <a:pt x="669024" y="1662748"/>
                  </a:lnTo>
                  <a:cubicBezTo>
                    <a:pt x="440730" y="1715603"/>
                    <a:pt x="260007" y="1715603"/>
                    <a:pt x="0" y="1662748"/>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3" name="Rectangle 212">
              <a:extLst>
                <a:ext uri="{FF2B5EF4-FFF2-40B4-BE49-F238E27FC236}">
                  <a16:creationId xmlns="" xmlns:a16="http://schemas.microsoft.com/office/drawing/2014/main" id="{0960D62E-4734-4F1C-853B-BB668CCF4809}"/>
                </a:ext>
              </a:extLst>
            </p:cNvPr>
            <p:cNvSpPr/>
            <p:nvPr/>
          </p:nvSpPr>
          <p:spPr>
            <a:xfrm>
              <a:off x="3392448" y="2586268"/>
              <a:ext cx="27905"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4" name="Rectangle 213">
              <a:extLst>
                <a:ext uri="{FF2B5EF4-FFF2-40B4-BE49-F238E27FC236}">
                  <a16:creationId xmlns="" xmlns:a16="http://schemas.microsoft.com/office/drawing/2014/main" id="{06D46E6D-B708-4637-929B-F528928A8B0C}"/>
                </a:ext>
              </a:extLst>
            </p:cNvPr>
            <p:cNvSpPr/>
            <p:nvPr/>
          </p:nvSpPr>
          <p:spPr>
            <a:xfrm>
              <a:off x="3378476" y="3078054"/>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Rectangle 214">
              <a:extLst>
                <a:ext uri="{FF2B5EF4-FFF2-40B4-BE49-F238E27FC236}">
                  <a16:creationId xmlns="" xmlns:a16="http://schemas.microsoft.com/office/drawing/2014/main" id="{93254707-2F38-4223-B3F7-3F27D46DDA68}"/>
                </a:ext>
              </a:extLst>
            </p:cNvPr>
            <p:cNvSpPr/>
            <p:nvPr/>
          </p:nvSpPr>
          <p:spPr>
            <a:xfrm>
              <a:off x="3378476" y="4561990"/>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Rectangle 215">
              <a:extLst>
                <a:ext uri="{FF2B5EF4-FFF2-40B4-BE49-F238E27FC236}">
                  <a16:creationId xmlns="" xmlns:a16="http://schemas.microsoft.com/office/drawing/2014/main" id="{01632A5A-20E9-4E1E-A196-E00A129796D6}"/>
                </a:ext>
              </a:extLst>
            </p:cNvPr>
            <p:cNvSpPr/>
            <p:nvPr/>
          </p:nvSpPr>
          <p:spPr>
            <a:xfrm>
              <a:off x="3378476" y="3820022"/>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7" name="Rectangle 216">
              <a:extLst>
                <a:ext uri="{FF2B5EF4-FFF2-40B4-BE49-F238E27FC236}">
                  <a16:creationId xmlns="" xmlns:a16="http://schemas.microsoft.com/office/drawing/2014/main" id="{777A1B44-871F-40AC-A281-43DB71FC0A2E}"/>
                </a:ext>
              </a:extLst>
            </p:cNvPr>
            <p:cNvSpPr/>
            <p:nvPr/>
          </p:nvSpPr>
          <p:spPr>
            <a:xfrm>
              <a:off x="3490097" y="3634530"/>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8" name="Rectangle 217">
              <a:extLst>
                <a:ext uri="{FF2B5EF4-FFF2-40B4-BE49-F238E27FC236}">
                  <a16:creationId xmlns="" xmlns:a16="http://schemas.microsoft.com/office/drawing/2014/main" id="{153ABAC6-2F91-404B-BA0A-531BE1D70647}"/>
                </a:ext>
              </a:extLst>
            </p:cNvPr>
            <p:cNvSpPr/>
            <p:nvPr/>
          </p:nvSpPr>
          <p:spPr>
            <a:xfrm>
              <a:off x="3490097" y="4005514"/>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9" name="Rectangle 218">
              <a:extLst>
                <a:ext uri="{FF2B5EF4-FFF2-40B4-BE49-F238E27FC236}">
                  <a16:creationId xmlns="" xmlns:a16="http://schemas.microsoft.com/office/drawing/2014/main" id="{F8385247-AD46-407B-ACB6-244445D8D5F7}"/>
                </a:ext>
              </a:extLst>
            </p:cNvPr>
            <p:cNvSpPr/>
            <p:nvPr/>
          </p:nvSpPr>
          <p:spPr>
            <a:xfrm>
              <a:off x="3490097" y="4376498"/>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Rectangle 219">
              <a:extLst>
                <a:ext uri="{FF2B5EF4-FFF2-40B4-BE49-F238E27FC236}">
                  <a16:creationId xmlns="" xmlns:a16="http://schemas.microsoft.com/office/drawing/2014/main" id="{A40AD7CD-6222-44ED-A80A-926071F311A7}"/>
                </a:ext>
              </a:extLst>
            </p:cNvPr>
            <p:cNvSpPr/>
            <p:nvPr/>
          </p:nvSpPr>
          <p:spPr>
            <a:xfrm>
              <a:off x="3378476" y="4191006"/>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Rectangle 220">
              <a:extLst>
                <a:ext uri="{FF2B5EF4-FFF2-40B4-BE49-F238E27FC236}">
                  <a16:creationId xmlns="" xmlns:a16="http://schemas.microsoft.com/office/drawing/2014/main" id="{1C8A2BF0-ADB0-454D-850F-1D28091BD670}"/>
                </a:ext>
              </a:extLst>
            </p:cNvPr>
            <p:cNvSpPr/>
            <p:nvPr/>
          </p:nvSpPr>
          <p:spPr>
            <a:xfrm>
              <a:off x="3490097" y="3263546"/>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2" name="Rectangle 221">
              <a:extLst>
                <a:ext uri="{FF2B5EF4-FFF2-40B4-BE49-F238E27FC236}">
                  <a16:creationId xmlns="" xmlns:a16="http://schemas.microsoft.com/office/drawing/2014/main" id="{48668AC8-05F1-469F-8BE2-8A0D256551F9}"/>
                </a:ext>
              </a:extLst>
            </p:cNvPr>
            <p:cNvSpPr/>
            <p:nvPr/>
          </p:nvSpPr>
          <p:spPr>
            <a:xfrm>
              <a:off x="3378476" y="3449038"/>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3" name="Rectangle 222">
              <a:extLst>
                <a:ext uri="{FF2B5EF4-FFF2-40B4-BE49-F238E27FC236}">
                  <a16:creationId xmlns="" xmlns:a16="http://schemas.microsoft.com/office/drawing/2014/main" id="{3E9B8CBB-6257-49AE-BB01-09018A1BB423}"/>
                </a:ext>
              </a:extLst>
            </p:cNvPr>
            <p:cNvSpPr/>
            <p:nvPr/>
          </p:nvSpPr>
          <p:spPr>
            <a:xfrm>
              <a:off x="3490097" y="4747484"/>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224" name="TextBox 223">
            <a:extLst>
              <a:ext uri="{FF2B5EF4-FFF2-40B4-BE49-F238E27FC236}">
                <a16:creationId xmlns="" xmlns:a16="http://schemas.microsoft.com/office/drawing/2014/main" id="{B33D2801-0F5C-46EB-8A7B-C62EDE73B596}"/>
              </a:ext>
            </a:extLst>
          </p:cNvPr>
          <p:cNvSpPr txBox="1"/>
          <p:nvPr/>
        </p:nvSpPr>
        <p:spPr>
          <a:xfrm>
            <a:off x="6379735" y="1679541"/>
            <a:ext cx="885002" cy="461665"/>
          </a:xfrm>
          <a:prstGeom prst="rect">
            <a:avLst/>
          </a:prstGeom>
          <a:noFill/>
        </p:spPr>
        <p:txBody>
          <a:bodyPr wrap="square" lIns="108000" rIns="108000" rtlCol="0">
            <a:spAutoFit/>
          </a:bodyPr>
          <a:lstStyle/>
          <a:p>
            <a:pPr algn="ctr"/>
            <a:r>
              <a:rPr lang="en-US" altLang="ko-KR" sz="2400" b="1" dirty="0">
                <a:solidFill>
                  <a:schemeClr val="accent1"/>
                </a:solidFill>
                <a:latin typeface="Neo Sans Arabic" panose="020B0504030504040204" pitchFamily="34" charset="-78"/>
                <a:cs typeface="Neo Sans Arabic" panose="020B0504030504040204" pitchFamily="34" charset="-78"/>
              </a:rPr>
              <a:t>85%</a:t>
            </a:r>
            <a:endParaRPr lang="ko-KR" altLang="en-US" sz="2400" b="1" dirty="0">
              <a:solidFill>
                <a:schemeClr val="accent1"/>
              </a:solidFill>
              <a:latin typeface="Neo Sans Arabic" panose="020B0504030504040204" pitchFamily="34" charset="-78"/>
              <a:cs typeface="Neo Sans Arabic" panose="020B0504030504040204" pitchFamily="34" charset="-78"/>
            </a:endParaRPr>
          </a:p>
        </p:txBody>
      </p:sp>
      <p:sp>
        <p:nvSpPr>
          <p:cNvPr id="225" name="TextBox 224">
            <a:extLst>
              <a:ext uri="{FF2B5EF4-FFF2-40B4-BE49-F238E27FC236}">
                <a16:creationId xmlns="" xmlns:a16="http://schemas.microsoft.com/office/drawing/2014/main" id="{072C7BBF-0058-4473-9E33-AB04E65BDF97}"/>
              </a:ext>
            </a:extLst>
          </p:cNvPr>
          <p:cNvSpPr txBox="1"/>
          <p:nvPr/>
        </p:nvSpPr>
        <p:spPr>
          <a:xfrm>
            <a:off x="7705688" y="1679541"/>
            <a:ext cx="893136" cy="461665"/>
          </a:xfrm>
          <a:prstGeom prst="rect">
            <a:avLst/>
          </a:prstGeom>
          <a:noFill/>
        </p:spPr>
        <p:txBody>
          <a:bodyPr wrap="square" lIns="108000" rIns="108000" rtlCol="0">
            <a:spAutoFit/>
          </a:bodyPr>
          <a:lstStyle/>
          <a:p>
            <a:pPr algn="ctr"/>
            <a:r>
              <a:rPr lang="en-US" altLang="ko-KR" sz="2400" b="1" dirty="0">
                <a:solidFill>
                  <a:schemeClr val="accent2"/>
                </a:solidFill>
                <a:latin typeface="Neo Sans Arabic" panose="020B0504030504040204" pitchFamily="34" charset="-78"/>
                <a:cs typeface="Neo Sans Arabic" panose="020B0504030504040204" pitchFamily="34" charset="-78"/>
              </a:rPr>
              <a:t>35%</a:t>
            </a:r>
            <a:endParaRPr lang="ko-KR" altLang="en-US" sz="2400" b="1" dirty="0">
              <a:solidFill>
                <a:schemeClr val="accent2"/>
              </a:solidFill>
              <a:latin typeface="Neo Sans Arabic" panose="020B0504030504040204" pitchFamily="34" charset="-78"/>
              <a:cs typeface="Neo Sans Arabic" panose="020B0504030504040204" pitchFamily="34" charset="-78"/>
            </a:endParaRPr>
          </a:p>
        </p:txBody>
      </p:sp>
      <p:sp>
        <p:nvSpPr>
          <p:cNvPr id="226" name="TextBox 225">
            <a:extLst>
              <a:ext uri="{FF2B5EF4-FFF2-40B4-BE49-F238E27FC236}">
                <a16:creationId xmlns="" xmlns:a16="http://schemas.microsoft.com/office/drawing/2014/main" id="{0A43F13B-D627-4817-9D30-470755498AE7}"/>
              </a:ext>
            </a:extLst>
          </p:cNvPr>
          <p:cNvSpPr txBox="1"/>
          <p:nvPr/>
        </p:nvSpPr>
        <p:spPr>
          <a:xfrm>
            <a:off x="9039776" y="1679541"/>
            <a:ext cx="901271" cy="461665"/>
          </a:xfrm>
          <a:prstGeom prst="rect">
            <a:avLst/>
          </a:prstGeom>
          <a:noFill/>
        </p:spPr>
        <p:txBody>
          <a:bodyPr wrap="square" lIns="108000" rIns="108000" rtlCol="0">
            <a:spAutoFit/>
          </a:bodyPr>
          <a:lstStyle/>
          <a:p>
            <a:pPr algn="ctr"/>
            <a:r>
              <a:rPr lang="en-US" altLang="ko-KR" sz="2400" b="1" dirty="0">
                <a:solidFill>
                  <a:schemeClr val="accent1"/>
                </a:solidFill>
                <a:latin typeface="Neo Sans Arabic" panose="020B0504030504040204" pitchFamily="34" charset="-78"/>
                <a:cs typeface="Neo Sans Arabic" panose="020B0504030504040204" pitchFamily="34" charset="-78"/>
              </a:rPr>
              <a:t>65%</a:t>
            </a:r>
            <a:endParaRPr lang="ko-KR" altLang="en-US" sz="2400" b="1" dirty="0">
              <a:solidFill>
                <a:schemeClr val="accent1"/>
              </a:solidFill>
              <a:latin typeface="Neo Sans Arabic" panose="020B0504030504040204" pitchFamily="34" charset="-78"/>
              <a:cs typeface="Neo Sans Arabic" panose="020B0504030504040204" pitchFamily="34" charset="-78"/>
            </a:endParaRPr>
          </a:p>
        </p:txBody>
      </p:sp>
      <p:grpSp>
        <p:nvGrpSpPr>
          <p:cNvPr id="227" name="Group 226">
            <a:extLst>
              <a:ext uri="{FF2B5EF4-FFF2-40B4-BE49-F238E27FC236}">
                <a16:creationId xmlns="" xmlns:a16="http://schemas.microsoft.com/office/drawing/2014/main" id="{11BD417D-01F0-4B9F-AFAE-FB5C77CD3FB6}"/>
              </a:ext>
            </a:extLst>
          </p:cNvPr>
          <p:cNvGrpSpPr/>
          <p:nvPr/>
        </p:nvGrpSpPr>
        <p:grpSpPr>
          <a:xfrm>
            <a:off x="10347594" y="2128027"/>
            <a:ext cx="970076" cy="3921732"/>
            <a:chOff x="2987824" y="2451208"/>
            <a:chExt cx="837152" cy="3384360"/>
          </a:xfrm>
        </p:grpSpPr>
        <p:sp>
          <p:nvSpPr>
            <p:cNvPr id="228" name="Diagonal Stripe 227">
              <a:extLst>
                <a:ext uri="{FF2B5EF4-FFF2-40B4-BE49-F238E27FC236}">
                  <a16:creationId xmlns="" xmlns:a16="http://schemas.microsoft.com/office/drawing/2014/main" id="{A4CED9FB-4D44-4ECA-AA9F-8A14EB43E273}"/>
                </a:ext>
              </a:extLst>
            </p:cNvPr>
            <p:cNvSpPr/>
            <p:nvPr/>
          </p:nvSpPr>
          <p:spPr>
            <a:xfrm rot="19197366">
              <a:off x="3173595" y="5199044"/>
              <a:ext cx="526053" cy="636524"/>
            </a:xfrm>
            <a:prstGeom prst="diagStripe">
              <a:avLst>
                <a:gd name="adj" fmla="val 863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29" name="Rectangle 7">
              <a:extLst>
                <a:ext uri="{FF2B5EF4-FFF2-40B4-BE49-F238E27FC236}">
                  <a16:creationId xmlns="" xmlns:a16="http://schemas.microsoft.com/office/drawing/2014/main" id="{22E3F440-3915-4C72-BDEC-BEB19E23EFE7}"/>
                </a:ext>
              </a:extLst>
            </p:cNvPr>
            <p:cNvSpPr/>
            <p:nvPr/>
          </p:nvSpPr>
          <p:spPr>
            <a:xfrm>
              <a:off x="3082400" y="3030550"/>
              <a:ext cx="648000" cy="2016000"/>
            </a:xfrm>
            <a:custGeom>
              <a:avLst/>
              <a:gdLst>
                <a:gd name="connsiteX0" fmla="*/ 0 w 828152"/>
                <a:gd name="connsiteY0" fmla="*/ 0 h 1872208"/>
                <a:gd name="connsiteX1" fmla="*/ 828152 w 828152"/>
                <a:gd name="connsiteY1" fmla="*/ 0 h 1872208"/>
                <a:gd name="connsiteX2" fmla="*/ 828152 w 828152"/>
                <a:gd name="connsiteY2" fmla="*/ 1872208 h 1872208"/>
                <a:gd name="connsiteX3" fmla="*/ 0 w 828152"/>
                <a:gd name="connsiteY3" fmla="*/ 1872208 h 1872208"/>
                <a:gd name="connsiteX4" fmla="*/ 0 w 828152"/>
                <a:gd name="connsiteY4" fmla="*/ 0 h 1872208"/>
                <a:gd name="connsiteX0" fmla="*/ 0 w 828152"/>
                <a:gd name="connsiteY0" fmla="*/ 0 h 1891000"/>
                <a:gd name="connsiteX1" fmla="*/ 828152 w 828152"/>
                <a:gd name="connsiteY1" fmla="*/ 0 h 1891000"/>
                <a:gd name="connsiteX2" fmla="*/ 828152 w 828152"/>
                <a:gd name="connsiteY2" fmla="*/ 1872208 h 1891000"/>
                <a:gd name="connsiteX3" fmla="*/ 0 w 828152"/>
                <a:gd name="connsiteY3" fmla="*/ 1872208 h 1891000"/>
                <a:gd name="connsiteX4" fmla="*/ 0 w 828152"/>
                <a:gd name="connsiteY4" fmla="*/ 0 h 1891000"/>
                <a:gd name="connsiteX0" fmla="*/ 0 w 828152"/>
                <a:gd name="connsiteY0" fmla="*/ 0 h 1907994"/>
                <a:gd name="connsiteX1" fmla="*/ 828152 w 828152"/>
                <a:gd name="connsiteY1" fmla="*/ 0 h 1907994"/>
                <a:gd name="connsiteX2" fmla="*/ 828152 w 828152"/>
                <a:gd name="connsiteY2" fmla="*/ 1872208 h 1907994"/>
                <a:gd name="connsiteX3" fmla="*/ 0 w 828152"/>
                <a:gd name="connsiteY3" fmla="*/ 1872208 h 1907994"/>
                <a:gd name="connsiteX4" fmla="*/ 0 w 828152"/>
                <a:gd name="connsiteY4" fmla="*/ 0 h 1907994"/>
                <a:gd name="connsiteX0" fmla="*/ 0 w 828152"/>
                <a:gd name="connsiteY0" fmla="*/ 0 h 1920103"/>
                <a:gd name="connsiteX1" fmla="*/ 828152 w 828152"/>
                <a:gd name="connsiteY1" fmla="*/ 0 h 1920103"/>
                <a:gd name="connsiteX2" fmla="*/ 828152 w 828152"/>
                <a:gd name="connsiteY2" fmla="*/ 1872208 h 1920103"/>
                <a:gd name="connsiteX3" fmla="*/ 0 w 828152"/>
                <a:gd name="connsiteY3" fmla="*/ 1872208 h 1920103"/>
                <a:gd name="connsiteX4" fmla="*/ 0 w 828152"/>
                <a:gd name="connsiteY4" fmla="*/ 0 h 1920103"/>
                <a:gd name="connsiteX0" fmla="*/ 0 w 828152"/>
                <a:gd name="connsiteY0" fmla="*/ 0 h 1923817"/>
                <a:gd name="connsiteX1" fmla="*/ 828152 w 828152"/>
                <a:gd name="connsiteY1" fmla="*/ 0 h 1923817"/>
                <a:gd name="connsiteX2" fmla="*/ 828152 w 828152"/>
                <a:gd name="connsiteY2" fmla="*/ 1872208 h 1923817"/>
                <a:gd name="connsiteX3" fmla="*/ 0 w 828152"/>
                <a:gd name="connsiteY3" fmla="*/ 1872208 h 1923817"/>
                <a:gd name="connsiteX4" fmla="*/ 0 w 828152"/>
                <a:gd name="connsiteY4" fmla="*/ 0 h 192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52" h="1923817">
                  <a:moveTo>
                    <a:pt x="0" y="0"/>
                  </a:moveTo>
                  <a:lnTo>
                    <a:pt x="828152" y="0"/>
                  </a:lnTo>
                  <a:lnTo>
                    <a:pt x="828152" y="1872208"/>
                  </a:lnTo>
                  <a:cubicBezTo>
                    <a:pt x="499246" y="1935634"/>
                    <a:pt x="328906" y="1946205"/>
                    <a:pt x="0" y="1872208"/>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Rounded Rectangle 93">
              <a:extLst>
                <a:ext uri="{FF2B5EF4-FFF2-40B4-BE49-F238E27FC236}">
                  <a16:creationId xmlns="" xmlns:a16="http://schemas.microsoft.com/office/drawing/2014/main" id="{F5C7576A-A9F9-466B-8334-BCBC60D53B5E}"/>
                </a:ext>
              </a:extLst>
            </p:cNvPr>
            <p:cNvSpPr/>
            <p:nvPr/>
          </p:nvSpPr>
          <p:spPr>
            <a:xfrm>
              <a:off x="3057587" y="2451208"/>
              <a:ext cx="697627" cy="13506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1" name="Rectangle 230">
              <a:extLst>
                <a:ext uri="{FF2B5EF4-FFF2-40B4-BE49-F238E27FC236}">
                  <a16:creationId xmlns="" xmlns:a16="http://schemas.microsoft.com/office/drawing/2014/main" id="{4D9B3CCB-51C6-4811-B4DB-DCC6971401B9}"/>
                </a:ext>
              </a:extLst>
            </p:cNvPr>
            <p:cNvSpPr/>
            <p:nvPr/>
          </p:nvSpPr>
          <p:spPr>
            <a:xfrm>
              <a:off x="3154400" y="2586268"/>
              <a:ext cx="504000"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2" name="Rectangle 231">
              <a:extLst>
                <a:ext uri="{FF2B5EF4-FFF2-40B4-BE49-F238E27FC236}">
                  <a16:creationId xmlns="" xmlns:a16="http://schemas.microsoft.com/office/drawing/2014/main" id="{EFFC1F6C-4DFA-419A-A62D-A1BA14FF4214}"/>
                </a:ext>
              </a:extLst>
            </p:cNvPr>
            <p:cNvSpPr/>
            <p:nvPr/>
          </p:nvSpPr>
          <p:spPr>
            <a:xfrm>
              <a:off x="3336637" y="5013176"/>
              <a:ext cx="139525" cy="135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3" name="Trapezoid 232">
              <a:extLst>
                <a:ext uri="{FF2B5EF4-FFF2-40B4-BE49-F238E27FC236}">
                  <a16:creationId xmlns="" xmlns:a16="http://schemas.microsoft.com/office/drawing/2014/main" id="{A904793E-DAD2-4454-93E7-10889D787DFC}"/>
                </a:ext>
              </a:extLst>
            </p:cNvPr>
            <p:cNvSpPr/>
            <p:nvPr/>
          </p:nvSpPr>
          <p:spPr>
            <a:xfrm rot="10800000">
              <a:off x="3336638" y="5147221"/>
              <a:ext cx="139525" cy="168826"/>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4" name="Rounded Rectangle 97">
              <a:extLst>
                <a:ext uri="{FF2B5EF4-FFF2-40B4-BE49-F238E27FC236}">
                  <a16:creationId xmlns="" xmlns:a16="http://schemas.microsoft.com/office/drawing/2014/main" id="{20D3CC24-4475-4D3C-9BFB-577CA67766F1}"/>
                </a:ext>
              </a:extLst>
            </p:cNvPr>
            <p:cNvSpPr/>
            <p:nvPr/>
          </p:nvSpPr>
          <p:spPr>
            <a:xfrm>
              <a:off x="2987824" y="2934038"/>
              <a:ext cx="837152" cy="10129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Rectangle 20">
              <a:extLst>
                <a:ext uri="{FF2B5EF4-FFF2-40B4-BE49-F238E27FC236}">
                  <a16:creationId xmlns="" xmlns:a16="http://schemas.microsoft.com/office/drawing/2014/main" id="{116C20C0-0E9A-41C8-9074-1903D62FC2C7}"/>
                </a:ext>
              </a:extLst>
            </p:cNvPr>
            <p:cNvSpPr/>
            <p:nvPr/>
          </p:nvSpPr>
          <p:spPr>
            <a:xfrm>
              <a:off x="3147106" y="4125688"/>
              <a:ext cx="518588" cy="778486"/>
            </a:xfrm>
            <a:custGeom>
              <a:avLst/>
              <a:gdLst>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 name="connsiteX0" fmla="*/ 0 w 669024"/>
                <a:gd name="connsiteY0" fmla="*/ 0 h 1686239"/>
                <a:gd name="connsiteX1" fmla="*/ 669024 w 669024"/>
                <a:gd name="connsiteY1" fmla="*/ 0 h 1686239"/>
                <a:gd name="connsiteX2" fmla="*/ 669024 w 669024"/>
                <a:gd name="connsiteY2" fmla="*/ 1662748 h 1686239"/>
                <a:gd name="connsiteX3" fmla="*/ 0 w 669024"/>
                <a:gd name="connsiteY3" fmla="*/ 1662748 h 1686239"/>
                <a:gd name="connsiteX4" fmla="*/ 0 w 669024"/>
                <a:gd name="connsiteY4" fmla="*/ 0 h 1686239"/>
                <a:gd name="connsiteX0" fmla="*/ 0 w 669024"/>
                <a:gd name="connsiteY0" fmla="*/ 0 h 1662748"/>
                <a:gd name="connsiteX1" fmla="*/ 669024 w 669024"/>
                <a:gd name="connsiteY1" fmla="*/ 0 h 1662748"/>
                <a:gd name="connsiteX2" fmla="*/ 669024 w 669024"/>
                <a:gd name="connsiteY2" fmla="*/ 1662748 h 1662748"/>
                <a:gd name="connsiteX3" fmla="*/ 0 w 669024"/>
                <a:gd name="connsiteY3" fmla="*/ 1662748 h 1662748"/>
                <a:gd name="connsiteX4" fmla="*/ 0 w 669024"/>
                <a:gd name="connsiteY4" fmla="*/ 0 h 166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024" h="1662748">
                  <a:moveTo>
                    <a:pt x="0" y="0"/>
                  </a:moveTo>
                  <a:lnTo>
                    <a:pt x="669024" y="0"/>
                  </a:lnTo>
                  <a:lnTo>
                    <a:pt x="669024" y="1662748"/>
                  </a:lnTo>
                  <a:cubicBezTo>
                    <a:pt x="440730" y="1715603"/>
                    <a:pt x="260007" y="1715603"/>
                    <a:pt x="0" y="1662748"/>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6" name="Rectangle 235">
              <a:extLst>
                <a:ext uri="{FF2B5EF4-FFF2-40B4-BE49-F238E27FC236}">
                  <a16:creationId xmlns="" xmlns:a16="http://schemas.microsoft.com/office/drawing/2014/main" id="{11FD9C8F-4A45-4578-A107-F82E3D900F05}"/>
                </a:ext>
              </a:extLst>
            </p:cNvPr>
            <p:cNvSpPr/>
            <p:nvPr/>
          </p:nvSpPr>
          <p:spPr>
            <a:xfrm>
              <a:off x="3392448" y="2586268"/>
              <a:ext cx="27905"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7" name="Rectangle 236">
              <a:extLst>
                <a:ext uri="{FF2B5EF4-FFF2-40B4-BE49-F238E27FC236}">
                  <a16:creationId xmlns="" xmlns:a16="http://schemas.microsoft.com/office/drawing/2014/main" id="{A4E9C2F5-D57A-4A76-9DBF-4B2C2F360A8C}"/>
                </a:ext>
              </a:extLst>
            </p:cNvPr>
            <p:cNvSpPr/>
            <p:nvPr/>
          </p:nvSpPr>
          <p:spPr>
            <a:xfrm>
              <a:off x="3378476" y="3078054"/>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8" name="Rectangle 237">
              <a:extLst>
                <a:ext uri="{FF2B5EF4-FFF2-40B4-BE49-F238E27FC236}">
                  <a16:creationId xmlns="" xmlns:a16="http://schemas.microsoft.com/office/drawing/2014/main" id="{B0B1E1D1-404F-4E20-B7F5-242C1CF07F00}"/>
                </a:ext>
              </a:extLst>
            </p:cNvPr>
            <p:cNvSpPr/>
            <p:nvPr/>
          </p:nvSpPr>
          <p:spPr>
            <a:xfrm>
              <a:off x="3378476" y="4561990"/>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9" name="Rectangle 238">
              <a:extLst>
                <a:ext uri="{FF2B5EF4-FFF2-40B4-BE49-F238E27FC236}">
                  <a16:creationId xmlns="" xmlns:a16="http://schemas.microsoft.com/office/drawing/2014/main" id="{0A1A9816-58CB-459C-88F9-E304299DF52F}"/>
                </a:ext>
              </a:extLst>
            </p:cNvPr>
            <p:cNvSpPr/>
            <p:nvPr/>
          </p:nvSpPr>
          <p:spPr>
            <a:xfrm>
              <a:off x="3378476" y="3820022"/>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0" name="Rectangle 239">
              <a:extLst>
                <a:ext uri="{FF2B5EF4-FFF2-40B4-BE49-F238E27FC236}">
                  <a16:creationId xmlns="" xmlns:a16="http://schemas.microsoft.com/office/drawing/2014/main" id="{8191653A-B933-4F4D-92A3-7D91C33524E6}"/>
                </a:ext>
              </a:extLst>
            </p:cNvPr>
            <p:cNvSpPr/>
            <p:nvPr/>
          </p:nvSpPr>
          <p:spPr>
            <a:xfrm>
              <a:off x="3490097" y="3634530"/>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1" name="Rectangle 240">
              <a:extLst>
                <a:ext uri="{FF2B5EF4-FFF2-40B4-BE49-F238E27FC236}">
                  <a16:creationId xmlns="" xmlns:a16="http://schemas.microsoft.com/office/drawing/2014/main" id="{0B47BAFE-615B-44A6-8005-F4EA8CBDA3F7}"/>
                </a:ext>
              </a:extLst>
            </p:cNvPr>
            <p:cNvSpPr/>
            <p:nvPr/>
          </p:nvSpPr>
          <p:spPr>
            <a:xfrm>
              <a:off x="3490097" y="4005514"/>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2" name="Rectangle 241">
              <a:extLst>
                <a:ext uri="{FF2B5EF4-FFF2-40B4-BE49-F238E27FC236}">
                  <a16:creationId xmlns="" xmlns:a16="http://schemas.microsoft.com/office/drawing/2014/main" id="{3CC19AC4-7744-4E8E-B85D-6BC5FD386764}"/>
                </a:ext>
              </a:extLst>
            </p:cNvPr>
            <p:cNvSpPr/>
            <p:nvPr/>
          </p:nvSpPr>
          <p:spPr>
            <a:xfrm>
              <a:off x="3490097" y="4376498"/>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3" name="Rectangle 242">
              <a:extLst>
                <a:ext uri="{FF2B5EF4-FFF2-40B4-BE49-F238E27FC236}">
                  <a16:creationId xmlns="" xmlns:a16="http://schemas.microsoft.com/office/drawing/2014/main" id="{123C48E7-C47F-4659-92F8-48D9086A970E}"/>
                </a:ext>
              </a:extLst>
            </p:cNvPr>
            <p:cNvSpPr/>
            <p:nvPr/>
          </p:nvSpPr>
          <p:spPr>
            <a:xfrm>
              <a:off x="3378476" y="4191006"/>
              <a:ext cx="279051"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Rectangle 243">
              <a:extLst>
                <a:ext uri="{FF2B5EF4-FFF2-40B4-BE49-F238E27FC236}">
                  <a16:creationId xmlns="" xmlns:a16="http://schemas.microsoft.com/office/drawing/2014/main" id="{02122438-A72B-4968-95EB-26B6D0F42DA0}"/>
                </a:ext>
              </a:extLst>
            </p:cNvPr>
            <p:cNvSpPr/>
            <p:nvPr/>
          </p:nvSpPr>
          <p:spPr>
            <a:xfrm>
              <a:off x="3490097" y="3263546"/>
              <a:ext cx="167430"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5" name="Rectangle 244">
              <a:extLst>
                <a:ext uri="{FF2B5EF4-FFF2-40B4-BE49-F238E27FC236}">
                  <a16:creationId xmlns="" xmlns:a16="http://schemas.microsoft.com/office/drawing/2014/main" id="{497DFC8D-A491-49C2-B72D-C2A13A877CE5}"/>
                </a:ext>
              </a:extLst>
            </p:cNvPr>
            <p:cNvSpPr/>
            <p:nvPr/>
          </p:nvSpPr>
          <p:spPr>
            <a:xfrm>
              <a:off x="3378476" y="3449038"/>
              <a:ext cx="279051" cy="675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6" name="Rectangle 245">
              <a:extLst>
                <a:ext uri="{FF2B5EF4-FFF2-40B4-BE49-F238E27FC236}">
                  <a16:creationId xmlns="" xmlns:a16="http://schemas.microsoft.com/office/drawing/2014/main" id="{CA5784ED-96CC-4A7E-9899-09455B30EC2C}"/>
                </a:ext>
              </a:extLst>
            </p:cNvPr>
            <p:cNvSpPr/>
            <p:nvPr/>
          </p:nvSpPr>
          <p:spPr>
            <a:xfrm>
              <a:off x="3490097" y="4747484"/>
              <a:ext cx="167430" cy="67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247" name="TextBox 246">
            <a:extLst>
              <a:ext uri="{FF2B5EF4-FFF2-40B4-BE49-F238E27FC236}">
                <a16:creationId xmlns="" xmlns:a16="http://schemas.microsoft.com/office/drawing/2014/main" id="{22966D30-5751-437D-8251-863C462BBE90}"/>
              </a:ext>
            </a:extLst>
          </p:cNvPr>
          <p:cNvSpPr txBox="1"/>
          <p:nvPr/>
        </p:nvSpPr>
        <p:spPr>
          <a:xfrm>
            <a:off x="10381998" y="1679541"/>
            <a:ext cx="901271" cy="461665"/>
          </a:xfrm>
          <a:prstGeom prst="rect">
            <a:avLst/>
          </a:prstGeom>
          <a:noFill/>
        </p:spPr>
        <p:txBody>
          <a:bodyPr wrap="square" lIns="108000" rIns="108000" rtlCol="0">
            <a:spAutoFit/>
          </a:bodyPr>
          <a:lstStyle/>
          <a:p>
            <a:pPr algn="ctr"/>
            <a:r>
              <a:rPr lang="en-US" altLang="ko-KR" sz="2400" b="1" dirty="0">
                <a:solidFill>
                  <a:schemeClr val="accent4"/>
                </a:solidFill>
                <a:latin typeface="Neo Sans Arabic" panose="020B0504030504040204" pitchFamily="34" charset="-78"/>
                <a:cs typeface="Neo Sans Arabic" panose="020B0504030504040204" pitchFamily="34" charset="-78"/>
              </a:rPr>
              <a:t>45%</a:t>
            </a:r>
            <a:endParaRPr lang="ko-KR" altLang="en-US" sz="2400" b="1" dirty="0">
              <a:solidFill>
                <a:schemeClr val="accent4"/>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32703574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Effect transition="in" filter="fade">
                                      <p:cBhvr>
                                        <p:cTn id="11" dur="500"/>
                                        <p:tgtEl>
                                          <p:spTgt spid="16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64"/>
                                        </p:tgtEl>
                                        <p:attrNameLst>
                                          <p:attrName>style.visibility</p:attrName>
                                        </p:attrNameLst>
                                      </p:cBhvr>
                                      <p:to>
                                        <p:strVal val="visible"/>
                                      </p:to>
                                    </p:set>
                                    <p:animEffect transition="in" filter="fade">
                                      <p:cBhvr>
                                        <p:cTn id="15" dur="1000"/>
                                        <p:tgtEl>
                                          <p:spTgt spid="164"/>
                                        </p:tgtEl>
                                      </p:cBhvr>
                                    </p:animEffect>
                                    <p:anim calcmode="lin" valueType="num">
                                      <p:cBhvr>
                                        <p:cTn id="16" dur="1000" fill="hold"/>
                                        <p:tgtEl>
                                          <p:spTgt spid="164"/>
                                        </p:tgtEl>
                                        <p:attrNameLst>
                                          <p:attrName>ppt_x</p:attrName>
                                        </p:attrNameLst>
                                      </p:cBhvr>
                                      <p:tavLst>
                                        <p:tav tm="0">
                                          <p:val>
                                            <p:strVal val="#ppt_x"/>
                                          </p:val>
                                        </p:tav>
                                        <p:tav tm="100000">
                                          <p:val>
                                            <p:strVal val="#ppt_x"/>
                                          </p:val>
                                        </p:tav>
                                      </p:tavLst>
                                    </p:anim>
                                    <p:anim calcmode="lin" valueType="num">
                                      <p:cBhvr>
                                        <p:cTn id="17" dur="1000" fill="hold"/>
                                        <p:tgtEl>
                                          <p:spTgt spid="16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24">
                                            <p:txEl>
                                              <p:pRg st="0" end="0"/>
                                            </p:txEl>
                                          </p:spTgt>
                                        </p:tgtEl>
                                        <p:attrNameLst>
                                          <p:attrName>style.visibility</p:attrName>
                                        </p:attrNameLst>
                                      </p:cBhvr>
                                      <p:to>
                                        <p:strVal val="visible"/>
                                      </p:to>
                                    </p:set>
                                    <p:animEffect transition="in" filter="fade">
                                      <p:cBhvr>
                                        <p:cTn id="21" dur="500"/>
                                        <p:tgtEl>
                                          <p:spTgt spid="224">
                                            <p:txEl>
                                              <p:pRg st="0" end="0"/>
                                            </p:txEl>
                                          </p:spTgt>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84"/>
                                        </p:tgtEl>
                                        <p:attrNameLst>
                                          <p:attrName>style.visibility</p:attrName>
                                        </p:attrNameLst>
                                      </p:cBhvr>
                                      <p:to>
                                        <p:strVal val="visible"/>
                                      </p:to>
                                    </p:set>
                                    <p:animEffect transition="in" filter="fade">
                                      <p:cBhvr>
                                        <p:cTn id="25" dur="1000"/>
                                        <p:tgtEl>
                                          <p:spTgt spid="184"/>
                                        </p:tgtEl>
                                      </p:cBhvr>
                                    </p:animEffect>
                                    <p:anim calcmode="lin" valueType="num">
                                      <p:cBhvr>
                                        <p:cTn id="26" dur="1000" fill="hold"/>
                                        <p:tgtEl>
                                          <p:spTgt spid="184"/>
                                        </p:tgtEl>
                                        <p:attrNameLst>
                                          <p:attrName>ppt_x</p:attrName>
                                        </p:attrNameLst>
                                      </p:cBhvr>
                                      <p:tavLst>
                                        <p:tav tm="0">
                                          <p:val>
                                            <p:strVal val="#ppt_x"/>
                                          </p:val>
                                        </p:tav>
                                        <p:tav tm="100000">
                                          <p:val>
                                            <p:strVal val="#ppt_x"/>
                                          </p:val>
                                        </p:tav>
                                      </p:tavLst>
                                    </p:anim>
                                    <p:anim calcmode="lin" valueType="num">
                                      <p:cBhvr>
                                        <p:cTn id="27" dur="1000" fill="hold"/>
                                        <p:tgtEl>
                                          <p:spTgt spid="18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225">
                                            <p:txEl>
                                              <p:pRg st="0" end="0"/>
                                            </p:txEl>
                                          </p:spTgt>
                                        </p:tgtEl>
                                        <p:attrNameLst>
                                          <p:attrName>style.visibility</p:attrName>
                                        </p:attrNameLst>
                                      </p:cBhvr>
                                      <p:to>
                                        <p:strVal val="visible"/>
                                      </p:to>
                                    </p:set>
                                    <p:animEffect transition="in" filter="fade">
                                      <p:cBhvr>
                                        <p:cTn id="31" dur="500"/>
                                        <p:tgtEl>
                                          <p:spTgt spid="225">
                                            <p:txEl>
                                              <p:pRg st="0" end="0"/>
                                            </p:txEl>
                                          </p:spTgt>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204"/>
                                        </p:tgtEl>
                                        <p:attrNameLst>
                                          <p:attrName>style.visibility</p:attrName>
                                        </p:attrNameLst>
                                      </p:cBhvr>
                                      <p:to>
                                        <p:strVal val="visible"/>
                                      </p:to>
                                    </p:set>
                                    <p:animEffect transition="in" filter="fade">
                                      <p:cBhvr>
                                        <p:cTn id="35" dur="1000"/>
                                        <p:tgtEl>
                                          <p:spTgt spid="204"/>
                                        </p:tgtEl>
                                      </p:cBhvr>
                                    </p:animEffect>
                                    <p:anim calcmode="lin" valueType="num">
                                      <p:cBhvr>
                                        <p:cTn id="36" dur="1000" fill="hold"/>
                                        <p:tgtEl>
                                          <p:spTgt spid="204"/>
                                        </p:tgtEl>
                                        <p:attrNameLst>
                                          <p:attrName>ppt_x</p:attrName>
                                        </p:attrNameLst>
                                      </p:cBhvr>
                                      <p:tavLst>
                                        <p:tav tm="0">
                                          <p:val>
                                            <p:strVal val="#ppt_x"/>
                                          </p:val>
                                        </p:tav>
                                        <p:tav tm="100000">
                                          <p:val>
                                            <p:strVal val="#ppt_x"/>
                                          </p:val>
                                        </p:tav>
                                      </p:tavLst>
                                    </p:anim>
                                    <p:anim calcmode="lin" valueType="num">
                                      <p:cBhvr>
                                        <p:cTn id="37" dur="1000" fill="hold"/>
                                        <p:tgtEl>
                                          <p:spTgt spid="204"/>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10" presetClass="entr" presetSubtype="0" fill="hold" nodeType="afterEffect">
                                  <p:stCondLst>
                                    <p:cond delay="0"/>
                                  </p:stCondLst>
                                  <p:childTnLst>
                                    <p:set>
                                      <p:cBhvr>
                                        <p:cTn id="40" dur="1" fill="hold">
                                          <p:stCondLst>
                                            <p:cond delay="0"/>
                                          </p:stCondLst>
                                        </p:cTn>
                                        <p:tgtEl>
                                          <p:spTgt spid="226">
                                            <p:txEl>
                                              <p:pRg st="0" end="0"/>
                                            </p:txEl>
                                          </p:spTgt>
                                        </p:tgtEl>
                                        <p:attrNameLst>
                                          <p:attrName>style.visibility</p:attrName>
                                        </p:attrNameLst>
                                      </p:cBhvr>
                                      <p:to>
                                        <p:strVal val="visible"/>
                                      </p:to>
                                    </p:set>
                                    <p:animEffect transition="in" filter="fade">
                                      <p:cBhvr>
                                        <p:cTn id="41" dur="500"/>
                                        <p:tgtEl>
                                          <p:spTgt spid="226">
                                            <p:txEl>
                                              <p:pRg st="0" end="0"/>
                                            </p:txEl>
                                          </p:spTgt>
                                        </p:tgtEl>
                                      </p:cBhvr>
                                    </p:animEffect>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227"/>
                                        </p:tgtEl>
                                        <p:attrNameLst>
                                          <p:attrName>style.visibility</p:attrName>
                                        </p:attrNameLst>
                                      </p:cBhvr>
                                      <p:to>
                                        <p:strVal val="visible"/>
                                      </p:to>
                                    </p:set>
                                    <p:animEffect transition="in" filter="fade">
                                      <p:cBhvr>
                                        <p:cTn id="45" dur="1000"/>
                                        <p:tgtEl>
                                          <p:spTgt spid="227"/>
                                        </p:tgtEl>
                                      </p:cBhvr>
                                    </p:animEffect>
                                    <p:anim calcmode="lin" valueType="num">
                                      <p:cBhvr>
                                        <p:cTn id="46" dur="1000" fill="hold"/>
                                        <p:tgtEl>
                                          <p:spTgt spid="227"/>
                                        </p:tgtEl>
                                        <p:attrNameLst>
                                          <p:attrName>ppt_x</p:attrName>
                                        </p:attrNameLst>
                                      </p:cBhvr>
                                      <p:tavLst>
                                        <p:tav tm="0">
                                          <p:val>
                                            <p:strVal val="#ppt_x"/>
                                          </p:val>
                                        </p:tav>
                                        <p:tav tm="100000">
                                          <p:val>
                                            <p:strVal val="#ppt_x"/>
                                          </p:val>
                                        </p:tav>
                                      </p:tavLst>
                                    </p:anim>
                                    <p:anim calcmode="lin" valueType="num">
                                      <p:cBhvr>
                                        <p:cTn id="47" dur="1000" fill="hold"/>
                                        <p:tgtEl>
                                          <p:spTgt spid="227"/>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10" presetClass="entr" presetSubtype="0" fill="hold" nodeType="afterEffect">
                                  <p:stCondLst>
                                    <p:cond delay="0"/>
                                  </p:stCondLst>
                                  <p:childTnLst>
                                    <p:set>
                                      <p:cBhvr>
                                        <p:cTn id="50" dur="1" fill="hold">
                                          <p:stCondLst>
                                            <p:cond delay="0"/>
                                          </p:stCondLst>
                                        </p:cTn>
                                        <p:tgtEl>
                                          <p:spTgt spid="247">
                                            <p:txEl>
                                              <p:pRg st="0" end="0"/>
                                            </p:txEl>
                                          </p:spTgt>
                                        </p:tgtEl>
                                        <p:attrNameLst>
                                          <p:attrName>style.visibility</p:attrName>
                                        </p:attrNameLst>
                                      </p:cBhvr>
                                      <p:to>
                                        <p:strVal val="visible"/>
                                      </p:to>
                                    </p:set>
                                    <p:animEffect transition="in" filter="fade">
                                      <p:cBhvr>
                                        <p:cTn id="51" dur="500"/>
                                        <p:tgtEl>
                                          <p:spTgt spid="247">
                                            <p:txEl>
                                              <p:pRg st="0" end="0"/>
                                            </p:txEl>
                                          </p:spTgt>
                                        </p:tgtEl>
                                      </p:cBhvr>
                                    </p:animEffect>
                                  </p:childTnLst>
                                </p:cTn>
                              </p:par>
                            </p:childTnLst>
                          </p:cTn>
                        </p:par>
                        <p:par>
                          <p:cTn id="52" fill="hold">
                            <p:stCondLst>
                              <p:cond delay="7000"/>
                            </p:stCondLst>
                            <p:childTnLst>
                              <p:par>
                                <p:cTn id="53" presetID="10" presetClass="entr" presetSubtype="0" fill="hold" nodeType="afterEffect">
                                  <p:stCondLst>
                                    <p:cond delay="0"/>
                                  </p:stCondLst>
                                  <p:childTnLst>
                                    <p:set>
                                      <p:cBhvr>
                                        <p:cTn id="54" dur="1" fill="hold">
                                          <p:stCondLst>
                                            <p:cond delay="0"/>
                                          </p:stCondLst>
                                        </p:cTn>
                                        <p:tgtEl>
                                          <p:spTgt spid="151"/>
                                        </p:tgtEl>
                                        <p:attrNameLst>
                                          <p:attrName>style.visibility</p:attrName>
                                        </p:attrNameLst>
                                      </p:cBhvr>
                                      <p:to>
                                        <p:strVal val="visible"/>
                                      </p:to>
                                    </p:set>
                                    <p:animEffect transition="in" filter="fade">
                                      <p:cBhvr>
                                        <p:cTn id="55" dur="500"/>
                                        <p:tgtEl>
                                          <p:spTgt spid="151"/>
                                        </p:tgtEl>
                                      </p:cBhvr>
                                    </p:animEffect>
                                  </p:childTnLst>
                                </p:cTn>
                              </p:par>
                            </p:childTnLst>
                          </p:cTn>
                        </p:par>
                        <p:par>
                          <p:cTn id="56" fill="hold">
                            <p:stCondLst>
                              <p:cond delay="7500"/>
                            </p:stCondLst>
                            <p:childTnLst>
                              <p:par>
                                <p:cTn id="57" presetID="10" presetClass="entr" presetSubtype="0" fill="hold" nodeType="afterEffect">
                                  <p:stCondLst>
                                    <p:cond delay="0"/>
                                  </p:stCondLst>
                                  <p:childTnLst>
                                    <p:set>
                                      <p:cBhvr>
                                        <p:cTn id="58" dur="1" fill="hold">
                                          <p:stCondLst>
                                            <p:cond delay="0"/>
                                          </p:stCondLst>
                                        </p:cTn>
                                        <p:tgtEl>
                                          <p:spTgt spid="154"/>
                                        </p:tgtEl>
                                        <p:attrNameLst>
                                          <p:attrName>style.visibility</p:attrName>
                                        </p:attrNameLst>
                                      </p:cBhvr>
                                      <p:to>
                                        <p:strVal val="visible"/>
                                      </p:to>
                                    </p:set>
                                    <p:animEffect transition="in" filter="fade">
                                      <p:cBhvr>
                                        <p:cTn id="59" dur="500"/>
                                        <p:tgtEl>
                                          <p:spTgt spid="154"/>
                                        </p:tgtEl>
                                      </p:cBhvr>
                                    </p:animEffect>
                                  </p:childTnLst>
                                </p:cTn>
                              </p:par>
                            </p:childTnLst>
                          </p:cTn>
                        </p:par>
                        <p:par>
                          <p:cTn id="60" fill="hold">
                            <p:stCondLst>
                              <p:cond delay="8000"/>
                            </p:stCondLst>
                            <p:childTnLst>
                              <p:par>
                                <p:cTn id="61" presetID="10" presetClass="entr" presetSubtype="0" fill="hold" nodeType="afterEffect">
                                  <p:stCondLst>
                                    <p:cond delay="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500"/>
                                        <p:tgtEl>
                                          <p:spTgt spid="157"/>
                                        </p:tgtEl>
                                      </p:cBhvr>
                                    </p:animEffect>
                                  </p:childTnLst>
                                </p:cTn>
                              </p:par>
                            </p:childTnLst>
                          </p:cTn>
                        </p:par>
                        <p:par>
                          <p:cTn id="64" fill="hold">
                            <p:stCondLst>
                              <p:cond delay="8500"/>
                            </p:stCondLst>
                            <p:childTnLst>
                              <p:par>
                                <p:cTn id="65" presetID="10" presetClass="entr" presetSubtype="0" fill="hold" nodeType="afterEffect">
                                  <p:stCondLst>
                                    <p:cond delay="0"/>
                                  </p:stCondLst>
                                  <p:childTnLst>
                                    <p:set>
                                      <p:cBhvr>
                                        <p:cTn id="66" dur="1" fill="hold">
                                          <p:stCondLst>
                                            <p:cond delay="0"/>
                                          </p:stCondLst>
                                        </p:cTn>
                                        <p:tgtEl>
                                          <p:spTgt spid="160"/>
                                        </p:tgtEl>
                                        <p:attrNameLst>
                                          <p:attrName>style.visibility</p:attrName>
                                        </p:attrNameLst>
                                      </p:cBhvr>
                                      <p:to>
                                        <p:strVal val="visible"/>
                                      </p:to>
                                    </p:set>
                                    <p:animEffect transition="in" filter="fade">
                                      <p:cBhvr>
                                        <p:cTn id="6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7">
            <a:extLst>
              <a:ext uri="{FF2B5EF4-FFF2-40B4-BE49-F238E27FC236}">
                <a16:creationId xmlns="" xmlns:a16="http://schemas.microsoft.com/office/drawing/2014/main" id="{50ADD76C-3B60-42B8-8CE8-B27C91279CBF}"/>
              </a:ext>
            </a:extLst>
          </p:cNvPr>
          <p:cNvSpPr>
            <a:spLocks/>
          </p:cNvSpPr>
          <p:nvPr/>
        </p:nvSpPr>
        <p:spPr bwMode="auto">
          <a:xfrm flipH="1">
            <a:off x="8197962" y="364455"/>
            <a:ext cx="3994038" cy="2272398"/>
          </a:xfrm>
          <a:custGeom>
            <a:avLst/>
            <a:gdLst>
              <a:gd name="T0" fmla="*/ 1430 w 1430"/>
              <a:gd name="T1" fmla="*/ 0 h 660"/>
              <a:gd name="T2" fmla="*/ 1267 w 1430"/>
              <a:gd name="T3" fmla="*/ 334 h 660"/>
              <a:gd name="T4" fmla="*/ 1253 w 1430"/>
              <a:gd name="T5" fmla="*/ 358 h 660"/>
              <a:gd name="T6" fmla="*/ 1247 w 1430"/>
              <a:gd name="T7" fmla="*/ 367 h 660"/>
              <a:gd name="T8" fmla="*/ 1174 w 1430"/>
              <a:gd name="T9" fmla="*/ 422 h 660"/>
              <a:gd name="T10" fmla="*/ 1140 w 1430"/>
              <a:gd name="T11" fmla="*/ 427 h 660"/>
              <a:gd name="T12" fmla="*/ 1121 w 1430"/>
              <a:gd name="T13" fmla="*/ 427 h 660"/>
              <a:gd name="T14" fmla="*/ 141 w 1430"/>
              <a:gd name="T15" fmla="*/ 427 h 660"/>
              <a:gd name="T16" fmla="*/ 59 w 1430"/>
              <a:gd name="T17" fmla="*/ 470 h 660"/>
              <a:gd name="T18" fmla="*/ 24 w 1430"/>
              <a:gd name="T19" fmla="*/ 527 h 660"/>
              <a:gd name="T20" fmla="*/ 0 w 1430"/>
              <a:gd name="T21" fmla="*/ 660 h 660"/>
              <a:gd name="T22" fmla="*/ 0 w 1430"/>
              <a:gd name="T23" fmla="*/ 0 h 660"/>
              <a:gd name="T24" fmla="*/ 1430 w 1430"/>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0" h="660">
                <a:moveTo>
                  <a:pt x="1430" y="0"/>
                </a:moveTo>
                <a:cubicBezTo>
                  <a:pt x="1267" y="334"/>
                  <a:pt x="1267" y="334"/>
                  <a:pt x="1267" y="334"/>
                </a:cubicBezTo>
                <a:cubicBezTo>
                  <a:pt x="1262" y="343"/>
                  <a:pt x="1258" y="351"/>
                  <a:pt x="1253" y="358"/>
                </a:cubicBezTo>
                <a:cubicBezTo>
                  <a:pt x="1251" y="361"/>
                  <a:pt x="1249" y="364"/>
                  <a:pt x="1247" y="367"/>
                </a:cubicBezTo>
                <a:cubicBezTo>
                  <a:pt x="1227" y="394"/>
                  <a:pt x="1202" y="413"/>
                  <a:pt x="1174" y="422"/>
                </a:cubicBezTo>
                <a:cubicBezTo>
                  <a:pt x="1163" y="426"/>
                  <a:pt x="1151" y="427"/>
                  <a:pt x="1140" y="427"/>
                </a:cubicBezTo>
                <a:cubicBezTo>
                  <a:pt x="1140" y="427"/>
                  <a:pt x="1133" y="427"/>
                  <a:pt x="1121" y="427"/>
                </a:cubicBezTo>
                <a:cubicBezTo>
                  <a:pt x="141" y="427"/>
                  <a:pt x="141" y="427"/>
                  <a:pt x="141" y="427"/>
                </a:cubicBezTo>
                <a:cubicBezTo>
                  <a:pt x="114" y="427"/>
                  <a:pt x="84" y="441"/>
                  <a:pt x="59" y="470"/>
                </a:cubicBezTo>
                <a:cubicBezTo>
                  <a:pt x="46" y="485"/>
                  <a:pt x="33" y="504"/>
                  <a:pt x="24" y="527"/>
                </a:cubicBezTo>
                <a:cubicBezTo>
                  <a:pt x="9" y="562"/>
                  <a:pt x="0" y="606"/>
                  <a:pt x="0" y="660"/>
                </a:cubicBezTo>
                <a:cubicBezTo>
                  <a:pt x="0" y="0"/>
                  <a:pt x="0" y="0"/>
                  <a:pt x="0" y="0"/>
                </a:cubicBezTo>
                <a:lnTo>
                  <a:pt x="1430" y="0"/>
                </a:lnTo>
                <a:close/>
              </a:path>
            </a:pathLst>
          </a:custGeom>
          <a:gradFill>
            <a:gsLst>
              <a:gs pos="0">
                <a:srgbClr val="3EDCFC"/>
              </a:gs>
              <a:gs pos="49000">
                <a:srgbClr val="01A0D9"/>
              </a:gs>
            </a:gsLst>
            <a:lin ang="189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 xmlns:a16="http://schemas.microsoft.com/office/drawing/2014/main" id="{43489548-8229-48CC-A3B5-8219A86995E7}"/>
              </a:ext>
            </a:extLst>
          </p:cNvPr>
          <p:cNvSpPr>
            <a:spLocks/>
          </p:cNvSpPr>
          <p:nvPr/>
        </p:nvSpPr>
        <p:spPr bwMode="auto">
          <a:xfrm flipH="1">
            <a:off x="7566426" y="165529"/>
            <a:ext cx="4625574" cy="2272398"/>
          </a:xfrm>
          <a:custGeom>
            <a:avLst/>
            <a:gdLst>
              <a:gd name="T0" fmla="*/ 1471 w 1471"/>
              <a:gd name="T1" fmla="*/ 0 h 660"/>
              <a:gd name="T2" fmla="*/ 1303 w 1471"/>
              <a:gd name="T3" fmla="*/ 335 h 660"/>
              <a:gd name="T4" fmla="*/ 1289 w 1471"/>
              <a:gd name="T5" fmla="*/ 359 h 660"/>
              <a:gd name="T6" fmla="*/ 1282 w 1471"/>
              <a:gd name="T7" fmla="*/ 367 h 660"/>
              <a:gd name="T8" fmla="*/ 1208 w 1471"/>
              <a:gd name="T9" fmla="*/ 422 h 660"/>
              <a:gd name="T10" fmla="*/ 1172 w 1471"/>
              <a:gd name="T11" fmla="*/ 428 h 660"/>
              <a:gd name="T12" fmla="*/ 1153 w 1471"/>
              <a:gd name="T13" fmla="*/ 428 h 660"/>
              <a:gd name="T14" fmla="*/ 145 w 1471"/>
              <a:gd name="T15" fmla="*/ 428 h 660"/>
              <a:gd name="T16" fmla="*/ 61 w 1471"/>
              <a:gd name="T17" fmla="*/ 470 h 660"/>
              <a:gd name="T18" fmla="*/ 24 w 1471"/>
              <a:gd name="T19" fmla="*/ 528 h 660"/>
              <a:gd name="T20" fmla="*/ 0 w 1471"/>
              <a:gd name="T21" fmla="*/ 660 h 660"/>
              <a:gd name="T22" fmla="*/ 0 w 1471"/>
              <a:gd name="T23" fmla="*/ 0 h 660"/>
              <a:gd name="T24" fmla="*/ 1471 w 1471"/>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1" h="660">
                <a:moveTo>
                  <a:pt x="1471" y="0"/>
                </a:moveTo>
                <a:cubicBezTo>
                  <a:pt x="1303" y="335"/>
                  <a:pt x="1303" y="335"/>
                  <a:pt x="1303" y="335"/>
                </a:cubicBezTo>
                <a:cubicBezTo>
                  <a:pt x="1299" y="343"/>
                  <a:pt x="1294" y="351"/>
                  <a:pt x="1289" y="359"/>
                </a:cubicBezTo>
                <a:cubicBezTo>
                  <a:pt x="1287" y="362"/>
                  <a:pt x="1285" y="365"/>
                  <a:pt x="1282" y="367"/>
                </a:cubicBezTo>
                <a:cubicBezTo>
                  <a:pt x="1262" y="395"/>
                  <a:pt x="1236" y="414"/>
                  <a:pt x="1208" y="422"/>
                </a:cubicBezTo>
                <a:cubicBezTo>
                  <a:pt x="1197" y="426"/>
                  <a:pt x="1185" y="428"/>
                  <a:pt x="1172" y="428"/>
                </a:cubicBezTo>
                <a:cubicBezTo>
                  <a:pt x="1172" y="428"/>
                  <a:pt x="1166" y="428"/>
                  <a:pt x="1153" y="428"/>
                </a:cubicBezTo>
                <a:cubicBezTo>
                  <a:pt x="145" y="428"/>
                  <a:pt x="145" y="428"/>
                  <a:pt x="145" y="428"/>
                </a:cubicBezTo>
                <a:cubicBezTo>
                  <a:pt x="117" y="428"/>
                  <a:pt x="87" y="442"/>
                  <a:pt x="61" y="470"/>
                </a:cubicBezTo>
                <a:cubicBezTo>
                  <a:pt x="47" y="485"/>
                  <a:pt x="34" y="505"/>
                  <a:pt x="24" y="528"/>
                </a:cubicBezTo>
                <a:cubicBezTo>
                  <a:pt x="9" y="563"/>
                  <a:pt x="0" y="607"/>
                  <a:pt x="0" y="660"/>
                </a:cubicBezTo>
                <a:cubicBezTo>
                  <a:pt x="0" y="0"/>
                  <a:pt x="0" y="0"/>
                  <a:pt x="0" y="0"/>
                </a:cubicBezTo>
                <a:lnTo>
                  <a:pt x="1471" y="0"/>
                </a:lnTo>
                <a:close/>
              </a:path>
            </a:pathLst>
          </a:custGeom>
          <a:gradFill>
            <a:gsLst>
              <a:gs pos="100000">
                <a:schemeClr val="bg1"/>
              </a:gs>
              <a:gs pos="15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 xmlns:a16="http://schemas.microsoft.com/office/drawing/2014/main" id="{EE4F4282-A518-4F0B-8DBA-CC399B5790A9}"/>
              </a:ext>
            </a:extLst>
          </p:cNvPr>
          <p:cNvSpPr>
            <a:spLocks/>
          </p:cNvSpPr>
          <p:nvPr/>
        </p:nvSpPr>
        <p:spPr bwMode="auto">
          <a:xfrm flipH="1">
            <a:off x="7022841" y="0"/>
            <a:ext cx="5169159" cy="2272398"/>
          </a:xfrm>
          <a:custGeom>
            <a:avLst/>
            <a:gdLst>
              <a:gd name="T0" fmla="*/ 1504 w 1504"/>
              <a:gd name="T1" fmla="*/ 0 h 660"/>
              <a:gd name="T2" fmla="*/ 1333 w 1504"/>
              <a:gd name="T3" fmla="*/ 335 h 660"/>
              <a:gd name="T4" fmla="*/ 1318 w 1504"/>
              <a:gd name="T5" fmla="*/ 359 h 660"/>
              <a:gd name="T6" fmla="*/ 1312 w 1504"/>
              <a:gd name="T7" fmla="*/ 367 h 660"/>
              <a:gd name="T8" fmla="*/ 1236 w 1504"/>
              <a:gd name="T9" fmla="*/ 422 h 660"/>
              <a:gd name="T10" fmla="*/ 1199 w 1504"/>
              <a:gd name="T11" fmla="*/ 428 h 660"/>
              <a:gd name="T12" fmla="*/ 1180 w 1504"/>
              <a:gd name="T13" fmla="*/ 428 h 660"/>
              <a:gd name="T14" fmla="*/ 148 w 1504"/>
              <a:gd name="T15" fmla="*/ 428 h 660"/>
              <a:gd name="T16" fmla="*/ 62 w 1504"/>
              <a:gd name="T17" fmla="*/ 470 h 660"/>
              <a:gd name="T18" fmla="*/ 25 w 1504"/>
              <a:gd name="T19" fmla="*/ 528 h 660"/>
              <a:gd name="T20" fmla="*/ 0 w 1504"/>
              <a:gd name="T21" fmla="*/ 660 h 660"/>
              <a:gd name="T22" fmla="*/ 0 w 1504"/>
              <a:gd name="T23" fmla="*/ 0 h 660"/>
              <a:gd name="T24" fmla="*/ 1504 w 1504"/>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4" h="660">
                <a:moveTo>
                  <a:pt x="1504" y="0"/>
                </a:moveTo>
                <a:cubicBezTo>
                  <a:pt x="1333" y="335"/>
                  <a:pt x="1333" y="335"/>
                  <a:pt x="1333" y="335"/>
                </a:cubicBezTo>
                <a:cubicBezTo>
                  <a:pt x="1328" y="343"/>
                  <a:pt x="1323" y="351"/>
                  <a:pt x="1318" y="359"/>
                </a:cubicBezTo>
                <a:cubicBezTo>
                  <a:pt x="1316" y="362"/>
                  <a:pt x="1314" y="365"/>
                  <a:pt x="1312" y="367"/>
                </a:cubicBezTo>
                <a:cubicBezTo>
                  <a:pt x="1291" y="395"/>
                  <a:pt x="1264" y="414"/>
                  <a:pt x="1236" y="422"/>
                </a:cubicBezTo>
                <a:cubicBezTo>
                  <a:pt x="1224" y="426"/>
                  <a:pt x="1212" y="428"/>
                  <a:pt x="1199" y="428"/>
                </a:cubicBezTo>
                <a:cubicBezTo>
                  <a:pt x="1199" y="428"/>
                  <a:pt x="1192" y="428"/>
                  <a:pt x="1180" y="428"/>
                </a:cubicBezTo>
                <a:cubicBezTo>
                  <a:pt x="148" y="428"/>
                  <a:pt x="148" y="428"/>
                  <a:pt x="148" y="428"/>
                </a:cubicBezTo>
                <a:cubicBezTo>
                  <a:pt x="120" y="428"/>
                  <a:pt x="89" y="442"/>
                  <a:pt x="62" y="470"/>
                </a:cubicBezTo>
                <a:cubicBezTo>
                  <a:pt x="48" y="485"/>
                  <a:pt x="35" y="505"/>
                  <a:pt x="25" y="528"/>
                </a:cubicBezTo>
                <a:cubicBezTo>
                  <a:pt x="10" y="563"/>
                  <a:pt x="0" y="607"/>
                  <a:pt x="0" y="660"/>
                </a:cubicBezTo>
                <a:cubicBezTo>
                  <a:pt x="0" y="0"/>
                  <a:pt x="0" y="0"/>
                  <a:pt x="0" y="0"/>
                </a:cubicBezTo>
                <a:lnTo>
                  <a:pt x="1504" y="0"/>
                </a:lnTo>
                <a:close/>
              </a:path>
            </a:pathLst>
          </a:custGeom>
          <a:gradFill>
            <a:gsLst>
              <a:gs pos="100000">
                <a:srgbClr val="3EDCFC"/>
              </a:gs>
              <a:gs pos="7000">
                <a:srgbClr val="01A0D9"/>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 xmlns:a16="http://schemas.microsoft.com/office/drawing/2014/main" id="{3B9FAA58-D660-4BAA-BC48-6B93BE82F567}"/>
              </a:ext>
            </a:extLst>
          </p:cNvPr>
          <p:cNvSpPr/>
          <p:nvPr/>
        </p:nvSpPr>
        <p:spPr>
          <a:xfrm flipH="1">
            <a:off x="8675024" y="400537"/>
            <a:ext cx="223811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انفوجرافيك</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sp>
        <p:nvSpPr>
          <p:cNvPr id="27" name="TextBox 26">
            <a:extLst>
              <a:ext uri="{FF2B5EF4-FFF2-40B4-BE49-F238E27FC236}">
                <a16:creationId xmlns="" xmlns:a16="http://schemas.microsoft.com/office/drawing/2014/main" id="{49AB86AA-566C-4E0E-BCB0-44F8B678B003}"/>
              </a:ext>
            </a:extLst>
          </p:cNvPr>
          <p:cNvSpPr txBox="1"/>
          <p:nvPr/>
        </p:nvSpPr>
        <p:spPr>
          <a:xfrm>
            <a:off x="9623947" y="5759924"/>
            <a:ext cx="1872208" cy="830997"/>
          </a:xfrm>
          <a:prstGeom prst="rect">
            <a:avLst/>
          </a:prstGeom>
          <a:noFill/>
        </p:spPr>
        <p:txBody>
          <a:bodyPr wrap="square" rtlCol="0">
            <a:spAutoFit/>
          </a:bodyPr>
          <a:lstStyle/>
          <a:p>
            <a:pPr algn="ct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8" name="Rounded Rectangle 40">
            <a:extLst>
              <a:ext uri="{FF2B5EF4-FFF2-40B4-BE49-F238E27FC236}">
                <a16:creationId xmlns="" xmlns:a16="http://schemas.microsoft.com/office/drawing/2014/main" id="{25794A66-89D8-4B36-91FC-96CFA6A2BE04}"/>
              </a:ext>
            </a:extLst>
          </p:cNvPr>
          <p:cNvSpPr/>
          <p:nvPr/>
        </p:nvSpPr>
        <p:spPr>
          <a:xfrm rot="2942052">
            <a:off x="7271069" y="2156754"/>
            <a:ext cx="531756" cy="565706"/>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Freeform: Shape 28">
            <a:extLst>
              <a:ext uri="{FF2B5EF4-FFF2-40B4-BE49-F238E27FC236}">
                <a16:creationId xmlns="" xmlns:a16="http://schemas.microsoft.com/office/drawing/2014/main" id="{405B70CE-9847-41E7-A8DE-DFB849189F08}"/>
              </a:ext>
            </a:extLst>
          </p:cNvPr>
          <p:cNvSpPr/>
          <p:nvPr/>
        </p:nvSpPr>
        <p:spPr>
          <a:xfrm>
            <a:off x="10262856" y="4827254"/>
            <a:ext cx="606534" cy="609710"/>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endParaRPr lang="en-US"/>
          </a:p>
        </p:txBody>
      </p:sp>
      <p:grpSp>
        <p:nvGrpSpPr>
          <p:cNvPr id="17" name="그룹 101">
            <a:extLst>
              <a:ext uri="{FF2B5EF4-FFF2-40B4-BE49-F238E27FC236}">
                <a16:creationId xmlns="" xmlns:a16="http://schemas.microsoft.com/office/drawing/2014/main" id="{D82C7C19-9581-4287-8A10-535BBA196CFA}"/>
              </a:ext>
            </a:extLst>
          </p:cNvPr>
          <p:cNvGrpSpPr/>
          <p:nvPr/>
        </p:nvGrpSpPr>
        <p:grpSpPr>
          <a:xfrm>
            <a:off x="7727979" y="4403606"/>
            <a:ext cx="3892427" cy="827075"/>
            <a:chOff x="1832146" y="1840455"/>
            <a:chExt cx="3892427" cy="827075"/>
          </a:xfrm>
          <a:solidFill>
            <a:schemeClr val="accent1"/>
          </a:solidFill>
        </p:grpSpPr>
        <p:sp>
          <p:nvSpPr>
            <p:cNvPr id="18" name="Round Same Side Corner Rectangle 8">
              <a:extLst>
                <a:ext uri="{FF2B5EF4-FFF2-40B4-BE49-F238E27FC236}">
                  <a16:creationId xmlns="" xmlns:a16="http://schemas.microsoft.com/office/drawing/2014/main" id="{926D5FCA-20C4-4AB0-A1FB-C70FBFDFB85D}"/>
                </a:ext>
              </a:extLst>
            </p:cNvPr>
            <p:cNvSpPr/>
            <p:nvPr/>
          </p:nvSpPr>
          <p:spPr>
            <a:xfrm>
              <a:off x="1832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19" name="Round Same Side Corner Rectangle 8">
              <a:extLst>
                <a:ext uri="{FF2B5EF4-FFF2-40B4-BE49-F238E27FC236}">
                  <a16:creationId xmlns="" xmlns:a16="http://schemas.microsoft.com/office/drawing/2014/main" id="{53327778-4449-41CB-B4F0-653017B59D67}"/>
                </a:ext>
              </a:extLst>
            </p:cNvPr>
            <p:cNvSpPr/>
            <p:nvPr/>
          </p:nvSpPr>
          <p:spPr>
            <a:xfrm>
              <a:off x="2229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0" name="Round Same Side Corner Rectangle 8">
              <a:extLst>
                <a:ext uri="{FF2B5EF4-FFF2-40B4-BE49-F238E27FC236}">
                  <a16:creationId xmlns="" xmlns:a16="http://schemas.microsoft.com/office/drawing/2014/main" id="{BD9F12FB-890E-4625-9DFD-99F0E53B6CBC}"/>
                </a:ext>
              </a:extLst>
            </p:cNvPr>
            <p:cNvSpPr/>
            <p:nvPr/>
          </p:nvSpPr>
          <p:spPr>
            <a:xfrm>
              <a:off x="2627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1" name="Round Same Side Corner Rectangle 8">
              <a:extLst>
                <a:ext uri="{FF2B5EF4-FFF2-40B4-BE49-F238E27FC236}">
                  <a16:creationId xmlns="" xmlns:a16="http://schemas.microsoft.com/office/drawing/2014/main" id="{00A5051E-E439-4C8A-9BFF-EC0A7AC461EE}"/>
                </a:ext>
              </a:extLst>
            </p:cNvPr>
            <p:cNvSpPr/>
            <p:nvPr/>
          </p:nvSpPr>
          <p:spPr>
            <a:xfrm>
              <a:off x="3024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2" name="Round Same Side Corner Rectangle 8">
              <a:extLst>
                <a:ext uri="{FF2B5EF4-FFF2-40B4-BE49-F238E27FC236}">
                  <a16:creationId xmlns="" xmlns:a16="http://schemas.microsoft.com/office/drawing/2014/main" id="{0B8CB26F-F026-4881-AED3-8174DA5B9B23}"/>
                </a:ext>
              </a:extLst>
            </p:cNvPr>
            <p:cNvSpPr/>
            <p:nvPr/>
          </p:nvSpPr>
          <p:spPr>
            <a:xfrm>
              <a:off x="34225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3" name="Round Same Side Corner Rectangle 8">
              <a:extLst>
                <a:ext uri="{FF2B5EF4-FFF2-40B4-BE49-F238E27FC236}">
                  <a16:creationId xmlns="" xmlns:a16="http://schemas.microsoft.com/office/drawing/2014/main" id="{8868A723-E5DB-466C-B829-4D0EC9F7A05C}"/>
                </a:ext>
              </a:extLst>
            </p:cNvPr>
            <p:cNvSpPr/>
            <p:nvPr/>
          </p:nvSpPr>
          <p:spPr>
            <a:xfrm>
              <a:off x="3820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4" name="Round Same Side Corner Rectangle 8">
              <a:extLst>
                <a:ext uri="{FF2B5EF4-FFF2-40B4-BE49-F238E27FC236}">
                  <a16:creationId xmlns="" xmlns:a16="http://schemas.microsoft.com/office/drawing/2014/main" id="{22F4497B-94CA-4386-ABF8-2DE1F1F670B3}"/>
                </a:ext>
              </a:extLst>
            </p:cNvPr>
            <p:cNvSpPr/>
            <p:nvPr/>
          </p:nvSpPr>
          <p:spPr>
            <a:xfrm>
              <a:off x="4217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5" name="Round Same Side Corner Rectangle 8">
              <a:extLst>
                <a:ext uri="{FF2B5EF4-FFF2-40B4-BE49-F238E27FC236}">
                  <a16:creationId xmlns="" xmlns:a16="http://schemas.microsoft.com/office/drawing/2014/main" id="{B490337E-8ADE-45D4-9A78-96AC0BDACFB8}"/>
                </a:ext>
              </a:extLst>
            </p:cNvPr>
            <p:cNvSpPr/>
            <p:nvPr/>
          </p:nvSpPr>
          <p:spPr>
            <a:xfrm>
              <a:off x="4615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5" name="Round Same Side Corner Rectangle 8">
              <a:extLst>
                <a:ext uri="{FF2B5EF4-FFF2-40B4-BE49-F238E27FC236}">
                  <a16:creationId xmlns="" xmlns:a16="http://schemas.microsoft.com/office/drawing/2014/main" id="{B28084F1-D390-4960-971F-5C96737567A6}"/>
                </a:ext>
              </a:extLst>
            </p:cNvPr>
            <p:cNvSpPr/>
            <p:nvPr/>
          </p:nvSpPr>
          <p:spPr>
            <a:xfrm>
              <a:off x="5012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6" name="Round Same Side Corner Rectangle 8">
              <a:extLst>
                <a:ext uri="{FF2B5EF4-FFF2-40B4-BE49-F238E27FC236}">
                  <a16:creationId xmlns="" xmlns:a16="http://schemas.microsoft.com/office/drawing/2014/main" id="{F2D06CE7-5091-4D3D-A2BB-8DBC88E472EC}"/>
                </a:ext>
              </a:extLst>
            </p:cNvPr>
            <p:cNvSpPr/>
            <p:nvPr/>
          </p:nvSpPr>
          <p:spPr>
            <a:xfrm>
              <a:off x="5410543"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37" name="그룹 90">
            <a:extLst>
              <a:ext uri="{FF2B5EF4-FFF2-40B4-BE49-F238E27FC236}">
                <a16:creationId xmlns="" xmlns:a16="http://schemas.microsoft.com/office/drawing/2014/main" id="{0A951A40-AE97-40B3-9E6A-11B9D07D82BF}"/>
              </a:ext>
            </a:extLst>
          </p:cNvPr>
          <p:cNvGrpSpPr/>
          <p:nvPr/>
        </p:nvGrpSpPr>
        <p:grpSpPr>
          <a:xfrm>
            <a:off x="7727979" y="3257249"/>
            <a:ext cx="3892427" cy="827075"/>
            <a:chOff x="1832146" y="1840455"/>
            <a:chExt cx="3892427" cy="827075"/>
          </a:xfrm>
          <a:solidFill>
            <a:schemeClr val="tx1">
              <a:lumMod val="65000"/>
              <a:lumOff val="35000"/>
            </a:schemeClr>
          </a:solidFill>
        </p:grpSpPr>
        <p:sp>
          <p:nvSpPr>
            <p:cNvPr id="38" name="Round Same Side Corner Rectangle 8">
              <a:extLst>
                <a:ext uri="{FF2B5EF4-FFF2-40B4-BE49-F238E27FC236}">
                  <a16:creationId xmlns="" xmlns:a16="http://schemas.microsoft.com/office/drawing/2014/main" id="{FA026C4B-7BA8-41C9-A74D-06FA4F2C4D65}"/>
                </a:ext>
              </a:extLst>
            </p:cNvPr>
            <p:cNvSpPr/>
            <p:nvPr/>
          </p:nvSpPr>
          <p:spPr>
            <a:xfrm>
              <a:off x="1832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9" name="Round Same Side Corner Rectangle 8">
              <a:extLst>
                <a:ext uri="{FF2B5EF4-FFF2-40B4-BE49-F238E27FC236}">
                  <a16:creationId xmlns="" xmlns:a16="http://schemas.microsoft.com/office/drawing/2014/main" id="{D8D703AC-C7CB-48D3-BE9E-F024892FCD31}"/>
                </a:ext>
              </a:extLst>
            </p:cNvPr>
            <p:cNvSpPr/>
            <p:nvPr/>
          </p:nvSpPr>
          <p:spPr>
            <a:xfrm>
              <a:off x="2229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0" name="Round Same Side Corner Rectangle 8">
              <a:extLst>
                <a:ext uri="{FF2B5EF4-FFF2-40B4-BE49-F238E27FC236}">
                  <a16:creationId xmlns="" xmlns:a16="http://schemas.microsoft.com/office/drawing/2014/main" id="{32AB8A98-E864-4A0A-843B-9D1B362FCEFF}"/>
                </a:ext>
              </a:extLst>
            </p:cNvPr>
            <p:cNvSpPr/>
            <p:nvPr/>
          </p:nvSpPr>
          <p:spPr>
            <a:xfrm>
              <a:off x="2627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1" name="Round Same Side Corner Rectangle 8">
              <a:extLst>
                <a:ext uri="{FF2B5EF4-FFF2-40B4-BE49-F238E27FC236}">
                  <a16:creationId xmlns="" xmlns:a16="http://schemas.microsoft.com/office/drawing/2014/main" id="{094D0896-29D2-4718-88FA-F72967C5D55C}"/>
                </a:ext>
              </a:extLst>
            </p:cNvPr>
            <p:cNvSpPr/>
            <p:nvPr/>
          </p:nvSpPr>
          <p:spPr>
            <a:xfrm>
              <a:off x="3024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2" name="Round Same Side Corner Rectangle 8">
              <a:extLst>
                <a:ext uri="{FF2B5EF4-FFF2-40B4-BE49-F238E27FC236}">
                  <a16:creationId xmlns="" xmlns:a16="http://schemas.microsoft.com/office/drawing/2014/main" id="{4A10F37D-B4BD-4466-94E5-9C0E87C53FB8}"/>
                </a:ext>
              </a:extLst>
            </p:cNvPr>
            <p:cNvSpPr/>
            <p:nvPr/>
          </p:nvSpPr>
          <p:spPr>
            <a:xfrm>
              <a:off x="34225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3" name="Round Same Side Corner Rectangle 8">
              <a:extLst>
                <a:ext uri="{FF2B5EF4-FFF2-40B4-BE49-F238E27FC236}">
                  <a16:creationId xmlns="" xmlns:a16="http://schemas.microsoft.com/office/drawing/2014/main" id="{83C4E47B-78F0-4B69-B98B-21CFF7E9265E}"/>
                </a:ext>
              </a:extLst>
            </p:cNvPr>
            <p:cNvSpPr/>
            <p:nvPr/>
          </p:nvSpPr>
          <p:spPr>
            <a:xfrm>
              <a:off x="3820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4" name="Round Same Side Corner Rectangle 8">
              <a:extLst>
                <a:ext uri="{FF2B5EF4-FFF2-40B4-BE49-F238E27FC236}">
                  <a16:creationId xmlns="" xmlns:a16="http://schemas.microsoft.com/office/drawing/2014/main" id="{CF50CA75-5479-417D-91A8-D9129D9B51C7}"/>
                </a:ext>
              </a:extLst>
            </p:cNvPr>
            <p:cNvSpPr/>
            <p:nvPr/>
          </p:nvSpPr>
          <p:spPr>
            <a:xfrm>
              <a:off x="4217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5" name="Round Same Side Corner Rectangle 8">
              <a:extLst>
                <a:ext uri="{FF2B5EF4-FFF2-40B4-BE49-F238E27FC236}">
                  <a16:creationId xmlns="" xmlns:a16="http://schemas.microsoft.com/office/drawing/2014/main" id="{E7ED5AF7-F9D6-4168-A48D-C7797A1E5EB7}"/>
                </a:ext>
              </a:extLst>
            </p:cNvPr>
            <p:cNvSpPr/>
            <p:nvPr/>
          </p:nvSpPr>
          <p:spPr>
            <a:xfrm>
              <a:off x="4615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6" name="Round Same Side Corner Rectangle 8">
              <a:extLst>
                <a:ext uri="{FF2B5EF4-FFF2-40B4-BE49-F238E27FC236}">
                  <a16:creationId xmlns="" xmlns:a16="http://schemas.microsoft.com/office/drawing/2014/main" id="{8B0EE132-1331-4A21-892F-1829E675F8FF}"/>
                </a:ext>
              </a:extLst>
            </p:cNvPr>
            <p:cNvSpPr/>
            <p:nvPr/>
          </p:nvSpPr>
          <p:spPr>
            <a:xfrm>
              <a:off x="5012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7" name="Round Same Side Corner Rectangle 8">
              <a:extLst>
                <a:ext uri="{FF2B5EF4-FFF2-40B4-BE49-F238E27FC236}">
                  <a16:creationId xmlns="" xmlns:a16="http://schemas.microsoft.com/office/drawing/2014/main" id="{FFC31945-6B51-473B-A26B-4E17AE6F4898}"/>
                </a:ext>
              </a:extLst>
            </p:cNvPr>
            <p:cNvSpPr/>
            <p:nvPr/>
          </p:nvSpPr>
          <p:spPr>
            <a:xfrm>
              <a:off x="5410543"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48" name="그룹 112">
            <a:extLst>
              <a:ext uri="{FF2B5EF4-FFF2-40B4-BE49-F238E27FC236}">
                <a16:creationId xmlns="" xmlns:a16="http://schemas.microsoft.com/office/drawing/2014/main" id="{3DA5B7EF-4312-4604-B849-05516B7D9B9E}"/>
              </a:ext>
            </a:extLst>
          </p:cNvPr>
          <p:cNvGrpSpPr/>
          <p:nvPr/>
        </p:nvGrpSpPr>
        <p:grpSpPr>
          <a:xfrm>
            <a:off x="7727979" y="5549962"/>
            <a:ext cx="3892427" cy="827075"/>
            <a:chOff x="1832146" y="1840455"/>
            <a:chExt cx="3892427" cy="827075"/>
          </a:xfrm>
          <a:solidFill>
            <a:srgbClr val="00B050"/>
          </a:solidFill>
        </p:grpSpPr>
        <p:sp>
          <p:nvSpPr>
            <p:cNvPr id="49" name="Round Same Side Corner Rectangle 8">
              <a:extLst>
                <a:ext uri="{FF2B5EF4-FFF2-40B4-BE49-F238E27FC236}">
                  <a16:creationId xmlns="" xmlns:a16="http://schemas.microsoft.com/office/drawing/2014/main" id="{C3AA6B88-6302-46DB-BD56-ECCEEC839C54}"/>
                </a:ext>
              </a:extLst>
            </p:cNvPr>
            <p:cNvSpPr/>
            <p:nvPr/>
          </p:nvSpPr>
          <p:spPr>
            <a:xfrm>
              <a:off x="1832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0" name="Round Same Side Corner Rectangle 8">
              <a:extLst>
                <a:ext uri="{FF2B5EF4-FFF2-40B4-BE49-F238E27FC236}">
                  <a16:creationId xmlns="" xmlns:a16="http://schemas.microsoft.com/office/drawing/2014/main" id="{E722279F-F800-4D2D-8571-BCEB44CD25C7}"/>
                </a:ext>
              </a:extLst>
            </p:cNvPr>
            <p:cNvSpPr/>
            <p:nvPr/>
          </p:nvSpPr>
          <p:spPr>
            <a:xfrm>
              <a:off x="2229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1" name="Round Same Side Corner Rectangle 8">
              <a:extLst>
                <a:ext uri="{FF2B5EF4-FFF2-40B4-BE49-F238E27FC236}">
                  <a16:creationId xmlns="" xmlns:a16="http://schemas.microsoft.com/office/drawing/2014/main" id="{F6BE6AF8-0D72-48BF-BC60-F280EA848393}"/>
                </a:ext>
              </a:extLst>
            </p:cNvPr>
            <p:cNvSpPr/>
            <p:nvPr/>
          </p:nvSpPr>
          <p:spPr>
            <a:xfrm>
              <a:off x="2627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2" name="Round Same Side Corner Rectangle 8">
              <a:extLst>
                <a:ext uri="{FF2B5EF4-FFF2-40B4-BE49-F238E27FC236}">
                  <a16:creationId xmlns="" xmlns:a16="http://schemas.microsoft.com/office/drawing/2014/main" id="{05CFCF58-B7D1-4059-B5E5-0B7787EC0F19}"/>
                </a:ext>
              </a:extLst>
            </p:cNvPr>
            <p:cNvSpPr/>
            <p:nvPr/>
          </p:nvSpPr>
          <p:spPr>
            <a:xfrm>
              <a:off x="3024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4" name="Round Same Side Corner Rectangle 8">
              <a:extLst>
                <a:ext uri="{FF2B5EF4-FFF2-40B4-BE49-F238E27FC236}">
                  <a16:creationId xmlns="" xmlns:a16="http://schemas.microsoft.com/office/drawing/2014/main" id="{8E2282F4-1F97-43B5-9C1C-C90ECCD1CA4C}"/>
                </a:ext>
              </a:extLst>
            </p:cNvPr>
            <p:cNvSpPr/>
            <p:nvPr/>
          </p:nvSpPr>
          <p:spPr>
            <a:xfrm>
              <a:off x="34225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5" name="Round Same Side Corner Rectangle 8">
              <a:extLst>
                <a:ext uri="{FF2B5EF4-FFF2-40B4-BE49-F238E27FC236}">
                  <a16:creationId xmlns="" xmlns:a16="http://schemas.microsoft.com/office/drawing/2014/main" id="{83CDD8B0-7A14-42C3-BABE-468843D14D0E}"/>
                </a:ext>
              </a:extLst>
            </p:cNvPr>
            <p:cNvSpPr/>
            <p:nvPr/>
          </p:nvSpPr>
          <p:spPr>
            <a:xfrm>
              <a:off x="3820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6" name="Round Same Side Corner Rectangle 8">
              <a:extLst>
                <a:ext uri="{FF2B5EF4-FFF2-40B4-BE49-F238E27FC236}">
                  <a16:creationId xmlns="" xmlns:a16="http://schemas.microsoft.com/office/drawing/2014/main" id="{A6B0CAA6-6643-47E7-94BE-A57A2CC17890}"/>
                </a:ext>
              </a:extLst>
            </p:cNvPr>
            <p:cNvSpPr/>
            <p:nvPr/>
          </p:nvSpPr>
          <p:spPr>
            <a:xfrm>
              <a:off x="4217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7" name="Round Same Side Corner Rectangle 8">
              <a:extLst>
                <a:ext uri="{FF2B5EF4-FFF2-40B4-BE49-F238E27FC236}">
                  <a16:creationId xmlns="" xmlns:a16="http://schemas.microsoft.com/office/drawing/2014/main" id="{9636F3FC-AEB9-4DEA-B28F-188A2928ABD0}"/>
                </a:ext>
              </a:extLst>
            </p:cNvPr>
            <p:cNvSpPr/>
            <p:nvPr/>
          </p:nvSpPr>
          <p:spPr>
            <a:xfrm>
              <a:off x="4615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8" name="Round Same Side Corner Rectangle 8">
              <a:extLst>
                <a:ext uri="{FF2B5EF4-FFF2-40B4-BE49-F238E27FC236}">
                  <a16:creationId xmlns="" xmlns:a16="http://schemas.microsoft.com/office/drawing/2014/main" id="{0E062D05-8B2E-49ED-9365-3E9089C17161}"/>
                </a:ext>
              </a:extLst>
            </p:cNvPr>
            <p:cNvSpPr/>
            <p:nvPr/>
          </p:nvSpPr>
          <p:spPr>
            <a:xfrm>
              <a:off x="5012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9" name="Round Same Side Corner Rectangle 8">
              <a:extLst>
                <a:ext uri="{FF2B5EF4-FFF2-40B4-BE49-F238E27FC236}">
                  <a16:creationId xmlns="" xmlns:a16="http://schemas.microsoft.com/office/drawing/2014/main" id="{06EC0B01-4D58-483A-BF50-76F537729256}"/>
                </a:ext>
              </a:extLst>
            </p:cNvPr>
            <p:cNvSpPr/>
            <p:nvPr/>
          </p:nvSpPr>
          <p:spPr>
            <a:xfrm>
              <a:off x="5410543"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60" name="그룹 64">
            <a:extLst>
              <a:ext uri="{FF2B5EF4-FFF2-40B4-BE49-F238E27FC236}">
                <a16:creationId xmlns="" xmlns:a16="http://schemas.microsoft.com/office/drawing/2014/main" id="{FEA8E046-C39C-42E8-93E9-C83E98A309C2}"/>
              </a:ext>
            </a:extLst>
          </p:cNvPr>
          <p:cNvGrpSpPr/>
          <p:nvPr/>
        </p:nvGrpSpPr>
        <p:grpSpPr>
          <a:xfrm>
            <a:off x="7727979" y="2110892"/>
            <a:ext cx="3892427" cy="827075"/>
            <a:chOff x="1832146" y="1840455"/>
            <a:chExt cx="3892427" cy="827075"/>
          </a:xfrm>
          <a:solidFill>
            <a:srgbClr val="29C5F9"/>
          </a:solidFill>
        </p:grpSpPr>
        <p:sp>
          <p:nvSpPr>
            <p:cNvPr id="61" name="Round Same Side Corner Rectangle 8">
              <a:extLst>
                <a:ext uri="{FF2B5EF4-FFF2-40B4-BE49-F238E27FC236}">
                  <a16:creationId xmlns="" xmlns:a16="http://schemas.microsoft.com/office/drawing/2014/main" id="{5752B284-0AFB-401A-BCD7-BF48471C72AF}"/>
                </a:ext>
              </a:extLst>
            </p:cNvPr>
            <p:cNvSpPr/>
            <p:nvPr/>
          </p:nvSpPr>
          <p:spPr>
            <a:xfrm>
              <a:off x="1832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2" name="Round Same Side Corner Rectangle 8">
              <a:extLst>
                <a:ext uri="{FF2B5EF4-FFF2-40B4-BE49-F238E27FC236}">
                  <a16:creationId xmlns="" xmlns:a16="http://schemas.microsoft.com/office/drawing/2014/main" id="{E3308C49-DF89-4A4E-BE4D-A22BEB404E0F}"/>
                </a:ext>
              </a:extLst>
            </p:cNvPr>
            <p:cNvSpPr/>
            <p:nvPr/>
          </p:nvSpPr>
          <p:spPr>
            <a:xfrm>
              <a:off x="2229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3" name="Round Same Side Corner Rectangle 8">
              <a:extLst>
                <a:ext uri="{FF2B5EF4-FFF2-40B4-BE49-F238E27FC236}">
                  <a16:creationId xmlns="" xmlns:a16="http://schemas.microsoft.com/office/drawing/2014/main" id="{4BD04CF0-E789-4E29-9113-3E4030C18AA5}"/>
                </a:ext>
              </a:extLst>
            </p:cNvPr>
            <p:cNvSpPr/>
            <p:nvPr/>
          </p:nvSpPr>
          <p:spPr>
            <a:xfrm>
              <a:off x="2627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4" name="Round Same Side Corner Rectangle 8">
              <a:extLst>
                <a:ext uri="{FF2B5EF4-FFF2-40B4-BE49-F238E27FC236}">
                  <a16:creationId xmlns="" xmlns:a16="http://schemas.microsoft.com/office/drawing/2014/main" id="{944B63EA-60EE-41B2-8B80-23B6829CED0B}"/>
                </a:ext>
              </a:extLst>
            </p:cNvPr>
            <p:cNvSpPr/>
            <p:nvPr/>
          </p:nvSpPr>
          <p:spPr>
            <a:xfrm>
              <a:off x="3024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5" name="Round Same Side Corner Rectangle 8">
              <a:extLst>
                <a:ext uri="{FF2B5EF4-FFF2-40B4-BE49-F238E27FC236}">
                  <a16:creationId xmlns="" xmlns:a16="http://schemas.microsoft.com/office/drawing/2014/main" id="{932C3C1F-5106-43EE-8173-57DCD7AAA3C6}"/>
                </a:ext>
              </a:extLst>
            </p:cNvPr>
            <p:cNvSpPr/>
            <p:nvPr/>
          </p:nvSpPr>
          <p:spPr>
            <a:xfrm>
              <a:off x="34225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6" name="Round Same Side Corner Rectangle 8">
              <a:extLst>
                <a:ext uri="{FF2B5EF4-FFF2-40B4-BE49-F238E27FC236}">
                  <a16:creationId xmlns="" xmlns:a16="http://schemas.microsoft.com/office/drawing/2014/main" id="{47BCC3BD-4B8F-41BE-8555-B9BEBDBBE9A1}"/>
                </a:ext>
              </a:extLst>
            </p:cNvPr>
            <p:cNvSpPr/>
            <p:nvPr/>
          </p:nvSpPr>
          <p:spPr>
            <a:xfrm>
              <a:off x="38201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7" name="Round Same Side Corner Rectangle 8">
              <a:extLst>
                <a:ext uri="{FF2B5EF4-FFF2-40B4-BE49-F238E27FC236}">
                  <a16:creationId xmlns="" xmlns:a16="http://schemas.microsoft.com/office/drawing/2014/main" id="{E8F41343-3E95-458F-AE9E-D7C3965763A7}"/>
                </a:ext>
              </a:extLst>
            </p:cNvPr>
            <p:cNvSpPr/>
            <p:nvPr/>
          </p:nvSpPr>
          <p:spPr>
            <a:xfrm>
              <a:off x="42177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8" name="Round Same Side Corner Rectangle 8">
              <a:extLst>
                <a:ext uri="{FF2B5EF4-FFF2-40B4-BE49-F238E27FC236}">
                  <a16:creationId xmlns="" xmlns:a16="http://schemas.microsoft.com/office/drawing/2014/main" id="{E845AACF-4E34-41B9-8742-BB3C17CE9E06}"/>
                </a:ext>
              </a:extLst>
            </p:cNvPr>
            <p:cNvSpPr/>
            <p:nvPr/>
          </p:nvSpPr>
          <p:spPr>
            <a:xfrm>
              <a:off x="46153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69" name="Round Same Side Corner Rectangle 8">
              <a:extLst>
                <a:ext uri="{FF2B5EF4-FFF2-40B4-BE49-F238E27FC236}">
                  <a16:creationId xmlns="" xmlns:a16="http://schemas.microsoft.com/office/drawing/2014/main" id="{60911032-8791-41B4-8BB8-5E0954EE59AA}"/>
                </a:ext>
              </a:extLst>
            </p:cNvPr>
            <p:cNvSpPr/>
            <p:nvPr/>
          </p:nvSpPr>
          <p:spPr>
            <a:xfrm>
              <a:off x="5012946"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70" name="Round Same Side Corner Rectangle 8">
              <a:extLst>
                <a:ext uri="{FF2B5EF4-FFF2-40B4-BE49-F238E27FC236}">
                  <a16:creationId xmlns="" xmlns:a16="http://schemas.microsoft.com/office/drawing/2014/main" id="{74B1A7E0-FE69-48A7-A32D-D758BE921C5C}"/>
                </a:ext>
              </a:extLst>
            </p:cNvPr>
            <p:cNvSpPr/>
            <p:nvPr/>
          </p:nvSpPr>
          <p:spPr>
            <a:xfrm>
              <a:off x="5410543" y="1840455"/>
              <a:ext cx="314030" cy="82707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sp>
        <p:nvSpPr>
          <p:cNvPr id="71" name="TextBox 70">
            <a:extLst>
              <a:ext uri="{FF2B5EF4-FFF2-40B4-BE49-F238E27FC236}">
                <a16:creationId xmlns="" xmlns:a16="http://schemas.microsoft.com/office/drawing/2014/main" id="{E8CC0E0E-B34B-44E1-B882-BC1649A13C71}"/>
              </a:ext>
            </a:extLst>
          </p:cNvPr>
          <p:cNvSpPr txBox="1"/>
          <p:nvPr/>
        </p:nvSpPr>
        <p:spPr>
          <a:xfrm>
            <a:off x="6414449" y="5732666"/>
            <a:ext cx="1142420" cy="584775"/>
          </a:xfrm>
          <a:prstGeom prst="rect">
            <a:avLst/>
          </a:prstGeom>
          <a:noFill/>
        </p:spPr>
        <p:txBody>
          <a:bodyPr wrap="square" rtlCol="0">
            <a:spAutoFit/>
          </a:bodyPr>
          <a:lstStyle/>
          <a:p>
            <a:pPr algn="ctr"/>
            <a:r>
              <a:rPr lang="en-US" altLang="ko-KR" sz="3200" b="1" dirty="0">
                <a:solidFill>
                  <a:schemeClr val="tx1">
                    <a:lumMod val="75000"/>
                    <a:lumOff val="25000"/>
                  </a:schemeClr>
                </a:solidFill>
                <a:latin typeface="Neo Sans Arabic" panose="020B0504030504040204" pitchFamily="34" charset="-78"/>
                <a:cs typeface="Neo Sans Arabic" panose="020B0504030504040204" pitchFamily="34" charset="-78"/>
              </a:rPr>
              <a:t>60%</a:t>
            </a:r>
            <a:endParaRPr lang="ko-KR" altLang="en-US" sz="32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72" name="TextBox 71">
            <a:extLst>
              <a:ext uri="{FF2B5EF4-FFF2-40B4-BE49-F238E27FC236}">
                <a16:creationId xmlns="" xmlns:a16="http://schemas.microsoft.com/office/drawing/2014/main" id="{BFECA579-C9DF-4894-BD56-A2BBA59F74FB}"/>
              </a:ext>
            </a:extLst>
          </p:cNvPr>
          <p:cNvSpPr txBox="1"/>
          <p:nvPr/>
        </p:nvSpPr>
        <p:spPr>
          <a:xfrm>
            <a:off x="6414449" y="4586310"/>
            <a:ext cx="1142420" cy="584775"/>
          </a:xfrm>
          <a:prstGeom prst="rect">
            <a:avLst/>
          </a:prstGeom>
          <a:noFill/>
        </p:spPr>
        <p:txBody>
          <a:bodyPr wrap="square" rtlCol="0">
            <a:spAutoFit/>
          </a:bodyPr>
          <a:lstStyle/>
          <a:p>
            <a:pPr algn="ctr"/>
            <a:r>
              <a:rPr lang="en-US" altLang="ko-KR" sz="3200" b="1" dirty="0">
                <a:solidFill>
                  <a:schemeClr val="tx1">
                    <a:lumMod val="75000"/>
                    <a:lumOff val="25000"/>
                  </a:schemeClr>
                </a:solidFill>
                <a:latin typeface="Neo Sans Arabic" panose="020B0504030504040204" pitchFamily="34" charset="-78"/>
                <a:cs typeface="Neo Sans Arabic" panose="020B0504030504040204" pitchFamily="34" charset="-78"/>
              </a:rPr>
              <a:t>80%</a:t>
            </a:r>
            <a:endParaRPr lang="ko-KR" altLang="en-US" sz="32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73" name="TextBox 72">
            <a:extLst>
              <a:ext uri="{FF2B5EF4-FFF2-40B4-BE49-F238E27FC236}">
                <a16:creationId xmlns="" xmlns:a16="http://schemas.microsoft.com/office/drawing/2014/main" id="{18AE55F9-E6AC-452C-878B-23438F729F83}"/>
              </a:ext>
            </a:extLst>
          </p:cNvPr>
          <p:cNvSpPr txBox="1"/>
          <p:nvPr/>
        </p:nvSpPr>
        <p:spPr>
          <a:xfrm>
            <a:off x="6414449" y="3439954"/>
            <a:ext cx="1142420" cy="584775"/>
          </a:xfrm>
          <a:prstGeom prst="rect">
            <a:avLst/>
          </a:prstGeom>
          <a:noFill/>
        </p:spPr>
        <p:txBody>
          <a:bodyPr wrap="square" rtlCol="0">
            <a:spAutoFit/>
          </a:bodyPr>
          <a:lstStyle/>
          <a:p>
            <a:pPr algn="ctr"/>
            <a:r>
              <a:rPr lang="en-US" altLang="ko-KR" sz="3200" b="1" dirty="0">
                <a:solidFill>
                  <a:schemeClr val="tx1">
                    <a:lumMod val="75000"/>
                    <a:lumOff val="25000"/>
                  </a:schemeClr>
                </a:solidFill>
                <a:latin typeface="Neo Sans Arabic" panose="020B0504030504040204" pitchFamily="34" charset="-78"/>
                <a:cs typeface="Neo Sans Arabic" panose="020B0504030504040204" pitchFamily="34" charset="-78"/>
              </a:rPr>
              <a:t>50%</a:t>
            </a:r>
            <a:endParaRPr lang="ko-KR" altLang="en-US" sz="32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74" name="TextBox 73">
            <a:extLst>
              <a:ext uri="{FF2B5EF4-FFF2-40B4-BE49-F238E27FC236}">
                <a16:creationId xmlns="" xmlns:a16="http://schemas.microsoft.com/office/drawing/2014/main" id="{CAEB397E-5E68-42EE-9713-237C4E2AB6E9}"/>
              </a:ext>
            </a:extLst>
          </p:cNvPr>
          <p:cNvSpPr txBox="1"/>
          <p:nvPr/>
        </p:nvSpPr>
        <p:spPr>
          <a:xfrm>
            <a:off x="6414449" y="2293596"/>
            <a:ext cx="1142420" cy="584775"/>
          </a:xfrm>
          <a:prstGeom prst="rect">
            <a:avLst/>
          </a:prstGeom>
          <a:noFill/>
        </p:spPr>
        <p:txBody>
          <a:bodyPr wrap="square" rtlCol="0">
            <a:spAutoFit/>
          </a:bodyPr>
          <a:lstStyle/>
          <a:p>
            <a:pPr algn="ctr"/>
            <a:r>
              <a:rPr lang="en-US" altLang="ko-KR" sz="3200" b="1" dirty="0">
                <a:solidFill>
                  <a:schemeClr val="tx1">
                    <a:lumMod val="75000"/>
                    <a:lumOff val="25000"/>
                  </a:schemeClr>
                </a:solidFill>
                <a:latin typeface="Neo Sans Arabic" panose="020B0504030504040204" pitchFamily="34" charset="-78"/>
                <a:cs typeface="Neo Sans Arabic" panose="020B0504030504040204" pitchFamily="34" charset="-78"/>
              </a:rPr>
              <a:t>70%</a:t>
            </a:r>
            <a:endParaRPr lang="ko-KR" altLang="en-US" sz="32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nvGrpSpPr>
          <p:cNvPr id="2" name="Group 1">
            <a:extLst>
              <a:ext uri="{FF2B5EF4-FFF2-40B4-BE49-F238E27FC236}">
                <a16:creationId xmlns="" xmlns:a16="http://schemas.microsoft.com/office/drawing/2014/main" id="{F098C25D-9DBC-44B5-AFA0-2B18F752A99C}"/>
              </a:ext>
            </a:extLst>
          </p:cNvPr>
          <p:cNvGrpSpPr/>
          <p:nvPr/>
        </p:nvGrpSpPr>
        <p:grpSpPr>
          <a:xfrm>
            <a:off x="645603" y="2155099"/>
            <a:ext cx="4951457" cy="738664"/>
            <a:chOff x="645603" y="2155099"/>
            <a:chExt cx="4951457" cy="738664"/>
          </a:xfrm>
        </p:grpSpPr>
        <p:grpSp>
          <p:nvGrpSpPr>
            <p:cNvPr id="94" name="Group 93">
              <a:extLst>
                <a:ext uri="{FF2B5EF4-FFF2-40B4-BE49-F238E27FC236}">
                  <a16:creationId xmlns="" xmlns:a16="http://schemas.microsoft.com/office/drawing/2014/main" id="{79EF3A4F-00C4-48D6-BBFC-CF679C2CEFD6}"/>
                </a:ext>
              </a:extLst>
            </p:cNvPr>
            <p:cNvGrpSpPr/>
            <p:nvPr/>
          </p:nvGrpSpPr>
          <p:grpSpPr>
            <a:xfrm>
              <a:off x="645603" y="2155099"/>
              <a:ext cx="4398834" cy="738664"/>
              <a:chOff x="3017858" y="4283314"/>
              <a:chExt cx="2572466" cy="738664"/>
            </a:xfrm>
          </p:grpSpPr>
          <p:sp>
            <p:nvSpPr>
              <p:cNvPr id="95" name="TextBox 94">
                <a:extLst>
                  <a:ext uri="{FF2B5EF4-FFF2-40B4-BE49-F238E27FC236}">
                    <a16:creationId xmlns="" xmlns:a16="http://schemas.microsoft.com/office/drawing/2014/main" id="{A9EC0669-9FFB-47E8-90AF-767F8E98B938}"/>
                  </a:ext>
                </a:extLst>
              </p:cNvPr>
              <p:cNvSpPr txBox="1"/>
              <p:nvPr/>
            </p:nvSpPr>
            <p:spPr>
              <a:xfrm>
                <a:off x="3021855" y="4560313"/>
                <a:ext cx="2568469"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96" name="TextBox 95">
                <a:extLst>
                  <a:ext uri="{FF2B5EF4-FFF2-40B4-BE49-F238E27FC236}">
                    <a16:creationId xmlns="" xmlns:a16="http://schemas.microsoft.com/office/drawing/2014/main" id="{7D3125D8-E014-4ABE-A9A0-D7BF83CDAF34}"/>
                  </a:ext>
                </a:extLst>
              </p:cNvPr>
              <p:cNvSpPr txBox="1"/>
              <p:nvPr/>
            </p:nvSpPr>
            <p:spPr>
              <a:xfrm>
                <a:off x="3017858" y="4283314"/>
                <a:ext cx="2568469" cy="276999"/>
              </a:xfrm>
              <a:prstGeom prst="rect">
                <a:avLst/>
              </a:prstGeom>
              <a:noFill/>
            </p:spPr>
            <p:txBody>
              <a:bodyPr wrap="square" rtlCol="0">
                <a:spAutoFit/>
              </a:bodyPr>
              <a:lstStyle/>
              <a:p>
                <a:pPr algn="r" rtl="1"/>
                <a:r>
                  <a:rPr lang="ar-SA" altLang="ko-KR" sz="1200" b="1" dirty="0">
                    <a:solidFill>
                      <a:schemeClr val="tx1">
                        <a:lumMod val="65000"/>
                        <a:lumOff val="35000"/>
                      </a:schemeClr>
                    </a:solidFill>
                    <a:latin typeface="Neo Sans Arabic" panose="020B0504030504040204" pitchFamily="34" charset="-78"/>
                    <a:cs typeface="Neo Sans Arabic" panose="020B0504030504040204" pitchFamily="34" charset="-78"/>
                  </a:rPr>
                  <a:t>عنوان فرعي</a:t>
                </a:r>
                <a:endParaRPr lang="ko-KR" altLang="en-US" sz="12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sp>
          <p:nvSpPr>
            <p:cNvPr id="103" name="Freeform 9">
              <a:extLst>
                <a:ext uri="{FF2B5EF4-FFF2-40B4-BE49-F238E27FC236}">
                  <a16:creationId xmlns="" xmlns:a16="http://schemas.microsoft.com/office/drawing/2014/main" id="{543C2300-BEE9-4A26-B0B5-34E0104C59BA}"/>
                </a:ext>
              </a:extLst>
            </p:cNvPr>
            <p:cNvSpPr>
              <a:spLocks/>
            </p:cNvSpPr>
            <p:nvPr/>
          </p:nvSpPr>
          <p:spPr bwMode="auto">
            <a:xfrm>
              <a:off x="5201428" y="2293596"/>
              <a:ext cx="395632" cy="403210"/>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rgbClr val="29C5F9"/>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3" name="Group 2">
            <a:extLst>
              <a:ext uri="{FF2B5EF4-FFF2-40B4-BE49-F238E27FC236}">
                <a16:creationId xmlns="" xmlns:a16="http://schemas.microsoft.com/office/drawing/2014/main" id="{83508A37-F386-4DB6-8858-DDEA08656FA0}"/>
              </a:ext>
            </a:extLst>
          </p:cNvPr>
          <p:cNvGrpSpPr/>
          <p:nvPr/>
        </p:nvGrpSpPr>
        <p:grpSpPr>
          <a:xfrm>
            <a:off x="645603" y="3337164"/>
            <a:ext cx="4995753" cy="738664"/>
            <a:chOff x="645603" y="3337164"/>
            <a:chExt cx="4995753" cy="738664"/>
          </a:xfrm>
        </p:grpSpPr>
        <p:sp>
          <p:nvSpPr>
            <p:cNvPr id="104" name="Freeform 9">
              <a:extLst>
                <a:ext uri="{FF2B5EF4-FFF2-40B4-BE49-F238E27FC236}">
                  <a16:creationId xmlns="" xmlns:a16="http://schemas.microsoft.com/office/drawing/2014/main" id="{9DC44F02-95F7-41E7-A8A6-56280388D3AE}"/>
                </a:ext>
              </a:extLst>
            </p:cNvPr>
            <p:cNvSpPr>
              <a:spLocks noEditPoints="1"/>
            </p:cNvSpPr>
            <p:nvPr/>
          </p:nvSpPr>
          <p:spPr bwMode="auto">
            <a:xfrm>
              <a:off x="5213148" y="3573590"/>
              <a:ext cx="428208" cy="310834"/>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grpSp>
          <p:nvGrpSpPr>
            <p:cNvPr id="107" name="Group 106">
              <a:extLst>
                <a:ext uri="{FF2B5EF4-FFF2-40B4-BE49-F238E27FC236}">
                  <a16:creationId xmlns="" xmlns:a16="http://schemas.microsoft.com/office/drawing/2014/main" id="{1A267B53-66A9-45DE-A1F3-7AAEB1A91324}"/>
                </a:ext>
              </a:extLst>
            </p:cNvPr>
            <p:cNvGrpSpPr/>
            <p:nvPr/>
          </p:nvGrpSpPr>
          <p:grpSpPr>
            <a:xfrm>
              <a:off x="645603" y="3337164"/>
              <a:ext cx="4398834" cy="738664"/>
              <a:chOff x="3017858" y="4283314"/>
              <a:chExt cx="2572466" cy="738664"/>
            </a:xfrm>
          </p:grpSpPr>
          <p:sp>
            <p:nvSpPr>
              <p:cNvPr id="108" name="TextBox 107">
                <a:extLst>
                  <a:ext uri="{FF2B5EF4-FFF2-40B4-BE49-F238E27FC236}">
                    <a16:creationId xmlns="" xmlns:a16="http://schemas.microsoft.com/office/drawing/2014/main" id="{FDEE1A0F-FC6E-4600-8F06-D3682AB24DB6}"/>
                  </a:ext>
                </a:extLst>
              </p:cNvPr>
              <p:cNvSpPr txBox="1"/>
              <p:nvPr/>
            </p:nvSpPr>
            <p:spPr>
              <a:xfrm>
                <a:off x="3021855" y="4560313"/>
                <a:ext cx="2568469"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09" name="TextBox 108">
                <a:extLst>
                  <a:ext uri="{FF2B5EF4-FFF2-40B4-BE49-F238E27FC236}">
                    <a16:creationId xmlns="" xmlns:a16="http://schemas.microsoft.com/office/drawing/2014/main" id="{B009CA6A-0038-42CB-A143-D60754163C2E}"/>
                  </a:ext>
                </a:extLst>
              </p:cNvPr>
              <p:cNvSpPr txBox="1"/>
              <p:nvPr/>
            </p:nvSpPr>
            <p:spPr>
              <a:xfrm>
                <a:off x="3017858" y="4283314"/>
                <a:ext cx="2568469" cy="276999"/>
              </a:xfrm>
              <a:prstGeom prst="rect">
                <a:avLst/>
              </a:prstGeom>
              <a:noFill/>
            </p:spPr>
            <p:txBody>
              <a:bodyPr wrap="square" rtlCol="0">
                <a:spAutoFit/>
              </a:bodyPr>
              <a:lstStyle/>
              <a:p>
                <a:pPr algn="r" rtl="1"/>
                <a:r>
                  <a:rPr lang="ar-SA" altLang="ko-KR" sz="1200" b="1" dirty="0">
                    <a:solidFill>
                      <a:schemeClr val="tx1">
                        <a:lumMod val="65000"/>
                        <a:lumOff val="35000"/>
                      </a:schemeClr>
                    </a:solidFill>
                    <a:latin typeface="Neo Sans Arabic" panose="020B0504030504040204" pitchFamily="34" charset="-78"/>
                    <a:cs typeface="Neo Sans Arabic" panose="020B0504030504040204" pitchFamily="34" charset="-78"/>
                  </a:rPr>
                  <a:t>عنوان فرعي</a:t>
                </a:r>
                <a:endParaRPr lang="ko-KR" altLang="en-US" sz="12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grpSp>
      <p:grpSp>
        <p:nvGrpSpPr>
          <p:cNvPr id="4" name="Group 3">
            <a:extLst>
              <a:ext uri="{FF2B5EF4-FFF2-40B4-BE49-F238E27FC236}">
                <a16:creationId xmlns="" xmlns:a16="http://schemas.microsoft.com/office/drawing/2014/main" id="{2EE4BF5C-1CB9-4E62-8E07-1E0B6A9827ED}"/>
              </a:ext>
            </a:extLst>
          </p:cNvPr>
          <p:cNvGrpSpPr/>
          <p:nvPr/>
        </p:nvGrpSpPr>
        <p:grpSpPr>
          <a:xfrm>
            <a:off x="645603" y="4361308"/>
            <a:ext cx="4951457" cy="738664"/>
            <a:chOff x="645603" y="4361308"/>
            <a:chExt cx="4951457" cy="738664"/>
          </a:xfrm>
        </p:grpSpPr>
        <p:sp>
          <p:nvSpPr>
            <p:cNvPr id="105" name="Freeform 9">
              <a:extLst>
                <a:ext uri="{FF2B5EF4-FFF2-40B4-BE49-F238E27FC236}">
                  <a16:creationId xmlns="" xmlns:a16="http://schemas.microsoft.com/office/drawing/2014/main" id="{C780A3C0-A260-4B1B-8514-93C57FFFBC80}"/>
                </a:ext>
              </a:extLst>
            </p:cNvPr>
            <p:cNvSpPr>
              <a:spLocks noEditPoints="1"/>
            </p:cNvSpPr>
            <p:nvPr/>
          </p:nvSpPr>
          <p:spPr bwMode="auto">
            <a:xfrm>
              <a:off x="5302157" y="4586310"/>
              <a:ext cx="294903" cy="414878"/>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ko-KR" altLang="en-US"/>
            </a:p>
          </p:txBody>
        </p:sp>
        <p:grpSp>
          <p:nvGrpSpPr>
            <p:cNvPr id="110" name="Group 109">
              <a:extLst>
                <a:ext uri="{FF2B5EF4-FFF2-40B4-BE49-F238E27FC236}">
                  <a16:creationId xmlns="" xmlns:a16="http://schemas.microsoft.com/office/drawing/2014/main" id="{FE10C15E-5265-4E51-ACF3-58DBECA685ED}"/>
                </a:ext>
              </a:extLst>
            </p:cNvPr>
            <p:cNvGrpSpPr/>
            <p:nvPr/>
          </p:nvGrpSpPr>
          <p:grpSpPr>
            <a:xfrm>
              <a:off x="645603" y="4361308"/>
              <a:ext cx="4398834" cy="738664"/>
              <a:chOff x="3017858" y="4283314"/>
              <a:chExt cx="2572466" cy="738664"/>
            </a:xfrm>
          </p:grpSpPr>
          <p:sp>
            <p:nvSpPr>
              <p:cNvPr id="111" name="TextBox 110">
                <a:extLst>
                  <a:ext uri="{FF2B5EF4-FFF2-40B4-BE49-F238E27FC236}">
                    <a16:creationId xmlns="" xmlns:a16="http://schemas.microsoft.com/office/drawing/2014/main" id="{A98AFCB0-0780-4621-8F62-280E152DEB38}"/>
                  </a:ext>
                </a:extLst>
              </p:cNvPr>
              <p:cNvSpPr txBox="1"/>
              <p:nvPr/>
            </p:nvSpPr>
            <p:spPr>
              <a:xfrm>
                <a:off x="3021855" y="4560313"/>
                <a:ext cx="2568469"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12" name="TextBox 111">
                <a:extLst>
                  <a:ext uri="{FF2B5EF4-FFF2-40B4-BE49-F238E27FC236}">
                    <a16:creationId xmlns="" xmlns:a16="http://schemas.microsoft.com/office/drawing/2014/main" id="{E7A6F9F0-EAB4-4C0E-A465-878965A11262}"/>
                  </a:ext>
                </a:extLst>
              </p:cNvPr>
              <p:cNvSpPr txBox="1"/>
              <p:nvPr/>
            </p:nvSpPr>
            <p:spPr>
              <a:xfrm>
                <a:off x="3017858" y="4283314"/>
                <a:ext cx="2568469" cy="276999"/>
              </a:xfrm>
              <a:prstGeom prst="rect">
                <a:avLst/>
              </a:prstGeom>
              <a:noFill/>
            </p:spPr>
            <p:txBody>
              <a:bodyPr wrap="square" rtlCol="0">
                <a:spAutoFit/>
              </a:bodyPr>
              <a:lstStyle/>
              <a:p>
                <a:pPr algn="r" rtl="1"/>
                <a:r>
                  <a:rPr lang="ar-SA" altLang="ko-KR" sz="1200" b="1" dirty="0">
                    <a:solidFill>
                      <a:schemeClr val="tx1">
                        <a:lumMod val="65000"/>
                        <a:lumOff val="35000"/>
                      </a:schemeClr>
                    </a:solidFill>
                    <a:latin typeface="Neo Sans Arabic" panose="020B0504030504040204" pitchFamily="34" charset="-78"/>
                    <a:cs typeface="Neo Sans Arabic" panose="020B0504030504040204" pitchFamily="34" charset="-78"/>
                  </a:rPr>
                  <a:t>عنوان فرعي</a:t>
                </a:r>
                <a:endParaRPr lang="ko-KR" altLang="en-US" sz="12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grpSp>
      <p:grpSp>
        <p:nvGrpSpPr>
          <p:cNvPr id="5" name="Group 4">
            <a:extLst>
              <a:ext uri="{FF2B5EF4-FFF2-40B4-BE49-F238E27FC236}">
                <a16:creationId xmlns="" xmlns:a16="http://schemas.microsoft.com/office/drawing/2014/main" id="{89021213-3D3F-4728-943E-69D8CCBEC7B1}"/>
              </a:ext>
            </a:extLst>
          </p:cNvPr>
          <p:cNvGrpSpPr/>
          <p:nvPr/>
        </p:nvGrpSpPr>
        <p:grpSpPr>
          <a:xfrm>
            <a:off x="645603" y="5549962"/>
            <a:ext cx="5015103" cy="738664"/>
            <a:chOff x="645603" y="5549962"/>
            <a:chExt cx="5015103" cy="738664"/>
          </a:xfrm>
        </p:grpSpPr>
        <p:sp>
          <p:nvSpPr>
            <p:cNvPr id="106" name="Freeform 9">
              <a:extLst>
                <a:ext uri="{FF2B5EF4-FFF2-40B4-BE49-F238E27FC236}">
                  <a16:creationId xmlns="" xmlns:a16="http://schemas.microsoft.com/office/drawing/2014/main" id="{4CA9F30C-A6C6-4D74-805E-7D3D803AFA8A}"/>
                </a:ext>
              </a:extLst>
            </p:cNvPr>
            <p:cNvSpPr>
              <a:spLocks/>
            </p:cNvSpPr>
            <p:nvPr/>
          </p:nvSpPr>
          <p:spPr bwMode="auto">
            <a:xfrm>
              <a:off x="5282012" y="5769600"/>
              <a:ext cx="378694" cy="387798"/>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ko-KR" altLang="en-US"/>
            </a:p>
          </p:txBody>
        </p:sp>
        <p:grpSp>
          <p:nvGrpSpPr>
            <p:cNvPr id="113" name="Group 112">
              <a:extLst>
                <a:ext uri="{FF2B5EF4-FFF2-40B4-BE49-F238E27FC236}">
                  <a16:creationId xmlns="" xmlns:a16="http://schemas.microsoft.com/office/drawing/2014/main" id="{4A207238-B9DB-49A7-8042-41854F10389D}"/>
                </a:ext>
              </a:extLst>
            </p:cNvPr>
            <p:cNvGrpSpPr/>
            <p:nvPr/>
          </p:nvGrpSpPr>
          <p:grpSpPr>
            <a:xfrm>
              <a:off x="645603" y="5549962"/>
              <a:ext cx="4398834" cy="738664"/>
              <a:chOff x="3017858" y="4283314"/>
              <a:chExt cx="2572466" cy="738664"/>
            </a:xfrm>
          </p:grpSpPr>
          <p:sp>
            <p:nvSpPr>
              <p:cNvPr id="114" name="TextBox 113">
                <a:extLst>
                  <a:ext uri="{FF2B5EF4-FFF2-40B4-BE49-F238E27FC236}">
                    <a16:creationId xmlns="" xmlns:a16="http://schemas.microsoft.com/office/drawing/2014/main" id="{1F69DC69-947C-4FEC-9C0C-9A6233824F7C}"/>
                  </a:ext>
                </a:extLst>
              </p:cNvPr>
              <p:cNvSpPr txBox="1"/>
              <p:nvPr/>
            </p:nvSpPr>
            <p:spPr>
              <a:xfrm>
                <a:off x="3021855" y="4560313"/>
                <a:ext cx="2568469"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15" name="TextBox 114">
                <a:extLst>
                  <a:ext uri="{FF2B5EF4-FFF2-40B4-BE49-F238E27FC236}">
                    <a16:creationId xmlns="" xmlns:a16="http://schemas.microsoft.com/office/drawing/2014/main" id="{4761E517-6BB5-4FF5-BCD1-45C7276540B8}"/>
                  </a:ext>
                </a:extLst>
              </p:cNvPr>
              <p:cNvSpPr txBox="1"/>
              <p:nvPr/>
            </p:nvSpPr>
            <p:spPr>
              <a:xfrm>
                <a:off x="3017858" y="4283314"/>
                <a:ext cx="2568469" cy="276999"/>
              </a:xfrm>
              <a:prstGeom prst="rect">
                <a:avLst/>
              </a:prstGeom>
              <a:noFill/>
            </p:spPr>
            <p:txBody>
              <a:bodyPr wrap="square" rtlCol="0">
                <a:spAutoFit/>
              </a:bodyPr>
              <a:lstStyle/>
              <a:p>
                <a:pPr algn="r" rtl="1"/>
                <a:r>
                  <a:rPr lang="ar-SA" altLang="ko-KR" sz="1200" b="1" dirty="0">
                    <a:solidFill>
                      <a:schemeClr val="tx1">
                        <a:lumMod val="65000"/>
                        <a:lumOff val="35000"/>
                      </a:schemeClr>
                    </a:solidFill>
                    <a:latin typeface="Neo Sans Arabic" panose="020B0504030504040204" pitchFamily="34" charset="-78"/>
                    <a:cs typeface="Neo Sans Arabic" panose="020B0504030504040204" pitchFamily="34" charset="-78"/>
                  </a:rPr>
                  <a:t>عنوان فرعي</a:t>
                </a:r>
                <a:endParaRPr lang="ko-KR" altLang="en-US" sz="12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grpSp>
    </p:spTree>
    <p:extLst>
      <p:ext uri="{BB962C8B-B14F-4D97-AF65-F5344CB8AC3E}">
        <p14:creationId xmlns:p14="http://schemas.microsoft.com/office/powerpoint/2010/main" val="12259651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7">
            <a:extLst>
              <a:ext uri="{FF2B5EF4-FFF2-40B4-BE49-F238E27FC236}">
                <a16:creationId xmlns="" xmlns:a16="http://schemas.microsoft.com/office/drawing/2014/main" id="{50ADD76C-3B60-42B8-8CE8-B27C91279CBF}"/>
              </a:ext>
            </a:extLst>
          </p:cNvPr>
          <p:cNvSpPr>
            <a:spLocks/>
          </p:cNvSpPr>
          <p:nvPr/>
        </p:nvSpPr>
        <p:spPr bwMode="auto">
          <a:xfrm flipH="1">
            <a:off x="8197962" y="364455"/>
            <a:ext cx="3994038" cy="2272398"/>
          </a:xfrm>
          <a:custGeom>
            <a:avLst/>
            <a:gdLst>
              <a:gd name="T0" fmla="*/ 1430 w 1430"/>
              <a:gd name="T1" fmla="*/ 0 h 660"/>
              <a:gd name="T2" fmla="*/ 1267 w 1430"/>
              <a:gd name="T3" fmla="*/ 334 h 660"/>
              <a:gd name="T4" fmla="*/ 1253 w 1430"/>
              <a:gd name="T5" fmla="*/ 358 h 660"/>
              <a:gd name="T6" fmla="*/ 1247 w 1430"/>
              <a:gd name="T7" fmla="*/ 367 h 660"/>
              <a:gd name="T8" fmla="*/ 1174 w 1430"/>
              <a:gd name="T9" fmla="*/ 422 h 660"/>
              <a:gd name="T10" fmla="*/ 1140 w 1430"/>
              <a:gd name="T11" fmla="*/ 427 h 660"/>
              <a:gd name="T12" fmla="*/ 1121 w 1430"/>
              <a:gd name="T13" fmla="*/ 427 h 660"/>
              <a:gd name="T14" fmla="*/ 141 w 1430"/>
              <a:gd name="T15" fmla="*/ 427 h 660"/>
              <a:gd name="T16" fmla="*/ 59 w 1430"/>
              <a:gd name="T17" fmla="*/ 470 h 660"/>
              <a:gd name="T18" fmla="*/ 24 w 1430"/>
              <a:gd name="T19" fmla="*/ 527 h 660"/>
              <a:gd name="T20" fmla="*/ 0 w 1430"/>
              <a:gd name="T21" fmla="*/ 660 h 660"/>
              <a:gd name="T22" fmla="*/ 0 w 1430"/>
              <a:gd name="T23" fmla="*/ 0 h 660"/>
              <a:gd name="T24" fmla="*/ 1430 w 1430"/>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0" h="660">
                <a:moveTo>
                  <a:pt x="1430" y="0"/>
                </a:moveTo>
                <a:cubicBezTo>
                  <a:pt x="1267" y="334"/>
                  <a:pt x="1267" y="334"/>
                  <a:pt x="1267" y="334"/>
                </a:cubicBezTo>
                <a:cubicBezTo>
                  <a:pt x="1262" y="343"/>
                  <a:pt x="1258" y="351"/>
                  <a:pt x="1253" y="358"/>
                </a:cubicBezTo>
                <a:cubicBezTo>
                  <a:pt x="1251" y="361"/>
                  <a:pt x="1249" y="364"/>
                  <a:pt x="1247" y="367"/>
                </a:cubicBezTo>
                <a:cubicBezTo>
                  <a:pt x="1227" y="394"/>
                  <a:pt x="1202" y="413"/>
                  <a:pt x="1174" y="422"/>
                </a:cubicBezTo>
                <a:cubicBezTo>
                  <a:pt x="1163" y="426"/>
                  <a:pt x="1151" y="427"/>
                  <a:pt x="1140" y="427"/>
                </a:cubicBezTo>
                <a:cubicBezTo>
                  <a:pt x="1140" y="427"/>
                  <a:pt x="1133" y="427"/>
                  <a:pt x="1121" y="427"/>
                </a:cubicBezTo>
                <a:cubicBezTo>
                  <a:pt x="141" y="427"/>
                  <a:pt x="141" y="427"/>
                  <a:pt x="141" y="427"/>
                </a:cubicBezTo>
                <a:cubicBezTo>
                  <a:pt x="114" y="427"/>
                  <a:pt x="84" y="441"/>
                  <a:pt x="59" y="470"/>
                </a:cubicBezTo>
                <a:cubicBezTo>
                  <a:pt x="46" y="485"/>
                  <a:pt x="33" y="504"/>
                  <a:pt x="24" y="527"/>
                </a:cubicBezTo>
                <a:cubicBezTo>
                  <a:pt x="9" y="562"/>
                  <a:pt x="0" y="606"/>
                  <a:pt x="0" y="660"/>
                </a:cubicBezTo>
                <a:cubicBezTo>
                  <a:pt x="0" y="0"/>
                  <a:pt x="0" y="0"/>
                  <a:pt x="0" y="0"/>
                </a:cubicBezTo>
                <a:lnTo>
                  <a:pt x="1430" y="0"/>
                </a:lnTo>
                <a:close/>
              </a:path>
            </a:pathLst>
          </a:custGeom>
          <a:gradFill>
            <a:gsLst>
              <a:gs pos="0">
                <a:srgbClr val="3EDCFC"/>
              </a:gs>
              <a:gs pos="49000">
                <a:srgbClr val="01A0D9"/>
              </a:gs>
            </a:gsLst>
            <a:lin ang="189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 xmlns:a16="http://schemas.microsoft.com/office/drawing/2014/main" id="{43489548-8229-48CC-A3B5-8219A86995E7}"/>
              </a:ext>
            </a:extLst>
          </p:cNvPr>
          <p:cNvSpPr>
            <a:spLocks/>
          </p:cNvSpPr>
          <p:nvPr/>
        </p:nvSpPr>
        <p:spPr bwMode="auto">
          <a:xfrm flipH="1">
            <a:off x="7566426" y="165529"/>
            <a:ext cx="4625574" cy="2272398"/>
          </a:xfrm>
          <a:custGeom>
            <a:avLst/>
            <a:gdLst>
              <a:gd name="T0" fmla="*/ 1471 w 1471"/>
              <a:gd name="T1" fmla="*/ 0 h 660"/>
              <a:gd name="T2" fmla="*/ 1303 w 1471"/>
              <a:gd name="T3" fmla="*/ 335 h 660"/>
              <a:gd name="T4" fmla="*/ 1289 w 1471"/>
              <a:gd name="T5" fmla="*/ 359 h 660"/>
              <a:gd name="T6" fmla="*/ 1282 w 1471"/>
              <a:gd name="T7" fmla="*/ 367 h 660"/>
              <a:gd name="T8" fmla="*/ 1208 w 1471"/>
              <a:gd name="T9" fmla="*/ 422 h 660"/>
              <a:gd name="T10" fmla="*/ 1172 w 1471"/>
              <a:gd name="T11" fmla="*/ 428 h 660"/>
              <a:gd name="T12" fmla="*/ 1153 w 1471"/>
              <a:gd name="T13" fmla="*/ 428 h 660"/>
              <a:gd name="T14" fmla="*/ 145 w 1471"/>
              <a:gd name="T15" fmla="*/ 428 h 660"/>
              <a:gd name="T16" fmla="*/ 61 w 1471"/>
              <a:gd name="T17" fmla="*/ 470 h 660"/>
              <a:gd name="T18" fmla="*/ 24 w 1471"/>
              <a:gd name="T19" fmla="*/ 528 h 660"/>
              <a:gd name="T20" fmla="*/ 0 w 1471"/>
              <a:gd name="T21" fmla="*/ 660 h 660"/>
              <a:gd name="T22" fmla="*/ 0 w 1471"/>
              <a:gd name="T23" fmla="*/ 0 h 660"/>
              <a:gd name="T24" fmla="*/ 1471 w 1471"/>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1" h="660">
                <a:moveTo>
                  <a:pt x="1471" y="0"/>
                </a:moveTo>
                <a:cubicBezTo>
                  <a:pt x="1303" y="335"/>
                  <a:pt x="1303" y="335"/>
                  <a:pt x="1303" y="335"/>
                </a:cubicBezTo>
                <a:cubicBezTo>
                  <a:pt x="1299" y="343"/>
                  <a:pt x="1294" y="351"/>
                  <a:pt x="1289" y="359"/>
                </a:cubicBezTo>
                <a:cubicBezTo>
                  <a:pt x="1287" y="362"/>
                  <a:pt x="1285" y="365"/>
                  <a:pt x="1282" y="367"/>
                </a:cubicBezTo>
                <a:cubicBezTo>
                  <a:pt x="1262" y="395"/>
                  <a:pt x="1236" y="414"/>
                  <a:pt x="1208" y="422"/>
                </a:cubicBezTo>
                <a:cubicBezTo>
                  <a:pt x="1197" y="426"/>
                  <a:pt x="1185" y="428"/>
                  <a:pt x="1172" y="428"/>
                </a:cubicBezTo>
                <a:cubicBezTo>
                  <a:pt x="1172" y="428"/>
                  <a:pt x="1166" y="428"/>
                  <a:pt x="1153" y="428"/>
                </a:cubicBezTo>
                <a:cubicBezTo>
                  <a:pt x="145" y="428"/>
                  <a:pt x="145" y="428"/>
                  <a:pt x="145" y="428"/>
                </a:cubicBezTo>
                <a:cubicBezTo>
                  <a:pt x="117" y="428"/>
                  <a:pt x="87" y="442"/>
                  <a:pt x="61" y="470"/>
                </a:cubicBezTo>
                <a:cubicBezTo>
                  <a:pt x="47" y="485"/>
                  <a:pt x="34" y="505"/>
                  <a:pt x="24" y="528"/>
                </a:cubicBezTo>
                <a:cubicBezTo>
                  <a:pt x="9" y="563"/>
                  <a:pt x="0" y="607"/>
                  <a:pt x="0" y="660"/>
                </a:cubicBezTo>
                <a:cubicBezTo>
                  <a:pt x="0" y="0"/>
                  <a:pt x="0" y="0"/>
                  <a:pt x="0" y="0"/>
                </a:cubicBezTo>
                <a:lnTo>
                  <a:pt x="1471" y="0"/>
                </a:lnTo>
                <a:close/>
              </a:path>
            </a:pathLst>
          </a:custGeom>
          <a:gradFill>
            <a:gsLst>
              <a:gs pos="100000">
                <a:schemeClr val="bg1"/>
              </a:gs>
              <a:gs pos="15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 xmlns:a16="http://schemas.microsoft.com/office/drawing/2014/main" id="{EE4F4282-A518-4F0B-8DBA-CC399B5790A9}"/>
              </a:ext>
            </a:extLst>
          </p:cNvPr>
          <p:cNvSpPr>
            <a:spLocks/>
          </p:cNvSpPr>
          <p:nvPr/>
        </p:nvSpPr>
        <p:spPr bwMode="auto">
          <a:xfrm flipH="1">
            <a:off x="7022841" y="0"/>
            <a:ext cx="5169159" cy="2272398"/>
          </a:xfrm>
          <a:custGeom>
            <a:avLst/>
            <a:gdLst>
              <a:gd name="T0" fmla="*/ 1504 w 1504"/>
              <a:gd name="T1" fmla="*/ 0 h 660"/>
              <a:gd name="T2" fmla="*/ 1333 w 1504"/>
              <a:gd name="T3" fmla="*/ 335 h 660"/>
              <a:gd name="T4" fmla="*/ 1318 w 1504"/>
              <a:gd name="T5" fmla="*/ 359 h 660"/>
              <a:gd name="T6" fmla="*/ 1312 w 1504"/>
              <a:gd name="T7" fmla="*/ 367 h 660"/>
              <a:gd name="T8" fmla="*/ 1236 w 1504"/>
              <a:gd name="T9" fmla="*/ 422 h 660"/>
              <a:gd name="T10" fmla="*/ 1199 w 1504"/>
              <a:gd name="T11" fmla="*/ 428 h 660"/>
              <a:gd name="T12" fmla="*/ 1180 w 1504"/>
              <a:gd name="T13" fmla="*/ 428 h 660"/>
              <a:gd name="T14" fmla="*/ 148 w 1504"/>
              <a:gd name="T15" fmla="*/ 428 h 660"/>
              <a:gd name="T16" fmla="*/ 62 w 1504"/>
              <a:gd name="T17" fmla="*/ 470 h 660"/>
              <a:gd name="T18" fmla="*/ 25 w 1504"/>
              <a:gd name="T19" fmla="*/ 528 h 660"/>
              <a:gd name="T20" fmla="*/ 0 w 1504"/>
              <a:gd name="T21" fmla="*/ 660 h 660"/>
              <a:gd name="T22" fmla="*/ 0 w 1504"/>
              <a:gd name="T23" fmla="*/ 0 h 660"/>
              <a:gd name="T24" fmla="*/ 1504 w 1504"/>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4" h="660">
                <a:moveTo>
                  <a:pt x="1504" y="0"/>
                </a:moveTo>
                <a:cubicBezTo>
                  <a:pt x="1333" y="335"/>
                  <a:pt x="1333" y="335"/>
                  <a:pt x="1333" y="335"/>
                </a:cubicBezTo>
                <a:cubicBezTo>
                  <a:pt x="1328" y="343"/>
                  <a:pt x="1323" y="351"/>
                  <a:pt x="1318" y="359"/>
                </a:cubicBezTo>
                <a:cubicBezTo>
                  <a:pt x="1316" y="362"/>
                  <a:pt x="1314" y="365"/>
                  <a:pt x="1312" y="367"/>
                </a:cubicBezTo>
                <a:cubicBezTo>
                  <a:pt x="1291" y="395"/>
                  <a:pt x="1264" y="414"/>
                  <a:pt x="1236" y="422"/>
                </a:cubicBezTo>
                <a:cubicBezTo>
                  <a:pt x="1224" y="426"/>
                  <a:pt x="1212" y="428"/>
                  <a:pt x="1199" y="428"/>
                </a:cubicBezTo>
                <a:cubicBezTo>
                  <a:pt x="1199" y="428"/>
                  <a:pt x="1192" y="428"/>
                  <a:pt x="1180" y="428"/>
                </a:cubicBezTo>
                <a:cubicBezTo>
                  <a:pt x="148" y="428"/>
                  <a:pt x="148" y="428"/>
                  <a:pt x="148" y="428"/>
                </a:cubicBezTo>
                <a:cubicBezTo>
                  <a:pt x="120" y="428"/>
                  <a:pt x="89" y="442"/>
                  <a:pt x="62" y="470"/>
                </a:cubicBezTo>
                <a:cubicBezTo>
                  <a:pt x="48" y="485"/>
                  <a:pt x="35" y="505"/>
                  <a:pt x="25" y="528"/>
                </a:cubicBezTo>
                <a:cubicBezTo>
                  <a:pt x="10" y="563"/>
                  <a:pt x="0" y="607"/>
                  <a:pt x="0" y="660"/>
                </a:cubicBezTo>
                <a:cubicBezTo>
                  <a:pt x="0" y="0"/>
                  <a:pt x="0" y="0"/>
                  <a:pt x="0" y="0"/>
                </a:cubicBezTo>
                <a:lnTo>
                  <a:pt x="1504" y="0"/>
                </a:lnTo>
                <a:close/>
              </a:path>
            </a:pathLst>
          </a:custGeom>
          <a:gradFill>
            <a:gsLst>
              <a:gs pos="100000">
                <a:srgbClr val="3EDCFC"/>
              </a:gs>
              <a:gs pos="7000">
                <a:srgbClr val="01A0D9"/>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 xmlns:a16="http://schemas.microsoft.com/office/drawing/2014/main" id="{3B9FAA58-D660-4BAA-BC48-6B93BE82F567}"/>
              </a:ext>
            </a:extLst>
          </p:cNvPr>
          <p:cNvSpPr/>
          <p:nvPr/>
        </p:nvSpPr>
        <p:spPr>
          <a:xfrm flipH="1">
            <a:off x="8675024" y="400537"/>
            <a:ext cx="223811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انفوجرافيك</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grpSp>
        <p:nvGrpSpPr>
          <p:cNvPr id="2" name="Group 1">
            <a:extLst>
              <a:ext uri="{FF2B5EF4-FFF2-40B4-BE49-F238E27FC236}">
                <a16:creationId xmlns="" xmlns:a16="http://schemas.microsoft.com/office/drawing/2014/main" id="{8ADC8D46-37BA-479D-A709-B0BC23000202}"/>
              </a:ext>
            </a:extLst>
          </p:cNvPr>
          <p:cNvGrpSpPr/>
          <p:nvPr/>
        </p:nvGrpSpPr>
        <p:grpSpPr>
          <a:xfrm>
            <a:off x="589084" y="2312779"/>
            <a:ext cx="10805747" cy="4149282"/>
            <a:chOff x="589084" y="2312779"/>
            <a:chExt cx="10805747" cy="4149282"/>
          </a:xfrm>
        </p:grpSpPr>
        <p:grpSp>
          <p:nvGrpSpPr>
            <p:cNvPr id="76" name="Group 75">
              <a:extLst>
                <a:ext uri="{FF2B5EF4-FFF2-40B4-BE49-F238E27FC236}">
                  <a16:creationId xmlns="" xmlns:a16="http://schemas.microsoft.com/office/drawing/2014/main" id="{EB1BBD22-1B27-4621-A6EC-4D43E2B772DC}"/>
                </a:ext>
              </a:extLst>
            </p:cNvPr>
            <p:cNvGrpSpPr/>
            <p:nvPr/>
          </p:nvGrpSpPr>
          <p:grpSpPr>
            <a:xfrm flipH="1">
              <a:off x="4553402" y="2840045"/>
              <a:ext cx="1550380" cy="3001942"/>
              <a:chOff x="4276111" y="2364368"/>
              <a:chExt cx="2269298" cy="3001942"/>
            </a:xfrm>
          </p:grpSpPr>
          <p:cxnSp>
            <p:nvCxnSpPr>
              <p:cNvPr id="77" name="Straight Connector 76">
                <a:extLst>
                  <a:ext uri="{FF2B5EF4-FFF2-40B4-BE49-F238E27FC236}">
                    <a16:creationId xmlns="" xmlns:a16="http://schemas.microsoft.com/office/drawing/2014/main" id="{57A7541B-0E3A-4735-AB56-EA5F38EB77A2}"/>
                  </a:ext>
                </a:extLst>
              </p:cNvPr>
              <p:cNvCxnSpPr>
                <a:cxnSpLocks/>
              </p:cNvCxnSpPr>
              <p:nvPr/>
            </p:nvCxnSpPr>
            <p:spPr>
              <a:xfrm flipV="1">
                <a:off x="4287500" y="2364368"/>
                <a:ext cx="2257909" cy="1548594"/>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EE5515E1-DECA-41B1-AC41-AFBEC0C5EFDF}"/>
                  </a:ext>
                </a:extLst>
              </p:cNvPr>
              <p:cNvCxnSpPr>
                <a:cxnSpLocks/>
              </p:cNvCxnSpPr>
              <p:nvPr/>
            </p:nvCxnSpPr>
            <p:spPr>
              <a:xfrm>
                <a:off x="4276111" y="3912962"/>
                <a:ext cx="2267808" cy="16234"/>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77886619-20EE-4115-BE8D-4EF638822009}"/>
                  </a:ext>
                </a:extLst>
              </p:cNvPr>
              <p:cNvCxnSpPr>
                <a:cxnSpLocks/>
              </p:cNvCxnSpPr>
              <p:nvPr/>
            </p:nvCxnSpPr>
            <p:spPr>
              <a:xfrm>
                <a:off x="4276111" y="3912962"/>
                <a:ext cx="2217189" cy="1453348"/>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0" name="Group 54">
              <a:extLst>
                <a:ext uri="{FF2B5EF4-FFF2-40B4-BE49-F238E27FC236}">
                  <a16:creationId xmlns="" xmlns:a16="http://schemas.microsoft.com/office/drawing/2014/main" id="{555AE49B-01A5-4D11-AF9D-0B5CA886ED97}"/>
                </a:ext>
              </a:extLst>
            </p:cNvPr>
            <p:cNvGrpSpPr/>
            <p:nvPr/>
          </p:nvGrpSpPr>
          <p:grpSpPr>
            <a:xfrm>
              <a:off x="6113582" y="2840045"/>
              <a:ext cx="1550380" cy="3001942"/>
              <a:chOff x="4276111" y="2364368"/>
              <a:chExt cx="2269298" cy="3001942"/>
            </a:xfrm>
          </p:grpSpPr>
          <p:cxnSp>
            <p:nvCxnSpPr>
              <p:cNvPr id="81" name="Straight Connector 78">
                <a:extLst>
                  <a:ext uri="{FF2B5EF4-FFF2-40B4-BE49-F238E27FC236}">
                    <a16:creationId xmlns="" xmlns:a16="http://schemas.microsoft.com/office/drawing/2014/main" id="{89EF9F27-963E-4053-832E-AFC16C25B66E}"/>
                  </a:ext>
                </a:extLst>
              </p:cNvPr>
              <p:cNvCxnSpPr>
                <a:cxnSpLocks/>
              </p:cNvCxnSpPr>
              <p:nvPr/>
            </p:nvCxnSpPr>
            <p:spPr>
              <a:xfrm flipV="1">
                <a:off x="4287500" y="2364368"/>
                <a:ext cx="2257909" cy="1548594"/>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Straight Connector 79">
                <a:extLst>
                  <a:ext uri="{FF2B5EF4-FFF2-40B4-BE49-F238E27FC236}">
                    <a16:creationId xmlns="" xmlns:a16="http://schemas.microsoft.com/office/drawing/2014/main" id="{99500EEB-EC2D-4BF5-B207-F3EA4DB50DC9}"/>
                  </a:ext>
                </a:extLst>
              </p:cNvPr>
              <p:cNvCxnSpPr>
                <a:cxnSpLocks/>
              </p:cNvCxnSpPr>
              <p:nvPr/>
            </p:nvCxnSpPr>
            <p:spPr>
              <a:xfrm>
                <a:off x="4276111" y="3912962"/>
                <a:ext cx="2267808" cy="16234"/>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80">
                <a:extLst>
                  <a:ext uri="{FF2B5EF4-FFF2-40B4-BE49-F238E27FC236}">
                    <a16:creationId xmlns="" xmlns:a16="http://schemas.microsoft.com/office/drawing/2014/main" id="{B6EF088B-763B-4E90-99FC-92D85C8ED3E9}"/>
                  </a:ext>
                </a:extLst>
              </p:cNvPr>
              <p:cNvCxnSpPr>
                <a:cxnSpLocks/>
              </p:cNvCxnSpPr>
              <p:nvPr/>
            </p:nvCxnSpPr>
            <p:spPr>
              <a:xfrm>
                <a:off x="4276111" y="3912962"/>
                <a:ext cx="2217189" cy="1453348"/>
              </a:xfrm>
              <a:prstGeom prst="line">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84" name="Oval 83">
              <a:extLst>
                <a:ext uri="{FF2B5EF4-FFF2-40B4-BE49-F238E27FC236}">
                  <a16:creationId xmlns="" xmlns:a16="http://schemas.microsoft.com/office/drawing/2014/main" id="{84E53360-3FF7-48E3-8F56-A1F8CA4F719F}"/>
                </a:ext>
              </a:extLst>
            </p:cNvPr>
            <p:cNvSpPr/>
            <p:nvPr/>
          </p:nvSpPr>
          <p:spPr>
            <a:xfrm>
              <a:off x="7750062" y="2391159"/>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85" name="Group 84">
              <a:extLst>
                <a:ext uri="{FF2B5EF4-FFF2-40B4-BE49-F238E27FC236}">
                  <a16:creationId xmlns="" xmlns:a16="http://schemas.microsoft.com/office/drawing/2014/main" id="{1E552190-E3B7-453B-B46E-356B71E6DBAE}"/>
                </a:ext>
              </a:extLst>
            </p:cNvPr>
            <p:cNvGrpSpPr/>
            <p:nvPr/>
          </p:nvGrpSpPr>
          <p:grpSpPr>
            <a:xfrm>
              <a:off x="8637334" y="2312779"/>
              <a:ext cx="2757497" cy="850432"/>
              <a:chOff x="2219009" y="2204864"/>
              <a:chExt cx="781194" cy="850432"/>
            </a:xfrm>
          </p:grpSpPr>
          <p:sp>
            <p:nvSpPr>
              <p:cNvPr id="86" name="TextBox 85">
                <a:extLst>
                  <a:ext uri="{FF2B5EF4-FFF2-40B4-BE49-F238E27FC236}">
                    <a16:creationId xmlns="" xmlns:a16="http://schemas.microsoft.com/office/drawing/2014/main" id="{84B7BDD1-30F2-4DF5-8596-91F85B7B7398}"/>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87" name="TextBox 86">
                <a:extLst>
                  <a:ext uri="{FF2B5EF4-FFF2-40B4-BE49-F238E27FC236}">
                    <a16:creationId xmlns="" xmlns:a16="http://schemas.microsoft.com/office/drawing/2014/main" id="{E3EFF42F-73CA-4EDF-9B51-A5377666C3CA}"/>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88" name="Oval 87">
              <a:extLst>
                <a:ext uri="{FF2B5EF4-FFF2-40B4-BE49-F238E27FC236}">
                  <a16:creationId xmlns="" xmlns:a16="http://schemas.microsoft.com/office/drawing/2014/main" id="{DC342FF0-4BBC-4030-BFB5-2E994E9820CF}"/>
                </a:ext>
              </a:extLst>
            </p:cNvPr>
            <p:cNvSpPr/>
            <p:nvPr/>
          </p:nvSpPr>
          <p:spPr>
            <a:xfrm>
              <a:off x="7750062" y="5690009"/>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89" name="Group 88">
              <a:extLst>
                <a:ext uri="{FF2B5EF4-FFF2-40B4-BE49-F238E27FC236}">
                  <a16:creationId xmlns="" xmlns:a16="http://schemas.microsoft.com/office/drawing/2014/main" id="{E0088FA9-228B-4D59-9A84-A06FCBC15345}"/>
                </a:ext>
              </a:extLst>
            </p:cNvPr>
            <p:cNvGrpSpPr/>
            <p:nvPr/>
          </p:nvGrpSpPr>
          <p:grpSpPr>
            <a:xfrm>
              <a:off x="8637334" y="5611629"/>
              <a:ext cx="2757497" cy="850432"/>
              <a:chOff x="2219009" y="2204864"/>
              <a:chExt cx="781194" cy="850432"/>
            </a:xfrm>
          </p:grpSpPr>
          <p:sp>
            <p:nvSpPr>
              <p:cNvPr id="90" name="TextBox 89">
                <a:extLst>
                  <a:ext uri="{FF2B5EF4-FFF2-40B4-BE49-F238E27FC236}">
                    <a16:creationId xmlns="" xmlns:a16="http://schemas.microsoft.com/office/drawing/2014/main" id="{70C8FF53-AFED-43A3-92F0-91E03EEFD041}"/>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91" name="TextBox 90">
                <a:extLst>
                  <a:ext uri="{FF2B5EF4-FFF2-40B4-BE49-F238E27FC236}">
                    <a16:creationId xmlns="" xmlns:a16="http://schemas.microsoft.com/office/drawing/2014/main" id="{E30A0540-B46C-495D-B782-06F71BC8935E}"/>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92" name="Oval 91">
              <a:extLst>
                <a:ext uri="{FF2B5EF4-FFF2-40B4-BE49-F238E27FC236}">
                  <a16:creationId xmlns="" xmlns:a16="http://schemas.microsoft.com/office/drawing/2014/main" id="{421F9942-726D-4347-B4E9-1BF9E6AC54F2}"/>
                </a:ext>
              </a:extLst>
            </p:cNvPr>
            <p:cNvSpPr/>
            <p:nvPr/>
          </p:nvSpPr>
          <p:spPr>
            <a:xfrm>
              <a:off x="3732004" y="2391159"/>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93" name="Group 92">
              <a:extLst>
                <a:ext uri="{FF2B5EF4-FFF2-40B4-BE49-F238E27FC236}">
                  <a16:creationId xmlns="" xmlns:a16="http://schemas.microsoft.com/office/drawing/2014/main" id="{126FAD35-E432-41FE-92F6-2F2D88986C7D}"/>
                </a:ext>
              </a:extLst>
            </p:cNvPr>
            <p:cNvGrpSpPr/>
            <p:nvPr/>
          </p:nvGrpSpPr>
          <p:grpSpPr>
            <a:xfrm>
              <a:off x="589084" y="2312779"/>
              <a:ext cx="2983166" cy="850432"/>
              <a:chOff x="2219009" y="2204864"/>
              <a:chExt cx="781194" cy="850432"/>
            </a:xfrm>
          </p:grpSpPr>
          <p:sp>
            <p:nvSpPr>
              <p:cNvPr id="97" name="TextBox 96">
                <a:extLst>
                  <a:ext uri="{FF2B5EF4-FFF2-40B4-BE49-F238E27FC236}">
                    <a16:creationId xmlns="" xmlns:a16="http://schemas.microsoft.com/office/drawing/2014/main" id="{358670BF-80D6-4140-B7A5-8202DF495CC9}"/>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98" name="TextBox 97">
                <a:extLst>
                  <a:ext uri="{FF2B5EF4-FFF2-40B4-BE49-F238E27FC236}">
                    <a16:creationId xmlns="" xmlns:a16="http://schemas.microsoft.com/office/drawing/2014/main" id="{9D731767-B509-461A-8373-D34B02B121B5}"/>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99" name="Oval 98">
              <a:extLst>
                <a:ext uri="{FF2B5EF4-FFF2-40B4-BE49-F238E27FC236}">
                  <a16:creationId xmlns="" xmlns:a16="http://schemas.microsoft.com/office/drawing/2014/main" id="{6664558C-01C6-42F3-93DB-2FF56CE8490C}"/>
                </a:ext>
              </a:extLst>
            </p:cNvPr>
            <p:cNvSpPr/>
            <p:nvPr/>
          </p:nvSpPr>
          <p:spPr>
            <a:xfrm>
              <a:off x="3732004" y="5690009"/>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00" name="Group 99">
              <a:extLst>
                <a:ext uri="{FF2B5EF4-FFF2-40B4-BE49-F238E27FC236}">
                  <a16:creationId xmlns="" xmlns:a16="http://schemas.microsoft.com/office/drawing/2014/main" id="{42C6C366-96A1-41CA-8C80-8B94041B4E87}"/>
                </a:ext>
              </a:extLst>
            </p:cNvPr>
            <p:cNvGrpSpPr/>
            <p:nvPr/>
          </p:nvGrpSpPr>
          <p:grpSpPr>
            <a:xfrm>
              <a:off x="589084" y="5611629"/>
              <a:ext cx="2983166" cy="850432"/>
              <a:chOff x="2219009" y="2204864"/>
              <a:chExt cx="781194" cy="850432"/>
            </a:xfrm>
          </p:grpSpPr>
          <p:sp>
            <p:nvSpPr>
              <p:cNvPr id="101" name="TextBox 100">
                <a:extLst>
                  <a:ext uri="{FF2B5EF4-FFF2-40B4-BE49-F238E27FC236}">
                    <a16:creationId xmlns="" xmlns:a16="http://schemas.microsoft.com/office/drawing/2014/main" id="{85F979CD-591A-4E85-9222-CC14439C9E4F}"/>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02" name="TextBox 101">
                <a:extLst>
                  <a:ext uri="{FF2B5EF4-FFF2-40B4-BE49-F238E27FC236}">
                    <a16:creationId xmlns="" xmlns:a16="http://schemas.microsoft.com/office/drawing/2014/main" id="{97A7E78C-6AD6-4AFB-9A79-92CAB9738C66}"/>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116" name="Oval 115">
              <a:extLst>
                <a:ext uri="{FF2B5EF4-FFF2-40B4-BE49-F238E27FC236}">
                  <a16:creationId xmlns="" xmlns:a16="http://schemas.microsoft.com/office/drawing/2014/main" id="{54D9F68A-6FAB-44ED-9433-CE049CE8F832}"/>
                </a:ext>
              </a:extLst>
            </p:cNvPr>
            <p:cNvSpPr/>
            <p:nvPr/>
          </p:nvSpPr>
          <p:spPr>
            <a:xfrm>
              <a:off x="7750062" y="4040584"/>
              <a:ext cx="720080" cy="7200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17" name="Group 116">
              <a:extLst>
                <a:ext uri="{FF2B5EF4-FFF2-40B4-BE49-F238E27FC236}">
                  <a16:creationId xmlns="" xmlns:a16="http://schemas.microsoft.com/office/drawing/2014/main" id="{38D87C12-D622-451C-A0AA-6E61E7B1938C}"/>
                </a:ext>
              </a:extLst>
            </p:cNvPr>
            <p:cNvGrpSpPr/>
            <p:nvPr/>
          </p:nvGrpSpPr>
          <p:grpSpPr>
            <a:xfrm>
              <a:off x="8637334" y="3962203"/>
              <a:ext cx="2757497" cy="850432"/>
              <a:chOff x="2219009" y="2204864"/>
              <a:chExt cx="781194" cy="850432"/>
            </a:xfrm>
          </p:grpSpPr>
          <p:sp>
            <p:nvSpPr>
              <p:cNvPr id="118" name="TextBox 117">
                <a:extLst>
                  <a:ext uri="{FF2B5EF4-FFF2-40B4-BE49-F238E27FC236}">
                    <a16:creationId xmlns="" xmlns:a16="http://schemas.microsoft.com/office/drawing/2014/main" id="{CA6A9AF2-E026-4CB5-A483-11A17B632718}"/>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19" name="TextBox 118">
                <a:extLst>
                  <a:ext uri="{FF2B5EF4-FFF2-40B4-BE49-F238E27FC236}">
                    <a16:creationId xmlns="" xmlns:a16="http://schemas.microsoft.com/office/drawing/2014/main" id="{15C3B007-CCD4-494D-A700-A5C30C87D2D1}"/>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sp>
          <p:nvSpPr>
            <p:cNvPr id="120" name="Oval 119">
              <a:extLst>
                <a:ext uri="{FF2B5EF4-FFF2-40B4-BE49-F238E27FC236}">
                  <a16:creationId xmlns="" xmlns:a16="http://schemas.microsoft.com/office/drawing/2014/main" id="{22CC3449-BC8A-480F-A3BA-0FCE96ADCCF7}"/>
                </a:ext>
              </a:extLst>
            </p:cNvPr>
            <p:cNvSpPr/>
            <p:nvPr/>
          </p:nvSpPr>
          <p:spPr>
            <a:xfrm>
              <a:off x="3732004" y="4040584"/>
              <a:ext cx="720080" cy="7200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21" name="Group 120">
              <a:extLst>
                <a:ext uri="{FF2B5EF4-FFF2-40B4-BE49-F238E27FC236}">
                  <a16:creationId xmlns="" xmlns:a16="http://schemas.microsoft.com/office/drawing/2014/main" id="{CF45CFFE-B836-4967-BD97-5BAF36972C27}"/>
                </a:ext>
              </a:extLst>
            </p:cNvPr>
            <p:cNvGrpSpPr/>
            <p:nvPr/>
          </p:nvGrpSpPr>
          <p:grpSpPr>
            <a:xfrm>
              <a:off x="589084" y="3962203"/>
              <a:ext cx="2983166" cy="850432"/>
              <a:chOff x="2219009" y="2204864"/>
              <a:chExt cx="781194" cy="850432"/>
            </a:xfrm>
          </p:grpSpPr>
          <p:sp>
            <p:nvSpPr>
              <p:cNvPr id="122" name="TextBox 121">
                <a:extLst>
                  <a:ext uri="{FF2B5EF4-FFF2-40B4-BE49-F238E27FC236}">
                    <a16:creationId xmlns="" xmlns:a16="http://schemas.microsoft.com/office/drawing/2014/main" id="{49420F59-D73F-4136-815F-B20124DA8FA9}"/>
                  </a:ext>
                </a:extLst>
              </p:cNvPr>
              <p:cNvSpPr txBox="1"/>
              <p:nvPr/>
            </p:nvSpPr>
            <p:spPr>
              <a:xfrm>
                <a:off x="2219009" y="2408965"/>
                <a:ext cx="775968" cy="646331"/>
              </a:xfrm>
              <a:prstGeom prst="rect">
                <a:avLst/>
              </a:prstGeom>
              <a:noFill/>
            </p:spPr>
            <p:txBody>
              <a:bodyPr wrap="square" rtlCol="0">
                <a:spAutoFit/>
              </a:bodyPr>
              <a:lstStyle/>
              <a:p>
                <a:pPr algn="r" rtl="1"/>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23" name="TextBox 122">
                <a:extLst>
                  <a:ext uri="{FF2B5EF4-FFF2-40B4-BE49-F238E27FC236}">
                    <a16:creationId xmlns="" xmlns:a16="http://schemas.microsoft.com/office/drawing/2014/main" id="{8795B9EE-C774-4C75-9D5B-19EE527DE5E9}"/>
                  </a:ext>
                </a:extLst>
              </p:cNvPr>
              <p:cNvSpPr txBox="1"/>
              <p:nvPr/>
            </p:nvSpPr>
            <p:spPr>
              <a:xfrm>
                <a:off x="2221928" y="2204864"/>
                <a:ext cx="778275" cy="276999"/>
              </a:xfrm>
              <a:prstGeom prst="rect">
                <a:avLst/>
              </a:prstGeom>
              <a:noFill/>
            </p:spPr>
            <p:txBody>
              <a:bodyPr wrap="square" rtlCol="0">
                <a:spAutoFit/>
              </a:bodyPr>
              <a:lstStyle/>
              <a:p>
                <a:pPr algn="r" rtl="1"/>
                <a:r>
                  <a:rPr lang="ar-SA" altLang="ko-KR" sz="12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124" name="Group 123">
              <a:extLst>
                <a:ext uri="{FF2B5EF4-FFF2-40B4-BE49-F238E27FC236}">
                  <a16:creationId xmlns="" xmlns:a16="http://schemas.microsoft.com/office/drawing/2014/main" id="{8C0DCCEE-1E3F-43B6-AC3A-200D9F4F7C8D}"/>
                </a:ext>
              </a:extLst>
            </p:cNvPr>
            <p:cNvGrpSpPr/>
            <p:nvPr/>
          </p:nvGrpSpPr>
          <p:grpSpPr>
            <a:xfrm>
              <a:off x="4842527" y="3699651"/>
              <a:ext cx="2506946" cy="1377396"/>
              <a:chOff x="-548507" y="477868"/>
              <a:chExt cx="11570449" cy="6357177"/>
            </a:xfrm>
          </p:grpSpPr>
          <p:sp>
            <p:nvSpPr>
              <p:cNvPr id="125" name="Freeform: Shape 124">
                <a:extLst>
                  <a:ext uri="{FF2B5EF4-FFF2-40B4-BE49-F238E27FC236}">
                    <a16:creationId xmlns="" xmlns:a16="http://schemas.microsoft.com/office/drawing/2014/main" id="{06287E19-1937-4075-AA94-1D9DE8D04AD5}"/>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126" name="Freeform: Shape 125">
                <a:extLst>
                  <a:ext uri="{FF2B5EF4-FFF2-40B4-BE49-F238E27FC236}">
                    <a16:creationId xmlns="" xmlns:a16="http://schemas.microsoft.com/office/drawing/2014/main" id="{237821D4-0741-488D-A48E-C6FC8F2D0A8D}"/>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77C4A01D-3942-49BB-9150-D9119C6B5715}"/>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69A9ED7A-F83C-4610-B8CF-64F3A2D248B0}"/>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129" name="Freeform: Shape 128">
                <a:extLst>
                  <a:ext uri="{FF2B5EF4-FFF2-40B4-BE49-F238E27FC236}">
                    <a16:creationId xmlns="" xmlns:a16="http://schemas.microsoft.com/office/drawing/2014/main" id="{32E2E67B-97FB-47F3-8220-E2DF3D0FFA62}"/>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130" name="Group 129">
                <a:extLst>
                  <a:ext uri="{FF2B5EF4-FFF2-40B4-BE49-F238E27FC236}">
                    <a16:creationId xmlns="" xmlns:a16="http://schemas.microsoft.com/office/drawing/2014/main" id="{34F32736-67D7-46D9-8BB1-77CA5046AF57}"/>
                  </a:ext>
                </a:extLst>
              </p:cNvPr>
              <p:cNvGrpSpPr/>
              <p:nvPr/>
            </p:nvGrpSpPr>
            <p:grpSpPr>
              <a:xfrm>
                <a:off x="1606" y="6382978"/>
                <a:ext cx="413937" cy="115242"/>
                <a:chOff x="5955" y="6353672"/>
                <a:chExt cx="413937" cy="115242"/>
              </a:xfrm>
            </p:grpSpPr>
            <p:sp>
              <p:nvSpPr>
                <p:cNvPr id="135" name="Rectangle: Rounded Corners 134">
                  <a:extLst>
                    <a:ext uri="{FF2B5EF4-FFF2-40B4-BE49-F238E27FC236}">
                      <a16:creationId xmlns="" xmlns:a16="http://schemas.microsoft.com/office/drawing/2014/main" id="{679791D0-3B55-4553-A4E6-93403698E14B}"/>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Rounded Corners 135">
                  <a:extLst>
                    <a:ext uri="{FF2B5EF4-FFF2-40B4-BE49-F238E27FC236}">
                      <a16:creationId xmlns="" xmlns:a16="http://schemas.microsoft.com/office/drawing/2014/main" id="{A809CC4C-696B-4BA8-AE87-66786349FF2F}"/>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1" name="Group 130">
                <a:extLst>
                  <a:ext uri="{FF2B5EF4-FFF2-40B4-BE49-F238E27FC236}">
                    <a16:creationId xmlns="" xmlns:a16="http://schemas.microsoft.com/office/drawing/2014/main" id="{95F288C2-9C8A-475C-B786-5105B06076C3}"/>
                  </a:ext>
                </a:extLst>
              </p:cNvPr>
              <p:cNvGrpSpPr/>
              <p:nvPr/>
            </p:nvGrpSpPr>
            <p:grpSpPr>
              <a:xfrm>
                <a:off x="9855291" y="6381600"/>
                <a:ext cx="885989" cy="115242"/>
                <a:chOff x="5955" y="6353672"/>
                <a:chExt cx="413937" cy="115242"/>
              </a:xfrm>
            </p:grpSpPr>
            <p:sp>
              <p:nvSpPr>
                <p:cNvPr id="133" name="Rectangle: Rounded Corners 132">
                  <a:extLst>
                    <a:ext uri="{FF2B5EF4-FFF2-40B4-BE49-F238E27FC236}">
                      <a16:creationId xmlns="" xmlns:a16="http://schemas.microsoft.com/office/drawing/2014/main" id="{716F60BA-1571-4B1E-869F-779E794F2471}"/>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Rounded Corners 133">
                  <a:extLst>
                    <a:ext uri="{FF2B5EF4-FFF2-40B4-BE49-F238E27FC236}">
                      <a16:creationId xmlns="" xmlns:a16="http://schemas.microsoft.com/office/drawing/2014/main" id="{C164C63A-6C86-4227-9147-91DEBB3D9504}"/>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2" name="Freeform: Shape 131">
                <a:extLst>
                  <a:ext uri="{FF2B5EF4-FFF2-40B4-BE49-F238E27FC236}">
                    <a16:creationId xmlns="" xmlns:a16="http://schemas.microsoft.com/office/drawing/2014/main" id="{C97CBA17-8874-4A55-BD22-D2474286C8AB}"/>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138" name="Group 137">
              <a:extLst>
                <a:ext uri="{FF2B5EF4-FFF2-40B4-BE49-F238E27FC236}">
                  <a16:creationId xmlns="" xmlns:a16="http://schemas.microsoft.com/office/drawing/2014/main" id="{AA404845-831E-4235-BF8D-F02E5272F9F3}"/>
                </a:ext>
              </a:extLst>
            </p:cNvPr>
            <p:cNvGrpSpPr/>
            <p:nvPr/>
          </p:nvGrpSpPr>
          <p:grpSpPr>
            <a:xfrm>
              <a:off x="5733670" y="3697565"/>
              <a:ext cx="724659" cy="1179084"/>
              <a:chOff x="6630672" y="3264554"/>
              <a:chExt cx="671163" cy="1092041"/>
            </a:xfrm>
            <a:solidFill>
              <a:schemeClr val="tx1"/>
            </a:solidFill>
          </p:grpSpPr>
          <p:sp>
            <p:nvSpPr>
              <p:cNvPr id="139" name="Freeform: Shape 138">
                <a:extLst>
                  <a:ext uri="{FF2B5EF4-FFF2-40B4-BE49-F238E27FC236}">
                    <a16:creationId xmlns="" xmlns:a16="http://schemas.microsoft.com/office/drawing/2014/main" id="{ABACB281-4198-44BB-A6CF-94BCA7D91503}"/>
                  </a:ext>
                </a:extLst>
              </p:cNvPr>
              <p:cNvSpPr/>
              <p:nvPr/>
            </p:nvSpPr>
            <p:spPr>
              <a:xfrm>
                <a:off x="6630672" y="3470846"/>
                <a:ext cx="671163" cy="885749"/>
              </a:xfrm>
              <a:custGeom>
                <a:avLst/>
                <a:gdLst>
                  <a:gd name="connsiteX0" fmla="*/ 455515 w 671163"/>
                  <a:gd name="connsiteY0" fmla="*/ 656948 h 885749"/>
                  <a:gd name="connsiteX1" fmla="*/ 455515 w 671163"/>
                  <a:gd name="connsiteY1" fmla="*/ 713511 h 885749"/>
                  <a:gd name="connsiteX2" fmla="*/ 399128 w 671163"/>
                  <a:gd name="connsiteY2" fmla="*/ 713511 h 885749"/>
                  <a:gd name="connsiteX3" fmla="*/ 399128 w 671163"/>
                  <a:gd name="connsiteY3" fmla="*/ 791640 h 885749"/>
                  <a:gd name="connsiteX4" fmla="*/ 455868 w 671163"/>
                  <a:gd name="connsiteY4" fmla="*/ 791640 h 885749"/>
                  <a:gd name="connsiteX5" fmla="*/ 455868 w 671163"/>
                  <a:gd name="connsiteY5" fmla="*/ 847673 h 885749"/>
                  <a:gd name="connsiteX6" fmla="*/ 533820 w 671163"/>
                  <a:gd name="connsiteY6" fmla="*/ 847673 h 885749"/>
                  <a:gd name="connsiteX7" fmla="*/ 533820 w 671163"/>
                  <a:gd name="connsiteY7" fmla="*/ 791109 h 885749"/>
                  <a:gd name="connsiteX8" fmla="*/ 590029 w 671163"/>
                  <a:gd name="connsiteY8" fmla="*/ 791109 h 885749"/>
                  <a:gd name="connsiteX9" fmla="*/ 590029 w 671163"/>
                  <a:gd name="connsiteY9" fmla="*/ 712804 h 885749"/>
                  <a:gd name="connsiteX10" fmla="*/ 533466 w 671163"/>
                  <a:gd name="connsiteY10" fmla="*/ 712804 h 885749"/>
                  <a:gd name="connsiteX11" fmla="*/ 533466 w 671163"/>
                  <a:gd name="connsiteY11" fmla="*/ 656948 h 885749"/>
                  <a:gd name="connsiteX12" fmla="*/ 455515 w 671163"/>
                  <a:gd name="connsiteY12" fmla="*/ 656948 h 885749"/>
                  <a:gd name="connsiteX13" fmla="*/ 457105 w 671163"/>
                  <a:gd name="connsiteY13" fmla="*/ 384206 h 885749"/>
                  <a:gd name="connsiteX14" fmla="*/ 543718 w 671163"/>
                  <a:gd name="connsiteY14" fmla="*/ 384559 h 885749"/>
                  <a:gd name="connsiteX15" fmla="*/ 671163 w 671163"/>
                  <a:gd name="connsiteY15" fmla="*/ 514125 h 885749"/>
                  <a:gd name="connsiteX16" fmla="*/ 671163 w 671163"/>
                  <a:gd name="connsiteY16" fmla="*/ 885749 h 885749"/>
                  <a:gd name="connsiteX17" fmla="*/ 353385 w 671163"/>
                  <a:gd name="connsiteY17" fmla="*/ 885749 h 885749"/>
                  <a:gd name="connsiteX18" fmla="*/ 353346 w 671163"/>
                  <a:gd name="connsiteY18" fmla="*/ 716517 h 885749"/>
                  <a:gd name="connsiteX19" fmla="*/ 361124 w 671163"/>
                  <a:gd name="connsiteY19" fmla="*/ 699371 h 885749"/>
                  <a:gd name="connsiteX20" fmla="*/ 453747 w 671163"/>
                  <a:gd name="connsiteY20" fmla="*/ 617353 h 885749"/>
                  <a:gd name="connsiteX21" fmla="*/ 459757 w 671163"/>
                  <a:gd name="connsiteY21" fmla="*/ 611697 h 885749"/>
                  <a:gd name="connsiteX22" fmla="*/ 439429 w 671163"/>
                  <a:gd name="connsiteY22" fmla="*/ 556018 h 885749"/>
                  <a:gd name="connsiteX23" fmla="*/ 507482 w 671163"/>
                  <a:gd name="connsiteY23" fmla="*/ 535160 h 885749"/>
                  <a:gd name="connsiteX24" fmla="*/ 452863 w 671163"/>
                  <a:gd name="connsiteY24" fmla="*/ 384913 h 885749"/>
                  <a:gd name="connsiteX25" fmla="*/ 457105 w 671163"/>
                  <a:gd name="connsiteY25" fmla="*/ 384206 h 885749"/>
                  <a:gd name="connsiteX26" fmla="*/ 228907 w 671163"/>
                  <a:gd name="connsiteY26" fmla="*/ 384206 h 885749"/>
                  <a:gd name="connsiteX27" fmla="*/ 174110 w 671163"/>
                  <a:gd name="connsiteY27" fmla="*/ 534983 h 885749"/>
                  <a:gd name="connsiteX28" fmla="*/ 242164 w 671163"/>
                  <a:gd name="connsiteY28" fmla="*/ 555840 h 885749"/>
                  <a:gd name="connsiteX29" fmla="*/ 225018 w 671163"/>
                  <a:gd name="connsiteY29" fmla="*/ 601976 h 885749"/>
                  <a:gd name="connsiteX30" fmla="*/ 229614 w 671163"/>
                  <a:gd name="connsiteY30" fmla="*/ 618944 h 885749"/>
                  <a:gd name="connsiteX31" fmla="*/ 320292 w 671163"/>
                  <a:gd name="connsiteY31" fmla="*/ 699017 h 885749"/>
                  <a:gd name="connsiteX32" fmla="*/ 328600 w 671163"/>
                  <a:gd name="connsiteY32" fmla="*/ 717046 h 885749"/>
                  <a:gd name="connsiteX33" fmla="*/ 328561 w 671163"/>
                  <a:gd name="connsiteY33" fmla="*/ 885749 h 885749"/>
                  <a:gd name="connsiteX34" fmla="*/ 0 w 671163"/>
                  <a:gd name="connsiteY34" fmla="*/ 885749 h 885749"/>
                  <a:gd name="connsiteX35" fmla="*/ 0 w 671163"/>
                  <a:gd name="connsiteY35" fmla="*/ 511120 h 885749"/>
                  <a:gd name="connsiteX36" fmla="*/ 122496 w 671163"/>
                  <a:gd name="connsiteY36" fmla="*/ 384383 h 885749"/>
                  <a:gd name="connsiteX37" fmla="*/ 228907 w 671163"/>
                  <a:gd name="connsiteY37" fmla="*/ 384206 h 885749"/>
                  <a:gd name="connsiteX38" fmla="*/ 262314 w 671163"/>
                  <a:gd name="connsiteY38" fmla="*/ 383852 h 885749"/>
                  <a:gd name="connsiteX39" fmla="*/ 277869 w 671163"/>
                  <a:gd name="connsiteY39" fmla="*/ 392513 h 885749"/>
                  <a:gd name="connsiteX40" fmla="*/ 331958 w 671163"/>
                  <a:gd name="connsiteY40" fmla="*/ 531448 h 885749"/>
                  <a:gd name="connsiteX41" fmla="*/ 335670 w 671163"/>
                  <a:gd name="connsiteY41" fmla="*/ 540286 h 885749"/>
                  <a:gd name="connsiteX42" fmla="*/ 339912 w 671163"/>
                  <a:gd name="connsiteY42" fmla="*/ 530564 h 885749"/>
                  <a:gd name="connsiteX43" fmla="*/ 394178 w 671163"/>
                  <a:gd name="connsiteY43" fmla="*/ 391630 h 885749"/>
                  <a:gd name="connsiteX44" fmla="*/ 405668 w 671163"/>
                  <a:gd name="connsiteY44" fmla="*/ 383852 h 885749"/>
                  <a:gd name="connsiteX45" fmla="*/ 435011 w 671163"/>
                  <a:gd name="connsiteY45" fmla="*/ 404887 h 885749"/>
                  <a:gd name="connsiteX46" fmla="*/ 475312 w 671163"/>
                  <a:gd name="connsiteY46" fmla="*/ 519075 h 885749"/>
                  <a:gd name="connsiteX47" fmla="*/ 407435 w 671163"/>
                  <a:gd name="connsiteY47" fmla="*/ 539933 h 885749"/>
                  <a:gd name="connsiteX48" fmla="*/ 415213 w 671163"/>
                  <a:gd name="connsiteY48" fmla="*/ 561497 h 885749"/>
                  <a:gd name="connsiteX49" fmla="*/ 428823 w 671163"/>
                  <a:gd name="connsiteY49" fmla="*/ 598794 h 885749"/>
                  <a:gd name="connsiteX50" fmla="*/ 427940 w 671163"/>
                  <a:gd name="connsiteY50" fmla="*/ 607102 h 885749"/>
                  <a:gd name="connsiteX51" fmla="*/ 341149 w 671163"/>
                  <a:gd name="connsiteY51" fmla="*/ 684523 h 885749"/>
                  <a:gd name="connsiteX52" fmla="*/ 333549 w 671163"/>
                  <a:gd name="connsiteY52" fmla="*/ 678336 h 885749"/>
                  <a:gd name="connsiteX53" fmla="*/ 257541 w 671163"/>
                  <a:gd name="connsiteY53" fmla="*/ 610991 h 885749"/>
                  <a:gd name="connsiteX54" fmla="*/ 253653 w 671163"/>
                  <a:gd name="connsiteY54" fmla="*/ 596319 h 885749"/>
                  <a:gd name="connsiteX55" fmla="*/ 274511 w 671163"/>
                  <a:gd name="connsiteY55" fmla="*/ 540286 h 885749"/>
                  <a:gd name="connsiteX56" fmla="*/ 206457 w 671163"/>
                  <a:gd name="connsiteY56" fmla="*/ 519251 h 885749"/>
                  <a:gd name="connsiteX57" fmla="*/ 231911 w 671163"/>
                  <a:gd name="connsiteY57" fmla="*/ 447310 h 885749"/>
                  <a:gd name="connsiteX58" fmla="*/ 251178 w 671163"/>
                  <a:gd name="connsiteY58" fmla="*/ 393398 h 885749"/>
                  <a:gd name="connsiteX59" fmla="*/ 262314 w 671163"/>
                  <a:gd name="connsiteY59" fmla="*/ 383852 h 885749"/>
                  <a:gd name="connsiteX60" fmla="*/ 334989 w 671163"/>
                  <a:gd name="connsiteY60" fmla="*/ 0 h 885749"/>
                  <a:gd name="connsiteX61" fmla="*/ 509601 w 671163"/>
                  <a:gd name="connsiteY61" fmla="*/ 173561 h 885749"/>
                  <a:gd name="connsiteX62" fmla="*/ 496035 w 671163"/>
                  <a:gd name="connsiteY62" fmla="*/ 241497 h 885749"/>
                  <a:gd name="connsiteX63" fmla="*/ 492097 w 671163"/>
                  <a:gd name="connsiteY63" fmla="*/ 247353 h 885749"/>
                  <a:gd name="connsiteX64" fmla="*/ 458495 w 671163"/>
                  <a:gd name="connsiteY64" fmla="*/ 272469 h 885749"/>
                  <a:gd name="connsiteX65" fmla="*/ 411467 w 671163"/>
                  <a:gd name="connsiteY65" fmla="*/ 288680 h 885749"/>
                  <a:gd name="connsiteX66" fmla="*/ 395543 w 671163"/>
                  <a:gd name="connsiteY66" fmla="*/ 290679 h 885749"/>
                  <a:gd name="connsiteX67" fmla="*/ 393627 w 671163"/>
                  <a:gd name="connsiteY67" fmla="*/ 286053 h 885749"/>
                  <a:gd name="connsiteX68" fmla="*/ 384960 w 671163"/>
                  <a:gd name="connsiteY68" fmla="*/ 282463 h 885749"/>
                  <a:gd name="connsiteX69" fmla="*/ 318547 w 671163"/>
                  <a:gd name="connsiteY69" fmla="*/ 282463 h 885749"/>
                  <a:gd name="connsiteX70" fmla="*/ 306290 w 671163"/>
                  <a:gd name="connsiteY70" fmla="*/ 294720 h 885749"/>
                  <a:gd name="connsiteX71" fmla="*/ 306290 w 671163"/>
                  <a:gd name="connsiteY71" fmla="*/ 302326 h 885749"/>
                  <a:gd name="connsiteX72" fmla="*/ 318547 w 671163"/>
                  <a:gd name="connsiteY72" fmla="*/ 314583 h 885749"/>
                  <a:gd name="connsiteX73" fmla="*/ 384960 w 671163"/>
                  <a:gd name="connsiteY73" fmla="*/ 314583 h 885749"/>
                  <a:gd name="connsiteX74" fmla="*/ 393627 w 671163"/>
                  <a:gd name="connsiteY74" fmla="*/ 310993 h 885749"/>
                  <a:gd name="connsiteX75" fmla="*/ 394833 w 671163"/>
                  <a:gd name="connsiteY75" fmla="*/ 308082 h 885749"/>
                  <a:gd name="connsiteX76" fmla="*/ 415387 w 671163"/>
                  <a:gd name="connsiteY76" fmla="*/ 305501 h 885749"/>
                  <a:gd name="connsiteX77" fmla="*/ 464342 w 671163"/>
                  <a:gd name="connsiteY77" fmla="*/ 288627 h 885749"/>
                  <a:gd name="connsiteX78" fmla="*/ 458673 w 671163"/>
                  <a:gd name="connsiteY78" fmla="*/ 297057 h 885749"/>
                  <a:gd name="connsiteX79" fmla="*/ 335289 w 671163"/>
                  <a:gd name="connsiteY79" fmla="*/ 348323 h 885749"/>
                  <a:gd name="connsiteX80" fmla="*/ 161127 w 671163"/>
                  <a:gd name="connsiteY80" fmla="*/ 174162 h 885749"/>
                  <a:gd name="connsiteX81" fmla="*/ 334989 w 671163"/>
                  <a:gd name="connsiteY81" fmla="*/ 0 h 88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71163" h="885749">
                    <a:moveTo>
                      <a:pt x="455515" y="656948"/>
                    </a:moveTo>
                    <a:cubicBezTo>
                      <a:pt x="455515" y="675861"/>
                      <a:pt x="455515" y="694068"/>
                      <a:pt x="455515" y="713511"/>
                    </a:cubicBezTo>
                    <a:cubicBezTo>
                      <a:pt x="436071" y="713511"/>
                      <a:pt x="417864" y="713511"/>
                      <a:pt x="399128" y="713511"/>
                    </a:cubicBezTo>
                    <a:cubicBezTo>
                      <a:pt x="399128" y="739672"/>
                      <a:pt x="399128" y="765126"/>
                      <a:pt x="399128" y="791640"/>
                    </a:cubicBezTo>
                    <a:cubicBezTo>
                      <a:pt x="418041" y="791640"/>
                      <a:pt x="436601" y="791640"/>
                      <a:pt x="455868" y="791640"/>
                    </a:cubicBezTo>
                    <a:cubicBezTo>
                      <a:pt x="455868" y="810907"/>
                      <a:pt x="455868" y="829113"/>
                      <a:pt x="455868" y="847673"/>
                    </a:cubicBezTo>
                    <a:cubicBezTo>
                      <a:pt x="482029" y="847673"/>
                      <a:pt x="507482" y="847673"/>
                      <a:pt x="533820" y="847673"/>
                    </a:cubicBezTo>
                    <a:cubicBezTo>
                      <a:pt x="533820" y="828936"/>
                      <a:pt x="533820" y="810554"/>
                      <a:pt x="533820" y="791109"/>
                    </a:cubicBezTo>
                    <a:cubicBezTo>
                      <a:pt x="553086" y="791109"/>
                      <a:pt x="571470" y="791109"/>
                      <a:pt x="590029" y="791109"/>
                    </a:cubicBezTo>
                    <a:cubicBezTo>
                      <a:pt x="590029" y="764772"/>
                      <a:pt x="590029" y="739319"/>
                      <a:pt x="590029" y="712804"/>
                    </a:cubicBezTo>
                    <a:cubicBezTo>
                      <a:pt x="571116" y="712804"/>
                      <a:pt x="552733" y="712804"/>
                      <a:pt x="533466" y="712804"/>
                    </a:cubicBezTo>
                    <a:cubicBezTo>
                      <a:pt x="533466" y="693361"/>
                      <a:pt x="533466" y="674978"/>
                      <a:pt x="533466" y="656948"/>
                    </a:cubicBezTo>
                    <a:cubicBezTo>
                      <a:pt x="507128" y="656948"/>
                      <a:pt x="481675" y="656948"/>
                      <a:pt x="455515" y="656948"/>
                    </a:cubicBezTo>
                    <a:close/>
                    <a:moveTo>
                      <a:pt x="457105" y="384206"/>
                    </a:moveTo>
                    <a:cubicBezTo>
                      <a:pt x="485917" y="384206"/>
                      <a:pt x="514906" y="383498"/>
                      <a:pt x="543718" y="384559"/>
                    </a:cubicBezTo>
                    <a:cubicBezTo>
                      <a:pt x="615837" y="386857"/>
                      <a:pt x="670633" y="441830"/>
                      <a:pt x="671163" y="514125"/>
                    </a:cubicBezTo>
                    <a:lnTo>
                      <a:pt x="671163" y="885749"/>
                    </a:lnTo>
                    <a:lnTo>
                      <a:pt x="353385" y="885749"/>
                    </a:lnTo>
                    <a:lnTo>
                      <a:pt x="353346" y="716517"/>
                    </a:lnTo>
                    <a:cubicBezTo>
                      <a:pt x="353346" y="709092"/>
                      <a:pt x="355467" y="704143"/>
                      <a:pt x="361124" y="699371"/>
                    </a:cubicBezTo>
                    <a:cubicBezTo>
                      <a:pt x="392234" y="672326"/>
                      <a:pt x="422814" y="644752"/>
                      <a:pt x="453747" y="617353"/>
                    </a:cubicBezTo>
                    <a:cubicBezTo>
                      <a:pt x="455691" y="615586"/>
                      <a:pt x="457636" y="613819"/>
                      <a:pt x="459757" y="611697"/>
                    </a:cubicBezTo>
                    <a:cubicBezTo>
                      <a:pt x="453040" y="593491"/>
                      <a:pt x="446500" y="575284"/>
                      <a:pt x="439429" y="556018"/>
                    </a:cubicBezTo>
                    <a:cubicBezTo>
                      <a:pt x="462055" y="549123"/>
                      <a:pt x="483973" y="542230"/>
                      <a:pt x="507482" y="535160"/>
                    </a:cubicBezTo>
                    <a:cubicBezTo>
                      <a:pt x="489276" y="484960"/>
                      <a:pt x="471069" y="435289"/>
                      <a:pt x="452863" y="384913"/>
                    </a:cubicBezTo>
                    <a:cubicBezTo>
                      <a:pt x="454454" y="384559"/>
                      <a:pt x="455868" y="384206"/>
                      <a:pt x="457105" y="384206"/>
                    </a:cubicBezTo>
                    <a:close/>
                    <a:moveTo>
                      <a:pt x="228907" y="384206"/>
                    </a:moveTo>
                    <a:cubicBezTo>
                      <a:pt x="210523" y="434582"/>
                      <a:pt x="192493" y="484253"/>
                      <a:pt x="174110" y="534983"/>
                    </a:cubicBezTo>
                    <a:cubicBezTo>
                      <a:pt x="196913" y="542054"/>
                      <a:pt x="219008" y="548770"/>
                      <a:pt x="242164" y="555840"/>
                    </a:cubicBezTo>
                    <a:cubicBezTo>
                      <a:pt x="236507" y="571395"/>
                      <a:pt x="231382" y="586951"/>
                      <a:pt x="225018" y="601976"/>
                    </a:cubicBezTo>
                    <a:cubicBezTo>
                      <a:pt x="221836" y="609576"/>
                      <a:pt x="223604" y="613819"/>
                      <a:pt x="229614" y="618944"/>
                    </a:cubicBezTo>
                    <a:cubicBezTo>
                      <a:pt x="260016" y="645459"/>
                      <a:pt x="289889" y="672503"/>
                      <a:pt x="320292" y="699017"/>
                    </a:cubicBezTo>
                    <a:cubicBezTo>
                      <a:pt x="326125" y="704143"/>
                      <a:pt x="328600" y="709092"/>
                      <a:pt x="328600" y="717046"/>
                    </a:cubicBezTo>
                    <a:lnTo>
                      <a:pt x="328561" y="885749"/>
                    </a:lnTo>
                    <a:lnTo>
                      <a:pt x="0" y="885749"/>
                    </a:lnTo>
                    <a:lnTo>
                      <a:pt x="0" y="511120"/>
                    </a:lnTo>
                    <a:cubicBezTo>
                      <a:pt x="354" y="443244"/>
                      <a:pt x="54620" y="387210"/>
                      <a:pt x="122496" y="384383"/>
                    </a:cubicBezTo>
                    <a:cubicBezTo>
                      <a:pt x="157495" y="382969"/>
                      <a:pt x="192493" y="384206"/>
                      <a:pt x="228907" y="384206"/>
                    </a:cubicBezTo>
                    <a:close/>
                    <a:moveTo>
                      <a:pt x="262314" y="383852"/>
                    </a:moveTo>
                    <a:cubicBezTo>
                      <a:pt x="269208" y="384383"/>
                      <a:pt x="274511" y="383852"/>
                      <a:pt x="277869" y="392513"/>
                    </a:cubicBezTo>
                    <a:cubicBezTo>
                      <a:pt x="295369" y="439002"/>
                      <a:pt x="313928" y="485136"/>
                      <a:pt x="331958" y="531448"/>
                    </a:cubicBezTo>
                    <a:cubicBezTo>
                      <a:pt x="332842" y="533923"/>
                      <a:pt x="333902" y="536397"/>
                      <a:pt x="335670" y="540286"/>
                    </a:cubicBezTo>
                    <a:cubicBezTo>
                      <a:pt x="337438" y="536220"/>
                      <a:pt x="338674" y="533393"/>
                      <a:pt x="339912" y="530564"/>
                    </a:cubicBezTo>
                    <a:cubicBezTo>
                      <a:pt x="358119" y="484253"/>
                      <a:pt x="376325" y="438118"/>
                      <a:pt x="394178" y="391630"/>
                    </a:cubicBezTo>
                    <a:cubicBezTo>
                      <a:pt x="396476" y="385620"/>
                      <a:pt x="399481" y="383852"/>
                      <a:pt x="405668" y="383852"/>
                    </a:cubicBezTo>
                    <a:cubicBezTo>
                      <a:pt x="427762" y="384029"/>
                      <a:pt x="427586" y="383852"/>
                      <a:pt x="435011" y="404887"/>
                    </a:cubicBezTo>
                    <a:cubicBezTo>
                      <a:pt x="448090" y="442537"/>
                      <a:pt x="461524" y="480364"/>
                      <a:pt x="475312" y="519075"/>
                    </a:cubicBezTo>
                    <a:cubicBezTo>
                      <a:pt x="452333" y="526145"/>
                      <a:pt x="430414" y="532862"/>
                      <a:pt x="407435" y="539933"/>
                    </a:cubicBezTo>
                    <a:cubicBezTo>
                      <a:pt x="410086" y="547356"/>
                      <a:pt x="412561" y="554427"/>
                      <a:pt x="415213" y="561497"/>
                    </a:cubicBezTo>
                    <a:cubicBezTo>
                      <a:pt x="419808" y="573870"/>
                      <a:pt x="424581" y="586244"/>
                      <a:pt x="428823" y="598794"/>
                    </a:cubicBezTo>
                    <a:cubicBezTo>
                      <a:pt x="429707" y="601269"/>
                      <a:pt x="429530" y="605688"/>
                      <a:pt x="427940" y="607102"/>
                    </a:cubicBezTo>
                    <a:cubicBezTo>
                      <a:pt x="399304" y="632909"/>
                      <a:pt x="370492" y="658539"/>
                      <a:pt x="341149" y="684523"/>
                    </a:cubicBezTo>
                    <a:cubicBezTo>
                      <a:pt x="338498" y="682225"/>
                      <a:pt x="335847" y="680281"/>
                      <a:pt x="333549" y="678336"/>
                    </a:cubicBezTo>
                    <a:cubicBezTo>
                      <a:pt x="308272" y="655888"/>
                      <a:pt x="282995" y="633263"/>
                      <a:pt x="257541" y="610991"/>
                    </a:cubicBezTo>
                    <a:cubicBezTo>
                      <a:pt x="252415" y="606571"/>
                      <a:pt x="250825" y="603213"/>
                      <a:pt x="253653" y="596319"/>
                    </a:cubicBezTo>
                    <a:cubicBezTo>
                      <a:pt x="261076" y="578113"/>
                      <a:pt x="267440" y="559552"/>
                      <a:pt x="274511" y="540286"/>
                    </a:cubicBezTo>
                    <a:cubicBezTo>
                      <a:pt x="251708" y="533216"/>
                      <a:pt x="229436" y="526322"/>
                      <a:pt x="206457" y="519251"/>
                    </a:cubicBezTo>
                    <a:cubicBezTo>
                      <a:pt x="215118" y="494682"/>
                      <a:pt x="223426" y="470996"/>
                      <a:pt x="231911" y="447310"/>
                    </a:cubicBezTo>
                    <a:cubicBezTo>
                      <a:pt x="238275" y="429280"/>
                      <a:pt x="244815" y="411427"/>
                      <a:pt x="251178" y="393398"/>
                    </a:cubicBezTo>
                    <a:cubicBezTo>
                      <a:pt x="253122" y="387917"/>
                      <a:pt x="254536" y="383145"/>
                      <a:pt x="262314" y="383852"/>
                    </a:cubicBezTo>
                    <a:close/>
                    <a:moveTo>
                      <a:pt x="334989" y="0"/>
                    </a:moveTo>
                    <a:cubicBezTo>
                      <a:pt x="431146" y="-300"/>
                      <a:pt x="509451" y="77405"/>
                      <a:pt x="509601" y="173561"/>
                    </a:cubicBezTo>
                    <a:cubicBezTo>
                      <a:pt x="509676" y="197638"/>
                      <a:pt x="504838" y="220599"/>
                      <a:pt x="496035" y="241497"/>
                    </a:cubicBezTo>
                    <a:lnTo>
                      <a:pt x="492097" y="247353"/>
                    </a:lnTo>
                    <a:lnTo>
                      <a:pt x="458495" y="272469"/>
                    </a:lnTo>
                    <a:cubicBezTo>
                      <a:pt x="443456" y="279455"/>
                      <a:pt x="427698" y="284896"/>
                      <a:pt x="411467" y="288680"/>
                    </a:cubicBezTo>
                    <a:lnTo>
                      <a:pt x="395543" y="290679"/>
                    </a:lnTo>
                    <a:lnTo>
                      <a:pt x="393627" y="286053"/>
                    </a:lnTo>
                    <a:cubicBezTo>
                      <a:pt x="391409" y="283835"/>
                      <a:pt x="388345" y="282463"/>
                      <a:pt x="384960" y="282463"/>
                    </a:cubicBezTo>
                    <a:lnTo>
                      <a:pt x="318547" y="282463"/>
                    </a:lnTo>
                    <a:cubicBezTo>
                      <a:pt x="311778" y="282463"/>
                      <a:pt x="306290" y="287951"/>
                      <a:pt x="306290" y="294720"/>
                    </a:cubicBezTo>
                    <a:lnTo>
                      <a:pt x="306290" y="302326"/>
                    </a:lnTo>
                    <a:cubicBezTo>
                      <a:pt x="306290" y="309095"/>
                      <a:pt x="311778" y="314583"/>
                      <a:pt x="318547" y="314583"/>
                    </a:cubicBezTo>
                    <a:lnTo>
                      <a:pt x="384960" y="314583"/>
                    </a:lnTo>
                    <a:cubicBezTo>
                      <a:pt x="388345" y="314583"/>
                      <a:pt x="391409" y="313211"/>
                      <a:pt x="393627" y="310993"/>
                    </a:cubicBezTo>
                    <a:lnTo>
                      <a:pt x="394833" y="308082"/>
                    </a:lnTo>
                    <a:lnTo>
                      <a:pt x="415387" y="305501"/>
                    </a:lnTo>
                    <a:lnTo>
                      <a:pt x="464342" y="288627"/>
                    </a:lnTo>
                    <a:lnTo>
                      <a:pt x="458673" y="297057"/>
                    </a:lnTo>
                    <a:cubicBezTo>
                      <a:pt x="427096" y="328709"/>
                      <a:pt x="383443" y="348323"/>
                      <a:pt x="335289" y="348323"/>
                    </a:cubicBezTo>
                    <a:cubicBezTo>
                      <a:pt x="239283" y="348323"/>
                      <a:pt x="161278" y="270318"/>
                      <a:pt x="161127" y="174162"/>
                    </a:cubicBezTo>
                    <a:cubicBezTo>
                      <a:pt x="161127" y="77855"/>
                      <a:pt x="238533" y="300"/>
                      <a:pt x="334989" y="0"/>
                    </a:cubicBezTo>
                    <a:close/>
                  </a:path>
                </a:pathLst>
              </a:custGeom>
              <a:grpFill/>
              <a:ln w="6414" cap="flat">
                <a:noFill/>
                <a:prstDash val="solid"/>
                <a:miter/>
              </a:ln>
            </p:spPr>
            <p:txBody>
              <a:bodyPr wrap="square" rtlCol="0" anchor="ctr">
                <a:noAutofit/>
              </a:bodyPr>
              <a:lstStyle/>
              <a:p>
                <a:endParaRPr lang="en-US" dirty="0"/>
              </a:p>
            </p:txBody>
          </p:sp>
          <p:grpSp>
            <p:nvGrpSpPr>
              <p:cNvPr id="140" name="Group 139">
                <a:extLst>
                  <a:ext uri="{FF2B5EF4-FFF2-40B4-BE49-F238E27FC236}">
                    <a16:creationId xmlns="" xmlns:a16="http://schemas.microsoft.com/office/drawing/2014/main" id="{CEC961ED-06FC-4151-86C4-27B81D6EE8C2}"/>
                  </a:ext>
                </a:extLst>
              </p:cNvPr>
              <p:cNvGrpSpPr/>
              <p:nvPr/>
            </p:nvGrpSpPr>
            <p:grpSpPr>
              <a:xfrm>
                <a:off x="6727931" y="3264554"/>
                <a:ext cx="518559" cy="594624"/>
                <a:chOff x="6727931" y="3264554"/>
                <a:chExt cx="518559" cy="594624"/>
              </a:xfrm>
              <a:grpFill/>
            </p:grpSpPr>
            <p:sp>
              <p:nvSpPr>
                <p:cNvPr id="141" name="Block Arc 140">
                  <a:extLst>
                    <a:ext uri="{FF2B5EF4-FFF2-40B4-BE49-F238E27FC236}">
                      <a16:creationId xmlns="" xmlns:a16="http://schemas.microsoft.com/office/drawing/2014/main" id="{C4DA75B7-0EC0-435C-BE17-3FD4C6C9FDA2}"/>
                    </a:ext>
                  </a:extLst>
                </p:cNvPr>
                <p:cNvSpPr/>
                <p:nvPr/>
              </p:nvSpPr>
              <p:spPr>
                <a:xfrm>
                  <a:off x="6751666" y="3431306"/>
                  <a:ext cx="427871" cy="427872"/>
                </a:xfrm>
                <a:prstGeom prst="blockArc">
                  <a:avLst>
                    <a:gd name="adj1" fmla="val 10800000"/>
                    <a:gd name="adj2" fmla="val 21541319"/>
                    <a:gd name="adj3" fmla="val 58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2" name="Rectangle: Top Corners Rounded 141">
                  <a:extLst>
                    <a:ext uri="{FF2B5EF4-FFF2-40B4-BE49-F238E27FC236}">
                      <a16:creationId xmlns="" xmlns:a16="http://schemas.microsoft.com/office/drawing/2014/main" id="{E21711D4-465C-4196-8467-D52AD5AEED61}"/>
                    </a:ext>
                  </a:extLst>
                </p:cNvPr>
                <p:cNvSpPr/>
                <p:nvPr/>
              </p:nvSpPr>
              <p:spPr>
                <a:xfrm rot="5400000">
                  <a:off x="7120360" y="3635026"/>
                  <a:ext cx="116333" cy="45719"/>
                </a:xfrm>
                <a:prstGeom prst="round2SameRect">
                  <a:avLst>
                    <a:gd name="adj1" fmla="val 4039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Block Arc 142">
                  <a:extLst>
                    <a:ext uri="{FF2B5EF4-FFF2-40B4-BE49-F238E27FC236}">
                      <a16:creationId xmlns="" xmlns:a16="http://schemas.microsoft.com/office/drawing/2014/main" id="{71B382B9-0BAE-44F1-92D0-CB97F747282E}"/>
                    </a:ext>
                  </a:extLst>
                </p:cNvPr>
                <p:cNvSpPr/>
                <p:nvPr/>
              </p:nvSpPr>
              <p:spPr>
                <a:xfrm>
                  <a:off x="6727931" y="3264554"/>
                  <a:ext cx="518559" cy="518559"/>
                </a:xfrm>
                <a:prstGeom prst="blockArc">
                  <a:avLst>
                    <a:gd name="adj1" fmla="val 2481797"/>
                    <a:gd name="adj2" fmla="val 3696891"/>
                    <a:gd name="adj3" fmla="val 36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sp>
          <p:nvSpPr>
            <p:cNvPr id="145" name="Heart 17">
              <a:extLst>
                <a:ext uri="{FF2B5EF4-FFF2-40B4-BE49-F238E27FC236}">
                  <a16:creationId xmlns="" xmlns:a16="http://schemas.microsoft.com/office/drawing/2014/main" id="{CD7BB7A5-63E2-4078-B612-99AF660FF1BB}"/>
                </a:ext>
              </a:extLst>
            </p:cNvPr>
            <p:cNvSpPr/>
            <p:nvPr/>
          </p:nvSpPr>
          <p:spPr>
            <a:xfrm>
              <a:off x="3902079" y="5897096"/>
              <a:ext cx="391429" cy="383782"/>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6" name="Rounded Rectangle 25">
              <a:extLst>
                <a:ext uri="{FF2B5EF4-FFF2-40B4-BE49-F238E27FC236}">
                  <a16:creationId xmlns="" xmlns:a16="http://schemas.microsoft.com/office/drawing/2014/main" id="{074BAE52-44C9-4934-AAF0-A6E9938B8025}"/>
                </a:ext>
              </a:extLst>
            </p:cNvPr>
            <p:cNvSpPr/>
            <p:nvPr/>
          </p:nvSpPr>
          <p:spPr>
            <a:xfrm>
              <a:off x="3880246" y="4236251"/>
              <a:ext cx="388596" cy="327506"/>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7" name="Chord 32">
              <a:extLst>
                <a:ext uri="{FF2B5EF4-FFF2-40B4-BE49-F238E27FC236}">
                  <a16:creationId xmlns="" xmlns:a16="http://schemas.microsoft.com/office/drawing/2014/main" id="{871C300D-E205-4F80-A62A-269C6720DC61}"/>
                </a:ext>
              </a:extLst>
            </p:cNvPr>
            <p:cNvSpPr/>
            <p:nvPr/>
          </p:nvSpPr>
          <p:spPr>
            <a:xfrm>
              <a:off x="3902079" y="2537207"/>
              <a:ext cx="388596" cy="385187"/>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8" name="Rounded Rectangle 40">
              <a:extLst>
                <a:ext uri="{FF2B5EF4-FFF2-40B4-BE49-F238E27FC236}">
                  <a16:creationId xmlns="" xmlns:a16="http://schemas.microsoft.com/office/drawing/2014/main" id="{7C73D156-2FFA-47B2-A462-5ED63635E8B2}"/>
                </a:ext>
              </a:extLst>
            </p:cNvPr>
            <p:cNvSpPr/>
            <p:nvPr/>
          </p:nvSpPr>
          <p:spPr>
            <a:xfrm rot="2942052">
              <a:off x="7956470" y="5892315"/>
              <a:ext cx="361215" cy="384278"/>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9" name="Rounded Rectangle 17">
              <a:extLst>
                <a:ext uri="{FF2B5EF4-FFF2-40B4-BE49-F238E27FC236}">
                  <a16:creationId xmlns="" xmlns:a16="http://schemas.microsoft.com/office/drawing/2014/main" id="{D4727DB6-8E65-44F9-ABC1-A625E2AAEA0F}"/>
                </a:ext>
              </a:extLst>
            </p:cNvPr>
            <p:cNvSpPr>
              <a:spLocks noChangeAspect="1"/>
            </p:cNvSpPr>
            <p:nvPr/>
          </p:nvSpPr>
          <p:spPr>
            <a:xfrm>
              <a:off x="8000922" y="4195641"/>
              <a:ext cx="260009" cy="413693"/>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25">
              <a:extLst>
                <a:ext uri="{FF2B5EF4-FFF2-40B4-BE49-F238E27FC236}">
                  <a16:creationId xmlns="" xmlns:a16="http://schemas.microsoft.com/office/drawing/2014/main" id="{88B5CB78-BCD1-4E5D-B8ED-6127394E586B}"/>
                </a:ext>
              </a:extLst>
            </p:cNvPr>
            <p:cNvSpPr>
              <a:spLocks noChangeAspect="1"/>
            </p:cNvSpPr>
            <p:nvPr/>
          </p:nvSpPr>
          <p:spPr>
            <a:xfrm>
              <a:off x="7928594" y="2534101"/>
              <a:ext cx="413129" cy="413693"/>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Tree>
    <p:extLst>
      <p:ext uri="{BB962C8B-B14F-4D97-AF65-F5344CB8AC3E}">
        <p14:creationId xmlns:p14="http://schemas.microsoft.com/office/powerpoint/2010/main" val="391782638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BD244686-D614-45DD-9950-0695BEACCB71}"/>
              </a:ext>
            </a:extLst>
          </p:cNvPr>
          <p:cNvSpPr/>
          <p:nvPr/>
        </p:nvSpPr>
        <p:spPr>
          <a:xfrm flipH="1">
            <a:off x="1" y="-11022"/>
            <a:ext cx="12191999" cy="6858000"/>
          </a:xfrm>
          <a:prstGeom prst="rect">
            <a:avLst/>
          </a:prstGeom>
          <a:gradFill flip="none" rotWithShape="1">
            <a:gsLst>
              <a:gs pos="100000">
                <a:srgbClr val="F5FCFF"/>
              </a:gs>
              <a:gs pos="17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55FEF213-5C3D-4E6C-9F3E-4509BA036170}"/>
              </a:ext>
            </a:extLst>
          </p:cNvPr>
          <p:cNvGrpSpPr/>
          <p:nvPr/>
        </p:nvGrpSpPr>
        <p:grpSpPr>
          <a:xfrm>
            <a:off x="-15793" y="-11022"/>
            <a:ext cx="5371961" cy="6325877"/>
            <a:chOff x="1" y="0"/>
            <a:chExt cx="5167312" cy="6084888"/>
          </a:xfrm>
        </p:grpSpPr>
        <p:sp>
          <p:nvSpPr>
            <p:cNvPr id="5" name="Freeform 28">
              <a:extLst>
                <a:ext uri="{FF2B5EF4-FFF2-40B4-BE49-F238E27FC236}">
                  <a16:creationId xmlns="" xmlns:a16="http://schemas.microsoft.com/office/drawing/2014/main" id="{E7181BA0-1E13-47D0-8F57-949C1DC70BB7}"/>
                </a:ext>
              </a:extLst>
            </p:cNvPr>
            <p:cNvSpPr/>
            <p:nvPr/>
          </p:nvSpPr>
          <p:spPr>
            <a:xfrm>
              <a:off x="1" y="541338"/>
              <a:ext cx="1668463" cy="4605338"/>
            </a:xfrm>
            <a:custGeom>
              <a:avLst/>
              <a:gdLst>
                <a:gd name="connsiteX0" fmla="*/ 1014246 w 1668463"/>
                <a:gd name="connsiteY0" fmla="*/ 0 h 4605338"/>
                <a:gd name="connsiteX1" fmla="*/ 1668463 w 1668463"/>
                <a:gd name="connsiteY1" fmla="*/ 4605338 h 4605338"/>
                <a:gd name="connsiteX2" fmla="*/ 432411 w 1668463"/>
                <a:gd name="connsiteY2" fmla="*/ 3247390 h 4605338"/>
                <a:gd name="connsiteX3" fmla="*/ 162373 w 1668463"/>
                <a:gd name="connsiteY3" fmla="*/ 1747524 h 4605338"/>
                <a:gd name="connsiteX4" fmla="*/ 9650 w 1668463"/>
                <a:gd name="connsiteY4" fmla="*/ 1597085 h 4605338"/>
                <a:gd name="connsiteX5" fmla="*/ 0 w 1668463"/>
                <a:gd name="connsiteY5" fmla="*/ 1591492 h 4605338"/>
                <a:gd name="connsiteX6" fmla="*/ 0 w 1668463"/>
                <a:gd name="connsiteY6" fmla="*/ 52991 h 4605338"/>
                <a:gd name="connsiteX7" fmla="*/ 75921 w 1668463"/>
                <a:gd name="connsiteY7" fmla="*/ 49025 h 4605338"/>
                <a:gd name="connsiteX8" fmla="*/ 1014246 w 1668463"/>
                <a:gd name="connsiteY8" fmla="*/ 0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463" h="4605338">
                  <a:moveTo>
                    <a:pt x="1014246" y="0"/>
                  </a:moveTo>
                  <a:cubicBezTo>
                    <a:pt x="1014246" y="0"/>
                    <a:pt x="1014246" y="0"/>
                    <a:pt x="1668463" y="4605338"/>
                  </a:cubicBezTo>
                  <a:cubicBezTo>
                    <a:pt x="763695" y="4416116"/>
                    <a:pt x="407356" y="3959756"/>
                    <a:pt x="432411" y="3247390"/>
                  </a:cubicBezTo>
                  <a:cubicBezTo>
                    <a:pt x="446331" y="2765986"/>
                    <a:pt x="329407" y="1972921"/>
                    <a:pt x="162373" y="1747524"/>
                  </a:cubicBezTo>
                  <a:cubicBezTo>
                    <a:pt x="122702" y="1694653"/>
                    <a:pt x="72592" y="1641956"/>
                    <a:pt x="9650" y="1597085"/>
                  </a:cubicBezTo>
                  <a:lnTo>
                    <a:pt x="0" y="1591492"/>
                  </a:lnTo>
                  <a:lnTo>
                    <a:pt x="0" y="52991"/>
                  </a:lnTo>
                  <a:lnTo>
                    <a:pt x="75921" y="49025"/>
                  </a:lnTo>
                  <a:cubicBezTo>
                    <a:pt x="326438" y="35936"/>
                    <a:pt x="634766" y="19827"/>
                    <a:pt x="1014246" y="0"/>
                  </a:cubicBezTo>
                  <a:close/>
                </a:path>
              </a:pathLst>
            </a:custGeom>
            <a:gradFill flip="none" rotWithShape="1">
              <a:gsLst>
                <a:gs pos="51000">
                  <a:srgbClr val="3EDCFC"/>
                </a:gs>
                <a:gs pos="7000">
                  <a:srgbClr val="20BEEB"/>
                </a:gs>
                <a:gs pos="86000">
                  <a:srgbClr val="01A0D9"/>
                </a:gs>
              </a:gsLst>
              <a:lin ang="16200000" scaled="1"/>
              <a:tileRect/>
            </a:gra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6" name="Freeform 29">
              <a:extLst>
                <a:ext uri="{FF2B5EF4-FFF2-40B4-BE49-F238E27FC236}">
                  <a16:creationId xmlns="" xmlns:a16="http://schemas.microsoft.com/office/drawing/2014/main" id="{198A52D8-DD3A-4118-AC2A-103AE4BDD32F}"/>
                </a:ext>
              </a:extLst>
            </p:cNvPr>
            <p:cNvSpPr>
              <a:spLocks/>
            </p:cNvSpPr>
            <p:nvPr/>
          </p:nvSpPr>
          <p:spPr bwMode="auto">
            <a:xfrm>
              <a:off x="1603375" y="1162050"/>
              <a:ext cx="3556000" cy="3859213"/>
            </a:xfrm>
            <a:custGeom>
              <a:avLst/>
              <a:gdLst>
                <a:gd name="T0" fmla="*/ 1124 w 1277"/>
                <a:gd name="T1" fmla="*/ 446 h 1387"/>
                <a:gd name="T2" fmla="*/ 914 w 1277"/>
                <a:gd name="T3" fmla="*/ 1260 h 1387"/>
                <a:gd name="T4" fmla="*/ 152 w 1277"/>
                <a:gd name="T5" fmla="*/ 904 h 1387"/>
                <a:gd name="T6" fmla="*/ 345 w 1277"/>
                <a:gd name="T7" fmla="*/ 84 h 1387"/>
                <a:gd name="T8" fmla="*/ 1124 w 1277"/>
                <a:gd name="T9" fmla="*/ 446 h 1387"/>
              </a:gdLst>
              <a:ahLst/>
              <a:cxnLst>
                <a:cxn ang="0">
                  <a:pos x="T0" y="T1"/>
                </a:cxn>
                <a:cxn ang="0">
                  <a:pos x="T2" y="T3"/>
                </a:cxn>
                <a:cxn ang="0">
                  <a:pos x="T4" y="T5"/>
                </a:cxn>
                <a:cxn ang="0">
                  <a:pos x="T6" y="T7"/>
                </a:cxn>
                <a:cxn ang="0">
                  <a:pos x="T8" y="T9"/>
                </a:cxn>
              </a:cxnLst>
              <a:rect l="0" t="0" r="r" b="b"/>
              <a:pathLst>
                <a:path w="1277" h="1387">
                  <a:moveTo>
                    <a:pt x="1124" y="446"/>
                  </a:moveTo>
                  <a:cubicBezTo>
                    <a:pt x="1277" y="770"/>
                    <a:pt x="1182" y="1134"/>
                    <a:pt x="914" y="1260"/>
                  </a:cubicBezTo>
                  <a:cubicBezTo>
                    <a:pt x="646" y="1387"/>
                    <a:pt x="305" y="1228"/>
                    <a:pt x="152" y="904"/>
                  </a:cubicBezTo>
                  <a:cubicBezTo>
                    <a:pt x="0" y="581"/>
                    <a:pt x="77" y="210"/>
                    <a:pt x="345" y="84"/>
                  </a:cubicBezTo>
                  <a:cubicBezTo>
                    <a:pt x="613" y="0"/>
                    <a:pt x="972" y="123"/>
                    <a:pt x="1124" y="446"/>
                  </a:cubicBezTo>
                  <a:close/>
                </a:path>
              </a:pathLst>
            </a:custGeom>
            <a:gradFill flip="none" rotWithShape="1">
              <a:gsLst>
                <a:gs pos="64000">
                  <a:srgbClr val="3EDCFC"/>
                </a:gs>
                <a:gs pos="100000">
                  <a:srgbClr val="20BEEB"/>
                </a:gs>
                <a:gs pos="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Oval 6">
              <a:extLst>
                <a:ext uri="{FF2B5EF4-FFF2-40B4-BE49-F238E27FC236}">
                  <a16:creationId xmlns="" xmlns:a16="http://schemas.microsoft.com/office/drawing/2014/main" id="{16EAB634-1015-4589-A0A4-88A82BEED275}"/>
                </a:ext>
              </a:extLst>
            </p:cNvPr>
            <p:cNvSpPr>
              <a:spLocks noChangeArrowheads="1"/>
            </p:cNvSpPr>
            <p:nvPr/>
          </p:nvSpPr>
          <p:spPr bwMode="auto">
            <a:xfrm>
              <a:off x="419100" y="2016125"/>
              <a:ext cx="2990850" cy="3598863"/>
            </a:xfrm>
            <a:prstGeom prst="ellipse">
              <a:avLst/>
            </a:prstGeom>
            <a:gradFill flip="none" rotWithShape="1">
              <a:gsLst>
                <a:gs pos="5000">
                  <a:srgbClr val="3EDCFC"/>
                </a:gs>
                <a:gs pos="88000">
                  <a:srgbClr val="01A0D9"/>
                </a:gs>
              </a:gsLst>
              <a:lin ang="4800000" scaled="0"/>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31">
              <a:extLst>
                <a:ext uri="{FF2B5EF4-FFF2-40B4-BE49-F238E27FC236}">
                  <a16:creationId xmlns="" xmlns:a16="http://schemas.microsoft.com/office/drawing/2014/main" id="{B63CA6B5-BAC5-40B5-B151-FC068D240D52}"/>
                </a:ext>
              </a:extLst>
            </p:cNvPr>
            <p:cNvSpPr>
              <a:spLocks/>
            </p:cNvSpPr>
            <p:nvPr/>
          </p:nvSpPr>
          <p:spPr bwMode="auto">
            <a:xfrm>
              <a:off x="763588" y="2006600"/>
              <a:ext cx="4403725" cy="4078288"/>
            </a:xfrm>
            <a:custGeom>
              <a:avLst/>
              <a:gdLst>
                <a:gd name="T0" fmla="*/ 1223 w 1582"/>
                <a:gd name="T1" fmla="*/ 0 h 1465"/>
                <a:gd name="T2" fmla="*/ 1581 w 1582"/>
                <a:gd name="T3" fmla="*/ 663 h 1465"/>
                <a:gd name="T4" fmla="*/ 785 w 1582"/>
                <a:gd name="T5" fmla="*/ 1464 h 1465"/>
                <a:gd name="T6" fmla="*/ 0 w 1582"/>
                <a:gd name="T7" fmla="*/ 824 h 1465"/>
                <a:gd name="T8" fmla="*/ 1223 w 1582"/>
                <a:gd name="T9" fmla="*/ 0 h 1465"/>
              </a:gdLst>
              <a:ahLst/>
              <a:cxnLst>
                <a:cxn ang="0">
                  <a:pos x="T0" y="T1"/>
                </a:cxn>
                <a:cxn ang="0">
                  <a:pos x="T2" y="T3"/>
                </a:cxn>
                <a:cxn ang="0">
                  <a:pos x="T4" y="T5"/>
                </a:cxn>
                <a:cxn ang="0">
                  <a:pos x="T6" y="T7"/>
                </a:cxn>
                <a:cxn ang="0">
                  <a:pos x="T8" y="T9"/>
                </a:cxn>
              </a:cxnLst>
              <a:rect l="0" t="0" r="r" b="b"/>
              <a:pathLst>
                <a:path w="1582" h="1465">
                  <a:moveTo>
                    <a:pt x="1223" y="0"/>
                  </a:moveTo>
                  <a:cubicBezTo>
                    <a:pt x="1438" y="142"/>
                    <a:pt x="1580" y="386"/>
                    <a:pt x="1581" y="663"/>
                  </a:cubicBezTo>
                  <a:cubicBezTo>
                    <a:pt x="1582" y="1104"/>
                    <a:pt x="1226" y="1463"/>
                    <a:pt x="785" y="1464"/>
                  </a:cubicBezTo>
                  <a:cubicBezTo>
                    <a:pt x="398" y="1465"/>
                    <a:pt x="74" y="1190"/>
                    <a:pt x="0" y="824"/>
                  </a:cubicBezTo>
                  <a:lnTo>
                    <a:pt x="1223" y="0"/>
                  </a:lnTo>
                  <a:close/>
                </a:path>
              </a:pathLst>
            </a:custGeom>
            <a:solidFill>
              <a:schemeClr val="bg1"/>
            </a:solidFill>
            <a:ln>
              <a:noFill/>
            </a:ln>
            <a:effectLst>
              <a:outerShdw blurRad="101600" dist="50800" dir="2700000" algn="t"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9" name="Freeform 32">
              <a:extLst>
                <a:ext uri="{FF2B5EF4-FFF2-40B4-BE49-F238E27FC236}">
                  <a16:creationId xmlns="" xmlns:a16="http://schemas.microsoft.com/office/drawing/2014/main" id="{9954F29B-8453-46AA-921A-C0B1CB1AB93C}"/>
                </a:ext>
              </a:extLst>
            </p:cNvPr>
            <p:cNvSpPr>
              <a:spLocks/>
            </p:cNvSpPr>
            <p:nvPr/>
          </p:nvSpPr>
          <p:spPr bwMode="auto">
            <a:xfrm>
              <a:off x="1085850" y="2752725"/>
              <a:ext cx="3781425" cy="2947988"/>
            </a:xfrm>
            <a:custGeom>
              <a:avLst/>
              <a:gdLst>
                <a:gd name="T0" fmla="*/ 1358 w 1358"/>
                <a:gd name="T1" fmla="*/ 312 h 1059"/>
                <a:gd name="T2" fmla="*/ 611 w 1358"/>
                <a:gd name="T3" fmla="*/ 1059 h 1059"/>
                <a:gd name="T4" fmla="*/ 0 w 1358"/>
                <a:gd name="T5" fmla="*/ 740 h 1059"/>
                <a:gd name="T6" fmla="*/ 558 w 1358"/>
                <a:gd name="T7" fmla="*/ 979 h 1059"/>
                <a:gd name="T8" fmla="*/ 1321 w 1358"/>
                <a:gd name="T9" fmla="*/ 232 h 1059"/>
                <a:gd name="T10" fmla="*/ 1283 w 1358"/>
                <a:gd name="T11" fmla="*/ 0 h 1059"/>
                <a:gd name="T12" fmla="*/ 1306 w 1358"/>
                <a:gd name="T13" fmla="*/ 39 h 1059"/>
                <a:gd name="T14" fmla="*/ 1358 w 1358"/>
                <a:gd name="T15" fmla="*/ 312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8" h="1059">
                  <a:moveTo>
                    <a:pt x="1358" y="312"/>
                  </a:moveTo>
                  <a:cubicBezTo>
                    <a:pt x="1358" y="724"/>
                    <a:pt x="1023" y="1059"/>
                    <a:pt x="611" y="1059"/>
                  </a:cubicBezTo>
                  <a:cubicBezTo>
                    <a:pt x="362" y="1059"/>
                    <a:pt x="136" y="934"/>
                    <a:pt x="0" y="740"/>
                  </a:cubicBezTo>
                  <a:cubicBezTo>
                    <a:pt x="141" y="888"/>
                    <a:pt x="341" y="979"/>
                    <a:pt x="558" y="979"/>
                  </a:cubicBezTo>
                  <a:cubicBezTo>
                    <a:pt x="979" y="979"/>
                    <a:pt x="1321" y="644"/>
                    <a:pt x="1321" y="232"/>
                  </a:cubicBezTo>
                  <a:cubicBezTo>
                    <a:pt x="1321" y="152"/>
                    <a:pt x="1308" y="74"/>
                    <a:pt x="1283" y="0"/>
                  </a:cubicBezTo>
                  <a:cubicBezTo>
                    <a:pt x="1291" y="13"/>
                    <a:pt x="1299" y="25"/>
                    <a:pt x="1306" y="39"/>
                  </a:cubicBezTo>
                  <a:cubicBezTo>
                    <a:pt x="1339" y="125"/>
                    <a:pt x="1358" y="217"/>
                    <a:pt x="1358" y="3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33">
              <a:extLst>
                <a:ext uri="{FF2B5EF4-FFF2-40B4-BE49-F238E27FC236}">
                  <a16:creationId xmlns="" xmlns:a16="http://schemas.microsoft.com/office/drawing/2014/main" id="{2D813147-B359-4288-80F2-2CB570C73BF8}"/>
                </a:ext>
              </a:extLst>
            </p:cNvPr>
            <p:cNvSpPr>
              <a:spLocks/>
            </p:cNvSpPr>
            <p:nvPr/>
          </p:nvSpPr>
          <p:spPr bwMode="auto">
            <a:xfrm>
              <a:off x="1" y="0"/>
              <a:ext cx="4878137" cy="5099452"/>
            </a:xfrm>
            <a:custGeom>
              <a:avLst/>
              <a:gdLst>
                <a:gd name="connsiteX0" fmla="*/ 0 w 4878137"/>
                <a:gd name="connsiteY0" fmla="*/ 0 h 5099452"/>
                <a:gd name="connsiteX1" fmla="*/ 2316870 w 4878137"/>
                <a:gd name="connsiteY1" fmla="*/ 0 h 5099452"/>
                <a:gd name="connsiteX2" fmla="*/ 2314360 w 4878137"/>
                <a:gd name="connsiteY2" fmla="*/ 45173 h 5099452"/>
                <a:gd name="connsiteX3" fmla="*/ 3725600 w 4878137"/>
                <a:gd name="connsiteY3" fmla="*/ 1620458 h 5099452"/>
                <a:gd name="connsiteX4" fmla="*/ 4084674 w 4878137"/>
                <a:gd name="connsiteY4" fmla="*/ 1809714 h 5099452"/>
                <a:gd name="connsiteX5" fmla="*/ 4877975 w 4878137"/>
                <a:gd name="connsiteY5" fmla="*/ 3318202 h 5099452"/>
                <a:gd name="connsiteX6" fmla="*/ 3032506 w 4878137"/>
                <a:gd name="connsiteY6" fmla="*/ 5099443 h 5099452"/>
                <a:gd name="connsiteX7" fmla="*/ 1200955 w 4878137"/>
                <a:gd name="connsiteY7" fmla="*/ 3646619 h 5099452"/>
                <a:gd name="connsiteX8" fmla="*/ 1167553 w 4878137"/>
                <a:gd name="connsiteY8" fmla="*/ 3343251 h 5099452"/>
                <a:gd name="connsiteX9" fmla="*/ 315798 w 4878137"/>
                <a:gd name="connsiteY9" fmla="*/ 1116700 h 5099452"/>
                <a:gd name="connsiteX10" fmla="*/ 51364 w 4878137"/>
                <a:gd name="connsiteY10" fmla="*/ 952492 h 5099452"/>
                <a:gd name="connsiteX11" fmla="*/ 0 w 4878137"/>
                <a:gd name="connsiteY11" fmla="*/ 908218 h 509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137" h="5099452">
                  <a:moveTo>
                    <a:pt x="0" y="0"/>
                  </a:moveTo>
                  <a:lnTo>
                    <a:pt x="2316870" y="0"/>
                  </a:lnTo>
                  <a:lnTo>
                    <a:pt x="2314360" y="45173"/>
                  </a:lnTo>
                  <a:cubicBezTo>
                    <a:pt x="2303226" y="960842"/>
                    <a:pt x="3063125" y="1289258"/>
                    <a:pt x="3725600" y="1620458"/>
                  </a:cubicBezTo>
                  <a:cubicBezTo>
                    <a:pt x="3853642" y="1670555"/>
                    <a:pt x="3973333" y="1734568"/>
                    <a:pt x="4084674" y="1809714"/>
                  </a:cubicBezTo>
                  <a:cubicBezTo>
                    <a:pt x="4571788" y="2143697"/>
                    <a:pt x="4886325" y="2697552"/>
                    <a:pt x="4877975" y="3318202"/>
                  </a:cubicBezTo>
                  <a:cubicBezTo>
                    <a:pt x="4864057" y="4300668"/>
                    <a:pt x="4045704" y="5093877"/>
                    <a:pt x="3032506" y="5099443"/>
                  </a:cubicBezTo>
                  <a:cubicBezTo>
                    <a:pt x="2133432" y="5102226"/>
                    <a:pt x="1373532" y="4481575"/>
                    <a:pt x="1200955" y="3646619"/>
                  </a:cubicBezTo>
                  <a:cubicBezTo>
                    <a:pt x="1181470" y="3546424"/>
                    <a:pt x="1170336" y="3446229"/>
                    <a:pt x="1167553" y="3343251"/>
                  </a:cubicBezTo>
                  <a:cubicBezTo>
                    <a:pt x="1033944" y="2207710"/>
                    <a:pt x="964356" y="1581493"/>
                    <a:pt x="315798" y="1116700"/>
                  </a:cubicBezTo>
                  <a:cubicBezTo>
                    <a:pt x="223942" y="1069386"/>
                    <a:pt x="134869" y="1013722"/>
                    <a:pt x="51364" y="952492"/>
                  </a:cubicBezTo>
                  <a:lnTo>
                    <a:pt x="0" y="908218"/>
                  </a:lnTo>
                  <a:close/>
                </a:path>
              </a:pathLst>
            </a:custGeom>
            <a:gradFill flip="none" rotWithShape="1">
              <a:gsLst>
                <a:gs pos="48000">
                  <a:srgbClr val="3EDCFC"/>
                </a:gs>
                <a:gs pos="100000">
                  <a:srgbClr val="01A0D9"/>
                </a:gs>
              </a:gsLst>
              <a:lin ang="162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a:extLst>
              <a:ext uri="{FF2B5EF4-FFF2-40B4-BE49-F238E27FC236}">
                <a16:creationId xmlns="" xmlns:a16="http://schemas.microsoft.com/office/drawing/2014/main" id="{E09066B4-4B95-43A3-B4EB-DC88C6539023}"/>
              </a:ext>
            </a:extLst>
          </p:cNvPr>
          <p:cNvGrpSpPr/>
          <p:nvPr/>
        </p:nvGrpSpPr>
        <p:grpSpPr>
          <a:xfrm flipH="1">
            <a:off x="7190953" y="2510831"/>
            <a:ext cx="3875563" cy="1906691"/>
            <a:chOff x="6769826" y="-185672"/>
            <a:chExt cx="3875563" cy="1906691"/>
          </a:xfrm>
        </p:grpSpPr>
        <p:grpSp>
          <p:nvGrpSpPr>
            <p:cNvPr id="17" name="Group 16">
              <a:extLst>
                <a:ext uri="{FF2B5EF4-FFF2-40B4-BE49-F238E27FC236}">
                  <a16:creationId xmlns="" xmlns:a16="http://schemas.microsoft.com/office/drawing/2014/main" id="{FF74108E-2AE1-4A94-A4EA-ACC7A0A67AB2}"/>
                </a:ext>
              </a:extLst>
            </p:cNvPr>
            <p:cNvGrpSpPr/>
            <p:nvPr/>
          </p:nvGrpSpPr>
          <p:grpSpPr>
            <a:xfrm>
              <a:off x="6973056" y="-185672"/>
              <a:ext cx="3672333" cy="1841029"/>
              <a:chOff x="7199092" y="-185672"/>
              <a:chExt cx="3672333" cy="1841029"/>
            </a:xfrm>
          </p:grpSpPr>
          <p:sp>
            <p:nvSpPr>
              <p:cNvPr id="21" name="Rectangle 20">
                <a:extLst>
                  <a:ext uri="{FF2B5EF4-FFF2-40B4-BE49-F238E27FC236}">
                    <a16:creationId xmlns="" xmlns:a16="http://schemas.microsoft.com/office/drawing/2014/main" id="{60963543-DEEF-4A12-9D37-8DC4A38A74C1}"/>
                  </a:ext>
                </a:extLst>
              </p:cNvPr>
              <p:cNvSpPr/>
              <p:nvPr/>
            </p:nvSpPr>
            <p:spPr>
              <a:xfrm>
                <a:off x="7458778" y="982694"/>
                <a:ext cx="1535998" cy="400110"/>
              </a:xfrm>
              <a:prstGeom prst="rect">
                <a:avLst/>
              </a:prstGeom>
              <a:noFill/>
            </p:spPr>
            <p:txBody>
              <a:bodyPr wrap="none" lIns="91440" tIns="45720" rIns="91440" bIns="45720">
                <a:spAutoFit/>
              </a:bodyPr>
              <a:lstStyle/>
              <a:p>
                <a:r>
                  <a:rPr lang="ar-SA" sz="2000" b="1" cap="none" spc="0" dirty="0">
                    <a:ln w="0">
                      <a:noFill/>
                    </a:ln>
                    <a:solidFill>
                      <a:schemeClr val="tx1">
                        <a:lumMod val="65000"/>
                        <a:lumOff val="35000"/>
                      </a:schemeClr>
                    </a:solidFill>
                    <a:latin typeface="Neo Sans Arabic" panose="020B0504030504040204" pitchFamily="34" charset="-78"/>
                    <a:ea typeface="Open Sans" panose="020B0606030504020204" pitchFamily="34" charset="0"/>
                    <a:cs typeface="Neo Sans Arabic" panose="020B0504030504040204" pitchFamily="34" charset="-78"/>
                  </a:rPr>
                  <a:t>للتواصل معنا </a:t>
                </a:r>
                <a:endParaRPr lang="en-US" sz="2000" b="1" cap="none" spc="0" dirty="0">
                  <a:ln w="0">
                    <a:noFill/>
                  </a:ln>
                  <a:solidFill>
                    <a:srgbClr val="29C6FA"/>
                  </a:solidFill>
                  <a:latin typeface="Neo Sans Arabic" panose="020B0504030504040204" pitchFamily="34" charset="-78"/>
                  <a:ea typeface="Open Sans" panose="020B0606030504020204" pitchFamily="34" charset="0"/>
                  <a:cs typeface="Neo Sans Arabic" panose="020B0504030504040204" pitchFamily="34" charset="-78"/>
                </a:endParaRPr>
              </a:p>
            </p:txBody>
          </p:sp>
          <p:sp>
            <p:nvSpPr>
              <p:cNvPr id="22" name="TextBox 21">
                <a:extLst>
                  <a:ext uri="{FF2B5EF4-FFF2-40B4-BE49-F238E27FC236}">
                    <a16:creationId xmlns="" xmlns:a16="http://schemas.microsoft.com/office/drawing/2014/main" id="{A6B9850F-F1F3-4CC1-BCCB-1FE46398BC90}"/>
                  </a:ext>
                </a:extLst>
              </p:cNvPr>
              <p:cNvSpPr txBox="1"/>
              <p:nvPr/>
            </p:nvSpPr>
            <p:spPr>
              <a:xfrm>
                <a:off x="7343362" y="1378358"/>
                <a:ext cx="3528063" cy="276999"/>
              </a:xfrm>
              <a:prstGeom prst="rect">
                <a:avLst/>
              </a:prstGeom>
              <a:noFill/>
            </p:spPr>
            <p:txBody>
              <a:bodyPr wrap="square" rtlCol="0">
                <a:spAutoFit/>
              </a:bodyPr>
              <a:lstStyle/>
              <a:p>
                <a:pPr algn="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اكتب عناوبن التواصل</a:t>
                </a:r>
                <a:endParaRPr lang="en-U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23" name="Rectangle 22">
                <a:extLst>
                  <a:ext uri="{FF2B5EF4-FFF2-40B4-BE49-F238E27FC236}">
                    <a16:creationId xmlns="" xmlns:a16="http://schemas.microsoft.com/office/drawing/2014/main" id="{21D3761D-EDB1-4DEB-BD5F-464B7730D7DB}"/>
                  </a:ext>
                </a:extLst>
              </p:cNvPr>
              <p:cNvSpPr/>
              <p:nvPr/>
            </p:nvSpPr>
            <p:spPr>
              <a:xfrm>
                <a:off x="7199092" y="-185672"/>
                <a:ext cx="2552302" cy="830997"/>
              </a:xfrm>
              <a:prstGeom prst="rect">
                <a:avLst/>
              </a:prstGeom>
              <a:noFill/>
            </p:spPr>
            <p:txBody>
              <a:bodyPr wrap="none" lIns="91440" tIns="45720" rIns="91440" bIns="45720">
                <a:spAutoFit/>
              </a:bodyPr>
              <a:lstStyle/>
              <a:p>
                <a:r>
                  <a:rPr lang="ar-SA" sz="4800" b="1" dirty="0">
                    <a:ln w="0">
                      <a:noFill/>
                    </a:ln>
                    <a:solidFill>
                      <a:schemeClr val="tx1">
                        <a:lumMod val="65000"/>
                        <a:lumOff val="35000"/>
                      </a:schemeClr>
                    </a:solidFill>
                    <a:latin typeface="Neo Sans Arabic" panose="020B0504030504040204" pitchFamily="34" charset="-78"/>
                    <a:ea typeface="Open Sans" panose="020B0606030504020204" pitchFamily="34" charset="0"/>
                    <a:cs typeface="Neo Sans Arabic" panose="020B0504030504040204" pitchFamily="34" charset="-78"/>
                  </a:rPr>
                  <a:t>شكراً لكم</a:t>
                </a:r>
                <a:endParaRPr lang="en-US" sz="4800" b="1" cap="none" spc="0" dirty="0">
                  <a:ln w="0">
                    <a:noFill/>
                  </a:ln>
                  <a:solidFill>
                    <a:srgbClr val="29C6FA"/>
                  </a:solidFill>
                  <a:latin typeface="Neo Sans Arabic" panose="020B0504030504040204" pitchFamily="34" charset="-78"/>
                  <a:ea typeface="Open Sans" panose="020B0606030504020204" pitchFamily="34" charset="0"/>
                  <a:cs typeface="Neo Sans Arabic" panose="020B0504030504040204" pitchFamily="34" charset="-78"/>
                </a:endParaRPr>
              </a:p>
            </p:txBody>
          </p:sp>
        </p:grpSp>
        <p:grpSp>
          <p:nvGrpSpPr>
            <p:cNvPr id="18" name="Group 17">
              <a:extLst>
                <a:ext uri="{FF2B5EF4-FFF2-40B4-BE49-F238E27FC236}">
                  <a16:creationId xmlns="" xmlns:a16="http://schemas.microsoft.com/office/drawing/2014/main" id="{5991AB2E-F7B1-41AB-B5D8-D18E4E6E7C19}"/>
                </a:ext>
              </a:extLst>
            </p:cNvPr>
            <p:cNvGrpSpPr/>
            <p:nvPr/>
          </p:nvGrpSpPr>
          <p:grpSpPr>
            <a:xfrm>
              <a:off x="6769826" y="917877"/>
              <a:ext cx="166551" cy="803142"/>
              <a:chOff x="6769826" y="917877"/>
              <a:chExt cx="166551" cy="803142"/>
            </a:xfrm>
          </p:grpSpPr>
          <p:cxnSp>
            <p:nvCxnSpPr>
              <p:cNvPr id="19" name="Straight Connector 18">
                <a:extLst>
                  <a:ext uri="{FF2B5EF4-FFF2-40B4-BE49-F238E27FC236}">
                    <a16:creationId xmlns="" xmlns:a16="http://schemas.microsoft.com/office/drawing/2014/main" id="{C6EBCA8F-886A-4F16-9EC7-BF4EDF24F181}"/>
                  </a:ext>
                </a:extLst>
              </p:cNvPr>
              <p:cNvCxnSpPr/>
              <p:nvPr/>
            </p:nvCxnSpPr>
            <p:spPr>
              <a:xfrm>
                <a:off x="6853101" y="917877"/>
                <a:ext cx="0" cy="803142"/>
              </a:xfrm>
              <a:prstGeom prst="line">
                <a:avLst/>
              </a:prstGeom>
              <a:ln>
                <a:solidFill>
                  <a:srgbClr val="29C6FA"/>
                </a:solidFill>
                <a:prstDash val="lgDash"/>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 xmlns:a16="http://schemas.microsoft.com/office/drawing/2014/main" id="{AE59C8B3-DE20-4C3D-8BFD-D89BF3F4A623}"/>
                  </a:ext>
                </a:extLst>
              </p:cNvPr>
              <p:cNvSpPr/>
              <p:nvPr/>
            </p:nvSpPr>
            <p:spPr>
              <a:xfrm>
                <a:off x="6769826" y="1236173"/>
                <a:ext cx="166551" cy="166551"/>
              </a:xfrm>
              <a:prstGeom prst="rect">
                <a:avLst/>
              </a:prstGeom>
              <a:solidFill>
                <a:srgbClr val="29C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4" name="Freeform 5">
            <a:extLst>
              <a:ext uri="{FF2B5EF4-FFF2-40B4-BE49-F238E27FC236}">
                <a16:creationId xmlns="" xmlns:a16="http://schemas.microsoft.com/office/drawing/2014/main" id="{12BB305B-80F3-4585-9F82-3E1475485C7B}"/>
              </a:ext>
            </a:extLst>
          </p:cNvPr>
          <p:cNvSpPr>
            <a:spLocks/>
          </p:cNvSpPr>
          <p:nvPr/>
        </p:nvSpPr>
        <p:spPr bwMode="auto">
          <a:xfrm flipH="1">
            <a:off x="7085195" y="2855490"/>
            <a:ext cx="3957264" cy="3089283"/>
          </a:xfrm>
          <a:custGeom>
            <a:avLst/>
            <a:gdLst>
              <a:gd name="T0" fmla="*/ 1358 w 1358"/>
              <a:gd name="T1" fmla="*/ 312 h 1059"/>
              <a:gd name="T2" fmla="*/ 611 w 1358"/>
              <a:gd name="T3" fmla="*/ 1059 h 1059"/>
              <a:gd name="T4" fmla="*/ 0 w 1358"/>
              <a:gd name="T5" fmla="*/ 740 h 1059"/>
              <a:gd name="T6" fmla="*/ 558 w 1358"/>
              <a:gd name="T7" fmla="*/ 979 h 1059"/>
              <a:gd name="T8" fmla="*/ 1321 w 1358"/>
              <a:gd name="T9" fmla="*/ 232 h 1059"/>
              <a:gd name="T10" fmla="*/ 1283 w 1358"/>
              <a:gd name="T11" fmla="*/ 0 h 1059"/>
              <a:gd name="T12" fmla="*/ 1306 w 1358"/>
              <a:gd name="T13" fmla="*/ 39 h 1059"/>
              <a:gd name="T14" fmla="*/ 1358 w 1358"/>
              <a:gd name="T15" fmla="*/ 312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8" h="1059">
                <a:moveTo>
                  <a:pt x="1358" y="312"/>
                </a:moveTo>
                <a:cubicBezTo>
                  <a:pt x="1358" y="724"/>
                  <a:pt x="1023" y="1059"/>
                  <a:pt x="611" y="1059"/>
                </a:cubicBezTo>
                <a:cubicBezTo>
                  <a:pt x="362" y="1059"/>
                  <a:pt x="136" y="934"/>
                  <a:pt x="0" y="740"/>
                </a:cubicBezTo>
                <a:cubicBezTo>
                  <a:pt x="141" y="888"/>
                  <a:pt x="341" y="979"/>
                  <a:pt x="558" y="979"/>
                </a:cubicBezTo>
                <a:cubicBezTo>
                  <a:pt x="979" y="979"/>
                  <a:pt x="1321" y="644"/>
                  <a:pt x="1321" y="232"/>
                </a:cubicBezTo>
                <a:cubicBezTo>
                  <a:pt x="1321" y="152"/>
                  <a:pt x="1308" y="74"/>
                  <a:pt x="1283" y="0"/>
                </a:cubicBezTo>
                <a:cubicBezTo>
                  <a:pt x="1291" y="13"/>
                  <a:pt x="1299" y="25"/>
                  <a:pt x="1306" y="39"/>
                </a:cubicBezTo>
                <a:cubicBezTo>
                  <a:pt x="1339" y="125"/>
                  <a:pt x="1358" y="217"/>
                  <a:pt x="1358" y="312"/>
                </a:cubicBezTo>
                <a:close/>
              </a:path>
            </a:pathLst>
          </a:custGeom>
          <a:solidFill>
            <a:srgbClr val="FFFFFF">
              <a:alpha val="41000"/>
            </a:srgbClr>
          </a:solidFill>
          <a:ln w="111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pic>
        <p:nvPicPr>
          <p:cNvPr id="35" name="Picture Placeholder 34">
            <a:extLst>
              <a:ext uri="{FF2B5EF4-FFF2-40B4-BE49-F238E27FC236}">
                <a16:creationId xmlns="" xmlns:a16="http://schemas.microsoft.com/office/drawing/2014/main" id="{D13978C4-3549-4CB9-B598-D980AD970C1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a:stretch/>
        </p:blipFill>
        <p:spPr>
          <a:xfrm>
            <a:off x="0" y="-3061"/>
            <a:ext cx="5136172" cy="6018795"/>
          </a:xfrm>
        </p:spPr>
      </p:pic>
      <p:pic>
        <p:nvPicPr>
          <p:cNvPr id="25" name="Picture 24">
            <a:extLst>
              <a:ext uri="{FF2B5EF4-FFF2-40B4-BE49-F238E27FC236}">
                <a16:creationId xmlns="" xmlns:a16="http://schemas.microsoft.com/office/drawing/2014/main" id="{38400218-0831-4AD2-B28F-62A131E359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256089557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Freeform 47">
            <a:extLst>
              <a:ext uri="{FF2B5EF4-FFF2-40B4-BE49-F238E27FC236}">
                <a16:creationId xmlns="" xmlns:a16="http://schemas.microsoft.com/office/drawing/2014/main" id="{C23D3A46-4648-419A-831A-39A9EF5FA6C6}"/>
              </a:ext>
            </a:extLst>
          </p:cNvPr>
          <p:cNvSpPr>
            <a:spLocks noChangeAspect="1"/>
          </p:cNvSpPr>
          <p:nvPr/>
        </p:nvSpPr>
        <p:spPr>
          <a:xfrm>
            <a:off x="2479230" y="1751759"/>
            <a:ext cx="530134"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Freeform 48">
            <a:extLst>
              <a:ext uri="{FF2B5EF4-FFF2-40B4-BE49-F238E27FC236}">
                <a16:creationId xmlns="" xmlns:a16="http://schemas.microsoft.com/office/drawing/2014/main" id="{67772B45-BD3F-44C4-8C3C-0A45A7F5D7AA}"/>
              </a:ext>
            </a:extLst>
          </p:cNvPr>
          <p:cNvSpPr>
            <a:spLocks noChangeAspect="1"/>
          </p:cNvSpPr>
          <p:nvPr/>
        </p:nvSpPr>
        <p:spPr>
          <a:xfrm>
            <a:off x="3326372" y="1796047"/>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6" name="Freeform 49">
            <a:extLst>
              <a:ext uri="{FF2B5EF4-FFF2-40B4-BE49-F238E27FC236}">
                <a16:creationId xmlns="" xmlns:a16="http://schemas.microsoft.com/office/drawing/2014/main" id="{7993CC28-260D-4BB5-BA6E-195B880D9905}"/>
              </a:ext>
            </a:extLst>
          </p:cNvPr>
          <p:cNvSpPr>
            <a:spLocks noChangeAspect="1"/>
          </p:cNvSpPr>
          <p:nvPr/>
        </p:nvSpPr>
        <p:spPr>
          <a:xfrm>
            <a:off x="5043802" y="1781213"/>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7" name="Freeform 50">
            <a:extLst>
              <a:ext uri="{FF2B5EF4-FFF2-40B4-BE49-F238E27FC236}">
                <a16:creationId xmlns="" xmlns:a16="http://schemas.microsoft.com/office/drawing/2014/main" id="{605A5CD8-DE95-4E92-98B2-C8DFAA6AF85E}"/>
              </a:ext>
            </a:extLst>
          </p:cNvPr>
          <p:cNvSpPr>
            <a:spLocks noChangeAspect="1"/>
          </p:cNvSpPr>
          <p:nvPr/>
        </p:nvSpPr>
        <p:spPr>
          <a:xfrm>
            <a:off x="4164357" y="1792967"/>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8" name="Teardrop 9">
            <a:extLst>
              <a:ext uri="{FF2B5EF4-FFF2-40B4-BE49-F238E27FC236}">
                <a16:creationId xmlns="" xmlns:a16="http://schemas.microsoft.com/office/drawing/2014/main" id="{4408BA9B-C6A7-4C33-9FEA-0E214549F256}"/>
              </a:ext>
            </a:extLst>
          </p:cNvPr>
          <p:cNvSpPr>
            <a:spLocks noChangeAspect="1"/>
          </p:cNvSpPr>
          <p:nvPr/>
        </p:nvSpPr>
        <p:spPr>
          <a:xfrm rot="18900000">
            <a:off x="5889126" y="2816340"/>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Freeform 97">
            <a:extLst>
              <a:ext uri="{FF2B5EF4-FFF2-40B4-BE49-F238E27FC236}">
                <a16:creationId xmlns="" xmlns:a16="http://schemas.microsoft.com/office/drawing/2014/main" id="{EC2CC9E2-613C-4C7C-AA96-FC8E238EAB9F}"/>
              </a:ext>
            </a:extLst>
          </p:cNvPr>
          <p:cNvSpPr>
            <a:spLocks noChangeAspect="1"/>
          </p:cNvSpPr>
          <p:nvPr/>
        </p:nvSpPr>
        <p:spPr>
          <a:xfrm>
            <a:off x="6609178" y="1785348"/>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Donut 22">
            <a:extLst>
              <a:ext uri="{FF2B5EF4-FFF2-40B4-BE49-F238E27FC236}">
                <a16:creationId xmlns="" xmlns:a16="http://schemas.microsoft.com/office/drawing/2014/main" id="{CE7A0D83-9523-4EB8-8677-1D7D4415C973}"/>
              </a:ext>
            </a:extLst>
          </p:cNvPr>
          <p:cNvSpPr>
            <a:spLocks noChangeAspect="1"/>
          </p:cNvSpPr>
          <p:nvPr/>
        </p:nvSpPr>
        <p:spPr>
          <a:xfrm>
            <a:off x="8325799" y="1880981"/>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61" name="Freeform 99">
            <a:extLst>
              <a:ext uri="{FF2B5EF4-FFF2-40B4-BE49-F238E27FC236}">
                <a16:creationId xmlns="" xmlns:a16="http://schemas.microsoft.com/office/drawing/2014/main" id="{6EFBEDF3-F563-421B-9E3D-7024636F370F}"/>
              </a:ext>
            </a:extLst>
          </p:cNvPr>
          <p:cNvSpPr>
            <a:spLocks noChangeAspect="1"/>
          </p:cNvSpPr>
          <p:nvPr/>
        </p:nvSpPr>
        <p:spPr>
          <a:xfrm>
            <a:off x="5951180" y="1773445"/>
            <a:ext cx="388767"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2" name="Oval 10">
            <a:extLst>
              <a:ext uri="{FF2B5EF4-FFF2-40B4-BE49-F238E27FC236}">
                <a16:creationId xmlns="" xmlns:a16="http://schemas.microsoft.com/office/drawing/2014/main" id="{8624E4A5-1602-4F93-B497-F8D7323B39B1}"/>
              </a:ext>
            </a:extLst>
          </p:cNvPr>
          <p:cNvSpPr/>
          <p:nvPr/>
        </p:nvSpPr>
        <p:spPr>
          <a:xfrm>
            <a:off x="7508672" y="1774462"/>
            <a:ext cx="486653"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3" name="Freeform 101">
            <a:extLst>
              <a:ext uri="{FF2B5EF4-FFF2-40B4-BE49-F238E27FC236}">
                <a16:creationId xmlns="" xmlns:a16="http://schemas.microsoft.com/office/drawing/2014/main" id="{398DE87D-E996-4168-8931-FBF1633FDCD5}"/>
              </a:ext>
            </a:extLst>
          </p:cNvPr>
          <p:cNvSpPr/>
          <p:nvPr/>
        </p:nvSpPr>
        <p:spPr>
          <a:xfrm>
            <a:off x="9228905" y="1827152"/>
            <a:ext cx="284691"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64" name="Group 102">
            <a:extLst>
              <a:ext uri="{FF2B5EF4-FFF2-40B4-BE49-F238E27FC236}">
                <a16:creationId xmlns="" xmlns:a16="http://schemas.microsoft.com/office/drawing/2014/main" id="{3B22177F-3D45-4A9B-976C-0E5FC31B92C4}"/>
              </a:ext>
            </a:extLst>
          </p:cNvPr>
          <p:cNvGrpSpPr>
            <a:grpSpLocks noChangeAspect="1"/>
          </p:cNvGrpSpPr>
          <p:nvPr/>
        </p:nvGrpSpPr>
        <p:grpSpPr>
          <a:xfrm>
            <a:off x="6755864" y="2770298"/>
            <a:ext cx="325734" cy="529812"/>
            <a:chOff x="2071598" y="2060848"/>
            <a:chExt cx="1917605" cy="3137144"/>
          </a:xfrm>
          <a:solidFill>
            <a:schemeClr val="accent4"/>
          </a:solidFill>
        </p:grpSpPr>
        <p:sp>
          <p:nvSpPr>
            <p:cNvPr id="65" name="Freeform 103">
              <a:extLst>
                <a:ext uri="{FF2B5EF4-FFF2-40B4-BE49-F238E27FC236}">
                  <a16:creationId xmlns="" xmlns:a16="http://schemas.microsoft.com/office/drawing/2014/main" id="{45551A25-8F0E-4347-975E-A924A7130E47}"/>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6" name="Freeform 104">
              <a:extLst>
                <a:ext uri="{FF2B5EF4-FFF2-40B4-BE49-F238E27FC236}">
                  <a16:creationId xmlns="" xmlns:a16="http://schemas.microsoft.com/office/drawing/2014/main" id="{1D56ED84-718A-4F64-9201-3371A122B353}"/>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Freeform 105">
              <a:extLst>
                <a:ext uri="{FF2B5EF4-FFF2-40B4-BE49-F238E27FC236}">
                  <a16:creationId xmlns="" xmlns:a16="http://schemas.microsoft.com/office/drawing/2014/main" id="{C13BBB19-70FE-4952-97D0-FDEBC2A1BBF6}"/>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Freeform 106">
              <a:extLst>
                <a:ext uri="{FF2B5EF4-FFF2-40B4-BE49-F238E27FC236}">
                  <a16:creationId xmlns="" xmlns:a16="http://schemas.microsoft.com/office/drawing/2014/main" id="{7ABD01DA-F7D7-478D-A532-2A1B78A013CF}"/>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69" name="Freeform 107">
            <a:extLst>
              <a:ext uri="{FF2B5EF4-FFF2-40B4-BE49-F238E27FC236}">
                <a16:creationId xmlns="" xmlns:a16="http://schemas.microsoft.com/office/drawing/2014/main" id="{5F7DADB8-BA7C-4AE5-BF1E-BC82543D1EA9}"/>
              </a:ext>
            </a:extLst>
          </p:cNvPr>
          <p:cNvSpPr>
            <a:spLocks noChangeAspect="1"/>
          </p:cNvSpPr>
          <p:nvPr/>
        </p:nvSpPr>
        <p:spPr>
          <a:xfrm>
            <a:off x="7667052" y="2770298"/>
            <a:ext cx="169894"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Freeform 108">
            <a:extLst>
              <a:ext uri="{FF2B5EF4-FFF2-40B4-BE49-F238E27FC236}">
                <a16:creationId xmlns="" xmlns:a16="http://schemas.microsoft.com/office/drawing/2014/main" id="{6A02011B-41CE-4E20-9214-001F7D847E12}"/>
              </a:ext>
            </a:extLst>
          </p:cNvPr>
          <p:cNvSpPr/>
          <p:nvPr/>
        </p:nvSpPr>
        <p:spPr>
          <a:xfrm>
            <a:off x="4178337" y="2757927"/>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8">
            <a:extLst>
              <a:ext uri="{FF2B5EF4-FFF2-40B4-BE49-F238E27FC236}">
                <a16:creationId xmlns="" xmlns:a16="http://schemas.microsoft.com/office/drawing/2014/main" id="{E3D5639C-49CF-43D9-965F-7653D69F451F}"/>
              </a:ext>
            </a:extLst>
          </p:cNvPr>
          <p:cNvSpPr/>
          <p:nvPr/>
        </p:nvSpPr>
        <p:spPr>
          <a:xfrm>
            <a:off x="5015678" y="2770269"/>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72" name="Group 110">
            <a:extLst>
              <a:ext uri="{FF2B5EF4-FFF2-40B4-BE49-F238E27FC236}">
                <a16:creationId xmlns="" xmlns:a16="http://schemas.microsoft.com/office/drawing/2014/main" id="{D519BD50-C580-4623-8810-E04695FA5F45}"/>
              </a:ext>
            </a:extLst>
          </p:cNvPr>
          <p:cNvGrpSpPr/>
          <p:nvPr/>
        </p:nvGrpSpPr>
        <p:grpSpPr>
          <a:xfrm>
            <a:off x="3340351" y="2757927"/>
            <a:ext cx="501857" cy="554554"/>
            <a:chOff x="4835382" y="73243"/>
            <a:chExt cx="2920830" cy="3227535"/>
          </a:xfrm>
          <a:solidFill>
            <a:schemeClr val="accent4"/>
          </a:solidFill>
        </p:grpSpPr>
        <p:sp>
          <p:nvSpPr>
            <p:cNvPr id="73" name="Freeform 111">
              <a:extLst>
                <a:ext uri="{FF2B5EF4-FFF2-40B4-BE49-F238E27FC236}">
                  <a16:creationId xmlns="" xmlns:a16="http://schemas.microsoft.com/office/drawing/2014/main" id="{BBCCCC44-B257-423A-BB40-01303C1A40E8}"/>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Oval 37">
              <a:extLst>
                <a:ext uri="{FF2B5EF4-FFF2-40B4-BE49-F238E27FC236}">
                  <a16:creationId xmlns="" xmlns:a16="http://schemas.microsoft.com/office/drawing/2014/main" id="{0711327E-9191-4394-B64D-73AD56C41377}"/>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75" name="Rectangle 19">
            <a:extLst>
              <a:ext uri="{FF2B5EF4-FFF2-40B4-BE49-F238E27FC236}">
                <a16:creationId xmlns="" xmlns:a16="http://schemas.microsoft.com/office/drawing/2014/main" id="{8025BC4E-7A4E-42D9-9569-8844F8906CE5}"/>
              </a:ext>
            </a:extLst>
          </p:cNvPr>
          <p:cNvSpPr/>
          <p:nvPr/>
        </p:nvSpPr>
        <p:spPr>
          <a:xfrm>
            <a:off x="2519422" y="2788019"/>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Freeform 114">
            <a:extLst>
              <a:ext uri="{FF2B5EF4-FFF2-40B4-BE49-F238E27FC236}">
                <a16:creationId xmlns="" xmlns:a16="http://schemas.microsoft.com/office/drawing/2014/main" id="{353DEA2B-7F2E-4C6B-B5D7-248AF895CCDB}"/>
              </a:ext>
            </a:extLst>
          </p:cNvPr>
          <p:cNvSpPr>
            <a:spLocks noChangeAspect="1"/>
          </p:cNvSpPr>
          <p:nvPr/>
        </p:nvSpPr>
        <p:spPr>
          <a:xfrm>
            <a:off x="8316016" y="2770298"/>
            <a:ext cx="549379"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7" name="Rounded Rectangle 31">
            <a:extLst>
              <a:ext uri="{FF2B5EF4-FFF2-40B4-BE49-F238E27FC236}">
                <a16:creationId xmlns="" xmlns:a16="http://schemas.microsoft.com/office/drawing/2014/main" id="{B25FCE9B-6DC5-4836-8DD9-E737D6782AA3}"/>
              </a:ext>
            </a:extLst>
          </p:cNvPr>
          <p:cNvSpPr>
            <a:spLocks noChangeAspect="1"/>
          </p:cNvSpPr>
          <p:nvPr/>
        </p:nvSpPr>
        <p:spPr>
          <a:xfrm>
            <a:off x="2557980" y="3912203"/>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47">
            <a:extLst>
              <a:ext uri="{FF2B5EF4-FFF2-40B4-BE49-F238E27FC236}">
                <a16:creationId xmlns="" xmlns:a16="http://schemas.microsoft.com/office/drawing/2014/main" id="{2A7B72D2-455E-4647-BA7D-2D9A0D0187FB}"/>
              </a:ext>
            </a:extLst>
          </p:cNvPr>
          <p:cNvSpPr>
            <a:spLocks noChangeAspect="1"/>
          </p:cNvSpPr>
          <p:nvPr/>
        </p:nvSpPr>
        <p:spPr>
          <a:xfrm>
            <a:off x="9106344" y="2770298"/>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9" name="Oval 50">
            <a:extLst>
              <a:ext uri="{FF2B5EF4-FFF2-40B4-BE49-F238E27FC236}">
                <a16:creationId xmlns="" xmlns:a16="http://schemas.microsoft.com/office/drawing/2014/main" id="{91CDD124-ED61-4ED3-81C2-B526853B9B84}"/>
              </a:ext>
            </a:extLst>
          </p:cNvPr>
          <p:cNvSpPr>
            <a:spLocks noChangeAspect="1"/>
          </p:cNvSpPr>
          <p:nvPr/>
        </p:nvSpPr>
        <p:spPr>
          <a:xfrm>
            <a:off x="3356732" y="3912203"/>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Heart 17">
            <a:extLst>
              <a:ext uri="{FF2B5EF4-FFF2-40B4-BE49-F238E27FC236}">
                <a16:creationId xmlns="" xmlns:a16="http://schemas.microsoft.com/office/drawing/2014/main" id="{FD25AA3C-FD36-4FC1-9406-60F9CCE3DC0D}"/>
              </a:ext>
            </a:extLst>
          </p:cNvPr>
          <p:cNvSpPr/>
          <p:nvPr/>
        </p:nvSpPr>
        <p:spPr>
          <a:xfrm>
            <a:off x="5894914" y="3929693"/>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Rounded Rectangle 25">
            <a:extLst>
              <a:ext uri="{FF2B5EF4-FFF2-40B4-BE49-F238E27FC236}">
                <a16:creationId xmlns="" xmlns:a16="http://schemas.microsoft.com/office/drawing/2014/main" id="{A53FDB1A-403D-4EBD-8EB6-3E1911FAEEC5}"/>
              </a:ext>
            </a:extLst>
          </p:cNvPr>
          <p:cNvSpPr/>
          <p:nvPr/>
        </p:nvSpPr>
        <p:spPr>
          <a:xfrm>
            <a:off x="5030418" y="3967394"/>
            <a:ext cx="497670"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Chord 32">
            <a:extLst>
              <a:ext uri="{FF2B5EF4-FFF2-40B4-BE49-F238E27FC236}">
                <a16:creationId xmlns="" xmlns:a16="http://schemas.microsoft.com/office/drawing/2014/main" id="{3D1BBD17-EB21-4265-8BCB-65380AD568C6}"/>
              </a:ext>
            </a:extLst>
          </p:cNvPr>
          <p:cNvSpPr/>
          <p:nvPr/>
        </p:nvSpPr>
        <p:spPr>
          <a:xfrm>
            <a:off x="4180428" y="3930457"/>
            <a:ext cx="497670"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Rounded Rectangle 40">
            <a:extLst>
              <a:ext uri="{FF2B5EF4-FFF2-40B4-BE49-F238E27FC236}">
                <a16:creationId xmlns="" xmlns:a16="http://schemas.microsoft.com/office/drawing/2014/main" id="{9EAE5B7B-9157-44FC-AC9D-E519CCFB3F84}"/>
              </a:ext>
            </a:extLst>
          </p:cNvPr>
          <p:cNvSpPr/>
          <p:nvPr/>
        </p:nvSpPr>
        <p:spPr>
          <a:xfrm rot="2942052">
            <a:off x="6687429" y="3931039"/>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Rounded Rectangle 7">
            <a:extLst>
              <a:ext uri="{FF2B5EF4-FFF2-40B4-BE49-F238E27FC236}">
                <a16:creationId xmlns="" xmlns:a16="http://schemas.microsoft.com/office/drawing/2014/main" id="{EC656316-B78D-4EC1-9C72-547CA566FED0}"/>
              </a:ext>
            </a:extLst>
          </p:cNvPr>
          <p:cNvSpPr>
            <a:spLocks noChangeAspect="1"/>
          </p:cNvSpPr>
          <p:nvPr/>
        </p:nvSpPr>
        <p:spPr>
          <a:xfrm rot="18924894" flipH="1">
            <a:off x="4347986" y="4963185"/>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5" name="Rounded Rectangle 17">
            <a:extLst>
              <a:ext uri="{FF2B5EF4-FFF2-40B4-BE49-F238E27FC236}">
                <a16:creationId xmlns="" xmlns:a16="http://schemas.microsoft.com/office/drawing/2014/main" id="{6B94B2D2-8266-41F5-8364-5F47F1CD6CCC}"/>
              </a:ext>
            </a:extLst>
          </p:cNvPr>
          <p:cNvSpPr>
            <a:spLocks noChangeAspect="1"/>
          </p:cNvSpPr>
          <p:nvPr/>
        </p:nvSpPr>
        <p:spPr>
          <a:xfrm>
            <a:off x="9204756" y="3912203"/>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Oval 21">
            <a:extLst>
              <a:ext uri="{FF2B5EF4-FFF2-40B4-BE49-F238E27FC236}">
                <a16:creationId xmlns="" xmlns:a16="http://schemas.microsoft.com/office/drawing/2014/main" id="{97FCD430-8257-484B-9F8F-22D7D55C6EEE}"/>
              </a:ext>
            </a:extLst>
          </p:cNvPr>
          <p:cNvSpPr>
            <a:spLocks noChangeAspect="1"/>
          </p:cNvSpPr>
          <p:nvPr/>
        </p:nvSpPr>
        <p:spPr>
          <a:xfrm>
            <a:off x="7487091" y="3912203"/>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25">
            <a:extLst>
              <a:ext uri="{FF2B5EF4-FFF2-40B4-BE49-F238E27FC236}">
                <a16:creationId xmlns="" xmlns:a16="http://schemas.microsoft.com/office/drawing/2014/main" id="{662B9A10-B959-4031-98B4-3EA3760E7508}"/>
              </a:ext>
            </a:extLst>
          </p:cNvPr>
          <p:cNvSpPr>
            <a:spLocks noChangeAspect="1"/>
          </p:cNvSpPr>
          <p:nvPr/>
        </p:nvSpPr>
        <p:spPr>
          <a:xfrm>
            <a:off x="8326160" y="3912203"/>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Block Arc 20">
            <a:extLst>
              <a:ext uri="{FF2B5EF4-FFF2-40B4-BE49-F238E27FC236}">
                <a16:creationId xmlns="" xmlns:a16="http://schemas.microsoft.com/office/drawing/2014/main" id="{442BD419-0F67-4BAB-976B-E90CC1C4AECE}"/>
              </a:ext>
            </a:extLst>
          </p:cNvPr>
          <p:cNvSpPr>
            <a:spLocks noChangeAspect="1"/>
          </p:cNvSpPr>
          <p:nvPr/>
        </p:nvSpPr>
        <p:spPr>
          <a:xfrm rot="10800000">
            <a:off x="3346971" y="5016165"/>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89" name="Block Arc 11">
            <a:extLst>
              <a:ext uri="{FF2B5EF4-FFF2-40B4-BE49-F238E27FC236}">
                <a16:creationId xmlns="" xmlns:a16="http://schemas.microsoft.com/office/drawing/2014/main" id="{6237B46C-EE2F-45F5-A452-AEF5853F7D2C}"/>
              </a:ext>
            </a:extLst>
          </p:cNvPr>
          <p:cNvSpPr/>
          <p:nvPr/>
        </p:nvSpPr>
        <p:spPr>
          <a:xfrm rot="10800000">
            <a:off x="6758679" y="5000509"/>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0" name="Rectangle 21">
            <a:extLst>
              <a:ext uri="{FF2B5EF4-FFF2-40B4-BE49-F238E27FC236}">
                <a16:creationId xmlns="" xmlns:a16="http://schemas.microsoft.com/office/drawing/2014/main" id="{3DFB5373-0015-4A31-8F01-1597E404815D}"/>
              </a:ext>
            </a:extLst>
          </p:cNvPr>
          <p:cNvSpPr/>
          <p:nvPr/>
        </p:nvSpPr>
        <p:spPr>
          <a:xfrm>
            <a:off x="5026306" y="5139373"/>
            <a:ext cx="505898"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1" name="Round Same Side Corner Rectangle 8">
            <a:extLst>
              <a:ext uri="{FF2B5EF4-FFF2-40B4-BE49-F238E27FC236}">
                <a16:creationId xmlns="" xmlns:a16="http://schemas.microsoft.com/office/drawing/2014/main" id="{E4451B41-2F0A-4F98-8F16-0D0192492445}"/>
              </a:ext>
            </a:extLst>
          </p:cNvPr>
          <p:cNvSpPr/>
          <p:nvPr/>
        </p:nvSpPr>
        <p:spPr>
          <a:xfrm>
            <a:off x="9110030" y="5041287"/>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Rounded Rectangle 51">
            <a:extLst>
              <a:ext uri="{FF2B5EF4-FFF2-40B4-BE49-F238E27FC236}">
                <a16:creationId xmlns="" xmlns:a16="http://schemas.microsoft.com/office/drawing/2014/main" id="{B83253D3-E181-4488-9CD9-39D21527F719}"/>
              </a:ext>
            </a:extLst>
          </p:cNvPr>
          <p:cNvSpPr/>
          <p:nvPr/>
        </p:nvSpPr>
        <p:spPr>
          <a:xfrm rot="16200000" flipH="1">
            <a:off x="7491106" y="5969423"/>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3" name="Isosceles Triangle 5">
            <a:extLst>
              <a:ext uri="{FF2B5EF4-FFF2-40B4-BE49-F238E27FC236}">
                <a16:creationId xmlns="" xmlns:a16="http://schemas.microsoft.com/office/drawing/2014/main" id="{C90FA9E7-BC2A-492A-9790-9857E5ADE9BC}"/>
              </a:ext>
            </a:extLst>
          </p:cNvPr>
          <p:cNvSpPr>
            <a:spLocks noChangeAspect="1"/>
          </p:cNvSpPr>
          <p:nvPr/>
        </p:nvSpPr>
        <p:spPr>
          <a:xfrm>
            <a:off x="5943453" y="5079182"/>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Trapezoid 22">
            <a:extLst>
              <a:ext uri="{FF2B5EF4-FFF2-40B4-BE49-F238E27FC236}">
                <a16:creationId xmlns="" xmlns:a16="http://schemas.microsoft.com/office/drawing/2014/main" id="{D2EC6B0A-E896-40D9-B4A8-1556019F68B9}"/>
              </a:ext>
            </a:extLst>
          </p:cNvPr>
          <p:cNvSpPr>
            <a:spLocks noChangeAspect="1"/>
          </p:cNvSpPr>
          <p:nvPr/>
        </p:nvSpPr>
        <p:spPr>
          <a:xfrm>
            <a:off x="7487091" y="5146310"/>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Rounded Rectangle 20">
            <a:extLst>
              <a:ext uri="{FF2B5EF4-FFF2-40B4-BE49-F238E27FC236}">
                <a16:creationId xmlns="" xmlns:a16="http://schemas.microsoft.com/office/drawing/2014/main" id="{B5A75B4D-CA52-4F78-AC74-CB42B7BD2898}"/>
              </a:ext>
            </a:extLst>
          </p:cNvPr>
          <p:cNvSpPr>
            <a:spLocks noChangeAspect="1"/>
          </p:cNvSpPr>
          <p:nvPr/>
        </p:nvSpPr>
        <p:spPr>
          <a:xfrm rot="2160000">
            <a:off x="8345192" y="5016165"/>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Trapezoid 28">
            <a:extLst>
              <a:ext uri="{FF2B5EF4-FFF2-40B4-BE49-F238E27FC236}">
                <a16:creationId xmlns="" xmlns:a16="http://schemas.microsoft.com/office/drawing/2014/main" id="{013F6F7D-652C-40EF-B339-66A172676932}"/>
              </a:ext>
            </a:extLst>
          </p:cNvPr>
          <p:cNvSpPr>
            <a:spLocks noChangeAspect="1"/>
          </p:cNvSpPr>
          <p:nvPr/>
        </p:nvSpPr>
        <p:spPr>
          <a:xfrm>
            <a:off x="2525710" y="5016165"/>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7" name="Rounded Rectangle 2">
            <a:extLst>
              <a:ext uri="{FF2B5EF4-FFF2-40B4-BE49-F238E27FC236}">
                <a16:creationId xmlns="" xmlns:a16="http://schemas.microsoft.com/office/drawing/2014/main" id="{2CB3F902-7F51-468E-928D-DF8ED92CA432}"/>
              </a:ext>
            </a:extLst>
          </p:cNvPr>
          <p:cNvSpPr/>
          <p:nvPr/>
        </p:nvSpPr>
        <p:spPr>
          <a:xfrm>
            <a:off x="3331646" y="5975953"/>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8" name="Rounded Rectangle 8">
            <a:extLst>
              <a:ext uri="{FF2B5EF4-FFF2-40B4-BE49-F238E27FC236}">
                <a16:creationId xmlns="" xmlns:a16="http://schemas.microsoft.com/office/drawing/2014/main" id="{CF999092-51D0-4040-A441-EE93FB3BE0AB}"/>
              </a:ext>
            </a:extLst>
          </p:cNvPr>
          <p:cNvSpPr/>
          <p:nvPr/>
        </p:nvSpPr>
        <p:spPr>
          <a:xfrm>
            <a:off x="2484637" y="5975953"/>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9" name="Rounded Rectangle 2">
            <a:extLst>
              <a:ext uri="{FF2B5EF4-FFF2-40B4-BE49-F238E27FC236}">
                <a16:creationId xmlns="" xmlns:a16="http://schemas.microsoft.com/office/drawing/2014/main" id="{5394194E-40CF-4800-82F4-DA12261F9012}"/>
              </a:ext>
            </a:extLst>
          </p:cNvPr>
          <p:cNvSpPr/>
          <p:nvPr/>
        </p:nvSpPr>
        <p:spPr>
          <a:xfrm>
            <a:off x="5019622" y="5975953"/>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0" name="Rounded Rectangle 3">
            <a:extLst>
              <a:ext uri="{FF2B5EF4-FFF2-40B4-BE49-F238E27FC236}">
                <a16:creationId xmlns="" xmlns:a16="http://schemas.microsoft.com/office/drawing/2014/main" id="{C2FE4DD9-BD0F-42FA-8558-1E2788EACC02}"/>
              </a:ext>
            </a:extLst>
          </p:cNvPr>
          <p:cNvSpPr>
            <a:spLocks noChangeAspect="1"/>
          </p:cNvSpPr>
          <p:nvPr/>
        </p:nvSpPr>
        <p:spPr>
          <a:xfrm>
            <a:off x="4169632" y="5975953"/>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1" name="Rounded Rectangle 10">
            <a:extLst>
              <a:ext uri="{FF2B5EF4-FFF2-40B4-BE49-F238E27FC236}">
                <a16:creationId xmlns="" xmlns:a16="http://schemas.microsoft.com/office/drawing/2014/main" id="{798E328E-1056-4BD6-8D0A-FEC675AE63E6}"/>
              </a:ext>
            </a:extLst>
          </p:cNvPr>
          <p:cNvSpPr>
            <a:spLocks noChangeAspect="1"/>
          </p:cNvSpPr>
          <p:nvPr/>
        </p:nvSpPr>
        <p:spPr>
          <a:xfrm>
            <a:off x="5885007" y="5965405"/>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2" name="Block Arc 6">
            <a:extLst>
              <a:ext uri="{FF2B5EF4-FFF2-40B4-BE49-F238E27FC236}">
                <a16:creationId xmlns="" xmlns:a16="http://schemas.microsoft.com/office/drawing/2014/main" id="{62965521-2EFF-4BE9-866C-3D9369FA5C74}"/>
              </a:ext>
            </a:extLst>
          </p:cNvPr>
          <p:cNvSpPr/>
          <p:nvPr/>
        </p:nvSpPr>
        <p:spPr>
          <a:xfrm>
            <a:off x="6674472" y="6001895"/>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3" name="Left Arrow 1">
            <a:extLst>
              <a:ext uri="{FF2B5EF4-FFF2-40B4-BE49-F238E27FC236}">
                <a16:creationId xmlns="" xmlns:a16="http://schemas.microsoft.com/office/drawing/2014/main" id="{1947BE1D-5A1D-43CF-B583-1D9110F2864D}"/>
              </a:ext>
            </a:extLst>
          </p:cNvPr>
          <p:cNvSpPr>
            <a:spLocks noChangeAspect="1"/>
          </p:cNvSpPr>
          <p:nvPr/>
        </p:nvSpPr>
        <p:spPr>
          <a:xfrm>
            <a:off x="9137350" y="5965405"/>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4" name="Oval 35">
            <a:extLst>
              <a:ext uri="{FF2B5EF4-FFF2-40B4-BE49-F238E27FC236}">
                <a16:creationId xmlns="" xmlns:a16="http://schemas.microsoft.com/office/drawing/2014/main" id="{BCF76AF1-1ADE-45FB-9D44-99BC7FEECFA3}"/>
              </a:ext>
            </a:extLst>
          </p:cNvPr>
          <p:cNvSpPr/>
          <p:nvPr/>
        </p:nvSpPr>
        <p:spPr>
          <a:xfrm>
            <a:off x="8407565" y="5966472"/>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56" name="Group 155">
            <a:extLst>
              <a:ext uri="{FF2B5EF4-FFF2-40B4-BE49-F238E27FC236}">
                <a16:creationId xmlns="" xmlns:a16="http://schemas.microsoft.com/office/drawing/2014/main" id="{0416A0AA-6F55-47E8-B77D-9403946200E4}"/>
              </a:ext>
            </a:extLst>
          </p:cNvPr>
          <p:cNvGrpSpPr/>
          <p:nvPr/>
        </p:nvGrpSpPr>
        <p:grpSpPr>
          <a:xfrm>
            <a:off x="2085975" y="-6349"/>
            <a:ext cx="8020050" cy="1202154"/>
            <a:chOff x="2336800" y="-6350"/>
            <a:chExt cx="7495821" cy="1374775"/>
          </a:xfrm>
        </p:grpSpPr>
        <p:sp>
          <p:nvSpPr>
            <p:cNvPr id="157" name="Freeform 7">
              <a:extLst>
                <a:ext uri="{FF2B5EF4-FFF2-40B4-BE49-F238E27FC236}">
                  <a16:creationId xmlns="" xmlns:a16="http://schemas.microsoft.com/office/drawing/2014/main" id="{A2AE66F7-BA61-4D07-A3DB-E9461D4BBAC5}"/>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158" name="Freeform 5">
              <a:extLst>
                <a:ext uri="{FF2B5EF4-FFF2-40B4-BE49-F238E27FC236}">
                  <a16:creationId xmlns="" xmlns:a16="http://schemas.microsoft.com/office/drawing/2014/main" id="{54012C82-C75F-4A9D-B04A-B070AF008363}"/>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159" name="Freeform 6">
              <a:extLst>
                <a:ext uri="{FF2B5EF4-FFF2-40B4-BE49-F238E27FC236}">
                  <a16:creationId xmlns="" xmlns:a16="http://schemas.microsoft.com/office/drawing/2014/main" id="{55638CB2-EBF5-4302-8DD1-93BF7572A384}"/>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160" name="Freeform 7">
              <a:extLst>
                <a:ext uri="{FF2B5EF4-FFF2-40B4-BE49-F238E27FC236}">
                  <a16:creationId xmlns="" xmlns:a16="http://schemas.microsoft.com/office/drawing/2014/main" id="{18AED94E-A7E4-40E7-88AE-FD217FBFE4CF}"/>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161" name="Rectangle 160">
            <a:extLst>
              <a:ext uri="{FF2B5EF4-FFF2-40B4-BE49-F238E27FC236}">
                <a16:creationId xmlns="" xmlns:a16="http://schemas.microsoft.com/office/drawing/2014/main" id="{E41E9F04-D94E-45B3-B659-C1F5729FC832}"/>
              </a:ext>
            </a:extLst>
          </p:cNvPr>
          <p:cNvSpPr/>
          <p:nvPr/>
        </p:nvSpPr>
        <p:spPr>
          <a:xfrm flipH="1">
            <a:off x="5092450" y="263789"/>
            <a:ext cx="1604927"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أيقونات</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212682184"/>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Placeholder 87">
            <a:extLst>
              <a:ext uri="{FF2B5EF4-FFF2-40B4-BE49-F238E27FC236}">
                <a16:creationId xmlns="" xmlns:a16="http://schemas.microsoft.com/office/drawing/2014/main" id="{A97F9156-D2BD-4B9E-A479-D81BD32221F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grpSp>
        <p:nvGrpSpPr>
          <p:cNvPr id="3" name="Group 2">
            <a:extLst>
              <a:ext uri="{FF2B5EF4-FFF2-40B4-BE49-F238E27FC236}">
                <a16:creationId xmlns="" xmlns:a16="http://schemas.microsoft.com/office/drawing/2014/main" id="{4919F696-044C-4B9D-AFBF-B904E8CFCAD6}"/>
              </a:ext>
            </a:extLst>
          </p:cNvPr>
          <p:cNvGrpSpPr/>
          <p:nvPr/>
        </p:nvGrpSpPr>
        <p:grpSpPr>
          <a:xfrm flipH="1">
            <a:off x="5992644" y="3675199"/>
            <a:ext cx="1539498" cy="109728"/>
            <a:chOff x="6432882" y="1014568"/>
            <a:chExt cx="1539498" cy="109728"/>
          </a:xfrm>
        </p:grpSpPr>
        <p:cxnSp>
          <p:nvCxnSpPr>
            <p:cNvPr id="4" name="Straight Connector 3">
              <a:extLst>
                <a:ext uri="{FF2B5EF4-FFF2-40B4-BE49-F238E27FC236}">
                  <a16:creationId xmlns="" xmlns:a16="http://schemas.microsoft.com/office/drawing/2014/main" id="{81281598-F5A0-41C8-80FB-E72724F3C997}"/>
                </a:ext>
              </a:extLst>
            </p:cNvPr>
            <p:cNvCxnSpPr/>
            <p:nvPr/>
          </p:nvCxnSpPr>
          <p:spPr>
            <a:xfrm flipV="1">
              <a:off x="6432882" y="1069432"/>
              <a:ext cx="1539498" cy="15498"/>
            </a:xfrm>
            <a:prstGeom prst="line">
              <a:avLst/>
            </a:prstGeom>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 xmlns:a16="http://schemas.microsoft.com/office/drawing/2014/main" id="{F6CAB80D-C889-4578-8A76-C77AAC6E8F90}"/>
                </a:ext>
              </a:extLst>
            </p:cNvPr>
            <p:cNvSpPr/>
            <p:nvPr/>
          </p:nvSpPr>
          <p:spPr>
            <a:xfrm>
              <a:off x="7862652" y="1014568"/>
              <a:ext cx="109728" cy="109728"/>
            </a:xfrm>
            <a:prstGeom prst="ellipse">
              <a:avLst/>
            </a:prstGeom>
            <a:gradFill>
              <a:gsLst>
                <a:gs pos="100000">
                  <a:srgbClr val="007FD6"/>
                </a:gs>
                <a:gs pos="0">
                  <a:srgbClr val="09DCFF"/>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Group 5">
            <a:extLst>
              <a:ext uri="{FF2B5EF4-FFF2-40B4-BE49-F238E27FC236}">
                <a16:creationId xmlns="" xmlns:a16="http://schemas.microsoft.com/office/drawing/2014/main" id="{45947595-3D76-4783-9D92-16FBCA7E0EB6}"/>
              </a:ext>
            </a:extLst>
          </p:cNvPr>
          <p:cNvGrpSpPr/>
          <p:nvPr/>
        </p:nvGrpSpPr>
        <p:grpSpPr>
          <a:xfrm flipH="1">
            <a:off x="7107463" y="4947441"/>
            <a:ext cx="1539498" cy="109728"/>
            <a:chOff x="6432882" y="1014568"/>
            <a:chExt cx="1539498" cy="109728"/>
          </a:xfrm>
        </p:grpSpPr>
        <p:cxnSp>
          <p:nvCxnSpPr>
            <p:cNvPr id="7" name="Straight Connector 6">
              <a:extLst>
                <a:ext uri="{FF2B5EF4-FFF2-40B4-BE49-F238E27FC236}">
                  <a16:creationId xmlns="" xmlns:a16="http://schemas.microsoft.com/office/drawing/2014/main" id="{705163B7-C090-496F-A267-314B8CB1956C}"/>
                </a:ext>
              </a:extLst>
            </p:cNvPr>
            <p:cNvCxnSpPr/>
            <p:nvPr/>
          </p:nvCxnSpPr>
          <p:spPr>
            <a:xfrm flipV="1">
              <a:off x="6432882" y="1069432"/>
              <a:ext cx="1539498" cy="15498"/>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 xmlns:a16="http://schemas.microsoft.com/office/drawing/2014/main" id="{428D3B79-30F0-44CF-822E-6115CEA89C66}"/>
                </a:ext>
              </a:extLst>
            </p:cNvPr>
            <p:cNvSpPr/>
            <p:nvPr/>
          </p:nvSpPr>
          <p:spPr>
            <a:xfrm>
              <a:off x="7862652" y="1014568"/>
              <a:ext cx="109728" cy="109728"/>
            </a:xfrm>
            <a:prstGeom prst="ellipse">
              <a:avLst/>
            </a:prstGeom>
            <a:gradFill>
              <a:gsLst>
                <a:gs pos="100000">
                  <a:srgbClr val="007FD6"/>
                </a:gs>
                <a:gs pos="0">
                  <a:srgbClr val="09DCFF"/>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 xmlns:a16="http://schemas.microsoft.com/office/drawing/2014/main" id="{7C1A35E6-4EA3-4458-A6F1-4BC9092F0CC4}"/>
              </a:ext>
            </a:extLst>
          </p:cNvPr>
          <p:cNvGrpSpPr/>
          <p:nvPr/>
        </p:nvGrpSpPr>
        <p:grpSpPr>
          <a:xfrm flipH="1">
            <a:off x="8168720" y="6114183"/>
            <a:ext cx="1539498" cy="109728"/>
            <a:chOff x="6432882" y="1014568"/>
            <a:chExt cx="1539498" cy="109728"/>
          </a:xfrm>
        </p:grpSpPr>
        <p:cxnSp>
          <p:nvCxnSpPr>
            <p:cNvPr id="10" name="Straight Connector 9">
              <a:extLst>
                <a:ext uri="{FF2B5EF4-FFF2-40B4-BE49-F238E27FC236}">
                  <a16:creationId xmlns="" xmlns:a16="http://schemas.microsoft.com/office/drawing/2014/main" id="{27E8D752-FD49-4C1A-9135-0D9ACEA14391}"/>
                </a:ext>
              </a:extLst>
            </p:cNvPr>
            <p:cNvCxnSpPr/>
            <p:nvPr/>
          </p:nvCxnSpPr>
          <p:spPr>
            <a:xfrm flipV="1">
              <a:off x="6432882" y="1069432"/>
              <a:ext cx="1539498" cy="15498"/>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 xmlns:a16="http://schemas.microsoft.com/office/drawing/2014/main" id="{50216003-B2A6-401F-B2C6-9DB8E7737835}"/>
                </a:ext>
              </a:extLst>
            </p:cNvPr>
            <p:cNvSpPr/>
            <p:nvPr/>
          </p:nvSpPr>
          <p:spPr>
            <a:xfrm>
              <a:off x="7862652" y="1014568"/>
              <a:ext cx="109728" cy="109728"/>
            </a:xfrm>
            <a:prstGeom prst="ellipse">
              <a:avLst/>
            </a:prstGeom>
            <a:gradFill>
              <a:gsLst>
                <a:gs pos="100000">
                  <a:srgbClr val="007FD6"/>
                </a:gs>
                <a:gs pos="0">
                  <a:srgbClr val="09DCFF"/>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 xmlns:a16="http://schemas.microsoft.com/office/drawing/2014/main" id="{E43A7D74-CCDC-4443-BF18-ACC94058E0A1}"/>
              </a:ext>
            </a:extLst>
          </p:cNvPr>
          <p:cNvGrpSpPr/>
          <p:nvPr/>
        </p:nvGrpSpPr>
        <p:grpSpPr>
          <a:xfrm flipH="1">
            <a:off x="3996888" y="882870"/>
            <a:ext cx="1539498" cy="109728"/>
            <a:chOff x="6432882" y="1014568"/>
            <a:chExt cx="1539498" cy="109728"/>
          </a:xfrm>
        </p:grpSpPr>
        <p:cxnSp>
          <p:nvCxnSpPr>
            <p:cNvPr id="13" name="Straight Connector 12">
              <a:extLst>
                <a:ext uri="{FF2B5EF4-FFF2-40B4-BE49-F238E27FC236}">
                  <a16:creationId xmlns="" xmlns:a16="http://schemas.microsoft.com/office/drawing/2014/main" id="{59EC9681-D2F4-4090-8B5F-3CCF71041910}"/>
                </a:ext>
              </a:extLst>
            </p:cNvPr>
            <p:cNvCxnSpPr/>
            <p:nvPr/>
          </p:nvCxnSpPr>
          <p:spPr>
            <a:xfrm flipV="1">
              <a:off x="6432882" y="1069432"/>
              <a:ext cx="1539498" cy="15498"/>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 xmlns:a16="http://schemas.microsoft.com/office/drawing/2014/main" id="{155866ED-38A1-4886-AAAB-1057F1FE0BCE}"/>
                </a:ext>
              </a:extLst>
            </p:cNvPr>
            <p:cNvSpPr/>
            <p:nvPr/>
          </p:nvSpPr>
          <p:spPr>
            <a:xfrm>
              <a:off x="7862652" y="1014568"/>
              <a:ext cx="109728" cy="109728"/>
            </a:xfrm>
            <a:prstGeom prst="ellipse">
              <a:avLst/>
            </a:prstGeom>
            <a:gradFill>
              <a:gsLst>
                <a:gs pos="100000">
                  <a:srgbClr val="007FD6"/>
                </a:gs>
                <a:gs pos="0">
                  <a:srgbClr val="09DCFF"/>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 xmlns:a16="http://schemas.microsoft.com/office/drawing/2014/main" id="{3A413282-9897-4F1E-9703-4F9E4F575CC5}"/>
              </a:ext>
            </a:extLst>
          </p:cNvPr>
          <p:cNvGrpSpPr/>
          <p:nvPr/>
        </p:nvGrpSpPr>
        <p:grpSpPr>
          <a:xfrm flipH="1">
            <a:off x="4821385" y="2372867"/>
            <a:ext cx="1539498" cy="109728"/>
            <a:chOff x="6432882" y="1014568"/>
            <a:chExt cx="1539498" cy="109728"/>
          </a:xfrm>
        </p:grpSpPr>
        <p:cxnSp>
          <p:nvCxnSpPr>
            <p:cNvPr id="16" name="Straight Connector 15">
              <a:extLst>
                <a:ext uri="{FF2B5EF4-FFF2-40B4-BE49-F238E27FC236}">
                  <a16:creationId xmlns="" xmlns:a16="http://schemas.microsoft.com/office/drawing/2014/main" id="{ACEA88D5-F92D-4361-BB96-E38B49C2CEF5}"/>
                </a:ext>
              </a:extLst>
            </p:cNvPr>
            <p:cNvCxnSpPr/>
            <p:nvPr/>
          </p:nvCxnSpPr>
          <p:spPr>
            <a:xfrm flipV="1">
              <a:off x="6432882" y="1069432"/>
              <a:ext cx="1539498" cy="15498"/>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 xmlns:a16="http://schemas.microsoft.com/office/drawing/2014/main" id="{0FB2A881-A390-4894-BEF8-9FF824E2D1DD}"/>
                </a:ext>
              </a:extLst>
            </p:cNvPr>
            <p:cNvSpPr/>
            <p:nvPr/>
          </p:nvSpPr>
          <p:spPr>
            <a:xfrm>
              <a:off x="7862652" y="1014568"/>
              <a:ext cx="109728" cy="109728"/>
            </a:xfrm>
            <a:prstGeom prst="ellipse">
              <a:avLst/>
            </a:prstGeom>
            <a:gradFill>
              <a:gsLst>
                <a:gs pos="100000">
                  <a:srgbClr val="007FD6"/>
                </a:gs>
                <a:gs pos="0">
                  <a:srgbClr val="09DCFF"/>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Freeform 5">
            <a:extLst>
              <a:ext uri="{FF2B5EF4-FFF2-40B4-BE49-F238E27FC236}">
                <a16:creationId xmlns="" xmlns:a16="http://schemas.microsoft.com/office/drawing/2014/main" id="{99354F0A-03BC-4680-91BF-B18938667FA1}"/>
              </a:ext>
            </a:extLst>
          </p:cNvPr>
          <p:cNvSpPr>
            <a:spLocks/>
          </p:cNvSpPr>
          <p:nvPr/>
        </p:nvSpPr>
        <p:spPr bwMode="auto">
          <a:xfrm flipH="1">
            <a:off x="5260752" y="0"/>
            <a:ext cx="4532161" cy="6141465"/>
          </a:xfrm>
          <a:custGeom>
            <a:avLst/>
            <a:gdLst>
              <a:gd name="T0" fmla="*/ 1414 w 1475"/>
              <a:gd name="T1" fmla="*/ 425 h 1999"/>
              <a:gd name="T2" fmla="*/ 91 w 1475"/>
              <a:gd name="T3" fmla="*/ 1945 h 1999"/>
              <a:gd name="T4" fmla="*/ 0 w 1475"/>
              <a:gd name="T5" fmla="*/ 1999 h 1999"/>
              <a:gd name="T6" fmla="*/ 1258 w 1475"/>
              <a:gd name="T7" fmla="*/ 553 h 1999"/>
              <a:gd name="T8" fmla="*/ 1241 w 1475"/>
              <a:gd name="T9" fmla="*/ 316 h 1999"/>
              <a:gd name="T10" fmla="*/ 878 w 1475"/>
              <a:gd name="T11" fmla="*/ 0 h 1999"/>
              <a:gd name="T12" fmla="*/ 1181 w 1475"/>
              <a:gd name="T13" fmla="*/ 0 h 1999"/>
              <a:gd name="T14" fmla="*/ 1397 w 1475"/>
              <a:gd name="T15" fmla="*/ 188 h 1999"/>
              <a:gd name="T16" fmla="*/ 1414 w 1475"/>
              <a:gd name="T17" fmla="*/ 425 h 1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5" h="1999">
                <a:moveTo>
                  <a:pt x="1414" y="425"/>
                </a:moveTo>
                <a:cubicBezTo>
                  <a:pt x="91" y="1945"/>
                  <a:pt x="91" y="1945"/>
                  <a:pt x="91" y="1945"/>
                </a:cubicBezTo>
                <a:cubicBezTo>
                  <a:pt x="66" y="1973"/>
                  <a:pt x="34" y="1991"/>
                  <a:pt x="0" y="1999"/>
                </a:cubicBezTo>
                <a:cubicBezTo>
                  <a:pt x="1258" y="553"/>
                  <a:pt x="1258" y="553"/>
                  <a:pt x="1258" y="553"/>
                </a:cubicBezTo>
                <a:cubicBezTo>
                  <a:pt x="1319" y="483"/>
                  <a:pt x="1311" y="377"/>
                  <a:pt x="1241" y="316"/>
                </a:cubicBezTo>
                <a:cubicBezTo>
                  <a:pt x="878" y="0"/>
                  <a:pt x="878" y="0"/>
                  <a:pt x="878" y="0"/>
                </a:cubicBezTo>
                <a:cubicBezTo>
                  <a:pt x="1181" y="0"/>
                  <a:pt x="1181" y="0"/>
                  <a:pt x="1181" y="0"/>
                </a:cubicBezTo>
                <a:cubicBezTo>
                  <a:pt x="1397" y="188"/>
                  <a:pt x="1397" y="188"/>
                  <a:pt x="1397" y="188"/>
                </a:cubicBezTo>
                <a:cubicBezTo>
                  <a:pt x="1467" y="249"/>
                  <a:pt x="1475" y="355"/>
                  <a:pt x="1414" y="425"/>
                </a:cubicBezTo>
                <a:close/>
              </a:path>
            </a:pathLst>
          </a:custGeom>
          <a:gradFill flip="none" rotWithShape="1">
            <a:gsLst>
              <a:gs pos="0">
                <a:srgbClr val="1B4B7F"/>
              </a:gs>
              <a:gs pos="48000">
                <a:srgbClr val="25A7FF"/>
              </a:gs>
              <a:gs pos="100000">
                <a:srgbClr val="64E9FF"/>
              </a:gs>
            </a:gsLst>
            <a:lin ang="162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a:extLst>
              <a:ext uri="{FF2B5EF4-FFF2-40B4-BE49-F238E27FC236}">
                <a16:creationId xmlns="" xmlns:a16="http://schemas.microsoft.com/office/drawing/2014/main" id="{971AB70D-D936-4310-A8D1-4D97F65F6DC9}"/>
              </a:ext>
            </a:extLst>
          </p:cNvPr>
          <p:cNvSpPr>
            <a:spLocks/>
          </p:cNvSpPr>
          <p:nvPr/>
        </p:nvSpPr>
        <p:spPr bwMode="auto">
          <a:xfrm flipH="1">
            <a:off x="9356715" y="3183913"/>
            <a:ext cx="2835285" cy="2582489"/>
          </a:xfrm>
          <a:custGeom>
            <a:avLst/>
            <a:gdLst>
              <a:gd name="T0" fmla="*/ 923 w 923"/>
              <a:gd name="T1" fmla="*/ 639 h 841"/>
              <a:gd name="T2" fmla="*/ 814 w 923"/>
              <a:gd name="T3" fmla="*/ 764 h 841"/>
              <a:gd name="T4" fmla="*/ 577 w 923"/>
              <a:gd name="T5" fmla="*/ 780 h 841"/>
              <a:gd name="T6" fmla="*/ 0 w 923"/>
              <a:gd name="T7" fmla="*/ 283 h 841"/>
              <a:gd name="T8" fmla="*/ 0 w 923"/>
              <a:gd name="T9" fmla="*/ 0 h 841"/>
              <a:gd name="T10" fmla="*/ 705 w 923"/>
              <a:gd name="T11" fmla="*/ 623 h 841"/>
              <a:gd name="T12" fmla="*/ 923 w 923"/>
              <a:gd name="T13" fmla="*/ 639 h 841"/>
            </a:gdLst>
            <a:ahLst/>
            <a:cxnLst>
              <a:cxn ang="0">
                <a:pos x="T0" y="T1"/>
              </a:cxn>
              <a:cxn ang="0">
                <a:pos x="T2" y="T3"/>
              </a:cxn>
              <a:cxn ang="0">
                <a:pos x="T4" y="T5"/>
              </a:cxn>
              <a:cxn ang="0">
                <a:pos x="T6" y="T7"/>
              </a:cxn>
              <a:cxn ang="0">
                <a:pos x="T8" y="T9"/>
              </a:cxn>
              <a:cxn ang="0">
                <a:pos x="T10" y="T11"/>
              </a:cxn>
              <a:cxn ang="0">
                <a:pos x="T12" y="T13"/>
              </a:cxn>
            </a:cxnLst>
            <a:rect l="0" t="0" r="r" b="b"/>
            <a:pathLst>
              <a:path w="923" h="841">
                <a:moveTo>
                  <a:pt x="923" y="639"/>
                </a:moveTo>
                <a:cubicBezTo>
                  <a:pt x="814" y="764"/>
                  <a:pt x="814" y="764"/>
                  <a:pt x="814" y="764"/>
                </a:cubicBezTo>
                <a:cubicBezTo>
                  <a:pt x="753" y="834"/>
                  <a:pt x="647" y="841"/>
                  <a:pt x="577" y="780"/>
                </a:cubicBezTo>
                <a:cubicBezTo>
                  <a:pt x="0" y="283"/>
                  <a:pt x="0" y="283"/>
                  <a:pt x="0" y="283"/>
                </a:cubicBezTo>
                <a:cubicBezTo>
                  <a:pt x="0" y="0"/>
                  <a:pt x="0" y="0"/>
                  <a:pt x="0" y="0"/>
                </a:cubicBezTo>
                <a:cubicBezTo>
                  <a:pt x="705" y="623"/>
                  <a:pt x="705" y="623"/>
                  <a:pt x="705" y="623"/>
                </a:cubicBezTo>
                <a:cubicBezTo>
                  <a:pt x="767" y="678"/>
                  <a:pt x="856" y="682"/>
                  <a:pt x="923" y="639"/>
                </a:cubicBezTo>
                <a:close/>
              </a:path>
            </a:pathLst>
          </a:custGeom>
          <a:gradFill>
            <a:gsLst>
              <a:gs pos="0">
                <a:srgbClr val="04BEFE">
                  <a:alpha val="52000"/>
                </a:srgbClr>
              </a:gs>
              <a:gs pos="100000">
                <a:srgbClr val="4498EC">
                  <a:alpha val="0"/>
                </a:srgb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8">
            <a:extLst>
              <a:ext uri="{FF2B5EF4-FFF2-40B4-BE49-F238E27FC236}">
                <a16:creationId xmlns="" xmlns:a16="http://schemas.microsoft.com/office/drawing/2014/main" id="{9DCEA9BB-EDFE-4851-97B9-1AA17E3F3375}"/>
              </a:ext>
            </a:extLst>
          </p:cNvPr>
          <p:cNvSpPr>
            <a:spLocks/>
          </p:cNvSpPr>
          <p:nvPr/>
        </p:nvSpPr>
        <p:spPr bwMode="auto">
          <a:xfrm flipH="1">
            <a:off x="8213348" y="3914214"/>
            <a:ext cx="3978652" cy="2380913"/>
          </a:xfrm>
          <a:custGeom>
            <a:avLst/>
            <a:gdLst>
              <a:gd name="T0" fmla="*/ 1288 w 1295"/>
              <a:gd name="T1" fmla="*/ 30 h 775"/>
              <a:gd name="T2" fmla="*/ 709 w 1295"/>
              <a:gd name="T3" fmla="*/ 698 h 775"/>
              <a:gd name="T4" fmla="*/ 472 w 1295"/>
              <a:gd name="T5" fmla="*/ 714 h 775"/>
              <a:gd name="T6" fmla="*/ 0 w 1295"/>
              <a:gd name="T7" fmla="*/ 300 h 775"/>
              <a:gd name="T8" fmla="*/ 0 w 1295"/>
              <a:gd name="T9" fmla="*/ 44 h 775"/>
              <a:gd name="T10" fmla="*/ 577 w 1295"/>
              <a:gd name="T11" fmla="*/ 542 h 775"/>
              <a:gd name="T12" fmla="*/ 814 w 1295"/>
              <a:gd name="T13" fmla="*/ 526 h 775"/>
              <a:gd name="T14" fmla="*/ 923 w 1295"/>
              <a:gd name="T15" fmla="*/ 401 h 775"/>
              <a:gd name="T16" fmla="*/ 1263 w 1295"/>
              <a:gd name="T17" fmla="*/ 8 h 775"/>
              <a:gd name="T18" fmla="*/ 1286 w 1295"/>
              <a:gd name="T19" fmla="*/ 5 h 775"/>
              <a:gd name="T20" fmla="*/ 1288 w 1295"/>
              <a:gd name="T21" fmla="*/ 3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5" h="775">
                <a:moveTo>
                  <a:pt x="1288" y="30"/>
                </a:moveTo>
                <a:cubicBezTo>
                  <a:pt x="709" y="698"/>
                  <a:pt x="709" y="698"/>
                  <a:pt x="709" y="698"/>
                </a:cubicBezTo>
                <a:cubicBezTo>
                  <a:pt x="648" y="768"/>
                  <a:pt x="542" y="775"/>
                  <a:pt x="472" y="714"/>
                </a:cubicBezTo>
                <a:cubicBezTo>
                  <a:pt x="0" y="300"/>
                  <a:pt x="0" y="300"/>
                  <a:pt x="0" y="300"/>
                </a:cubicBezTo>
                <a:cubicBezTo>
                  <a:pt x="0" y="44"/>
                  <a:pt x="0" y="44"/>
                  <a:pt x="0" y="44"/>
                </a:cubicBezTo>
                <a:cubicBezTo>
                  <a:pt x="577" y="542"/>
                  <a:pt x="577" y="542"/>
                  <a:pt x="577" y="542"/>
                </a:cubicBezTo>
                <a:cubicBezTo>
                  <a:pt x="647" y="603"/>
                  <a:pt x="753" y="596"/>
                  <a:pt x="814" y="526"/>
                </a:cubicBezTo>
                <a:cubicBezTo>
                  <a:pt x="923" y="401"/>
                  <a:pt x="923" y="401"/>
                  <a:pt x="923" y="401"/>
                </a:cubicBezTo>
                <a:cubicBezTo>
                  <a:pt x="1263" y="8"/>
                  <a:pt x="1263" y="8"/>
                  <a:pt x="1263" y="8"/>
                </a:cubicBezTo>
                <a:cubicBezTo>
                  <a:pt x="1269" y="1"/>
                  <a:pt x="1279" y="0"/>
                  <a:pt x="1286" y="5"/>
                </a:cubicBezTo>
                <a:cubicBezTo>
                  <a:pt x="1294" y="11"/>
                  <a:pt x="1295" y="22"/>
                  <a:pt x="1288" y="30"/>
                </a:cubicBezTo>
                <a:close/>
              </a:path>
            </a:pathLst>
          </a:custGeom>
          <a:gradFill>
            <a:gsLst>
              <a:gs pos="0">
                <a:srgbClr val="1B4B7F"/>
              </a:gs>
              <a:gs pos="48000">
                <a:srgbClr val="25A7FF"/>
              </a:gs>
              <a:gs pos="100000">
                <a:srgbClr val="64E9FF"/>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 xmlns:a16="http://schemas.microsoft.com/office/drawing/2014/main" id="{0743A036-A985-42BF-AE4E-60D1A2CAC825}"/>
              </a:ext>
            </a:extLst>
          </p:cNvPr>
          <p:cNvSpPr>
            <a:spLocks/>
          </p:cNvSpPr>
          <p:nvPr/>
        </p:nvSpPr>
        <p:spPr bwMode="auto">
          <a:xfrm flipH="1">
            <a:off x="7602010" y="3210349"/>
            <a:ext cx="543595" cy="606381"/>
          </a:xfrm>
          <a:custGeom>
            <a:avLst/>
            <a:gdLst>
              <a:gd name="T0" fmla="*/ 168 w 177"/>
              <a:gd name="T1" fmla="*/ 5 h 197"/>
              <a:gd name="T2" fmla="*/ 168 w 177"/>
              <a:gd name="T3" fmla="*/ 5 h 197"/>
              <a:gd name="T4" fmla="*/ 171 w 177"/>
              <a:gd name="T5" fmla="*/ 29 h 197"/>
              <a:gd name="T6" fmla="*/ 32 w 177"/>
              <a:gd name="T7" fmla="*/ 189 h 197"/>
              <a:gd name="T8" fmla="*/ 9 w 177"/>
              <a:gd name="T9" fmla="*/ 192 h 197"/>
              <a:gd name="T10" fmla="*/ 9 w 177"/>
              <a:gd name="T11" fmla="*/ 192 h 197"/>
              <a:gd name="T12" fmla="*/ 7 w 177"/>
              <a:gd name="T13" fmla="*/ 168 h 197"/>
              <a:gd name="T14" fmla="*/ 145 w 177"/>
              <a:gd name="T15" fmla="*/ 8 h 197"/>
              <a:gd name="T16" fmla="*/ 168 w 177"/>
              <a:gd name="T17" fmla="*/ 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197">
                <a:moveTo>
                  <a:pt x="168" y="5"/>
                </a:moveTo>
                <a:cubicBezTo>
                  <a:pt x="168" y="5"/>
                  <a:pt x="168" y="5"/>
                  <a:pt x="168" y="5"/>
                </a:cubicBezTo>
                <a:cubicBezTo>
                  <a:pt x="176" y="11"/>
                  <a:pt x="177" y="22"/>
                  <a:pt x="171" y="29"/>
                </a:cubicBezTo>
                <a:cubicBezTo>
                  <a:pt x="32" y="189"/>
                  <a:pt x="32" y="189"/>
                  <a:pt x="32" y="189"/>
                </a:cubicBezTo>
                <a:cubicBezTo>
                  <a:pt x="26" y="196"/>
                  <a:pt x="16" y="197"/>
                  <a:pt x="9" y="192"/>
                </a:cubicBezTo>
                <a:cubicBezTo>
                  <a:pt x="9" y="192"/>
                  <a:pt x="9" y="192"/>
                  <a:pt x="9" y="192"/>
                </a:cubicBezTo>
                <a:cubicBezTo>
                  <a:pt x="1" y="186"/>
                  <a:pt x="0" y="175"/>
                  <a:pt x="7" y="168"/>
                </a:cubicBezTo>
                <a:cubicBezTo>
                  <a:pt x="145" y="8"/>
                  <a:pt x="145" y="8"/>
                  <a:pt x="145" y="8"/>
                </a:cubicBezTo>
                <a:cubicBezTo>
                  <a:pt x="151" y="1"/>
                  <a:pt x="161" y="0"/>
                  <a:pt x="168" y="5"/>
                </a:cubicBezTo>
                <a:close/>
              </a:path>
            </a:pathLst>
          </a:custGeom>
          <a:gradFill>
            <a:gsLst>
              <a:gs pos="0">
                <a:srgbClr val="04BEFE">
                  <a:alpha val="52000"/>
                </a:srgbClr>
              </a:gs>
              <a:gs pos="100000">
                <a:srgbClr val="4498EC">
                  <a:alpha val="0"/>
                </a:srgbClr>
              </a:gs>
            </a:gsLst>
            <a:lin ang="2700000" scaled="1"/>
          </a:gradFill>
          <a:ln>
            <a:noFill/>
          </a:ln>
        </p:spPr>
        <p:txBody>
          <a:bodyPr vert="horz" wrap="square" lIns="91440" tIns="45720" rIns="91440" bIns="45720" numCol="1" anchor="t" anchorCtr="0" compatLnSpc="1">
            <a:prstTxWarp prst="textNoShape">
              <a:avLst/>
            </a:prstTxWarp>
          </a:bodyPr>
          <a:lstStyle/>
          <a:p>
            <a:r>
              <a:rPr lang="en-US" dirty="0"/>
              <a:t> </a:t>
            </a:r>
          </a:p>
        </p:txBody>
      </p:sp>
      <p:sp>
        <p:nvSpPr>
          <p:cNvPr id="23" name="Freeform 10">
            <a:extLst>
              <a:ext uri="{FF2B5EF4-FFF2-40B4-BE49-F238E27FC236}">
                <a16:creationId xmlns="" xmlns:a16="http://schemas.microsoft.com/office/drawing/2014/main" id="{8FB07B4C-1C60-4356-A4C4-EC4378CA6E65}"/>
              </a:ext>
            </a:extLst>
          </p:cNvPr>
          <p:cNvSpPr>
            <a:spLocks/>
          </p:cNvSpPr>
          <p:nvPr/>
        </p:nvSpPr>
        <p:spPr bwMode="auto">
          <a:xfrm flipH="1">
            <a:off x="7258338" y="2812153"/>
            <a:ext cx="269320" cy="290798"/>
          </a:xfrm>
          <a:custGeom>
            <a:avLst/>
            <a:gdLst>
              <a:gd name="T0" fmla="*/ 82 w 88"/>
              <a:gd name="T1" fmla="*/ 30 h 95"/>
              <a:gd name="T2" fmla="*/ 32 w 88"/>
              <a:gd name="T3" fmla="*/ 87 h 95"/>
              <a:gd name="T4" fmla="*/ 9 w 88"/>
              <a:gd name="T5" fmla="*/ 90 h 95"/>
              <a:gd name="T6" fmla="*/ 9 w 88"/>
              <a:gd name="T7" fmla="*/ 90 h 95"/>
              <a:gd name="T8" fmla="*/ 7 w 88"/>
              <a:gd name="T9" fmla="*/ 65 h 95"/>
              <a:gd name="T10" fmla="*/ 56 w 88"/>
              <a:gd name="T11" fmla="*/ 8 h 95"/>
              <a:gd name="T12" fmla="*/ 79 w 88"/>
              <a:gd name="T13" fmla="*/ 6 h 95"/>
              <a:gd name="T14" fmla="*/ 79 w 88"/>
              <a:gd name="T15" fmla="*/ 6 h 95"/>
              <a:gd name="T16" fmla="*/ 82 w 88"/>
              <a:gd name="T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95">
                <a:moveTo>
                  <a:pt x="82" y="30"/>
                </a:moveTo>
                <a:cubicBezTo>
                  <a:pt x="32" y="87"/>
                  <a:pt x="32" y="87"/>
                  <a:pt x="32" y="87"/>
                </a:cubicBezTo>
                <a:cubicBezTo>
                  <a:pt x="26" y="94"/>
                  <a:pt x="16" y="95"/>
                  <a:pt x="9" y="90"/>
                </a:cubicBezTo>
                <a:cubicBezTo>
                  <a:pt x="9" y="90"/>
                  <a:pt x="9" y="90"/>
                  <a:pt x="9" y="90"/>
                </a:cubicBezTo>
                <a:cubicBezTo>
                  <a:pt x="1" y="84"/>
                  <a:pt x="0" y="73"/>
                  <a:pt x="7" y="65"/>
                </a:cubicBezTo>
                <a:cubicBezTo>
                  <a:pt x="56" y="8"/>
                  <a:pt x="56" y="8"/>
                  <a:pt x="56" y="8"/>
                </a:cubicBezTo>
                <a:cubicBezTo>
                  <a:pt x="62" y="1"/>
                  <a:pt x="72" y="0"/>
                  <a:pt x="79" y="6"/>
                </a:cubicBezTo>
                <a:cubicBezTo>
                  <a:pt x="79" y="6"/>
                  <a:pt x="79" y="6"/>
                  <a:pt x="79" y="6"/>
                </a:cubicBezTo>
                <a:cubicBezTo>
                  <a:pt x="87" y="12"/>
                  <a:pt x="88" y="23"/>
                  <a:pt x="82" y="30"/>
                </a:cubicBezTo>
                <a:close/>
              </a:path>
            </a:pathLst>
          </a:custGeom>
          <a:gradFill>
            <a:gsLst>
              <a:gs pos="0">
                <a:srgbClr val="04BEFE">
                  <a:alpha val="52000"/>
                </a:srgbClr>
              </a:gs>
              <a:gs pos="100000">
                <a:srgbClr val="4498EC">
                  <a:alpha val="0"/>
                </a:srgbClr>
              </a:gs>
            </a:gsLst>
            <a:lin ang="54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 xmlns:a16="http://schemas.microsoft.com/office/drawing/2014/main" id="{A41213CC-11C9-4448-BC82-A78E451BF15F}"/>
              </a:ext>
            </a:extLst>
          </p:cNvPr>
          <p:cNvSpPr>
            <a:spLocks/>
          </p:cNvSpPr>
          <p:nvPr/>
        </p:nvSpPr>
        <p:spPr bwMode="auto">
          <a:xfrm flipH="1">
            <a:off x="9355759" y="2265573"/>
            <a:ext cx="2835285" cy="2582489"/>
          </a:xfrm>
          <a:custGeom>
            <a:avLst/>
            <a:gdLst>
              <a:gd name="T0" fmla="*/ 923 w 923"/>
              <a:gd name="T1" fmla="*/ 639 h 841"/>
              <a:gd name="T2" fmla="*/ 814 w 923"/>
              <a:gd name="T3" fmla="*/ 764 h 841"/>
              <a:gd name="T4" fmla="*/ 577 w 923"/>
              <a:gd name="T5" fmla="*/ 780 h 841"/>
              <a:gd name="T6" fmla="*/ 0 w 923"/>
              <a:gd name="T7" fmla="*/ 283 h 841"/>
              <a:gd name="T8" fmla="*/ 0 w 923"/>
              <a:gd name="T9" fmla="*/ 0 h 841"/>
              <a:gd name="T10" fmla="*/ 705 w 923"/>
              <a:gd name="T11" fmla="*/ 623 h 841"/>
              <a:gd name="T12" fmla="*/ 923 w 923"/>
              <a:gd name="T13" fmla="*/ 639 h 841"/>
            </a:gdLst>
            <a:ahLst/>
            <a:cxnLst>
              <a:cxn ang="0">
                <a:pos x="T0" y="T1"/>
              </a:cxn>
              <a:cxn ang="0">
                <a:pos x="T2" y="T3"/>
              </a:cxn>
              <a:cxn ang="0">
                <a:pos x="T4" y="T5"/>
              </a:cxn>
              <a:cxn ang="0">
                <a:pos x="T6" y="T7"/>
              </a:cxn>
              <a:cxn ang="0">
                <a:pos x="T8" y="T9"/>
              </a:cxn>
              <a:cxn ang="0">
                <a:pos x="T10" y="T11"/>
              </a:cxn>
              <a:cxn ang="0">
                <a:pos x="T12" y="T13"/>
              </a:cxn>
            </a:cxnLst>
            <a:rect l="0" t="0" r="r" b="b"/>
            <a:pathLst>
              <a:path w="923" h="841">
                <a:moveTo>
                  <a:pt x="923" y="639"/>
                </a:moveTo>
                <a:cubicBezTo>
                  <a:pt x="814" y="764"/>
                  <a:pt x="814" y="764"/>
                  <a:pt x="814" y="764"/>
                </a:cubicBezTo>
                <a:cubicBezTo>
                  <a:pt x="753" y="834"/>
                  <a:pt x="647" y="841"/>
                  <a:pt x="577" y="780"/>
                </a:cubicBezTo>
                <a:cubicBezTo>
                  <a:pt x="0" y="283"/>
                  <a:pt x="0" y="283"/>
                  <a:pt x="0" y="283"/>
                </a:cubicBezTo>
                <a:cubicBezTo>
                  <a:pt x="0" y="0"/>
                  <a:pt x="0" y="0"/>
                  <a:pt x="0" y="0"/>
                </a:cubicBezTo>
                <a:cubicBezTo>
                  <a:pt x="705" y="623"/>
                  <a:pt x="705" y="623"/>
                  <a:pt x="705" y="623"/>
                </a:cubicBezTo>
                <a:cubicBezTo>
                  <a:pt x="767" y="678"/>
                  <a:pt x="856" y="682"/>
                  <a:pt x="923" y="639"/>
                </a:cubicBezTo>
                <a:close/>
              </a:path>
            </a:pathLst>
          </a:custGeom>
          <a:gradFill>
            <a:gsLst>
              <a:gs pos="0">
                <a:srgbClr val="04BEFE">
                  <a:alpha val="22000"/>
                </a:srgbClr>
              </a:gs>
              <a:gs pos="100000">
                <a:srgbClr val="4498EC">
                  <a:alpha val="0"/>
                </a:srgbClr>
              </a:gs>
            </a:gsLst>
            <a:lin ang="2700000" scaled="1"/>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24">
            <a:extLst>
              <a:ext uri="{FF2B5EF4-FFF2-40B4-BE49-F238E27FC236}">
                <a16:creationId xmlns="" xmlns:a16="http://schemas.microsoft.com/office/drawing/2014/main" id="{95F4674C-0F42-4D0B-AB0C-F01C88381ECD}"/>
              </a:ext>
            </a:extLst>
          </p:cNvPr>
          <p:cNvGrpSpPr/>
          <p:nvPr/>
        </p:nvGrpSpPr>
        <p:grpSpPr>
          <a:xfrm flipH="1">
            <a:off x="4950715" y="313153"/>
            <a:ext cx="1280160" cy="1280160"/>
            <a:chOff x="5858313" y="444851"/>
            <a:chExt cx="1280160" cy="1280160"/>
          </a:xfrm>
        </p:grpSpPr>
        <p:sp>
          <p:nvSpPr>
            <p:cNvPr id="26" name="Oval 19">
              <a:extLst>
                <a:ext uri="{FF2B5EF4-FFF2-40B4-BE49-F238E27FC236}">
                  <a16:creationId xmlns="" xmlns:a16="http://schemas.microsoft.com/office/drawing/2014/main" id="{00F70167-9CE7-4B60-A07A-3A3CF8EE4018}"/>
                </a:ext>
              </a:extLst>
            </p:cNvPr>
            <p:cNvSpPr>
              <a:spLocks noChangeArrowheads="1"/>
            </p:cNvSpPr>
            <p:nvPr/>
          </p:nvSpPr>
          <p:spPr bwMode="auto">
            <a:xfrm>
              <a:off x="5858313" y="444851"/>
              <a:ext cx="1280160" cy="1280160"/>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0">
              <a:extLst>
                <a:ext uri="{FF2B5EF4-FFF2-40B4-BE49-F238E27FC236}">
                  <a16:creationId xmlns="" xmlns:a16="http://schemas.microsoft.com/office/drawing/2014/main" id="{BDF2C783-A643-47CC-B5B0-8700A5FF402B}"/>
                </a:ext>
              </a:extLst>
            </p:cNvPr>
            <p:cNvSpPr>
              <a:spLocks noChangeArrowheads="1"/>
            </p:cNvSpPr>
            <p:nvPr/>
          </p:nvSpPr>
          <p:spPr bwMode="auto">
            <a:xfrm>
              <a:off x="5986626" y="573165"/>
              <a:ext cx="1023531" cy="1023531"/>
            </a:xfrm>
            <a:prstGeom prst="ellipse">
              <a:avLst/>
            </a:prstGeom>
            <a:gradFill flip="none" rotWithShape="1">
              <a:gsLst>
                <a:gs pos="100000">
                  <a:srgbClr val="007FD6"/>
                </a:gs>
                <a:gs pos="0">
                  <a:srgbClr val="09DCFF"/>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29">
              <a:extLst>
                <a:ext uri="{FF2B5EF4-FFF2-40B4-BE49-F238E27FC236}">
                  <a16:creationId xmlns="" xmlns:a16="http://schemas.microsoft.com/office/drawing/2014/main" id="{526EA460-A8E8-418C-8CEE-B25B22BB0D61}"/>
                </a:ext>
              </a:extLst>
            </p:cNvPr>
            <p:cNvSpPr>
              <a:spLocks noEditPoints="1"/>
            </p:cNvSpPr>
            <p:nvPr/>
          </p:nvSpPr>
          <p:spPr bwMode="auto">
            <a:xfrm>
              <a:off x="6239643" y="796363"/>
              <a:ext cx="517496" cy="546139"/>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Group 28">
            <a:extLst>
              <a:ext uri="{FF2B5EF4-FFF2-40B4-BE49-F238E27FC236}">
                <a16:creationId xmlns="" xmlns:a16="http://schemas.microsoft.com/office/drawing/2014/main" id="{087D44F7-6D03-4D55-8DE3-A464D528E264}"/>
              </a:ext>
            </a:extLst>
          </p:cNvPr>
          <p:cNvGrpSpPr/>
          <p:nvPr/>
        </p:nvGrpSpPr>
        <p:grpSpPr>
          <a:xfrm flipH="1">
            <a:off x="5837290" y="1683840"/>
            <a:ext cx="1280160" cy="1280160"/>
            <a:chOff x="5074551" y="1758790"/>
            <a:chExt cx="1280160" cy="1280160"/>
          </a:xfrm>
        </p:grpSpPr>
        <p:grpSp>
          <p:nvGrpSpPr>
            <p:cNvPr id="30" name="Group 29">
              <a:extLst>
                <a:ext uri="{FF2B5EF4-FFF2-40B4-BE49-F238E27FC236}">
                  <a16:creationId xmlns="" xmlns:a16="http://schemas.microsoft.com/office/drawing/2014/main" id="{8D180479-BA95-43DB-AEF9-88B909902891}"/>
                </a:ext>
              </a:extLst>
            </p:cNvPr>
            <p:cNvGrpSpPr/>
            <p:nvPr/>
          </p:nvGrpSpPr>
          <p:grpSpPr>
            <a:xfrm>
              <a:off x="5074551" y="1758790"/>
              <a:ext cx="1280160" cy="1280160"/>
              <a:chOff x="5442991" y="1385888"/>
              <a:chExt cx="1362075" cy="1362075"/>
            </a:xfrm>
          </p:grpSpPr>
          <p:sp>
            <p:nvSpPr>
              <p:cNvPr id="32" name="Oval 19">
                <a:extLst>
                  <a:ext uri="{FF2B5EF4-FFF2-40B4-BE49-F238E27FC236}">
                    <a16:creationId xmlns="" xmlns:a16="http://schemas.microsoft.com/office/drawing/2014/main" id="{735AA59E-89D5-4F6A-ABF7-34518CE1DE13}"/>
                  </a:ext>
                </a:extLst>
              </p:cNvPr>
              <p:cNvSpPr>
                <a:spLocks noChangeArrowheads="1"/>
              </p:cNvSpPr>
              <p:nvPr/>
            </p:nvSpPr>
            <p:spPr bwMode="auto">
              <a:xfrm>
                <a:off x="5442991" y="1385888"/>
                <a:ext cx="1362075" cy="1362075"/>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20">
                <a:extLst>
                  <a:ext uri="{FF2B5EF4-FFF2-40B4-BE49-F238E27FC236}">
                    <a16:creationId xmlns="" xmlns:a16="http://schemas.microsoft.com/office/drawing/2014/main" id="{9E83A2A6-FE23-4689-A5F5-FA86DDAD8028}"/>
                  </a:ext>
                </a:extLst>
              </p:cNvPr>
              <p:cNvSpPr>
                <a:spLocks noChangeArrowheads="1"/>
              </p:cNvSpPr>
              <p:nvPr/>
            </p:nvSpPr>
            <p:spPr bwMode="auto">
              <a:xfrm>
                <a:off x="5579516" y="1522413"/>
                <a:ext cx="1089025" cy="1089025"/>
              </a:xfrm>
              <a:prstGeom prst="ellipse">
                <a:avLst/>
              </a:prstGeom>
              <a:gradFill flip="none" rotWithShape="1">
                <a:gsLst>
                  <a:gs pos="100000">
                    <a:srgbClr val="007FD6"/>
                  </a:gs>
                  <a:gs pos="0">
                    <a:srgbClr val="09DCFF"/>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31" name="Freeform 33">
              <a:extLst>
                <a:ext uri="{FF2B5EF4-FFF2-40B4-BE49-F238E27FC236}">
                  <a16:creationId xmlns="" xmlns:a16="http://schemas.microsoft.com/office/drawing/2014/main" id="{09ACA8C2-CB00-4605-BDE0-00ACD407F124}"/>
                </a:ext>
              </a:extLst>
            </p:cNvPr>
            <p:cNvSpPr>
              <a:spLocks noEditPoints="1"/>
            </p:cNvSpPr>
            <p:nvPr/>
          </p:nvSpPr>
          <p:spPr bwMode="auto">
            <a:xfrm>
              <a:off x="5478187" y="2141685"/>
              <a:ext cx="472889" cy="514370"/>
            </a:xfrm>
            <a:custGeom>
              <a:avLst/>
              <a:gdLst>
                <a:gd name="T0" fmla="*/ 223 w 300"/>
                <a:gd name="T1" fmla="*/ 236 h 326"/>
                <a:gd name="T2" fmla="*/ 198 w 300"/>
                <a:gd name="T3" fmla="*/ 218 h 326"/>
                <a:gd name="T4" fmla="*/ 102 w 300"/>
                <a:gd name="T5" fmla="*/ 218 h 326"/>
                <a:gd name="T6" fmla="*/ 77 w 300"/>
                <a:gd name="T7" fmla="*/ 236 h 326"/>
                <a:gd name="T8" fmla="*/ 0 w 300"/>
                <a:gd name="T9" fmla="*/ 295 h 326"/>
                <a:gd name="T10" fmla="*/ 135 w 300"/>
                <a:gd name="T11" fmla="*/ 326 h 326"/>
                <a:gd name="T12" fmla="*/ 165 w 300"/>
                <a:gd name="T13" fmla="*/ 326 h 326"/>
                <a:gd name="T14" fmla="*/ 291 w 300"/>
                <a:gd name="T15" fmla="*/ 265 h 326"/>
                <a:gd name="T16" fmla="*/ 10 w 300"/>
                <a:gd name="T17" fmla="*/ 295 h 326"/>
                <a:gd name="T18" fmla="*/ 120 w 300"/>
                <a:gd name="T19" fmla="*/ 301 h 326"/>
                <a:gd name="T20" fmla="*/ 135 w 300"/>
                <a:gd name="T21" fmla="*/ 297 h 326"/>
                <a:gd name="T22" fmla="*/ 86 w 300"/>
                <a:gd name="T23" fmla="*/ 241 h 326"/>
                <a:gd name="T24" fmla="*/ 141 w 300"/>
                <a:gd name="T25" fmla="*/ 316 h 326"/>
                <a:gd name="T26" fmla="*/ 156 w 300"/>
                <a:gd name="T27" fmla="*/ 301 h 326"/>
                <a:gd name="T28" fmla="*/ 155 w 300"/>
                <a:gd name="T29" fmla="*/ 291 h 326"/>
                <a:gd name="T30" fmla="*/ 150 w 300"/>
                <a:gd name="T31" fmla="*/ 273 h 326"/>
                <a:gd name="T32" fmla="*/ 204 w 300"/>
                <a:gd name="T33" fmla="*/ 226 h 326"/>
                <a:gd name="T34" fmla="*/ 157 w 300"/>
                <a:gd name="T35" fmla="*/ 266 h 326"/>
                <a:gd name="T36" fmla="*/ 165 w 300"/>
                <a:gd name="T37" fmla="*/ 297 h 326"/>
                <a:gd name="T38" fmla="*/ 181 w 300"/>
                <a:gd name="T39" fmla="*/ 301 h 326"/>
                <a:gd name="T40" fmla="*/ 290 w 300"/>
                <a:gd name="T41" fmla="*/ 295 h 326"/>
                <a:gd name="T42" fmla="*/ 70 w 300"/>
                <a:gd name="T43" fmla="*/ 231 h 326"/>
                <a:gd name="T44" fmla="*/ 97 w 300"/>
                <a:gd name="T45" fmla="*/ 198 h 326"/>
                <a:gd name="T46" fmla="*/ 196 w 300"/>
                <a:gd name="T47" fmla="*/ 208 h 326"/>
                <a:gd name="T48" fmla="*/ 230 w 300"/>
                <a:gd name="T49" fmla="*/ 106 h 326"/>
                <a:gd name="T50" fmla="*/ 230 w 300"/>
                <a:gd name="T51" fmla="*/ 18 h 326"/>
                <a:gd name="T52" fmla="*/ 229 w 300"/>
                <a:gd name="T53" fmla="*/ 18 h 326"/>
                <a:gd name="T54" fmla="*/ 228 w 300"/>
                <a:gd name="T55" fmla="*/ 17 h 326"/>
                <a:gd name="T56" fmla="*/ 228 w 300"/>
                <a:gd name="T57" fmla="*/ 16 h 326"/>
                <a:gd name="T58" fmla="*/ 227 w 300"/>
                <a:gd name="T59" fmla="*/ 16 h 326"/>
                <a:gd name="T60" fmla="*/ 226 w 300"/>
                <a:gd name="T61" fmla="*/ 16 h 326"/>
                <a:gd name="T62" fmla="*/ 225 w 300"/>
                <a:gd name="T63" fmla="*/ 16 h 326"/>
                <a:gd name="T64" fmla="*/ 104 w 300"/>
                <a:gd name="T65" fmla="*/ 16 h 326"/>
                <a:gd name="T66" fmla="*/ 70 w 300"/>
                <a:gd name="T67" fmla="*/ 106 h 326"/>
                <a:gd name="T68" fmla="*/ 209 w 300"/>
                <a:gd name="T69" fmla="*/ 195 h 326"/>
                <a:gd name="T70" fmla="*/ 150 w 300"/>
                <a:gd name="T71" fmla="*/ 186 h 326"/>
                <a:gd name="T72" fmla="*/ 181 w 300"/>
                <a:gd name="T73" fmla="*/ 205 h 326"/>
                <a:gd name="T74" fmla="*/ 85 w 300"/>
                <a:gd name="T75" fmla="*/ 130 h 326"/>
                <a:gd name="T76" fmla="*/ 215 w 300"/>
                <a:gd name="T77" fmla="*/ 116 h 326"/>
                <a:gd name="T78" fmla="*/ 206 w 300"/>
                <a:gd name="T79" fmla="*/ 191 h 326"/>
                <a:gd name="T80" fmla="*/ 233 w 300"/>
                <a:gd name="T81" fmla="*/ 166 h 326"/>
                <a:gd name="T82" fmla="*/ 160 w 300"/>
                <a:gd name="T83" fmla="*/ 186 h 326"/>
                <a:gd name="T84" fmla="*/ 225 w 300"/>
                <a:gd name="T85" fmla="*/ 116 h 326"/>
                <a:gd name="T86" fmla="*/ 230 w 300"/>
                <a:gd name="T87" fmla="*/ 156 h 326"/>
                <a:gd name="T88" fmla="*/ 104 w 300"/>
                <a:gd name="T89" fmla="*/ 26 h 326"/>
                <a:gd name="T90" fmla="*/ 222 w 300"/>
                <a:gd name="T91" fmla="*/ 26 h 326"/>
                <a:gd name="T92" fmla="*/ 94 w 300"/>
                <a:gd name="T93" fmla="*/ 71 h 326"/>
                <a:gd name="T94" fmla="*/ 94 w 300"/>
                <a:gd name="T95" fmla="*/ 71 h 326"/>
                <a:gd name="T96" fmla="*/ 91 w 300"/>
                <a:gd name="T97" fmla="*/ 73 h 326"/>
                <a:gd name="T98" fmla="*/ 91 w 300"/>
                <a:gd name="T99" fmla="*/ 73 h 326"/>
                <a:gd name="T100" fmla="*/ 75 w 300"/>
                <a:gd name="T101" fmla="*/ 61 h 326"/>
                <a:gd name="T102" fmla="*/ 73 w 300"/>
                <a:gd name="T103" fmla="*/ 116 h 326"/>
                <a:gd name="T104" fmla="*/ 70 w 300"/>
                <a:gd name="T10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0" h="326">
                  <a:moveTo>
                    <a:pt x="291" y="265"/>
                  </a:moveTo>
                  <a:cubicBezTo>
                    <a:pt x="284" y="255"/>
                    <a:pt x="274" y="248"/>
                    <a:pt x="263" y="245"/>
                  </a:cubicBezTo>
                  <a:cubicBezTo>
                    <a:pt x="263" y="245"/>
                    <a:pt x="263" y="245"/>
                    <a:pt x="263" y="245"/>
                  </a:cubicBezTo>
                  <a:cubicBezTo>
                    <a:pt x="223" y="236"/>
                    <a:pt x="223" y="236"/>
                    <a:pt x="223" y="236"/>
                  </a:cubicBezTo>
                  <a:cubicBezTo>
                    <a:pt x="212" y="220"/>
                    <a:pt x="212" y="220"/>
                    <a:pt x="212" y="220"/>
                  </a:cubicBezTo>
                  <a:cubicBezTo>
                    <a:pt x="212" y="220"/>
                    <a:pt x="212" y="220"/>
                    <a:pt x="212" y="220"/>
                  </a:cubicBezTo>
                  <a:cubicBezTo>
                    <a:pt x="211" y="218"/>
                    <a:pt x="208" y="216"/>
                    <a:pt x="205" y="216"/>
                  </a:cubicBezTo>
                  <a:cubicBezTo>
                    <a:pt x="203" y="216"/>
                    <a:pt x="200" y="216"/>
                    <a:pt x="198" y="218"/>
                  </a:cubicBezTo>
                  <a:cubicBezTo>
                    <a:pt x="198" y="218"/>
                    <a:pt x="198" y="218"/>
                    <a:pt x="198" y="218"/>
                  </a:cubicBezTo>
                  <a:cubicBezTo>
                    <a:pt x="150" y="259"/>
                    <a:pt x="150" y="259"/>
                    <a:pt x="150" y="259"/>
                  </a:cubicBezTo>
                  <a:cubicBezTo>
                    <a:pt x="102" y="218"/>
                    <a:pt x="102" y="218"/>
                    <a:pt x="102" y="218"/>
                  </a:cubicBezTo>
                  <a:cubicBezTo>
                    <a:pt x="102" y="218"/>
                    <a:pt x="102" y="218"/>
                    <a:pt x="102" y="218"/>
                  </a:cubicBezTo>
                  <a:cubicBezTo>
                    <a:pt x="100" y="216"/>
                    <a:pt x="97" y="216"/>
                    <a:pt x="95" y="216"/>
                  </a:cubicBezTo>
                  <a:cubicBezTo>
                    <a:pt x="92" y="216"/>
                    <a:pt x="90" y="218"/>
                    <a:pt x="88" y="220"/>
                  </a:cubicBezTo>
                  <a:cubicBezTo>
                    <a:pt x="88" y="220"/>
                    <a:pt x="88" y="220"/>
                    <a:pt x="88" y="220"/>
                  </a:cubicBezTo>
                  <a:cubicBezTo>
                    <a:pt x="77" y="236"/>
                    <a:pt x="77" y="236"/>
                    <a:pt x="77" y="236"/>
                  </a:cubicBezTo>
                  <a:cubicBezTo>
                    <a:pt x="37" y="245"/>
                    <a:pt x="37" y="245"/>
                    <a:pt x="37" y="245"/>
                  </a:cubicBezTo>
                  <a:cubicBezTo>
                    <a:pt x="37" y="245"/>
                    <a:pt x="37" y="245"/>
                    <a:pt x="37" y="245"/>
                  </a:cubicBezTo>
                  <a:cubicBezTo>
                    <a:pt x="26" y="248"/>
                    <a:pt x="16" y="255"/>
                    <a:pt x="10" y="265"/>
                  </a:cubicBezTo>
                  <a:cubicBezTo>
                    <a:pt x="4" y="274"/>
                    <a:pt x="0" y="284"/>
                    <a:pt x="0" y="295"/>
                  </a:cubicBezTo>
                  <a:cubicBezTo>
                    <a:pt x="0" y="308"/>
                    <a:pt x="0" y="308"/>
                    <a:pt x="0" y="308"/>
                  </a:cubicBezTo>
                  <a:cubicBezTo>
                    <a:pt x="0" y="318"/>
                    <a:pt x="9" y="326"/>
                    <a:pt x="20" y="326"/>
                  </a:cubicBezTo>
                  <a:cubicBezTo>
                    <a:pt x="135" y="326"/>
                    <a:pt x="135" y="326"/>
                    <a:pt x="135" y="326"/>
                  </a:cubicBezTo>
                  <a:cubicBezTo>
                    <a:pt x="135" y="326"/>
                    <a:pt x="135" y="326"/>
                    <a:pt x="135" y="326"/>
                  </a:cubicBezTo>
                  <a:cubicBezTo>
                    <a:pt x="135" y="326"/>
                    <a:pt x="135" y="326"/>
                    <a:pt x="135" y="326"/>
                  </a:cubicBezTo>
                  <a:cubicBezTo>
                    <a:pt x="165" y="326"/>
                    <a:pt x="165" y="326"/>
                    <a:pt x="165" y="326"/>
                  </a:cubicBezTo>
                  <a:cubicBezTo>
                    <a:pt x="165" y="326"/>
                    <a:pt x="165" y="326"/>
                    <a:pt x="165" y="326"/>
                  </a:cubicBezTo>
                  <a:cubicBezTo>
                    <a:pt x="165" y="326"/>
                    <a:pt x="165" y="326"/>
                    <a:pt x="165" y="326"/>
                  </a:cubicBezTo>
                  <a:cubicBezTo>
                    <a:pt x="280" y="326"/>
                    <a:pt x="280" y="326"/>
                    <a:pt x="280" y="326"/>
                  </a:cubicBezTo>
                  <a:cubicBezTo>
                    <a:pt x="291" y="326"/>
                    <a:pt x="300" y="318"/>
                    <a:pt x="300" y="308"/>
                  </a:cubicBezTo>
                  <a:cubicBezTo>
                    <a:pt x="300" y="295"/>
                    <a:pt x="300" y="295"/>
                    <a:pt x="300" y="295"/>
                  </a:cubicBezTo>
                  <a:cubicBezTo>
                    <a:pt x="300" y="284"/>
                    <a:pt x="297" y="274"/>
                    <a:pt x="291" y="265"/>
                  </a:cubicBezTo>
                  <a:close/>
                  <a:moveTo>
                    <a:pt x="131" y="316"/>
                  </a:moveTo>
                  <a:cubicBezTo>
                    <a:pt x="20" y="316"/>
                    <a:pt x="20" y="316"/>
                    <a:pt x="20" y="316"/>
                  </a:cubicBezTo>
                  <a:cubicBezTo>
                    <a:pt x="15" y="316"/>
                    <a:pt x="10" y="312"/>
                    <a:pt x="10" y="308"/>
                  </a:cubicBezTo>
                  <a:cubicBezTo>
                    <a:pt x="10" y="295"/>
                    <a:pt x="10" y="295"/>
                    <a:pt x="10" y="295"/>
                  </a:cubicBezTo>
                  <a:cubicBezTo>
                    <a:pt x="10" y="279"/>
                    <a:pt x="20" y="260"/>
                    <a:pt x="39" y="254"/>
                  </a:cubicBezTo>
                  <a:cubicBezTo>
                    <a:pt x="78" y="246"/>
                    <a:pt x="78" y="246"/>
                    <a:pt x="78" y="246"/>
                  </a:cubicBezTo>
                  <a:cubicBezTo>
                    <a:pt x="116" y="299"/>
                    <a:pt x="116" y="299"/>
                    <a:pt x="116" y="299"/>
                  </a:cubicBezTo>
                  <a:cubicBezTo>
                    <a:pt x="117" y="300"/>
                    <a:pt x="118" y="301"/>
                    <a:pt x="120" y="301"/>
                  </a:cubicBezTo>
                  <a:cubicBezTo>
                    <a:pt x="120" y="301"/>
                    <a:pt x="120" y="301"/>
                    <a:pt x="120" y="301"/>
                  </a:cubicBezTo>
                  <a:cubicBezTo>
                    <a:pt x="121" y="301"/>
                    <a:pt x="123" y="300"/>
                    <a:pt x="124" y="299"/>
                  </a:cubicBezTo>
                  <a:cubicBezTo>
                    <a:pt x="131" y="292"/>
                    <a:pt x="131" y="292"/>
                    <a:pt x="131" y="292"/>
                  </a:cubicBezTo>
                  <a:cubicBezTo>
                    <a:pt x="132" y="294"/>
                    <a:pt x="133" y="295"/>
                    <a:pt x="135" y="297"/>
                  </a:cubicBezTo>
                  <a:lnTo>
                    <a:pt x="131" y="316"/>
                  </a:lnTo>
                  <a:close/>
                  <a:moveTo>
                    <a:pt x="132" y="277"/>
                  </a:moveTo>
                  <a:cubicBezTo>
                    <a:pt x="121" y="288"/>
                    <a:pt x="121" y="288"/>
                    <a:pt x="121" y="288"/>
                  </a:cubicBezTo>
                  <a:cubicBezTo>
                    <a:pt x="86" y="241"/>
                    <a:pt x="86" y="241"/>
                    <a:pt x="86" y="241"/>
                  </a:cubicBezTo>
                  <a:cubicBezTo>
                    <a:pt x="96" y="226"/>
                    <a:pt x="96" y="226"/>
                    <a:pt x="96" y="226"/>
                  </a:cubicBezTo>
                  <a:cubicBezTo>
                    <a:pt x="143" y="266"/>
                    <a:pt x="143" y="266"/>
                    <a:pt x="143" y="266"/>
                  </a:cubicBezTo>
                  <a:lnTo>
                    <a:pt x="132" y="277"/>
                  </a:lnTo>
                  <a:close/>
                  <a:moveTo>
                    <a:pt x="141" y="316"/>
                  </a:moveTo>
                  <a:cubicBezTo>
                    <a:pt x="144" y="301"/>
                    <a:pt x="144" y="301"/>
                    <a:pt x="144" y="301"/>
                  </a:cubicBezTo>
                  <a:cubicBezTo>
                    <a:pt x="145" y="301"/>
                    <a:pt x="145" y="301"/>
                    <a:pt x="145" y="301"/>
                  </a:cubicBezTo>
                  <a:cubicBezTo>
                    <a:pt x="155" y="301"/>
                    <a:pt x="155" y="301"/>
                    <a:pt x="155" y="301"/>
                  </a:cubicBezTo>
                  <a:cubicBezTo>
                    <a:pt x="155" y="301"/>
                    <a:pt x="156" y="301"/>
                    <a:pt x="156" y="301"/>
                  </a:cubicBezTo>
                  <a:cubicBezTo>
                    <a:pt x="159" y="316"/>
                    <a:pt x="159" y="316"/>
                    <a:pt x="159" y="316"/>
                  </a:cubicBezTo>
                  <a:lnTo>
                    <a:pt x="141" y="316"/>
                  </a:lnTo>
                  <a:close/>
                  <a:moveTo>
                    <a:pt x="160" y="286"/>
                  </a:moveTo>
                  <a:cubicBezTo>
                    <a:pt x="160" y="289"/>
                    <a:pt x="158" y="291"/>
                    <a:pt x="155" y="291"/>
                  </a:cubicBezTo>
                  <a:cubicBezTo>
                    <a:pt x="145" y="291"/>
                    <a:pt x="145" y="291"/>
                    <a:pt x="145" y="291"/>
                  </a:cubicBezTo>
                  <a:cubicBezTo>
                    <a:pt x="142" y="291"/>
                    <a:pt x="140" y="289"/>
                    <a:pt x="140" y="286"/>
                  </a:cubicBezTo>
                  <a:cubicBezTo>
                    <a:pt x="140" y="283"/>
                    <a:pt x="140" y="283"/>
                    <a:pt x="140" y="283"/>
                  </a:cubicBezTo>
                  <a:cubicBezTo>
                    <a:pt x="150" y="273"/>
                    <a:pt x="150" y="273"/>
                    <a:pt x="150" y="273"/>
                  </a:cubicBezTo>
                  <a:cubicBezTo>
                    <a:pt x="160" y="283"/>
                    <a:pt x="160" y="283"/>
                    <a:pt x="160" y="283"/>
                  </a:cubicBezTo>
                  <a:lnTo>
                    <a:pt x="160" y="286"/>
                  </a:lnTo>
                  <a:close/>
                  <a:moveTo>
                    <a:pt x="157" y="266"/>
                  </a:moveTo>
                  <a:cubicBezTo>
                    <a:pt x="204" y="226"/>
                    <a:pt x="204" y="226"/>
                    <a:pt x="204" y="226"/>
                  </a:cubicBezTo>
                  <a:cubicBezTo>
                    <a:pt x="214" y="241"/>
                    <a:pt x="214" y="241"/>
                    <a:pt x="214" y="241"/>
                  </a:cubicBezTo>
                  <a:cubicBezTo>
                    <a:pt x="180" y="288"/>
                    <a:pt x="180" y="288"/>
                    <a:pt x="180" y="288"/>
                  </a:cubicBezTo>
                  <a:cubicBezTo>
                    <a:pt x="169" y="277"/>
                    <a:pt x="169" y="277"/>
                    <a:pt x="169" y="277"/>
                  </a:cubicBezTo>
                  <a:lnTo>
                    <a:pt x="157" y="266"/>
                  </a:lnTo>
                  <a:close/>
                  <a:moveTo>
                    <a:pt x="290" y="308"/>
                  </a:moveTo>
                  <a:cubicBezTo>
                    <a:pt x="290" y="312"/>
                    <a:pt x="286" y="316"/>
                    <a:pt x="280" y="316"/>
                  </a:cubicBezTo>
                  <a:cubicBezTo>
                    <a:pt x="169" y="316"/>
                    <a:pt x="169" y="316"/>
                    <a:pt x="169" y="316"/>
                  </a:cubicBezTo>
                  <a:cubicBezTo>
                    <a:pt x="165" y="297"/>
                    <a:pt x="165" y="297"/>
                    <a:pt x="165" y="297"/>
                  </a:cubicBezTo>
                  <a:cubicBezTo>
                    <a:pt x="167" y="295"/>
                    <a:pt x="168" y="294"/>
                    <a:pt x="169" y="292"/>
                  </a:cubicBezTo>
                  <a:cubicBezTo>
                    <a:pt x="177" y="299"/>
                    <a:pt x="177" y="299"/>
                    <a:pt x="177" y="299"/>
                  </a:cubicBezTo>
                  <a:cubicBezTo>
                    <a:pt x="178" y="300"/>
                    <a:pt x="179" y="301"/>
                    <a:pt x="180" y="301"/>
                  </a:cubicBezTo>
                  <a:cubicBezTo>
                    <a:pt x="180" y="301"/>
                    <a:pt x="180" y="301"/>
                    <a:pt x="181" y="301"/>
                  </a:cubicBezTo>
                  <a:cubicBezTo>
                    <a:pt x="182" y="301"/>
                    <a:pt x="183" y="300"/>
                    <a:pt x="184" y="299"/>
                  </a:cubicBezTo>
                  <a:cubicBezTo>
                    <a:pt x="222" y="246"/>
                    <a:pt x="222" y="246"/>
                    <a:pt x="222" y="246"/>
                  </a:cubicBezTo>
                  <a:cubicBezTo>
                    <a:pt x="261" y="254"/>
                    <a:pt x="261" y="254"/>
                    <a:pt x="261" y="254"/>
                  </a:cubicBezTo>
                  <a:cubicBezTo>
                    <a:pt x="280" y="260"/>
                    <a:pt x="290" y="279"/>
                    <a:pt x="290" y="295"/>
                  </a:cubicBezTo>
                  <a:lnTo>
                    <a:pt x="290" y="308"/>
                  </a:lnTo>
                  <a:close/>
                  <a:moveTo>
                    <a:pt x="65" y="165"/>
                  </a:moveTo>
                  <a:cubicBezTo>
                    <a:pt x="65" y="226"/>
                    <a:pt x="65" y="226"/>
                    <a:pt x="65" y="226"/>
                  </a:cubicBezTo>
                  <a:cubicBezTo>
                    <a:pt x="65" y="229"/>
                    <a:pt x="67" y="231"/>
                    <a:pt x="70" y="231"/>
                  </a:cubicBezTo>
                  <a:cubicBezTo>
                    <a:pt x="73" y="231"/>
                    <a:pt x="75" y="229"/>
                    <a:pt x="75" y="226"/>
                  </a:cubicBezTo>
                  <a:cubicBezTo>
                    <a:pt x="75" y="166"/>
                    <a:pt x="75" y="166"/>
                    <a:pt x="75" y="166"/>
                  </a:cubicBezTo>
                  <a:cubicBezTo>
                    <a:pt x="80" y="166"/>
                    <a:pt x="80" y="166"/>
                    <a:pt x="80" y="166"/>
                  </a:cubicBezTo>
                  <a:cubicBezTo>
                    <a:pt x="83" y="177"/>
                    <a:pt x="89" y="189"/>
                    <a:pt x="97" y="198"/>
                  </a:cubicBezTo>
                  <a:cubicBezTo>
                    <a:pt x="111" y="216"/>
                    <a:pt x="130" y="226"/>
                    <a:pt x="150" y="226"/>
                  </a:cubicBezTo>
                  <a:cubicBezTo>
                    <a:pt x="166" y="226"/>
                    <a:pt x="181" y="220"/>
                    <a:pt x="193" y="208"/>
                  </a:cubicBezTo>
                  <a:cubicBezTo>
                    <a:pt x="193" y="208"/>
                    <a:pt x="194" y="208"/>
                    <a:pt x="194" y="208"/>
                  </a:cubicBezTo>
                  <a:cubicBezTo>
                    <a:pt x="194" y="208"/>
                    <a:pt x="195" y="208"/>
                    <a:pt x="196" y="208"/>
                  </a:cubicBezTo>
                  <a:cubicBezTo>
                    <a:pt x="202" y="208"/>
                    <a:pt x="208" y="207"/>
                    <a:pt x="214" y="204"/>
                  </a:cubicBezTo>
                  <a:cubicBezTo>
                    <a:pt x="232" y="195"/>
                    <a:pt x="245" y="174"/>
                    <a:pt x="245" y="151"/>
                  </a:cubicBezTo>
                  <a:cubicBezTo>
                    <a:pt x="245" y="121"/>
                    <a:pt x="245" y="121"/>
                    <a:pt x="245" y="121"/>
                  </a:cubicBezTo>
                  <a:cubicBezTo>
                    <a:pt x="245" y="113"/>
                    <a:pt x="238" y="106"/>
                    <a:pt x="230" y="106"/>
                  </a:cubicBezTo>
                  <a:cubicBezTo>
                    <a:pt x="228" y="106"/>
                    <a:pt x="228" y="106"/>
                    <a:pt x="228" y="106"/>
                  </a:cubicBezTo>
                  <a:cubicBezTo>
                    <a:pt x="239" y="64"/>
                    <a:pt x="234" y="29"/>
                    <a:pt x="230" y="19"/>
                  </a:cubicBezTo>
                  <a:cubicBezTo>
                    <a:pt x="230" y="19"/>
                    <a:pt x="230" y="19"/>
                    <a:pt x="230" y="19"/>
                  </a:cubicBezTo>
                  <a:cubicBezTo>
                    <a:pt x="230" y="19"/>
                    <a:pt x="230" y="19"/>
                    <a:pt x="230" y="18"/>
                  </a:cubicBezTo>
                  <a:cubicBezTo>
                    <a:pt x="229" y="18"/>
                    <a:pt x="229" y="18"/>
                    <a:pt x="229" y="18"/>
                  </a:cubicBezTo>
                  <a:cubicBezTo>
                    <a:pt x="229" y="18"/>
                    <a:pt x="229" y="18"/>
                    <a:pt x="229" y="18"/>
                  </a:cubicBezTo>
                  <a:cubicBezTo>
                    <a:pt x="229" y="18"/>
                    <a:pt x="229" y="18"/>
                    <a:pt x="229" y="18"/>
                  </a:cubicBezTo>
                  <a:cubicBezTo>
                    <a:pt x="229" y="18"/>
                    <a:pt x="229" y="18"/>
                    <a:pt x="229" y="18"/>
                  </a:cubicBezTo>
                  <a:cubicBezTo>
                    <a:pt x="229" y="18"/>
                    <a:pt x="229" y="18"/>
                    <a:pt x="229" y="17"/>
                  </a:cubicBezTo>
                  <a:cubicBezTo>
                    <a:pt x="229" y="17"/>
                    <a:pt x="229" y="17"/>
                    <a:pt x="229" y="17"/>
                  </a:cubicBezTo>
                  <a:cubicBezTo>
                    <a:pt x="229" y="17"/>
                    <a:pt x="229" y="17"/>
                    <a:pt x="229" y="17"/>
                  </a:cubicBezTo>
                  <a:cubicBezTo>
                    <a:pt x="228" y="17"/>
                    <a:pt x="228" y="17"/>
                    <a:pt x="228" y="17"/>
                  </a:cubicBezTo>
                  <a:cubicBezTo>
                    <a:pt x="228" y="17"/>
                    <a:pt x="228" y="17"/>
                    <a:pt x="228" y="17"/>
                  </a:cubicBezTo>
                  <a:cubicBezTo>
                    <a:pt x="228" y="17"/>
                    <a:pt x="228" y="17"/>
                    <a:pt x="228" y="17"/>
                  </a:cubicBezTo>
                  <a:cubicBezTo>
                    <a:pt x="228" y="17"/>
                    <a:pt x="228" y="17"/>
                    <a:pt x="228" y="17"/>
                  </a:cubicBezTo>
                  <a:cubicBezTo>
                    <a:pt x="228" y="16"/>
                    <a:pt x="228" y="16"/>
                    <a:pt x="228" y="16"/>
                  </a:cubicBezTo>
                  <a:cubicBezTo>
                    <a:pt x="227" y="16"/>
                    <a:pt x="227" y="16"/>
                    <a:pt x="227" y="16"/>
                  </a:cubicBezTo>
                  <a:cubicBezTo>
                    <a:pt x="227" y="16"/>
                    <a:pt x="227" y="16"/>
                    <a:pt x="227" y="16"/>
                  </a:cubicBezTo>
                  <a:cubicBezTo>
                    <a:pt x="227" y="16"/>
                    <a:pt x="227" y="16"/>
                    <a:pt x="227" y="16"/>
                  </a:cubicBezTo>
                  <a:cubicBezTo>
                    <a:pt x="227" y="16"/>
                    <a:pt x="227" y="16"/>
                    <a:pt x="227" y="16"/>
                  </a:cubicBezTo>
                  <a:cubicBezTo>
                    <a:pt x="227" y="16"/>
                    <a:pt x="227" y="16"/>
                    <a:pt x="226" y="16"/>
                  </a:cubicBezTo>
                  <a:cubicBezTo>
                    <a:pt x="226" y="16"/>
                    <a:pt x="226" y="16"/>
                    <a:pt x="226" y="16"/>
                  </a:cubicBezTo>
                  <a:cubicBezTo>
                    <a:pt x="226" y="16"/>
                    <a:pt x="226" y="16"/>
                    <a:pt x="226" y="16"/>
                  </a:cubicBezTo>
                  <a:cubicBezTo>
                    <a:pt x="226" y="16"/>
                    <a:pt x="226" y="16"/>
                    <a:pt x="226" y="16"/>
                  </a:cubicBezTo>
                  <a:cubicBezTo>
                    <a:pt x="226" y="16"/>
                    <a:pt x="226" y="16"/>
                    <a:pt x="225" y="16"/>
                  </a:cubicBezTo>
                  <a:cubicBezTo>
                    <a:pt x="225" y="16"/>
                    <a:pt x="225" y="16"/>
                    <a:pt x="225" y="16"/>
                  </a:cubicBezTo>
                  <a:cubicBezTo>
                    <a:pt x="225" y="16"/>
                    <a:pt x="225" y="16"/>
                    <a:pt x="225" y="16"/>
                  </a:cubicBezTo>
                  <a:cubicBezTo>
                    <a:pt x="225" y="16"/>
                    <a:pt x="225" y="16"/>
                    <a:pt x="225" y="16"/>
                  </a:cubicBezTo>
                  <a:cubicBezTo>
                    <a:pt x="225" y="16"/>
                    <a:pt x="225" y="16"/>
                    <a:pt x="224" y="16"/>
                  </a:cubicBezTo>
                  <a:cubicBezTo>
                    <a:pt x="224" y="16"/>
                    <a:pt x="224" y="16"/>
                    <a:pt x="224" y="16"/>
                  </a:cubicBezTo>
                  <a:cubicBezTo>
                    <a:pt x="212" y="18"/>
                    <a:pt x="197" y="15"/>
                    <a:pt x="181" y="11"/>
                  </a:cubicBezTo>
                  <a:cubicBezTo>
                    <a:pt x="154" y="6"/>
                    <a:pt x="126" y="0"/>
                    <a:pt x="104" y="16"/>
                  </a:cubicBezTo>
                  <a:cubicBezTo>
                    <a:pt x="104" y="16"/>
                    <a:pt x="103" y="16"/>
                    <a:pt x="103" y="16"/>
                  </a:cubicBezTo>
                  <a:cubicBezTo>
                    <a:pt x="81" y="16"/>
                    <a:pt x="65" y="34"/>
                    <a:pt x="65" y="61"/>
                  </a:cubicBezTo>
                  <a:cubicBezTo>
                    <a:pt x="65" y="73"/>
                    <a:pt x="68" y="92"/>
                    <a:pt x="71" y="106"/>
                  </a:cubicBezTo>
                  <a:cubicBezTo>
                    <a:pt x="70" y="106"/>
                    <a:pt x="70" y="106"/>
                    <a:pt x="70" y="106"/>
                  </a:cubicBezTo>
                  <a:cubicBezTo>
                    <a:pt x="62" y="106"/>
                    <a:pt x="55" y="113"/>
                    <a:pt x="55" y="121"/>
                  </a:cubicBezTo>
                  <a:cubicBezTo>
                    <a:pt x="55" y="151"/>
                    <a:pt x="55" y="151"/>
                    <a:pt x="55" y="151"/>
                  </a:cubicBezTo>
                  <a:cubicBezTo>
                    <a:pt x="55" y="157"/>
                    <a:pt x="59" y="163"/>
                    <a:pt x="65" y="165"/>
                  </a:cubicBezTo>
                  <a:close/>
                  <a:moveTo>
                    <a:pt x="209" y="195"/>
                  </a:moveTo>
                  <a:cubicBezTo>
                    <a:pt x="199" y="200"/>
                    <a:pt x="188" y="199"/>
                    <a:pt x="179" y="192"/>
                  </a:cubicBezTo>
                  <a:cubicBezTo>
                    <a:pt x="180" y="190"/>
                    <a:pt x="180" y="188"/>
                    <a:pt x="180" y="186"/>
                  </a:cubicBezTo>
                  <a:cubicBezTo>
                    <a:pt x="180" y="178"/>
                    <a:pt x="173" y="171"/>
                    <a:pt x="165" y="171"/>
                  </a:cubicBezTo>
                  <a:cubicBezTo>
                    <a:pt x="157" y="171"/>
                    <a:pt x="150" y="178"/>
                    <a:pt x="150" y="186"/>
                  </a:cubicBezTo>
                  <a:cubicBezTo>
                    <a:pt x="150" y="194"/>
                    <a:pt x="157" y="201"/>
                    <a:pt x="165" y="201"/>
                  </a:cubicBezTo>
                  <a:cubicBezTo>
                    <a:pt x="167" y="201"/>
                    <a:pt x="170" y="200"/>
                    <a:pt x="172" y="199"/>
                  </a:cubicBezTo>
                  <a:cubicBezTo>
                    <a:pt x="172" y="199"/>
                    <a:pt x="172" y="200"/>
                    <a:pt x="172" y="200"/>
                  </a:cubicBezTo>
                  <a:cubicBezTo>
                    <a:pt x="175" y="202"/>
                    <a:pt x="178" y="204"/>
                    <a:pt x="181" y="205"/>
                  </a:cubicBezTo>
                  <a:cubicBezTo>
                    <a:pt x="172" y="212"/>
                    <a:pt x="161" y="216"/>
                    <a:pt x="150" y="216"/>
                  </a:cubicBezTo>
                  <a:cubicBezTo>
                    <a:pt x="133" y="216"/>
                    <a:pt x="117" y="207"/>
                    <a:pt x="105" y="192"/>
                  </a:cubicBezTo>
                  <a:cubicBezTo>
                    <a:pt x="92" y="176"/>
                    <a:pt x="85" y="156"/>
                    <a:pt x="85" y="136"/>
                  </a:cubicBezTo>
                  <a:cubicBezTo>
                    <a:pt x="85" y="130"/>
                    <a:pt x="85" y="130"/>
                    <a:pt x="85" y="130"/>
                  </a:cubicBezTo>
                  <a:cubicBezTo>
                    <a:pt x="85" y="112"/>
                    <a:pt x="95" y="88"/>
                    <a:pt x="98" y="80"/>
                  </a:cubicBezTo>
                  <a:cubicBezTo>
                    <a:pt x="133" y="76"/>
                    <a:pt x="161" y="80"/>
                    <a:pt x="178" y="85"/>
                  </a:cubicBezTo>
                  <a:cubicBezTo>
                    <a:pt x="193" y="88"/>
                    <a:pt x="203" y="93"/>
                    <a:pt x="206" y="94"/>
                  </a:cubicBezTo>
                  <a:cubicBezTo>
                    <a:pt x="215" y="116"/>
                    <a:pt x="215" y="116"/>
                    <a:pt x="215" y="116"/>
                  </a:cubicBezTo>
                  <a:cubicBezTo>
                    <a:pt x="215" y="136"/>
                    <a:pt x="215" y="136"/>
                    <a:pt x="215" y="136"/>
                  </a:cubicBezTo>
                  <a:cubicBezTo>
                    <a:pt x="215" y="152"/>
                    <a:pt x="210" y="169"/>
                    <a:pt x="202" y="183"/>
                  </a:cubicBezTo>
                  <a:cubicBezTo>
                    <a:pt x="200" y="186"/>
                    <a:pt x="201" y="189"/>
                    <a:pt x="203" y="190"/>
                  </a:cubicBezTo>
                  <a:cubicBezTo>
                    <a:pt x="204" y="191"/>
                    <a:pt x="205" y="191"/>
                    <a:pt x="206" y="191"/>
                  </a:cubicBezTo>
                  <a:cubicBezTo>
                    <a:pt x="208" y="191"/>
                    <a:pt x="209" y="190"/>
                    <a:pt x="210" y="188"/>
                  </a:cubicBezTo>
                  <a:cubicBezTo>
                    <a:pt x="215" y="181"/>
                    <a:pt x="218" y="174"/>
                    <a:pt x="221" y="166"/>
                  </a:cubicBezTo>
                  <a:cubicBezTo>
                    <a:pt x="230" y="166"/>
                    <a:pt x="230" y="166"/>
                    <a:pt x="230" y="166"/>
                  </a:cubicBezTo>
                  <a:cubicBezTo>
                    <a:pt x="231" y="166"/>
                    <a:pt x="232" y="166"/>
                    <a:pt x="233" y="166"/>
                  </a:cubicBezTo>
                  <a:cubicBezTo>
                    <a:pt x="229" y="179"/>
                    <a:pt x="220" y="190"/>
                    <a:pt x="209" y="195"/>
                  </a:cubicBezTo>
                  <a:close/>
                  <a:moveTo>
                    <a:pt x="170" y="186"/>
                  </a:moveTo>
                  <a:cubicBezTo>
                    <a:pt x="170" y="189"/>
                    <a:pt x="168" y="191"/>
                    <a:pt x="165" y="191"/>
                  </a:cubicBezTo>
                  <a:cubicBezTo>
                    <a:pt x="162" y="191"/>
                    <a:pt x="160" y="189"/>
                    <a:pt x="160" y="186"/>
                  </a:cubicBezTo>
                  <a:cubicBezTo>
                    <a:pt x="160" y="183"/>
                    <a:pt x="162" y="181"/>
                    <a:pt x="165" y="181"/>
                  </a:cubicBezTo>
                  <a:cubicBezTo>
                    <a:pt x="168" y="181"/>
                    <a:pt x="170" y="183"/>
                    <a:pt x="170" y="186"/>
                  </a:cubicBezTo>
                  <a:close/>
                  <a:moveTo>
                    <a:pt x="225" y="136"/>
                  </a:moveTo>
                  <a:cubicBezTo>
                    <a:pt x="225" y="116"/>
                    <a:pt x="225" y="116"/>
                    <a:pt x="225" y="116"/>
                  </a:cubicBezTo>
                  <a:cubicBezTo>
                    <a:pt x="230" y="116"/>
                    <a:pt x="230" y="116"/>
                    <a:pt x="230" y="116"/>
                  </a:cubicBezTo>
                  <a:cubicBezTo>
                    <a:pt x="233" y="116"/>
                    <a:pt x="235" y="118"/>
                    <a:pt x="235" y="121"/>
                  </a:cubicBezTo>
                  <a:cubicBezTo>
                    <a:pt x="235" y="151"/>
                    <a:pt x="235" y="151"/>
                    <a:pt x="235" y="151"/>
                  </a:cubicBezTo>
                  <a:cubicBezTo>
                    <a:pt x="235" y="154"/>
                    <a:pt x="233" y="156"/>
                    <a:pt x="230" y="156"/>
                  </a:cubicBezTo>
                  <a:cubicBezTo>
                    <a:pt x="223" y="156"/>
                    <a:pt x="223" y="156"/>
                    <a:pt x="223" y="156"/>
                  </a:cubicBezTo>
                  <a:cubicBezTo>
                    <a:pt x="225" y="149"/>
                    <a:pt x="225" y="142"/>
                    <a:pt x="225" y="136"/>
                  </a:cubicBezTo>
                  <a:close/>
                  <a:moveTo>
                    <a:pt x="103" y="26"/>
                  </a:moveTo>
                  <a:cubicBezTo>
                    <a:pt x="104" y="26"/>
                    <a:pt x="104" y="26"/>
                    <a:pt x="104" y="26"/>
                  </a:cubicBezTo>
                  <a:cubicBezTo>
                    <a:pt x="106" y="26"/>
                    <a:pt x="108" y="26"/>
                    <a:pt x="109" y="25"/>
                  </a:cubicBezTo>
                  <a:cubicBezTo>
                    <a:pt x="127" y="11"/>
                    <a:pt x="153" y="16"/>
                    <a:pt x="179" y="21"/>
                  </a:cubicBezTo>
                  <a:cubicBezTo>
                    <a:pt x="192" y="24"/>
                    <a:pt x="205" y="26"/>
                    <a:pt x="216" y="26"/>
                  </a:cubicBezTo>
                  <a:cubicBezTo>
                    <a:pt x="218" y="26"/>
                    <a:pt x="220" y="26"/>
                    <a:pt x="222" y="26"/>
                  </a:cubicBezTo>
                  <a:cubicBezTo>
                    <a:pt x="225" y="37"/>
                    <a:pt x="228" y="65"/>
                    <a:pt x="219" y="100"/>
                  </a:cubicBezTo>
                  <a:cubicBezTo>
                    <a:pt x="215" y="89"/>
                    <a:pt x="215" y="89"/>
                    <a:pt x="215" y="89"/>
                  </a:cubicBezTo>
                  <a:cubicBezTo>
                    <a:pt x="214" y="88"/>
                    <a:pt x="214" y="87"/>
                    <a:pt x="213" y="86"/>
                  </a:cubicBezTo>
                  <a:cubicBezTo>
                    <a:pt x="211" y="85"/>
                    <a:pt x="167" y="62"/>
                    <a:pt x="94" y="71"/>
                  </a:cubicBezTo>
                  <a:cubicBezTo>
                    <a:pt x="94" y="71"/>
                    <a:pt x="94" y="71"/>
                    <a:pt x="94" y="71"/>
                  </a:cubicBezTo>
                  <a:cubicBezTo>
                    <a:pt x="94" y="71"/>
                    <a:pt x="94" y="71"/>
                    <a:pt x="94" y="71"/>
                  </a:cubicBezTo>
                  <a:cubicBezTo>
                    <a:pt x="94" y="71"/>
                    <a:pt x="94" y="71"/>
                    <a:pt x="94" y="71"/>
                  </a:cubicBezTo>
                  <a:cubicBezTo>
                    <a:pt x="94" y="71"/>
                    <a:pt x="94" y="71"/>
                    <a:pt x="94" y="71"/>
                  </a:cubicBezTo>
                  <a:cubicBezTo>
                    <a:pt x="93" y="71"/>
                    <a:pt x="93" y="71"/>
                    <a:pt x="92" y="72"/>
                  </a:cubicBezTo>
                  <a:cubicBezTo>
                    <a:pt x="92" y="72"/>
                    <a:pt x="92" y="72"/>
                    <a:pt x="92" y="72"/>
                  </a:cubicBezTo>
                  <a:cubicBezTo>
                    <a:pt x="92" y="72"/>
                    <a:pt x="92" y="72"/>
                    <a:pt x="92" y="72"/>
                  </a:cubicBezTo>
                  <a:cubicBezTo>
                    <a:pt x="92" y="72"/>
                    <a:pt x="91" y="72"/>
                    <a:pt x="91" y="73"/>
                  </a:cubicBezTo>
                  <a:cubicBezTo>
                    <a:pt x="91" y="73"/>
                    <a:pt x="91" y="73"/>
                    <a:pt x="91" y="73"/>
                  </a:cubicBezTo>
                  <a:cubicBezTo>
                    <a:pt x="91" y="73"/>
                    <a:pt x="91" y="73"/>
                    <a:pt x="91" y="73"/>
                  </a:cubicBezTo>
                  <a:cubicBezTo>
                    <a:pt x="91" y="73"/>
                    <a:pt x="91" y="73"/>
                    <a:pt x="91" y="73"/>
                  </a:cubicBezTo>
                  <a:cubicBezTo>
                    <a:pt x="91" y="73"/>
                    <a:pt x="91" y="73"/>
                    <a:pt x="91" y="73"/>
                  </a:cubicBezTo>
                  <a:cubicBezTo>
                    <a:pt x="91" y="73"/>
                    <a:pt x="91" y="73"/>
                    <a:pt x="91" y="74"/>
                  </a:cubicBezTo>
                  <a:cubicBezTo>
                    <a:pt x="91" y="74"/>
                    <a:pt x="91" y="74"/>
                    <a:pt x="91" y="74"/>
                  </a:cubicBezTo>
                  <a:cubicBezTo>
                    <a:pt x="90" y="74"/>
                    <a:pt x="85" y="86"/>
                    <a:pt x="80" y="101"/>
                  </a:cubicBezTo>
                  <a:cubicBezTo>
                    <a:pt x="78" y="87"/>
                    <a:pt x="75" y="71"/>
                    <a:pt x="75" y="61"/>
                  </a:cubicBezTo>
                  <a:cubicBezTo>
                    <a:pt x="75" y="37"/>
                    <a:pt x="89" y="26"/>
                    <a:pt x="103" y="26"/>
                  </a:cubicBezTo>
                  <a:close/>
                  <a:moveTo>
                    <a:pt x="65" y="121"/>
                  </a:moveTo>
                  <a:cubicBezTo>
                    <a:pt x="65" y="118"/>
                    <a:pt x="67" y="116"/>
                    <a:pt x="70" y="116"/>
                  </a:cubicBezTo>
                  <a:cubicBezTo>
                    <a:pt x="73" y="116"/>
                    <a:pt x="73" y="116"/>
                    <a:pt x="73" y="116"/>
                  </a:cubicBezTo>
                  <a:cubicBezTo>
                    <a:pt x="74" y="120"/>
                    <a:pt x="75" y="124"/>
                    <a:pt x="75" y="125"/>
                  </a:cubicBezTo>
                  <a:cubicBezTo>
                    <a:pt x="75" y="136"/>
                    <a:pt x="75" y="136"/>
                    <a:pt x="75" y="136"/>
                  </a:cubicBezTo>
                  <a:cubicBezTo>
                    <a:pt x="75" y="142"/>
                    <a:pt x="76" y="149"/>
                    <a:pt x="77" y="156"/>
                  </a:cubicBezTo>
                  <a:cubicBezTo>
                    <a:pt x="70" y="156"/>
                    <a:pt x="70" y="156"/>
                    <a:pt x="70" y="156"/>
                  </a:cubicBezTo>
                  <a:cubicBezTo>
                    <a:pt x="67" y="156"/>
                    <a:pt x="65" y="154"/>
                    <a:pt x="65" y="151"/>
                  </a:cubicBezTo>
                  <a:lnTo>
                    <a:pt x="65" y="1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Group 33">
            <a:extLst>
              <a:ext uri="{FF2B5EF4-FFF2-40B4-BE49-F238E27FC236}">
                <a16:creationId xmlns="" xmlns:a16="http://schemas.microsoft.com/office/drawing/2014/main" id="{C4A860DC-9B9F-45CE-827A-FDB7CE7A0471}"/>
              </a:ext>
            </a:extLst>
          </p:cNvPr>
          <p:cNvGrpSpPr/>
          <p:nvPr/>
        </p:nvGrpSpPr>
        <p:grpSpPr>
          <a:xfrm flipH="1">
            <a:off x="7997873" y="4277742"/>
            <a:ext cx="1280160" cy="1280160"/>
            <a:chOff x="5074551" y="1758790"/>
            <a:chExt cx="1280160" cy="1280160"/>
          </a:xfrm>
        </p:grpSpPr>
        <p:grpSp>
          <p:nvGrpSpPr>
            <p:cNvPr id="35" name="Group 34">
              <a:extLst>
                <a:ext uri="{FF2B5EF4-FFF2-40B4-BE49-F238E27FC236}">
                  <a16:creationId xmlns="" xmlns:a16="http://schemas.microsoft.com/office/drawing/2014/main" id="{54255F2A-A526-4521-A522-3870F9695ABD}"/>
                </a:ext>
              </a:extLst>
            </p:cNvPr>
            <p:cNvGrpSpPr/>
            <p:nvPr/>
          </p:nvGrpSpPr>
          <p:grpSpPr>
            <a:xfrm>
              <a:off x="5074551" y="1758790"/>
              <a:ext cx="1280160" cy="1280160"/>
              <a:chOff x="5442991" y="1385888"/>
              <a:chExt cx="1362075" cy="1362075"/>
            </a:xfrm>
          </p:grpSpPr>
          <p:sp>
            <p:nvSpPr>
              <p:cNvPr id="37" name="Oval 19">
                <a:extLst>
                  <a:ext uri="{FF2B5EF4-FFF2-40B4-BE49-F238E27FC236}">
                    <a16:creationId xmlns="" xmlns:a16="http://schemas.microsoft.com/office/drawing/2014/main" id="{EC081651-F44A-4A4D-8F64-B4C3F42BD9F1}"/>
                  </a:ext>
                </a:extLst>
              </p:cNvPr>
              <p:cNvSpPr>
                <a:spLocks noChangeArrowheads="1"/>
              </p:cNvSpPr>
              <p:nvPr/>
            </p:nvSpPr>
            <p:spPr bwMode="auto">
              <a:xfrm>
                <a:off x="5442991" y="1385888"/>
                <a:ext cx="1362075" cy="1362075"/>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0">
                <a:extLst>
                  <a:ext uri="{FF2B5EF4-FFF2-40B4-BE49-F238E27FC236}">
                    <a16:creationId xmlns="" xmlns:a16="http://schemas.microsoft.com/office/drawing/2014/main" id="{8AC2F73E-1FD2-486D-99A2-9C0FEFD8B877}"/>
                  </a:ext>
                </a:extLst>
              </p:cNvPr>
              <p:cNvSpPr>
                <a:spLocks noChangeArrowheads="1"/>
              </p:cNvSpPr>
              <p:nvPr/>
            </p:nvSpPr>
            <p:spPr bwMode="auto">
              <a:xfrm>
                <a:off x="5579516" y="1522413"/>
                <a:ext cx="1089025" cy="1089025"/>
              </a:xfrm>
              <a:prstGeom prst="ellipse">
                <a:avLst/>
              </a:prstGeom>
              <a:gradFill flip="none" rotWithShape="1">
                <a:gsLst>
                  <a:gs pos="100000">
                    <a:srgbClr val="007FD6"/>
                  </a:gs>
                  <a:gs pos="0">
                    <a:srgbClr val="09DCFF"/>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6" name="Freeform 33">
              <a:extLst>
                <a:ext uri="{FF2B5EF4-FFF2-40B4-BE49-F238E27FC236}">
                  <a16:creationId xmlns="" xmlns:a16="http://schemas.microsoft.com/office/drawing/2014/main" id="{C6CF305F-088B-4035-9CE3-2E8FE91A363B}"/>
                </a:ext>
              </a:extLst>
            </p:cNvPr>
            <p:cNvSpPr>
              <a:spLocks noEditPoints="1"/>
            </p:cNvSpPr>
            <p:nvPr/>
          </p:nvSpPr>
          <p:spPr bwMode="auto">
            <a:xfrm>
              <a:off x="5478187" y="2141685"/>
              <a:ext cx="472889" cy="514370"/>
            </a:xfrm>
            <a:custGeom>
              <a:avLst/>
              <a:gdLst>
                <a:gd name="T0" fmla="*/ 223 w 300"/>
                <a:gd name="T1" fmla="*/ 236 h 326"/>
                <a:gd name="T2" fmla="*/ 198 w 300"/>
                <a:gd name="T3" fmla="*/ 218 h 326"/>
                <a:gd name="T4" fmla="*/ 102 w 300"/>
                <a:gd name="T5" fmla="*/ 218 h 326"/>
                <a:gd name="T6" fmla="*/ 77 w 300"/>
                <a:gd name="T7" fmla="*/ 236 h 326"/>
                <a:gd name="T8" fmla="*/ 0 w 300"/>
                <a:gd name="T9" fmla="*/ 295 h 326"/>
                <a:gd name="T10" fmla="*/ 135 w 300"/>
                <a:gd name="T11" fmla="*/ 326 h 326"/>
                <a:gd name="T12" fmla="*/ 165 w 300"/>
                <a:gd name="T13" fmla="*/ 326 h 326"/>
                <a:gd name="T14" fmla="*/ 291 w 300"/>
                <a:gd name="T15" fmla="*/ 265 h 326"/>
                <a:gd name="T16" fmla="*/ 10 w 300"/>
                <a:gd name="T17" fmla="*/ 295 h 326"/>
                <a:gd name="T18" fmla="*/ 120 w 300"/>
                <a:gd name="T19" fmla="*/ 301 h 326"/>
                <a:gd name="T20" fmla="*/ 135 w 300"/>
                <a:gd name="T21" fmla="*/ 297 h 326"/>
                <a:gd name="T22" fmla="*/ 86 w 300"/>
                <a:gd name="T23" fmla="*/ 241 h 326"/>
                <a:gd name="T24" fmla="*/ 141 w 300"/>
                <a:gd name="T25" fmla="*/ 316 h 326"/>
                <a:gd name="T26" fmla="*/ 156 w 300"/>
                <a:gd name="T27" fmla="*/ 301 h 326"/>
                <a:gd name="T28" fmla="*/ 155 w 300"/>
                <a:gd name="T29" fmla="*/ 291 h 326"/>
                <a:gd name="T30" fmla="*/ 150 w 300"/>
                <a:gd name="T31" fmla="*/ 273 h 326"/>
                <a:gd name="T32" fmla="*/ 204 w 300"/>
                <a:gd name="T33" fmla="*/ 226 h 326"/>
                <a:gd name="T34" fmla="*/ 157 w 300"/>
                <a:gd name="T35" fmla="*/ 266 h 326"/>
                <a:gd name="T36" fmla="*/ 165 w 300"/>
                <a:gd name="T37" fmla="*/ 297 h 326"/>
                <a:gd name="T38" fmla="*/ 181 w 300"/>
                <a:gd name="T39" fmla="*/ 301 h 326"/>
                <a:gd name="T40" fmla="*/ 290 w 300"/>
                <a:gd name="T41" fmla="*/ 295 h 326"/>
                <a:gd name="T42" fmla="*/ 70 w 300"/>
                <a:gd name="T43" fmla="*/ 231 h 326"/>
                <a:gd name="T44" fmla="*/ 97 w 300"/>
                <a:gd name="T45" fmla="*/ 198 h 326"/>
                <a:gd name="T46" fmla="*/ 196 w 300"/>
                <a:gd name="T47" fmla="*/ 208 h 326"/>
                <a:gd name="T48" fmla="*/ 230 w 300"/>
                <a:gd name="T49" fmla="*/ 106 h 326"/>
                <a:gd name="T50" fmla="*/ 230 w 300"/>
                <a:gd name="T51" fmla="*/ 18 h 326"/>
                <a:gd name="T52" fmla="*/ 229 w 300"/>
                <a:gd name="T53" fmla="*/ 18 h 326"/>
                <a:gd name="T54" fmla="*/ 228 w 300"/>
                <a:gd name="T55" fmla="*/ 17 h 326"/>
                <a:gd name="T56" fmla="*/ 228 w 300"/>
                <a:gd name="T57" fmla="*/ 16 h 326"/>
                <a:gd name="T58" fmla="*/ 227 w 300"/>
                <a:gd name="T59" fmla="*/ 16 h 326"/>
                <a:gd name="T60" fmla="*/ 226 w 300"/>
                <a:gd name="T61" fmla="*/ 16 h 326"/>
                <a:gd name="T62" fmla="*/ 225 w 300"/>
                <a:gd name="T63" fmla="*/ 16 h 326"/>
                <a:gd name="T64" fmla="*/ 104 w 300"/>
                <a:gd name="T65" fmla="*/ 16 h 326"/>
                <a:gd name="T66" fmla="*/ 70 w 300"/>
                <a:gd name="T67" fmla="*/ 106 h 326"/>
                <a:gd name="T68" fmla="*/ 209 w 300"/>
                <a:gd name="T69" fmla="*/ 195 h 326"/>
                <a:gd name="T70" fmla="*/ 150 w 300"/>
                <a:gd name="T71" fmla="*/ 186 h 326"/>
                <a:gd name="T72" fmla="*/ 181 w 300"/>
                <a:gd name="T73" fmla="*/ 205 h 326"/>
                <a:gd name="T74" fmla="*/ 85 w 300"/>
                <a:gd name="T75" fmla="*/ 130 h 326"/>
                <a:gd name="T76" fmla="*/ 215 w 300"/>
                <a:gd name="T77" fmla="*/ 116 h 326"/>
                <a:gd name="T78" fmla="*/ 206 w 300"/>
                <a:gd name="T79" fmla="*/ 191 h 326"/>
                <a:gd name="T80" fmla="*/ 233 w 300"/>
                <a:gd name="T81" fmla="*/ 166 h 326"/>
                <a:gd name="T82" fmla="*/ 160 w 300"/>
                <a:gd name="T83" fmla="*/ 186 h 326"/>
                <a:gd name="T84" fmla="*/ 225 w 300"/>
                <a:gd name="T85" fmla="*/ 116 h 326"/>
                <a:gd name="T86" fmla="*/ 230 w 300"/>
                <a:gd name="T87" fmla="*/ 156 h 326"/>
                <a:gd name="T88" fmla="*/ 104 w 300"/>
                <a:gd name="T89" fmla="*/ 26 h 326"/>
                <a:gd name="T90" fmla="*/ 222 w 300"/>
                <a:gd name="T91" fmla="*/ 26 h 326"/>
                <a:gd name="T92" fmla="*/ 94 w 300"/>
                <a:gd name="T93" fmla="*/ 71 h 326"/>
                <a:gd name="T94" fmla="*/ 94 w 300"/>
                <a:gd name="T95" fmla="*/ 71 h 326"/>
                <a:gd name="T96" fmla="*/ 91 w 300"/>
                <a:gd name="T97" fmla="*/ 73 h 326"/>
                <a:gd name="T98" fmla="*/ 91 w 300"/>
                <a:gd name="T99" fmla="*/ 73 h 326"/>
                <a:gd name="T100" fmla="*/ 75 w 300"/>
                <a:gd name="T101" fmla="*/ 61 h 326"/>
                <a:gd name="T102" fmla="*/ 73 w 300"/>
                <a:gd name="T103" fmla="*/ 116 h 326"/>
                <a:gd name="T104" fmla="*/ 70 w 300"/>
                <a:gd name="T10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0" h="326">
                  <a:moveTo>
                    <a:pt x="291" y="265"/>
                  </a:moveTo>
                  <a:cubicBezTo>
                    <a:pt x="284" y="255"/>
                    <a:pt x="274" y="248"/>
                    <a:pt x="263" y="245"/>
                  </a:cubicBezTo>
                  <a:cubicBezTo>
                    <a:pt x="263" y="245"/>
                    <a:pt x="263" y="245"/>
                    <a:pt x="263" y="245"/>
                  </a:cubicBezTo>
                  <a:cubicBezTo>
                    <a:pt x="223" y="236"/>
                    <a:pt x="223" y="236"/>
                    <a:pt x="223" y="236"/>
                  </a:cubicBezTo>
                  <a:cubicBezTo>
                    <a:pt x="212" y="220"/>
                    <a:pt x="212" y="220"/>
                    <a:pt x="212" y="220"/>
                  </a:cubicBezTo>
                  <a:cubicBezTo>
                    <a:pt x="212" y="220"/>
                    <a:pt x="212" y="220"/>
                    <a:pt x="212" y="220"/>
                  </a:cubicBezTo>
                  <a:cubicBezTo>
                    <a:pt x="211" y="218"/>
                    <a:pt x="208" y="216"/>
                    <a:pt x="205" y="216"/>
                  </a:cubicBezTo>
                  <a:cubicBezTo>
                    <a:pt x="203" y="216"/>
                    <a:pt x="200" y="216"/>
                    <a:pt x="198" y="218"/>
                  </a:cubicBezTo>
                  <a:cubicBezTo>
                    <a:pt x="198" y="218"/>
                    <a:pt x="198" y="218"/>
                    <a:pt x="198" y="218"/>
                  </a:cubicBezTo>
                  <a:cubicBezTo>
                    <a:pt x="150" y="259"/>
                    <a:pt x="150" y="259"/>
                    <a:pt x="150" y="259"/>
                  </a:cubicBezTo>
                  <a:cubicBezTo>
                    <a:pt x="102" y="218"/>
                    <a:pt x="102" y="218"/>
                    <a:pt x="102" y="218"/>
                  </a:cubicBezTo>
                  <a:cubicBezTo>
                    <a:pt x="102" y="218"/>
                    <a:pt x="102" y="218"/>
                    <a:pt x="102" y="218"/>
                  </a:cubicBezTo>
                  <a:cubicBezTo>
                    <a:pt x="100" y="216"/>
                    <a:pt x="97" y="216"/>
                    <a:pt x="95" y="216"/>
                  </a:cubicBezTo>
                  <a:cubicBezTo>
                    <a:pt x="92" y="216"/>
                    <a:pt x="90" y="218"/>
                    <a:pt x="88" y="220"/>
                  </a:cubicBezTo>
                  <a:cubicBezTo>
                    <a:pt x="88" y="220"/>
                    <a:pt x="88" y="220"/>
                    <a:pt x="88" y="220"/>
                  </a:cubicBezTo>
                  <a:cubicBezTo>
                    <a:pt x="77" y="236"/>
                    <a:pt x="77" y="236"/>
                    <a:pt x="77" y="236"/>
                  </a:cubicBezTo>
                  <a:cubicBezTo>
                    <a:pt x="37" y="245"/>
                    <a:pt x="37" y="245"/>
                    <a:pt x="37" y="245"/>
                  </a:cubicBezTo>
                  <a:cubicBezTo>
                    <a:pt x="37" y="245"/>
                    <a:pt x="37" y="245"/>
                    <a:pt x="37" y="245"/>
                  </a:cubicBezTo>
                  <a:cubicBezTo>
                    <a:pt x="26" y="248"/>
                    <a:pt x="16" y="255"/>
                    <a:pt x="10" y="265"/>
                  </a:cubicBezTo>
                  <a:cubicBezTo>
                    <a:pt x="4" y="274"/>
                    <a:pt x="0" y="284"/>
                    <a:pt x="0" y="295"/>
                  </a:cubicBezTo>
                  <a:cubicBezTo>
                    <a:pt x="0" y="308"/>
                    <a:pt x="0" y="308"/>
                    <a:pt x="0" y="308"/>
                  </a:cubicBezTo>
                  <a:cubicBezTo>
                    <a:pt x="0" y="318"/>
                    <a:pt x="9" y="326"/>
                    <a:pt x="20" y="326"/>
                  </a:cubicBezTo>
                  <a:cubicBezTo>
                    <a:pt x="135" y="326"/>
                    <a:pt x="135" y="326"/>
                    <a:pt x="135" y="326"/>
                  </a:cubicBezTo>
                  <a:cubicBezTo>
                    <a:pt x="135" y="326"/>
                    <a:pt x="135" y="326"/>
                    <a:pt x="135" y="326"/>
                  </a:cubicBezTo>
                  <a:cubicBezTo>
                    <a:pt x="135" y="326"/>
                    <a:pt x="135" y="326"/>
                    <a:pt x="135" y="326"/>
                  </a:cubicBezTo>
                  <a:cubicBezTo>
                    <a:pt x="165" y="326"/>
                    <a:pt x="165" y="326"/>
                    <a:pt x="165" y="326"/>
                  </a:cubicBezTo>
                  <a:cubicBezTo>
                    <a:pt x="165" y="326"/>
                    <a:pt x="165" y="326"/>
                    <a:pt x="165" y="326"/>
                  </a:cubicBezTo>
                  <a:cubicBezTo>
                    <a:pt x="165" y="326"/>
                    <a:pt x="165" y="326"/>
                    <a:pt x="165" y="326"/>
                  </a:cubicBezTo>
                  <a:cubicBezTo>
                    <a:pt x="280" y="326"/>
                    <a:pt x="280" y="326"/>
                    <a:pt x="280" y="326"/>
                  </a:cubicBezTo>
                  <a:cubicBezTo>
                    <a:pt x="291" y="326"/>
                    <a:pt x="300" y="318"/>
                    <a:pt x="300" y="308"/>
                  </a:cubicBezTo>
                  <a:cubicBezTo>
                    <a:pt x="300" y="295"/>
                    <a:pt x="300" y="295"/>
                    <a:pt x="300" y="295"/>
                  </a:cubicBezTo>
                  <a:cubicBezTo>
                    <a:pt x="300" y="284"/>
                    <a:pt x="297" y="274"/>
                    <a:pt x="291" y="265"/>
                  </a:cubicBezTo>
                  <a:close/>
                  <a:moveTo>
                    <a:pt x="131" y="316"/>
                  </a:moveTo>
                  <a:cubicBezTo>
                    <a:pt x="20" y="316"/>
                    <a:pt x="20" y="316"/>
                    <a:pt x="20" y="316"/>
                  </a:cubicBezTo>
                  <a:cubicBezTo>
                    <a:pt x="15" y="316"/>
                    <a:pt x="10" y="312"/>
                    <a:pt x="10" y="308"/>
                  </a:cubicBezTo>
                  <a:cubicBezTo>
                    <a:pt x="10" y="295"/>
                    <a:pt x="10" y="295"/>
                    <a:pt x="10" y="295"/>
                  </a:cubicBezTo>
                  <a:cubicBezTo>
                    <a:pt x="10" y="279"/>
                    <a:pt x="20" y="260"/>
                    <a:pt x="39" y="254"/>
                  </a:cubicBezTo>
                  <a:cubicBezTo>
                    <a:pt x="78" y="246"/>
                    <a:pt x="78" y="246"/>
                    <a:pt x="78" y="246"/>
                  </a:cubicBezTo>
                  <a:cubicBezTo>
                    <a:pt x="116" y="299"/>
                    <a:pt x="116" y="299"/>
                    <a:pt x="116" y="299"/>
                  </a:cubicBezTo>
                  <a:cubicBezTo>
                    <a:pt x="117" y="300"/>
                    <a:pt x="118" y="301"/>
                    <a:pt x="120" y="301"/>
                  </a:cubicBezTo>
                  <a:cubicBezTo>
                    <a:pt x="120" y="301"/>
                    <a:pt x="120" y="301"/>
                    <a:pt x="120" y="301"/>
                  </a:cubicBezTo>
                  <a:cubicBezTo>
                    <a:pt x="121" y="301"/>
                    <a:pt x="123" y="300"/>
                    <a:pt x="124" y="299"/>
                  </a:cubicBezTo>
                  <a:cubicBezTo>
                    <a:pt x="131" y="292"/>
                    <a:pt x="131" y="292"/>
                    <a:pt x="131" y="292"/>
                  </a:cubicBezTo>
                  <a:cubicBezTo>
                    <a:pt x="132" y="294"/>
                    <a:pt x="133" y="295"/>
                    <a:pt x="135" y="297"/>
                  </a:cubicBezTo>
                  <a:lnTo>
                    <a:pt x="131" y="316"/>
                  </a:lnTo>
                  <a:close/>
                  <a:moveTo>
                    <a:pt x="132" y="277"/>
                  </a:moveTo>
                  <a:cubicBezTo>
                    <a:pt x="121" y="288"/>
                    <a:pt x="121" y="288"/>
                    <a:pt x="121" y="288"/>
                  </a:cubicBezTo>
                  <a:cubicBezTo>
                    <a:pt x="86" y="241"/>
                    <a:pt x="86" y="241"/>
                    <a:pt x="86" y="241"/>
                  </a:cubicBezTo>
                  <a:cubicBezTo>
                    <a:pt x="96" y="226"/>
                    <a:pt x="96" y="226"/>
                    <a:pt x="96" y="226"/>
                  </a:cubicBezTo>
                  <a:cubicBezTo>
                    <a:pt x="143" y="266"/>
                    <a:pt x="143" y="266"/>
                    <a:pt x="143" y="266"/>
                  </a:cubicBezTo>
                  <a:lnTo>
                    <a:pt x="132" y="277"/>
                  </a:lnTo>
                  <a:close/>
                  <a:moveTo>
                    <a:pt x="141" y="316"/>
                  </a:moveTo>
                  <a:cubicBezTo>
                    <a:pt x="144" y="301"/>
                    <a:pt x="144" y="301"/>
                    <a:pt x="144" y="301"/>
                  </a:cubicBezTo>
                  <a:cubicBezTo>
                    <a:pt x="145" y="301"/>
                    <a:pt x="145" y="301"/>
                    <a:pt x="145" y="301"/>
                  </a:cubicBezTo>
                  <a:cubicBezTo>
                    <a:pt x="155" y="301"/>
                    <a:pt x="155" y="301"/>
                    <a:pt x="155" y="301"/>
                  </a:cubicBezTo>
                  <a:cubicBezTo>
                    <a:pt x="155" y="301"/>
                    <a:pt x="156" y="301"/>
                    <a:pt x="156" y="301"/>
                  </a:cubicBezTo>
                  <a:cubicBezTo>
                    <a:pt x="159" y="316"/>
                    <a:pt x="159" y="316"/>
                    <a:pt x="159" y="316"/>
                  </a:cubicBezTo>
                  <a:lnTo>
                    <a:pt x="141" y="316"/>
                  </a:lnTo>
                  <a:close/>
                  <a:moveTo>
                    <a:pt x="160" y="286"/>
                  </a:moveTo>
                  <a:cubicBezTo>
                    <a:pt x="160" y="289"/>
                    <a:pt x="158" y="291"/>
                    <a:pt x="155" y="291"/>
                  </a:cubicBezTo>
                  <a:cubicBezTo>
                    <a:pt x="145" y="291"/>
                    <a:pt x="145" y="291"/>
                    <a:pt x="145" y="291"/>
                  </a:cubicBezTo>
                  <a:cubicBezTo>
                    <a:pt x="142" y="291"/>
                    <a:pt x="140" y="289"/>
                    <a:pt x="140" y="286"/>
                  </a:cubicBezTo>
                  <a:cubicBezTo>
                    <a:pt x="140" y="283"/>
                    <a:pt x="140" y="283"/>
                    <a:pt x="140" y="283"/>
                  </a:cubicBezTo>
                  <a:cubicBezTo>
                    <a:pt x="150" y="273"/>
                    <a:pt x="150" y="273"/>
                    <a:pt x="150" y="273"/>
                  </a:cubicBezTo>
                  <a:cubicBezTo>
                    <a:pt x="160" y="283"/>
                    <a:pt x="160" y="283"/>
                    <a:pt x="160" y="283"/>
                  </a:cubicBezTo>
                  <a:lnTo>
                    <a:pt x="160" y="286"/>
                  </a:lnTo>
                  <a:close/>
                  <a:moveTo>
                    <a:pt x="157" y="266"/>
                  </a:moveTo>
                  <a:cubicBezTo>
                    <a:pt x="204" y="226"/>
                    <a:pt x="204" y="226"/>
                    <a:pt x="204" y="226"/>
                  </a:cubicBezTo>
                  <a:cubicBezTo>
                    <a:pt x="214" y="241"/>
                    <a:pt x="214" y="241"/>
                    <a:pt x="214" y="241"/>
                  </a:cubicBezTo>
                  <a:cubicBezTo>
                    <a:pt x="180" y="288"/>
                    <a:pt x="180" y="288"/>
                    <a:pt x="180" y="288"/>
                  </a:cubicBezTo>
                  <a:cubicBezTo>
                    <a:pt x="169" y="277"/>
                    <a:pt x="169" y="277"/>
                    <a:pt x="169" y="277"/>
                  </a:cubicBezTo>
                  <a:lnTo>
                    <a:pt x="157" y="266"/>
                  </a:lnTo>
                  <a:close/>
                  <a:moveTo>
                    <a:pt x="290" y="308"/>
                  </a:moveTo>
                  <a:cubicBezTo>
                    <a:pt x="290" y="312"/>
                    <a:pt x="286" y="316"/>
                    <a:pt x="280" y="316"/>
                  </a:cubicBezTo>
                  <a:cubicBezTo>
                    <a:pt x="169" y="316"/>
                    <a:pt x="169" y="316"/>
                    <a:pt x="169" y="316"/>
                  </a:cubicBezTo>
                  <a:cubicBezTo>
                    <a:pt x="165" y="297"/>
                    <a:pt x="165" y="297"/>
                    <a:pt x="165" y="297"/>
                  </a:cubicBezTo>
                  <a:cubicBezTo>
                    <a:pt x="167" y="295"/>
                    <a:pt x="168" y="294"/>
                    <a:pt x="169" y="292"/>
                  </a:cubicBezTo>
                  <a:cubicBezTo>
                    <a:pt x="177" y="299"/>
                    <a:pt x="177" y="299"/>
                    <a:pt x="177" y="299"/>
                  </a:cubicBezTo>
                  <a:cubicBezTo>
                    <a:pt x="178" y="300"/>
                    <a:pt x="179" y="301"/>
                    <a:pt x="180" y="301"/>
                  </a:cubicBezTo>
                  <a:cubicBezTo>
                    <a:pt x="180" y="301"/>
                    <a:pt x="180" y="301"/>
                    <a:pt x="181" y="301"/>
                  </a:cubicBezTo>
                  <a:cubicBezTo>
                    <a:pt x="182" y="301"/>
                    <a:pt x="183" y="300"/>
                    <a:pt x="184" y="299"/>
                  </a:cubicBezTo>
                  <a:cubicBezTo>
                    <a:pt x="222" y="246"/>
                    <a:pt x="222" y="246"/>
                    <a:pt x="222" y="246"/>
                  </a:cubicBezTo>
                  <a:cubicBezTo>
                    <a:pt x="261" y="254"/>
                    <a:pt x="261" y="254"/>
                    <a:pt x="261" y="254"/>
                  </a:cubicBezTo>
                  <a:cubicBezTo>
                    <a:pt x="280" y="260"/>
                    <a:pt x="290" y="279"/>
                    <a:pt x="290" y="295"/>
                  </a:cubicBezTo>
                  <a:lnTo>
                    <a:pt x="290" y="308"/>
                  </a:lnTo>
                  <a:close/>
                  <a:moveTo>
                    <a:pt x="65" y="165"/>
                  </a:moveTo>
                  <a:cubicBezTo>
                    <a:pt x="65" y="226"/>
                    <a:pt x="65" y="226"/>
                    <a:pt x="65" y="226"/>
                  </a:cubicBezTo>
                  <a:cubicBezTo>
                    <a:pt x="65" y="229"/>
                    <a:pt x="67" y="231"/>
                    <a:pt x="70" y="231"/>
                  </a:cubicBezTo>
                  <a:cubicBezTo>
                    <a:pt x="73" y="231"/>
                    <a:pt x="75" y="229"/>
                    <a:pt x="75" y="226"/>
                  </a:cubicBezTo>
                  <a:cubicBezTo>
                    <a:pt x="75" y="166"/>
                    <a:pt x="75" y="166"/>
                    <a:pt x="75" y="166"/>
                  </a:cubicBezTo>
                  <a:cubicBezTo>
                    <a:pt x="80" y="166"/>
                    <a:pt x="80" y="166"/>
                    <a:pt x="80" y="166"/>
                  </a:cubicBezTo>
                  <a:cubicBezTo>
                    <a:pt x="83" y="177"/>
                    <a:pt x="89" y="189"/>
                    <a:pt x="97" y="198"/>
                  </a:cubicBezTo>
                  <a:cubicBezTo>
                    <a:pt x="111" y="216"/>
                    <a:pt x="130" y="226"/>
                    <a:pt x="150" y="226"/>
                  </a:cubicBezTo>
                  <a:cubicBezTo>
                    <a:pt x="166" y="226"/>
                    <a:pt x="181" y="220"/>
                    <a:pt x="193" y="208"/>
                  </a:cubicBezTo>
                  <a:cubicBezTo>
                    <a:pt x="193" y="208"/>
                    <a:pt x="194" y="208"/>
                    <a:pt x="194" y="208"/>
                  </a:cubicBezTo>
                  <a:cubicBezTo>
                    <a:pt x="194" y="208"/>
                    <a:pt x="195" y="208"/>
                    <a:pt x="196" y="208"/>
                  </a:cubicBezTo>
                  <a:cubicBezTo>
                    <a:pt x="202" y="208"/>
                    <a:pt x="208" y="207"/>
                    <a:pt x="214" y="204"/>
                  </a:cubicBezTo>
                  <a:cubicBezTo>
                    <a:pt x="232" y="195"/>
                    <a:pt x="245" y="174"/>
                    <a:pt x="245" y="151"/>
                  </a:cubicBezTo>
                  <a:cubicBezTo>
                    <a:pt x="245" y="121"/>
                    <a:pt x="245" y="121"/>
                    <a:pt x="245" y="121"/>
                  </a:cubicBezTo>
                  <a:cubicBezTo>
                    <a:pt x="245" y="113"/>
                    <a:pt x="238" y="106"/>
                    <a:pt x="230" y="106"/>
                  </a:cubicBezTo>
                  <a:cubicBezTo>
                    <a:pt x="228" y="106"/>
                    <a:pt x="228" y="106"/>
                    <a:pt x="228" y="106"/>
                  </a:cubicBezTo>
                  <a:cubicBezTo>
                    <a:pt x="239" y="64"/>
                    <a:pt x="234" y="29"/>
                    <a:pt x="230" y="19"/>
                  </a:cubicBezTo>
                  <a:cubicBezTo>
                    <a:pt x="230" y="19"/>
                    <a:pt x="230" y="19"/>
                    <a:pt x="230" y="19"/>
                  </a:cubicBezTo>
                  <a:cubicBezTo>
                    <a:pt x="230" y="19"/>
                    <a:pt x="230" y="19"/>
                    <a:pt x="230" y="18"/>
                  </a:cubicBezTo>
                  <a:cubicBezTo>
                    <a:pt x="229" y="18"/>
                    <a:pt x="229" y="18"/>
                    <a:pt x="229" y="18"/>
                  </a:cubicBezTo>
                  <a:cubicBezTo>
                    <a:pt x="229" y="18"/>
                    <a:pt x="229" y="18"/>
                    <a:pt x="229" y="18"/>
                  </a:cubicBezTo>
                  <a:cubicBezTo>
                    <a:pt x="229" y="18"/>
                    <a:pt x="229" y="18"/>
                    <a:pt x="229" y="18"/>
                  </a:cubicBezTo>
                  <a:cubicBezTo>
                    <a:pt x="229" y="18"/>
                    <a:pt x="229" y="18"/>
                    <a:pt x="229" y="18"/>
                  </a:cubicBezTo>
                  <a:cubicBezTo>
                    <a:pt x="229" y="18"/>
                    <a:pt x="229" y="18"/>
                    <a:pt x="229" y="17"/>
                  </a:cubicBezTo>
                  <a:cubicBezTo>
                    <a:pt x="229" y="17"/>
                    <a:pt x="229" y="17"/>
                    <a:pt x="229" y="17"/>
                  </a:cubicBezTo>
                  <a:cubicBezTo>
                    <a:pt x="229" y="17"/>
                    <a:pt x="229" y="17"/>
                    <a:pt x="229" y="17"/>
                  </a:cubicBezTo>
                  <a:cubicBezTo>
                    <a:pt x="228" y="17"/>
                    <a:pt x="228" y="17"/>
                    <a:pt x="228" y="17"/>
                  </a:cubicBezTo>
                  <a:cubicBezTo>
                    <a:pt x="228" y="17"/>
                    <a:pt x="228" y="17"/>
                    <a:pt x="228" y="17"/>
                  </a:cubicBezTo>
                  <a:cubicBezTo>
                    <a:pt x="228" y="17"/>
                    <a:pt x="228" y="17"/>
                    <a:pt x="228" y="17"/>
                  </a:cubicBezTo>
                  <a:cubicBezTo>
                    <a:pt x="228" y="17"/>
                    <a:pt x="228" y="17"/>
                    <a:pt x="228" y="17"/>
                  </a:cubicBezTo>
                  <a:cubicBezTo>
                    <a:pt x="228" y="16"/>
                    <a:pt x="228" y="16"/>
                    <a:pt x="228" y="16"/>
                  </a:cubicBezTo>
                  <a:cubicBezTo>
                    <a:pt x="227" y="16"/>
                    <a:pt x="227" y="16"/>
                    <a:pt x="227" y="16"/>
                  </a:cubicBezTo>
                  <a:cubicBezTo>
                    <a:pt x="227" y="16"/>
                    <a:pt x="227" y="16"/>
                    <a:pt x="227" y="16"/>
                  </a:cubicBezTo>
                  <a:cubicBezTo>
                    <a:pt x="227" y="16"/>
                    <a:pt x="227" y="16"/>
                    <a:pt x="227" y="16"/>
                  </a:cubicBezTo>
                  <a:cubicBezTo>
                    <a:pt x="227" y="16"/>
                    <a:pt x="227" y="16"/>
                    <a:pt x="227" y="16"/>
                  </a:cubicBezTo>
                  <a:cubicBezTo>
                    <a:pt x="227" y="16"/>
                    <a:pt x="227" y="16"/>
                    <a:pt x="226" y="16"/>
                  </a:cubicBezTo>
                  <a:cubicBezTo>
                    <a:pt x="226" y="16"/>
                    <a:pt x="226" y="16"/>
                    <a:pt x="226" y="16"/>
                  </a:cubicBezTo>
                  <a:cubicBezTo>
                    <a:pt x="226" y="16"/>
                    <a:pt x="226" y="16"/>
                    <a:pt x="226" y="16"/>
                  </a:cubicBezTo>
                  <a:cubicBezTo>
                    <a:pt x="226" y="16"/>
                    <a:pt x="226" y="16"/>
                    <a:pt x="226" y="16"/>
                  </a:cubicBezTo>
                  <a:cubicBezTo>
                    <a:pt x="226" y="16"/>
                    <a:pt x="226" y="16"/>
                    <a:pt x="225" y="16"/>
                  </a:cubicBezTo>
                  <a:cubicBezTo>
                    <a:pt x="225" y="16"/>
                    <a:pt x="225" y="16"/>
                    <a:pt x="225" y="16"/>
                  </a:cubicBezTo>
                  <a:cubicBezTo>
                    <a:pt x="225" y="16"/>
                    <a:pt x="225" y="16"/>
                    <a:pt x="225" y="16"/>
                  </a:cubicBezTo>
                  <a:cubicBezTo>
                    <a:pt x="225" y="16"/>
                    <a:pt x="225" y="16"/>
                    <a:pt x="225" y="16"/>
                  </a:cubicBezTo>
                  <a:cubicBezTo>
                    <a:pt x="225" y="16"/>
                    <a:pt x="225" y="16"/>
                    <a:pt x="224" y="16"/>
                  </a:cubicBezTo>
                  <a:cubicBezTo>
                    <a:pt x="224" y="16"/>
                    <a:pt x="224" y="16"/>
                    <a:pt x="224" y="16"/>
                  </a:cubicBezTo>
                  <a:cubicBezTo>
                    <a:pt x="212" y="18"/>
                    <a:pt x="197" y="15"/>
                    <a:pt x="181" y="11"/>
                  </a:cubicBezTo>
                  <a:cubicBezTo>
                    <a:pt x="154" y="6"/>
                    <a:pt x="126" y="0"/>
                    <a:pt x="104" y="16"/>
                  </a:cubicBezTo>
                  <a:cubicBezTo>
                    <a:pt x="104" y="16"/>
                    <a:pt x="103" y="16"/>
                    <a:pt x="103" y="16"/>
                  </a:cubicBezTo>
                  <a:cubicBezTo>
                    <a:pt x="81" y="16"/>
                    <a:pt x="65" y="34"/>
                    <a:pt x="65" y="61"/>
                  </a:cubicBezTo>
                  <a:cubicBezTo>
                    <a:pt x="65" y="73"/>
                    <a:pt x="68" y="92"/>
                    <a:pt x="71" y="106"/>
                  </a:cubicBezTo>
                  <a:cubicBezTo>
                    <a:pt x="70" y="106"/>
                    <a:pt x="70" y="106"/>
                    <a:pt x="70" y="106"/>
                  </a:cubicBezTo>
                  <a:cubicBezTo>
                    <a:pt x="62" y="106"/>
                    <a:pt x="55" y="113"/>
                    <a:pt x="55" y="121"/>
                  </a:cubicBezTo>
                  <a:cubicBezTo>
                    <a:pt x="55" y="151"/>
                    <a:pt x="55" y="151"/>
                    <a:pt x="55" y="151"/>
                  </a:cubicBezTo>
                  <a:cubicBezTo>
                    <a:pt x="55" y="157"/>
                    <a:pt x="59" y="163"/>
                    <a:pt x="65" y="165"/>
                  </a:cubicBezTo>
                  <a:close/>
                  <a:moveTo>
                    <a:pt x="209" y="195"/>
                  </a:moveTo>
                  <a:cubicBezTo>
                    <a:pt x="199" y="200"/>
                    <a:pt x="188" y="199"/>
                    <a:pt x="179" y="192"/>
                  </a:cubicBezTo>
                  <a:cubicBezTo>
                    <a:pt x="180" y="190"/>
                    <a:pt x="180" y="188"/>
                    <a:pt x="180" y="186"/>
                  </a:cubicBezTo>
                  <a:cubicBezTo>
                    <a:pt x="180" y="178"/>
                    <a:pt x="173" y="171"/>
                    <a:pt x="165" y="171"/>
                  </a:cubicBezTo>
                  <a:cubicBezTo>
                    <a:pt x="157" y="171"/>
                    <a:pt x="150" y="178"/>
                    <a:pt x="150" y="186"/>
                  </a:cubicBezTo>
                  <a:cubicBezTo>
                    <a:pt x="150" y="194"/>
                    <a:pt x="157" y="201"/>
                    <a:pt x="165" y="201"/>
                  </a:cubicBezTo>
                  <a:cubicBezTo>
                    <a:pt x="167" y="201"/>
                    <a:pt x="170" y="200"/>
                    <a:pt x="172" y="199"/>
                  </a:cubicBezTo>
                  <a:cubicBezTo>
                    <a:pt x="172" y="199"/>
                    <a:pt x="172" y="200"/>
                    <a:pt x="172" y="200"/>
                  </a:cubicBezTo>
                  <a:cubicBezTo>
                    <a:pt x="175" y="202"/>
                    <a:pt x="178" y="204"/>
                    <a:pt x="181" y="205"/>
                  </a:cubicBezTo>
                  <a:cubicBezTo>
                    <a:pt x="172" y="212"/>
                    <a:pt x="161" y="216"/>
                    <a:pt x="150" y="216"/>
                  </a:cubicBezTo>
                  <a:cubicBezTo>
                    <a:pt x="133" y="216"/>
                    <a:pt x="117" y="207"/>
                    <a:pt x="105" y="192"/>
                  </a:cubicBezTo>
                  <a:cubicBezTo>
                    <a:pt x="92" y="176"/>
                    <a:pt x="85" y="156"/>
                    <a:pt x="85" y="136"/>
                  </a:cubicBezTo>
                  <a:cubicBezTo>
                    <a:pt x="85" y="130"/>
                    <a:pt x="85" y="130"/>
                    <a:pt x="85" y="130"/>
                  </a:cubicBezTo>
                  <a:cubicBezTo>
                    <a:pt x="85" y="112"/>
                    <a:pt x="95" y="88"/>
                    <a:pt x="98" y="80"/>
                  </a:cubicBezTo>
                  <a:cubicBezTo>
                    <a:pt x="133" y="76"/>
                    <a:pt x="161" y="80"/>
                    <a:pt x="178" y="85"/>
                  </a:cubicBezTo>
                  <a:cubicBezTo>
                    <a:pt x="193" y="88"/>
                    <a:pt x="203" y="93"/>
                    <a:pt x="206" y="94"/>
                  </a:cubicBezTo>
                  <a:cubicBezTo>
                    <a:pt x="215" y="116"/>
                    <a:pt x="215" y="116"/>
                    <a:pt x="215" y="116"/>
                  </a:cubicBezTo>
                  <a:cubicBezTo>
                    <a:pt x="215" y="136"/>
                    <a:pt x="215" y="136"/>
                    <a:pt x="215" y="136"/>
                  </a:cubicBezTo>
                  <a:cubicBezTo>
                    <a:pt x="215" y="152"/>
                    <a:pt x="210" y="169"/>
                    <a:pt x="202" y="183"/>
                  </a:cubicBezTo>
                  <a:cubicBezTo>
                    <a:pt x="200" y="186"/>
                    <a:pt x="201" y="189"/>
                    <a:pt x="203" y="190"/>
                  </a:cubicBezTo>
                  <a:cubicBezTo>
                    <a:pt x="204" y="191"/>
                    <a:pt x="205" y="191"/>
                    <a:pt x="206" y="191"/>
                  </a:cubicBezTo>
                  <a:cubicBezTo>
                    <a:pt x="208" y="191"/>
                    <a:pt x="209" y="190"/>
                    <a:pt x="210" y="188"/>
                  </a:cubicBezTo>
                  <a:cubicBezTo>
                    <a:pt x="215" y="181"/>
                    <a:pt x="218" y="174"/>
                    <a:pt x="221" y="166"/>
                  </a:cubicBezTo>
                  <a:cubicBezTo>
                    <a:pt x="230" y="166"/>
                    <a:pt x="230" y="166"/>
                    <a:pt x="230" y="166"/>
                  </a:cubicBezTo>
                  <a:cubicBezTo>
                    <a:pt x="231" y="166"/>
                    <a:pt x="232" y="166"/>
                    <a:pt x="233" y="166"/>
                  </a:cubicBezTo>
                  <a:cubicBezTo>
                    <a:pt x="229" y="179"/>
                    <a:pt x="220" y="190"/>
                    <a:pt x="209" y="195"/>
                  </a:cubicBezTo>
                  <a:close/>
                  <a:moveTo>
                    <a:pt x="170" y="186"/>
                  </a:moveTo>
                  <a:cubicBezTo>
                    <a:pt x="170" y="189"/>
                    <a:pt x="168" y="191"/>
                    <a:pt x="165" y="191"/>
                  </a:cubicBezTo>
                  <a:cubicBezTo>
                    <a:pt x="162" y="191"/>
                    <a:pt x="160" y="189"/>
                    <a:pt x="160" y="186"/>
                  </a:cubicBezTo>
                  <a:cubicBezTo>
                    <a:pt x="160" y="183"/>
                    <a:pt x="162" y="181"/>
                    <a:pt x="165" y="181"/>
                  </a:cubicBezTo>
                  <a:cubicBezTo>
                    <a:pt x="168" y="181"/>
                    <a:pt x="170" y="183"/>
                    <a:pt x="170" y="186"/>
                  </a:cubicBezTo>
                  <a:close/>
                  <a:moveTo>
                    <a:pt x="225" y="136"/>
                  </a:moveTo>
                  <a:cubicBezTo>
                    <a:pt x="225" y="116"/>
                    <a:pt x="225" y="116"/>
                    <a:pt x="225" y="116"/>
                  </a:cubicBezTo>
                  <a:cubicBezTo>
                    <a:pt x="230" y="116"/>
                    <a:pt x="230" y="116"/>
                    <a:pt x="230" y="116"/>
                  </a:cubicBezTo>
                  <a:cubicBezTo>
                    <a:pt x="233" y="116"/>
                    <a:pt x="235" y="118"/>
                    <a:pt x="235" y="121"/>
                  </a:cubicBezTo>
                  <a:cubicBezTo>
                    <a:pt x="235" y="151"/>
                    <a:pt x="235" y="151"/>
                    <a:pt x="235" y="151"/>
                  </a:cubicBezTo>
                  <a:cubicBezTo>
                    <a:pt x="235" y="154"/>
                    <a:pt x="233" y="156"/>
                    <a:pt x="230" y="156"/>
                  </a:cubicBezTo>
                  <a:cubicBezTo>
                    <a:pt x="223" y="156"/>
                    <a:pt x="223" y="156"/>
                    <a:pt x="223" y="156"/>
                  </a:cubicBezTo>
                  <a:cubicBezTo>
                    <a:pt x="225" y="149"/>
                    <a:pt x="225" y="142"/>
                    <a:pt x="225" y="136"/>
                  </a:cubicBezTo>
                  <a:close/>
                  <a:moveTo>
                    <a:pt x="103" y="26"/>
                  </a:moveTo>
                  <a:cubicBezTo>
                    <a:pt x="104" y="26"/>
                    <a:pt x="104" y="26"/>
                    <a:pt x="104" y="26"/>
                  </a:cubicBezTo>
                  <a:cubicBezTo>
                    <a:pt x="106" y="26"/>
                    <a:pt x="108" y="26"/>
                    <a:pt x="109" y="25"/>
                  </a:cubicBezTo>
                  <a:cubicBezTo>
                    <a:pt x="127" y="11"/>
                    <a:pt x="153" y="16"/>
                    <a:pt x="179" y="21"/>
                  </a:cubicBezTo>
                  <a:cubicBezTo>
                    <a:pt x="192" y="24"/>
                    <a:pt x="205" y="26"/>
                    <a:pt x="216" y="26"/>
                  </a:cubicBezTo>
                  <a:cubicBezTo>
                    <a:pt x="218" y="26"/>
                    <a:pt x="220" y="26"/>
                    <a:pt x="222" y="26"/>
                  </a:cubicBezTo>
                  <a:cubicBezTo>
                    <a:pt x="225" y="37"/>
                    <a:pt x="228" y="65"/>
                    <a:pt x="219" y="100"/>
                  </a:cubicBezTo>
                  <a:cubicBezTo>
                    <a:pt x="215" y="89"/>
                    <a:pt x="215" y="89"/>
                    <a:pt x="215" y="89"/>
                  </a:cubicBezTo>
                  <a:cubicBezTo>
                    <a:pt x="214" y="88"/>
                    <a:pt x="214" y="87"/>
                    <a:pt x="213" y="86"/>
                  </a:cubicBezTo>
                  <a:cubicBezTo>
                    <a:pt x="211" y="85"/>
                    <a:pt x="167" y="62"/>
                    <a:pt x="94" y="71"/>
                  </a:cubicBezTo>
                  <a:cubicBezTo>
                    <a:pt x="94" y="71"/>
                    <a:pt x="94" y="71"/>
                    <a:pt x="94" y="71"/>
                  </a:cubicBezTo>
                  <a:cubicBezTo>
                    <a:pt x="94" y="71"/>
                    <a:pt x="94" y="71"/>
                    <a:pt x="94" y="71"/>
                  </a:cubicBezTo>
                  <a:cubicBezTo>
                    <a:pt x="94" y="71"/>
                    <a:pt x="94" y="71"/>
                    <a:pt x="94" y="71"/>
                  </a:cubicBezTo>
                  <a:cubicBezTo>
                    <a:pt x="94" y="71"/>
                    <a:pt x="94" y="71"/>
                    <a:pt x="94" y="71"/>
                  </a:cubicBezTo>
                  <a:cubicBezTo>
                    <a:pt x="93" y="71"/>
                    <a:pt x="93" y="71"/>
                    <a:pt x="92" y="72"/>
                  </a:cubicBezTo>
                  <a:cubicBezTo>
                    <a:pt x="92" y="72"/>
                    <a:pt x="92" y="72"/>
                    <a:pt x="92" y="72"/>
                  </a:cubicBezTo>
                  <a:cubicBezTo>
                    <a:pt x="92" y="72"/>
                    <a:pt x="92" y="72"/>
                    <a:pt x="92" y="72"/>
                  </a:cubicBezTo>
                  <a:cubicBezTo>
                    <a:pt x="92" y="72"/>
                    <a:pt x="91" y="72"/>
                    <a:pt x="91" y="73"/>
                  </a:cubicBezTo>
                  <a:cubicBezTo>
                    <a:pt x="91" y="73"/>
                    <a:pt x="91" y="73"/>
                    <a:pt x="91" y="73"/>
                  </a:cubicBezTo>
                  <a:cubicBezTo>
                    <a:pt x="91" y="73"/>
                    <a:pt x="91" y="73"/>
                    <a:pt x="91" y="73"/>
                  </a:cubicBezTo>
                  <a:cubicBezTo>
                    <a:pt x="91" y="73"/>
                    <a:pt x="91" y="73"/>
                    <a:pt x="91" y="73"/>
                  </a:cubicBezTo>
                  <a:cubicBezTo>
                    <a:pt x="91" y="73"/>
                    <a:pt x="91" y="73"/>
                    <a:pt x="91" y="73"/>
                  </a:cubicBezTo>
                  <a:cubicBezTo>
                    <a:pt x="91" y="73"/>
                    <a:pt x="91" y="73"/>
                    <a:pt x="91" y="74"/>
                  </a:cubicBezTo>
                  <a:cubicBezTo>
                    <a:pt x="91" y="74"/>
                    <a:pt x="91" y="74"/>
                    <a:pt x="91" y="74"/>
                  </a:cubicBezTo>
                  <a:cubicBezTo>
                    <a:pt x="90" y="74"/>
                    <a:pt x="85" y="86"/>
                    <a:pt x="80" y="101"/>
                  </a:cubicBezTo>
                  <a:cubicBezTo>
                    <a:pt x="78" y="87"/>
                    <a:pt x="75" y="71"/>
                    <a:pt x="75" y="61"/>
                  </a:cubicBezTo>
                  <a:cubicBezTo>
                    <a:pt x="75" y="37"/>
                    <a:pt x="89" y="26"/>
                    <a:pt x="103" y="26"/>
                  </a:cubicBezTo>
                  <a:close/>
                  <a:moveTo>
                    <a:pt x="65" y="121"/>
                  </a:moveTo>
                  <a:cubicBezTo>
                    <a:pt x="65" y="118"/>
                    <a:pt x="67" y="116"/>
                    <a:pt x="70" y="116"/>
                  </a:cubicBezTo>
                  <a:cubicBezTo>
                    <a:pt x="73" y="116"/>
                    <a:pt x="73" y="116"/>
                    <a:pt x="73" y="116"/>
                  </a:cubicBezTo>
                  <a:cubicBezTo>
                    <a:pt x="74" y="120"/>
                    <a:pt x="75" y="124"/>
                    <a:pt x="75" y="125"/>
                  </a:cubicBezTo>
                  <a:cubicBezTo>
                    <a:pt x="75" y="136"/>
                    <a:pt x="75" y="136"/>
                    <a:pt x="75" y="136"/>
                  </a:cubicBezTo>
                  <a:cubicBezTo>
                    <a:pt x="75" y="142"/>
                    <a:pt x="76" y="149"/>
                    <a:pt x="77" y="156"/>
                  </a:cubicBezTo>
                  <a:cubicBezTo>
                    <a:pt x="70" y="156"/>
                    <a:pt x="70" y="156"/>
                    <a:pt x="70" y="156"/>
                  </a:cubicBezTo>
                  <a:cubicBezTo>
                    <a:pt x="67" y="156"/>
                    <a:pt x="65" y="154"/>
                    <a:pt x="65" y="151"/>
                  </a:cubicBezTo>
                  <a:lnTo>
                    <a:pt x="65" y="1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a:extLst>
              <a:ext uri="{FF2B5EF4-FFF2-40B4-BE49-F238E27FC236}">
                <a16:creationId xmlns="" xmlns:a16="http://schemas.microsoft.com/office/drawing/2014/main" id="{BA8453D3-63DC-4DD5-BCBB-57E0D53C60CC}"/>
              </a:ext>
            </a:extLst>
          </p:cNvPr>
          <p:cNvGrpSpPr/>
          <p:nvPr/>
        </p:nvGrpSpPr>
        <p:grpSpPr>
          <a:xfrm flipH="1">
            <a:off x="6890785" y="3053162"/>
            <a:ext cx="1280160" cy="1280160"/>
            <a:chOff x="5858313" y="444851"/>
            <a:chExt cx="1280160" cy="1280160"/>
          </a:xfrm>
        </p:grpSpPr>
        <p:sp>
          <p:nvSpPr>
            <p:cNvPr id="40" name="Oval 19">
              <a:extLst>
                <a:ext uri="{FF2B5EF4-FFF2-40B4-BE49-F238E27FC236}">
                  <a16:creationId xmlns="" xmlns:a16="http://schemas.microsoft.com/office/drawing/2014/main" id="{755BD394-EDE9-49F2-A548-D6423E8A5525}"/>
                </a:ext>
              </a:extLst>
            </p:cNvPr>
            <p:cNvSpPr>
              <a:spLocks noChangeArrowheads="1"/>
            </p:cNvSpPr>
            <p:nvPr/>
          </p:nvSpPr>
          <p:spPr bwMode="auto">
            <a:xfrm>
              <a:off x="5858313" y="444851"/>
              <a:ext cx="1280160" cy="1280160"/>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20">
              <a:extLst>
                <a:ext uri="{FF2B5EF4-FFF2-40B4-BE49-F238E27FC236}">
                  <a16:creationId xmlns="" xmlns:a16="http://schemas.microsoft.com/office/drawing/2014/main" id="{74F60B47-7296-414B-AE34-AC3CE405E8AB}"/>
                </a:ext>
              </a:extLst>
            </p:cNvPr>
            <p:cNvSpPr>
              <a:spLocks noChangeArrowheads="1"/>
            </p:cNvSpPr>
            <p:nvPr/>
          </p:nvSpPr>
          <p:spPr bwMode="auto">
            <a:xfrm>
              <a:off x="5986626" y="573165"/>
              <a:ext cx="1023531" cy="1023531"/>
            </a:xfrm>
            <a:prstGeom prst="ellipse">
              <a:avLst/>
            </a:prstGeom>
            <a:gradFill flip="none" rotWithShape="1">
              <a:gsLst>
                <a:gs pos="100000">
                  <a:srgbClr val="007FD6"/>
                </a:gs>
                <a:gs pos="0">
                  <a:srgbClr val="09DCFF"/>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9">
              <a:extLst>
                <a:ext uri="{FF2B5EF4-FFF2-40B4-BE49-F238E27FC236}">
                  <a16:creationId xmlns="" xmlns:a16="http://schemas.microsoft.com/office/drawing/2014/main" id="{AFB1B60A-354C-4129-A3FA-1F0FC795438E}"/>
                </a:ext>
              </a:extLst>
            </p:cNvPr>
            <p:cNvSpPr>
              <a:spLocks noEditPoints="1"/>
            </p:cNvSpPr>
            <p:nvPr/>
          </p:nvSpPr>
          <p:spPr bwMode="auto">
            <a:xfrm>
              <a:off x="6239643" y="796363"/>
              <a:ext cx="517496" cy="546139"/>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 xmlns:a16="http://schemas.microsoft.com/office/drawing/2014/main" id="{33D3AC80-803C-4571-88DC-8EB31BE04277}"/>
              </a:ext>
            </a:extLst>
          </p:cNvPr>
          <p:cNvGrpSpPr/>
          <p:nvPr/>
        </p:nvGrpSpPr>
        <p:grpSpPr>
          <a:xfrm flipH="1">
            <a:off x="9158592" y="5491745"/>
            <a:ext cx="1280160" cy="1280160"/>
            <a:chOff x="5858313" y="444851"/>
            <a:chExt cx="1280160" cy="1280160"/>
          </a:xfrm>
        </p:grpSpPr>
        <p:sp>
          <p:nvSpPr>
            <p:cNvPr id="44" name="Oval 19">
              <a:extLst>
                <a:ext uri="{FF2B5EF4-FFF2-40B4-BE49-F238E27FC236}">
                  <a16:creationId xmlns="" xmlns:a16="http://schemas.microsoft.com/office/drawing/2014/main" id="{DEB2B7F1-395A-4103-BCDD-425A1E2D51BA}"/>
                </a:ext>
              </a:extLst>
            </p:cNvPr>
            <p:cNvSpPr>
              <a:spLocks noChangeArrowheads="1"/>
            </p:cNvSpPr>
            <p:nvPr/>
          </p:nvSpPr>
          <p:spPr bwMode="auto">
            <a:xfrm>
              <a:off x="5858313" y="444851"/>
              <a:ext cx="1280160" cy="1280160"/>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20">
              <a:extLst>
                <a:ext uri="{FF2B5EF4-FFF2-40B4-BE49-F238E27FC236}">
                  <a16:creationId xmlns="" xmlns:a16="http://schemas.microsoft.com/office/drawing/2014/main" id="{B4C40F64-AED6-4FE9-BC23-549697D5AD4F}"/>
                </a:ext>
              </a:extLst>
            </p:cNvPr>
            <p:cNvSpPr>
              <a:spLocks noChangeArrowheads="1"/>
            </p:cNvSpPr>
            <p:nvPr/>
          </p:nvSpPr>
          <p:spPr bwMode="auto">
            <a:xfrm>
              <a:off x="5986626" y="573165"/>
              <a:ext cx="1023531" cy="1023531"/>
            </a:xfrm>
            <a:prstGeom prst="ellipse">
              <a:avLst/>
            </a:prstGeom>
            <a:gradFill flip="none" rotWithShape="1">
              <a:gsLst>
                <a:gs pos="100000">
                  <a:srgbClr val="007FD6"/>
                </a:gs>
                <a:gs pos="0">
                  <a:srgbClr val="09DCFF"/>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9">
              <a:extLst>
                <a:ext uri="{FF2B5EF4-FFF2-40B4-BE49-F238E27FC236}">
                  <a16:creationId xmlns="" xmlns:a16="http://schemas.microsoft.com/office/drawing/2014/main" id="{D0C3C6AE-08B8-4CE4-9C3E-9EC3296131AE}"/>
                </a:ext>
              </a:extLst>
            </p:cNvPr>
            <p:cNvSpPr>
              <a:spLocks noEditPoints="1"/>
            </p:cNvSpPr>
            <p:nvPr/>
          </p:nvSpPr>
          <p:spPr bwMode="auto">
            <a:xfrm>
              <a:off x="6239643" y="796363"/>
              <a:ext cx="517496" cy="546139"/>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1" name="Freeform 31">
            <a:extLst>
              <a:ext uri="{FF2B5EF4-FFF2-40B4-BE49-F238E27FC236}">
                <a16:creationId xmlns="" xmlns:a16="http://schemas.microsoft.com/office/drawing/2014/main" id="{F164B6AB-E25E-4C08-A32E-EC93ACEA92CC}"/>
              </a:ext>
            </a:extLst>
          </p:cNvPr>
          <p:cNvSpPr>
            <a:spLocks/>
          </p:cNvSpPr>
          <p:nvPr/>
        </p:nvSpPr>
        <p:spPr bwMode="auto">
          <a:xfrm>
            <a:off x="439765" y="4894955"/>
            <a:ext cx="1045718" cy="1559267"/>
          </a:xfrm>
          <a:custGeom>
            <a:avLst/>
            <a:gdLst>
              <a:gd name="T0" fmla="*/ 189 w 515"/>
              <a:gd name="T1" fmla="*/ 755 h 755"/>
              <a:gd name="T2" fmla="*/ 0 w 515"/>
              <a:gd name="T3" fmla="*/ 755 h 755"/>
              <a:gd name="T4" fmla="*/ 0 w 515"/>
              <a:gd name="T5" fmla="*/ 0 h 755"/>
              <a:gd name="T6" fmla="*/ 515 w 515"/>
              <a:gd name="T7" fmla="*/ 0 h 755"/>
              <a:gd name="T8" fmla="*/ 515 w 515"/>
              <a:gd name="T9" fmla="*/ 234 h 755"/>
              <a:gd name="T10" fmla="*/ 457 w 515"/>
              <a:gd name="T11" fmla="*/ 234 h 755"/>
              <a:gd name="T12" fmla="*/ 457 w 515"/>
              <a:gd name="T13" fmla="*/ 58 h 755"/>
              <a:gd name="T14" fmla="*/ 57 w 515"/>
              <a:gd name="T15" fmla="*/ 58 h 755"/>
              <a:gd name="T16" fmla="*/ 57 w 515"/>
              <a:gd name="T17" fmla="*/ 697 h 755"/>
              <a:gd name="T18" fmla="*/ 189 w 515"/>
              <a:gd name="T19" fmla="*/ 697 h 755"/>
              <a:gd name="T20" fmla="*/ 189 w 515"/>
              <a:gd name="T21" fmla="*/ 75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5" h="755">
                <a:moveTo>
                  <a:pt x="189" y="755"/>
                </a:moveTo>
                <a:lnTo>
                  <a:pt x="0" y="755"/>
                </a:lnTo>
                <a:lnTo>
                  <a:pt x="0" y="0"/>
                </a:lnTo>
                <a:lnTo>
                  <a:pt x="515" y="0"/>
                </a:lnTo>
                <a:lnTo>
                  <a:pt x="515" y="234"/>
                </a:lnTo>
                <a:lnTo>
                  <a:pt x="457" y="234"/>
                </a:lnTo>
                <a:lnTo>
                  <a:pt x="457" y="58"/>
                </a:lnTo>
                <a:lnTo>
                  <a:pt x="57" y="58"/>
                </a:lnTo>
                <a:lnTo>
                  <a:pt x="57" y="697"/>
                </a:lnTo>
                <a:lnTo>
                  <a:pt x="189" y="697"/>
                </a:lnTo>
                <a:lnTo>
                  <a:pt x="189" y="755"/>
                </a:lnTo>
                <a:close/>
              </a:path>
            </a:pathLst>
          </a:custGeom>
          <a:solidFill>
            <a:srgbClr val="92E3FC">
              <a:alpha val="86000"/>
            </a:srgbClr>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2" name="Group 1">
            <a:extLst>
              <a:ext uri="{FF2B5EF4-FFF2-40B4-BE49-F238E27FC236}">
                <a16:creationId xmlns="" xmlns:a16="http://schemas.microsoft.com/office/drawing/2014/main" id="{6123FA44-2204-46D7-BA1B-A5379F2D127A}"/>
              </a:ext>
            </a:extLst>
          </p:cNvPr>
          <p:cNvGrpSpPr/>
          <p:nvPr/>
        </p:nvGrpSpPr>
        <p:grpSpPr>
          <a:xfrm>
            <a:off x="750626" y="737407"/>
            <a:ext cx="3206458" cy="637797"/>
            <a:chOff x="750626" y="737407"/>
            <a:chExt cx="3206458" cy="637797"/>
          </a:xfrm>
        </p:grpSpPr>
        <p:sp>
          <p:nvSpPr>
            <p:cNvPr id="72" name="TextBox 71">
              <a:extLst>
                <a:ext uri="{FF2B5EF4-FFF2-40B4-BE49-F238E27FC236}">
                  <a16:creationId xmlns="" xmlns:a16="http://schemas.microsoft.com/office/drawing/2014/main" id="{EC0BF9B0-2EFB-446C-A738-DEABBBE6B17D}"/>
                </a:ext>
              </a:extLst>
            </p:cNvPr>
            <p:cNvSpPr txBox="1"/>
            <p:nvPr/>
          </p:nvSpPr>
          <p:spPr>
            <a:xfrm>
              <a:off x="1937784" y="737407"/>
              <a:ext cx="2019300" cy="369332"/>
            </a:xfrm>
            <a:prstGeom prst="rect">
              <a:avLst/>
            </a:prstGeom>
            <a:noFill/>
          </p:spPr>
          <p:txBody>
            <a:bodyPr wrap="square" rtlCol="1">
              <a:spAutoFit/>
            </a:bodyPr>
            <a:lstStyle/>
            <a:p>
              <a:pPr algn="r" rtl="1"/>
              <a:r>
                <a:rPr lang="ar-SA" dirty="0">
                  <a:solidFill>
                    <a:schemeClr val="tx1">
                      <a:lumMod val="65000"/>
                      <a:lumOff val="35000"/>
                    </a:schemeClr>
                  </a:solidFill>
                  <a:latin typeface="Neo Sans Arabic" panose="020B0504030504040204" pitchFamily="34" charset="-78"/>
                  <a:cs typeface="Neo Sans Arabic" panose="020B0504030504040204" pitchFamily="34" charset="-78"/>
                </a:rPr>
                <a:t>العنوان الأول</a:t>
              </a:r>
              <a:endParaRPr lang="aa-ET"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73" name="TextBox 72">
              <a:extLst>
                <a:ext uri="{FF2B5EF4-FFF2-40B4-BE49-F238E27FC236}">
                  <a16:creationId xmlns="" xmlns:a16="http://schemas.microsoft.com/office/drawing/2014/main" id="{E0519762-97F0-4646-A0BE-9C2A1EC49EB7}"/>
                </a:ext>
              </a:extLst>
            </p:cNvPr>
            <p:cNvSpPr txBox="1"/>
            <p:nvPr/>
          </p:nvSpPr>
          <p:spPr>
            <a:xfrm>
              <a:off x="750626" y="1067427"/>
              <a:ext cx="3206458" cy="307777"/>
            </a:xfrm>
            <a:prstGeom prst="rect">
              <a:avLst/>
            </a:prstGeom>
            <a:noFill/>
          </p:spPr>
          <p:txBody>
            <a:bodyPr wrap="square" rtlCol="1">
              <a:spAutoFit/>
            </a:bodyPr>
            <a:lstStyle/>
            <a:p>
              <a:pPr algn="r" rtl="1"/>
              <a:r>
                <a:rPr lang="ar-SA" sz="1400" dirty="0">
                  <a:solidFill>
                    <a:schemeClr val="bg1">
                      <a:lumMod val="65000"/>
                    </a:schemeClr>
                  </a:solidFill>
                  <a:latin typeface="Neo Sans Arabic" panose="020B0504030504040204" pitchFamily="34" charset="-78"/>
                  <a:cs typeface="Neo Sans Arabic" panose="020B0504030504040204" pitchFamily="34" charset="-78"/>
                </a:rPr>
                <a:t>يتم وضع عناوين فرعية للعنوان الأول </a:t>
              </a:r>
              <a:endParaRPr lang="aa-ET" sz="1400" dirty="0">
                <a:solidFill>
                  <a:schemeClr val="bg1">
                    <a:lumMod val="65000"/>
                  </a:schemeClr>
                </a:solidFill>
                <a:latin typeface="Neo Sans Arabic" panose="020B0504030504040204" pitchFamily="34" charset="-78"/>
                <a:cs typeface="Neo Sans Arabic" panose="020B0504030504040204" pitchFamily="34" charset="-78"/>
              </a:endParaRPr>
            </a:p>
          </p:txBody>
        </p:sp>
      </p:grpSp>
      <p:grpSp>
        <p:nvGrpSpPr>
          <p:cNvPr id="19" name="Group 18">
            <a:extLst>
              <a:ext uri="{FF2B5EF4-FFF2-40B4-BE49-F238E27FC236}">
                <a16:creationId xmlns="" xmlns:a16="http://schemas.microsoft.com/office/drawing/2014/main" id="{F9CB113A-F7DF-4828-A0E6-CD618C7B2015}"/>
              </a:ext>
            </a:extLst>
          </p:cNvPr>
          <p:cNvGrpSpPr/>
          <p:nvPr/>
        </p:nvGrpSpPr>
        <p:grpSpPr>
          <a:xfrm>
            <a:off x="1407673" y="2248078"/>
            <a:ext cx="3206458" cy="637797"/>
            <a:chOff x="1407673" y="2248078"/>
            <a:chExt cx="3206458" cy="637797"/>
          </a:xfrm>
        </p:grpSpPr>
        <p:sp>
          <p:nvSpPr>
            <p:cNvPr id="74" name="TextBox 73">
              <a:extLst>
                <a:ext uri="{FF2B5EF4-FFF2-40B4-BE49-F238E27FC236}">
                  <a16:creationId xmlns="" xmlns:a16="http://schemas.microsoft.com/office/drawing/2014/main" id="{1DB6658D-E917-4C92-9139-171E5B31FF62}"/>
                </a:ext>
              </a:extLst>
            </p:cNvPr>
            <p:cNvSpPr txBox="1"/>
            <p:nvPr/>
          </p:nvSpPr>
          <p:spPr>
            <a:xfrm>
              <a:off x="2594831" y="2248078"/>
              <a:ext cx="2019300" cy="369332"/>
            </a:xfrm>
            <a:prstGeom prst="rect">
              <a:avLst/>
            </a:prstGeom>
            <a:noFill/>
          </p:spPr>
          <p:txBody>
            <a:bodyPr wrap="square" rtlCol="1">
              <a:spAutoFit/>
            </a:bodyPr>
            <a:lstStyle/>
            <a:p>
              <a:pPr algn="r" rtl="1"/>
              <a:r>
                <a:rPr lang="ar-SA" dirty="0">
                  <a:solidFill>
                    <a:schemeClr val="tx1">
                      <a:lumMod val="65000"/>
                      <a:lumOff val="35000"/>
                    </a:schemeClr>
                  </a:solidFill>
                  <a:latin typeface="Neo Sans Arabic" panose="020B0504030504040204" pitchFamily="34" charset="-78"/>
                  <a:cs typeface="Neo Sans Arabic" panose="020B0504030504040204" pitchFamily="34" charset="-78"/>
                </a:rPr>
                <a:t>العنوان الثاني</a:t>
              </a:r>
              <a:endParaRPr lang="aa-ET"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75" name="TextBox 74">
              <a:extLst>
                <a:ext uri="{FF2B5EF4-FFF2-40B4-BE49-F238E27FC236}">
                  <a16:creationId xmlns="" xmlns:a16="http://schemas.microsoft.com/office/drawing/2014/main" id="{118CF2F7-780C-40A1-BADA-D229B72BCE7F}"/>
                </a:ext>
              </a:extLst>
            </p:cNvPr>
            <p:cNvSpPr txBox="1"/>
            <p:nvPr/>
          </p:nvSpPr>
          <p:spPr>
            <a:xfrm>
              <a:off x="1407673" y="2578098"/>
              <a:ext cx="3206458" cy="307777"/>
            </a:xfrm>
            <a:prstGeom prst="rect">
              <a:avLst/>
            </a:prstGeom>
            <a:noFill/>
          </p:spPr>
          <p:txBody>
            <a:bodyPr wrap="square" rtlCol="1">
              <a:spAutoFit/>
            </a:bodyPr>
            <a:lstStyle/>
            <a:p>
              <a:pPr algn="r" rtl="1"/>
              <a:r>
                <a:rPr lang="ar-SA" sz="1400" dirty="0">
                  <a:solidFill>
                    <a:schemeClr val="bg1">
                      <a:lumMod val="65000"/>
                    </a:schemeClr>
                  </a:solidFill>
                  <a:latin typeface="Neo Sans Arabic" panose="020B0504030504040204" pitchFamily="34" charset="-78"/>
                  <a:cs typeface="Neo Sans Arabic" panose="020B0504030504040204" pitchFamily="34" charset="-78"/>
                </a:rPr>
                <a:t>يتم وضع عناوين فرعية للعنوان الأول </a:t>
              </a:r>
              <a:endParaRPr lang="aa-ET" sz="1400" dirty="0">
                <a:solidFill>
                  <a:schemeClr val="bg1">
                    <a:lumMod val="65000"/>
                  </a:schemeClr>
                </a:solidFill>
                <a:latin typeface="Neo Sans Arabic" panose="020B0504030504040204" pitchFamily="34" charset="-78"/>
                <a:cs typeface="Neo Sans Arabic" panose="020B0504030504040204" pitchFamily="34" charset="-78"/>
              </a:endParaRPr>
            </a:p>
          </p:txBody>
        </p:sp>
      </p:grpSp>
      <p:grpSp>
        <p:nvGrpSpPr>
          <p:cNvPr id="47" name="Group 46">
            <a:extLst>
              <a:ext uri="{FF2B5EF4-FFF2-40B4-BE49-F238E27FC236}">
                <a16:creationId xmlns="" xmlns:a16="http://schemas.microsoft.com/office/drawing/2014/main" id="{3E5D7DFD-A09B-4363-9394-B469DAFF22B6}"/>
              </a:ext>
            </a:extLst>
          </p:cNvPr>
          <p:cNvGrpSpPr/>
          <p:nvPr/>
        </p:nvGrpSpPr>
        <p:grpSpPr>
          <a:xfrm>
            <a:off x="2624577" y="3552517"/>
            <a:ext cx="3206458" cy="637797"/>
            <a:chOff x="2624577" y="3552517"/>
            <a:chExt cx="3206458" cy="637797"/>
          </a:xfrm>
        </p:grpSpPr>
        <p:sp>
          <p:nvSpPr>
            <p:cNvPr id="76" name="TextBox 75">
              <a:extLst>
                <a:ext uri="{FF2B5EF4-FFF2-40B4-BE49-F238E27FC236}">
                  <a16:creationId xmlns="" xmlns:a16="http://schemas.microsoft.com/office/drawing/2014/main" id="{D7814939-72A6-47D9-926D-BAC99E3CE751}"/>
                </a:ext>
              </a:extLst>
            </p:cNvPr>
            <p:cNvSpPr txBox="1"/>
            <p:nvPr/>
          </p:nvSpPr>
          <p:spPr>
            <a:xfrm>
              <a:off x="3811735" y="3552517"/>
              <a:ext cx="2019300" cy="369332"/>
            </a:xfrm>
            <a:prstGeom prst="rect">
              <a:avLst/>
            </a:prstGeom>
            <a:noFill/>
          </p:spPr>
          <p:txBody>
            <a:bodyPr wrap="square" rtlCol="1">
              <a:spAutoFit/>
            </a:bodyPr>
            <a:lstStyle/>
            <a:p>
              <a:pPr algn="r" rtl="1"/>
              <a:r>
                <a:rPr lang="ar-SA" dirty="0">
                  <a:solidFill>
                    <a:schemeClr val="tx1">
                      <a:lumMod val="65000"/>
                      <a:lumOff val="35000"/>
                    </a:schemeClr>
                  </a:solidFill>
                  <a:latin typeface="Neo Sans Arabic" panose="020B0504030504040204" pitchFamily="34" charset="-78"/>
                  <a:cs typeface="Neo Sans Arabic" panose="020B0504030504040204" pitchFamily="34" charset="-78"/>
                </a:rPr>
                <a:t>العنوان الثالث</a:t>
              </a:r>
              <a:endParaRPr lang="aa-ET"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77" name="TextBox 76">
              <a:extLst>
                <a:ext uri="{FF2B5EF4-FFF2-40B4-BE49-F238E27FC236}">
                  <a16:creationId xmlns="" xmlns:a16="http://schemas.microsoft.com/office/drawing/2014/main" id="{C6DBB53F-8BF2-4C9F-BB45-9EAC1A4DAD63}"/>
                </a:ext>
              </a:extLst>
            </p:cNvPr>
            <p:cNvSpPr txBox="1"/>
            <p:nvPr/>
          </p:nvSpPr>
          <p:spPr>
            <a:xfrm>
              <a:off x="2624577" y="3882537"/>
              <a:ext cx="3206458" cy="307777"/>
            </a:xfrm>
            <a:prstGeom prst="rect">
              <a:avLst/>
            </a:prstGeom>
            <a:noFill/>
          </p:spPr>
          <p:txBody>
            <a:bodyPr wrap="square" rtlCol="1">
              <a:spAutoFit/>
            </a:bodyPr>
            <a:lstStyle/>
            <a:p>
              <a:pPr algn="r" rtl="1"/>
              <a:r>
                <a:rPr lang="ar-SA" sz="1400" dirty="0">
                  <a:solidFill>
                    <a:schemeClr val="bg1">
                      <a:lumMod val="65000"/>
                    </a:schemeClr>
                  </a:solidFill>
                  <a:latin typeface="Neo Sans Arabic" panose="020B0504030504040204" pitchFamily="34" charset="-78"/>
                  <a:cs typeface="Neo Sans Arabic" panose="020B0504030504040204" pitchFamily="34" charset="-78"/>
                </a:rPr>
                <a:t>يتم وضع عناوين فرعية للعنوان الأول </a:t>
              </a:r>
              <a:endParaRPr lang="aa-ET" sz="1400" dirty="0">
                <a:solidFill>
                  <a:schemeClr val="bg1">
                    <a:lumMod val="65000"/>
                  </a:schemeClr>
                </a:solidFill>
                <a:latin typeface="Neo Sans Arabic" panose="020B0504030504040204" pitchFamily="34" charset="-78"/>
                <a:cs typeface="Neo Sans Arabic" panose="020B0504030504040204" pitchFamily="34" charset="-78"/>
              </a:endParaRPr>
            </a:p>
          </p:txBody>
        </p:sp>
      </p:grpSp>
      <p:grpSp>
        <p:nvGrpSpPr>
          <p:cNvPr id="48" name="Group 47">
            <a:extLst>
              <a:ext uri="{FF2B5EF4-FFF2-40B4-BE49-F238E27FC236}">
                <a16:creationId xmlns="" xmlns:a16="http://schemas.microsoft.com/office/drawing/2014/main" id="{C3B58F15-BF42-441B-B242-401567B191AB}"/>
              </a:ext>
            </a:extLst>
          </p:cNvPr>
          <p:cNvGrpSpPr/>
          <p:nvPr/>
        </p:nvGrpSpPr>
        <p:grpSpPr>
          <a:xfrm>
            <a:off x="3701612" y="4844987"/>
            <a:ext cx="3206458" cy="637797"/>
            <a:chOff x="3701612" y="4844987"/>
            <a:chExt cx="3206458" cy="637797"/>
          </a:xfrm>
        </p:grpSpPr>
        <p:sp>
          <p:nvSpPr>
            <p:cNvPr id="78" name="TextBox 77">
              <a:extLst>
                <a:ext uri="{FF2B5EF4-FFF2-40B4-BE49-F238E27FC236}">
                  <a16:creationId xmlns="" xmlns:a16="http://schemas.microsoft.com/office/drawing/2014/main" id="{78536BB2-A1E0-4AFD-BCF8-A21059F0C4BF}"/>
                </a:ext>
              </a:extLst>
            </p:cNvPr>
            <p:cNvSpPr txBox="1"/>
            <p:nvPr/>
          </p:nvSpPr>
          <p:spPr>
            <a:xfrm>
              <a:off x="4888770" y="4844987"/>
              <a:ext cx="2019300" cy="369332"/>
            </a:xfrm>
            <a:prstGeom prst="rect">
              <a:avLst/>
            </a:prstGeom>
            <a:noFill/>
          </p:spPr>
          <p:txBody>
            <a:bodyPr wrap="square" rtlCol="1">
              <a:spAutoFit/>
            </a:bodyPr>
            <a:lstStyle/>
            <a:p>
              <a:pPr algn="r" rtl="1"/>
              <a:r>
                <a:rPr lang="ar-SA" dirty="0">
                  <a:solidFill>
                    <a:schemeClr val="tx1">
                      <a:lumMod val="65000"/>
                      <a:lumOff val="35000"/>
                    </a:schemeClr>
                  </a:solidFill>
                  <a:latin typeface="Neo Sans Arabic" panose="020B0504030504040204" pitchFamily="34" charset="-78"/>
                  <a:cs typeface="Neo Sans Arabic" panose="020B0504030504040204" pitchFamily="34" charset="-78"/>
                </a:rPr>
                <a:t>العنوان الرابع</a:t>
              </a:r>
              <a:endParaRPr lang="aa-ET"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79" name="TextBox 78">
              <a:extLst>
                <a:ext uri="{FF2B5EF4-FFF2-40B4-BE49-F238E27FC236}">
                  <a16:creationId xmlns="" xmlns:a16="http://schemas.microsoft.com/office/drawing/2014/main" id="{2E8A65F5-DBD1-4423-B18A-AF00D4C32A93}"/>
                </a:ext>
              </a:extLst>
            </p:cNvPr>
            <p:cNvSpPr txBox="1"/>
            <p:nvPr/>
          </p:nvSpPr>
          <p:spPr>
            <a:xfrm>
              <a:off x="3701612" y="5175007"/>
              <a:ext cx="3206458" cy="307777"/>
            </a:xfrm>
            <a:prstGeom prst="rect">
              <a:avLst/>
            </a:prstGeom>
            <a:noFill/>
          </p:spPr>
          <p:txBody>
            <a:bodyPr wrap="square" rtlCol="1">
              <a:spAutoFit/>
            </a:bodyPr>
            <a:lstStyle/>
            <a:p>
              <a:pPr algn="r" rtl="1"/>
              <a:r>
                <a:rPr lang="ar-SA" sz="1400" dirty="0">
                  <a:solidFill>
                    <a:schemeClr val="bg1">
                      <a:lumMod val="65000"/>
                    </a:schemeClr>
                  </a:solidFill>
                  <a:latin typeface="Neo Sans Arabic" panose="020B0504030504040204" pitchFamily="34" charset="-78"/>
                  <a:cs typeface="Neo Sans Arabic" panose="020B0504030504040204" pitchFamily="34" charset="-78"/>
                </a:rPr>
                <a:t>يتم وضع عناوين فرعية للعنوان الأول </a:t>
              </a:r>
              <a:endParaRPr lang="aa-ET" sz="1400" dirty="0">
                <a:solidFill>
                  <a:schemeClr val="bg1">
                    <a:lumMod val="65000"/>
                  </a:schemeClr>
                </a:solidFill>
                <a:latin typeface="Neo Sans Arabic" panose="020B0504030504040204" pitchFamily="34" charset="-78"/>
                <a:cs typeface="Neo Sans Arabic" panose="020B0504030504040204" pitchFamily="34" charset="-78"/>
              </a:endParaRPr>
            </a:p>
          </p:txBody>
        </p:sp>
      </p:grpSp>
      <p:grpSp>
        <p:nvGrpSpPr>
          <p:cNvPr id="49" name="Group 48">
            <a:extLst>
              <a:ext uri="{FF2B5EF4-FFF2-40B4-BE49-F238E27FC236}">
                <a16:creationId xmlns="" xmlns:a16="http://schemas.microsoft.com/office/drawing/2014/main" id="{0D220D55-CB05-40DB-B5EF-AB8799ADFB1E}"/>
              </a:ext>
            </a:extLst>
          </p:cNvPr>
          <p:cNvGrpSpPr/>
          <p:nvPr/>
        </p:nvGrpSpPr>
        <p:grpSpPr>
          <a:xfrm>
            <a:off x="4778446" y="6059376"/>
            <a:ext cx="3206458" cy="637797"/>
            <a:chOff x="4778446" y="6059376"/>
            <a:chExt cx="3206458" cy="637797"/>
          </a:xfrm>
        </p:grpSpPr>
        <p:sp>
          <p:nvSpPr>
            <p:cNvPr id="80" name="TextBox 79">
              <a:extLst>
                <a:ext uri="{FF2B5EF4-FFF2-40B4-BE49-F238E27FC236}">
                  <a16:creationId xmlns="" xmlns:a16="http://schemas.microsoft.com/office/drawing/2014/main" id="{8820D3F3-8636-4B6A-8790-2F46134AE324}"/>
                </a:ext>
              </a:extLst>
            </p:cNvPr>
            <p:cNvSpPr txBox="1"/>
            <p:nvPr/>
          </p:nvSpPr>
          <p:spPr>
            <a:xfrm>
              <a:off x="5965604" y="6059376"/>
              <a:ext cx="2019300" cy="369332"/>
            </a:xfrm>
            <a:prstGeom prst="rect">
              <a:avLst/>
            </a:prstGeom>
            <a:noFill/>
          </p:spPr>
          <p:txBody>
            <a:bodyPr wrap="square" rtlCol="1">
              <a:spAutoFit/>
            </a:bodyPr>
            <a:lstStyle/>
            <a:p>
              <a:pPr algn="r" rtl="1"/>
              <a:r>
                <a:rPr lang="ar-SA" dirty="0">
                  <a:solidFill>
                    <a:schemeClr val="tx1">
                      <a:lumMod val="65000"/>
                      <a:lumOff val="35000"/>
                    </a:schemeClr>
                  </a:solidFill>
                  <a:latin typeface="Neo Sans Arabic" panose="020B0504030504040204" pitchFamily="34" charset="-78"/>
                  <a:cs typeface="Neo Sans Arabic" panose="020B0504030504040204" pitchFamily="34" charset="-78"/>
                </a:rPr>
                <a:t>العنوان الخامس</a:t>
              </a:r>
              <a:endParaRPr lang="aa-ET"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81" name="TextBox 80">
              <a:extLst>
                <a:ext uri="{FF2B5EF4-FFF2-40B4-BE49-F238E27FC236}">
                  <a16:creationId xmlns="" xmlns:a16="http://schemas.microsoft.com/office/drawing/2014/main" id="{C255852F-7E52-4D9A-A872-9AC393D82938}"/>
                </a:ext>
              </a:extLst>
            </p:cNvPr>
            <p:cNvSpPr txBox="1"/>
            <p:nvPr/>
          </p:nvSpPr>
          <p:spPr>
            <a:xfrm>
              <a:off x="4778446" y="6389396"/>
              <a:ext cx="3206458" cy="307777"/>
            </a:xfrm>
            <a:prstGeom prst="rect">
              <a:avLst/>
            </a:prstGeom>
            <a:noFill/>
          </p:spPr>
          <p:txBody>
            <a:bodyPr wrap="square" rtlCol="1">
              <a:spAutoFit/>
            </a:bodyPr>
            <a:lstStyle/>
            <a:p>
              <a:pPr algn="r" rtl="1"/>
              <a:r>
                <a:rPr lang="ar-SA" sz="1400" dirty="0">
                  <a:solidFill>
                    <a:schemeClr val="bg1">
                      <a:lumMod val="65000"/>
                    </a:schemeClr>
                  </a:solidFill>
                  <a:latin typeface="Neo Sans Arabic" panose="020B0504030504040204" pitchFamily="34" charset="-78"/>
                  <a:cs typeface="Neo Sans Arabic" panose="020B0504030504040204" pitchFamily="34" charset="-78"/>
                </a:rPr>
                <a:t>يتم وضع عناوين فرعية للعنوان الأول </a:t>
              </a:r>
              <a:endParaRPr lang="aa-ET" sz="1400" dirty="0">
                <a:solidFill>
                  <a:schemeClr val="bg1">
                    <a:lumMod val="65000"/>
                  </a:schemeClr>
                </a:solidFill>
                <a:latin typeface="Neo Sans Arabic" panose="020B0504030504040204" pitchFamily="34" charset="-78"/>
                <a:cs typeface="Neo Sans Arabic" panose="020B0504030504040204" pitchFamily="34" charset="-78"/>
              </a:endParaRPr>
            </a:p>
          </p:txBody>
        </p:sp>
      </p:grpSp>
      <p:sp>
        <p:nvSpPr>
          <p:cNvPr id="82" name="Rectangle 81">
            <a:extLst>
              <a:ext uri="{FF2B5EF4-FFF2-40B4-BE49-F238E27FC236}">
                <a16:creationId xmlns="" xmlns:a16="http://schemas.microsoft.com/office/drawing/2014/main" id="{65A8F801-A9EE-46F3-A0DF-2BE8DC900440}"/>
              </a:ext>
            </a:extLst>
          </p:cNvPr>
          <p:cNvSpPr/>
          <p:nvPr/>
        </p:nvSpPr>
        <p:spPr>
          <a:xfrm flipH="1">
            <a:off x="735117" y="5491745"/>
            <a:ext cx="1500732" cy="646331"/>
          </a:xfrm>
          <a:prstGeom prst="rect">
            <a:avLst/>
          </a:prstGeom>
          <a:noFill/>
        </p:spPr>
        <p:txBody>
          <a:bodyPr wrap="none" lIns="91440" tIns="45720" rIns="91440" bIns="45720">
            <a:spAutoFit/>
          </a:bodyPr>
          <a:lstStyle/>
          <a:p>
            <a:r>
              <a:rPr lang="ar-SA" sz="3600" cap="none" dirty="0">
                <a:ln w="0">
                  <a:noFill/>
                </a:ln>
                <a:solidFill>
                  <a:srgbClr val="29C5F9"/>
                </a:solidFill>
                <a:latin typeface="Neo Sans Arabic" panose="020B0504030504040204" pitchFamily="34" charset="-78"/>
                <a:cs typeface="Neo Sans Arabic" panose="020B0504030504040204" pitchFamily="34" charset="-78"/>
              </a:rPr>
              <a:t>الأجندة</a:t>
            </a:r>
            <a:endParaRPr lang="en-US" sz="3600" cap="none" dirty="0">
              <a:ln w="0">
                <a:noFill/>
              </a:ln>
              <a:solidFill>
                <a:srgbClr val="29C5F9"/>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31088098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fade">
                                      <p:cBhvr>
                                        <p:cTn id="11" dur="500"/>
                                        <p:tgtEl>
                                          <p:spTgt spid="8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right)">
                                      <p:cBhvr>
                                        <p:cTn id="49" dur="500"/>
                                        <p:tgtEl>
                                          <p:spTgt spid="3"/>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6000"/>
                            </p:stCondLst>
                            <p:childTnLst>
                              <p:par>
                                <p:cTn id="61" presetID="22" presetClass="entr" presetSubtype="2"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childTnLst>
                          </p:cTn>
                        </p:par>
                        <p:par>
                          <p:cTn id="74" fill="hold">
                            <p:stCondLst>
                              <p:cond delay="7500"/>
                            </p:stCondLst>
                            <p:childTnLst>
                              <p:par>
                                <p:cTn id="75" presetID="22" presetClass="entr" presetSubtype="2"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right)">
                                      <p:cBhvr>
                                        <p:cTn id="77" dur="500"/>
                                        <p:tgtEl>
                                          <p:spTgt spid="9"/>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 xmlns:a16="http://schemas.microsoft.com/office/drawing/2014/main" id="{C5C85EA3-7E83-48CF-A7BF-E15E091BDE10}"/>
              </a:ext>
            </a:extLst>
          </p:cNvPr>
          <p:cNvSpPr/>
          <p:nvPr/>
        </p:nvSpPr>
        <p:spPr>
          <a:xfrm flipH="1">
            <a:off x="9259254" y="1224772"/>
            <a:ext cx="1213794" cy="646331"/>
          </a:xfrm>
          <a:prstGeom prst="rect">
            <a:avLst/>
          </a:prstGeom>
          <a:noFill/>
        </p:spPr>
        <p:txBody>
          <a:bodyPr wrap="none" lIns="91440" tIns="45720" rIns="91440" bIns="45720">
            <a:spAutoFit/>
          </a:bodyPr>
          <a:lstStyle/>
          <a:p>
            <a:r>
              <a:rPr lang="ar-SA" sz="3600" cap="none" dirty="0">
                <a:ln w="0">
                  <a:noFill/>
                </a:ln>
                <a:solidFill>
                  <a:schemeClr val="bg1"/>
                </a:solidFill>
                <a:latin typeface="Neo Sans Arabic" panose="020B0504030504040204" pitchFamily="34" charset="-78"/>
                <a:cs typeface="Neo Sans Arabic" panose="020B0504030504040204" pitchFamily="34" charset="-78"/>
              </a:rPr>
              <a:t>فريقنا</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sp>
        <p:nvSpPr>
          <p:cNvPr id="20" name="Freeform 15">
            <a:extLst>
              <a:ext uri="{FF2B5EF4-FFF2-40B4-BE49-F238E27FC236}">
                <a16:creationId xmlns="" xmlns:a16="http://schemas.microsoft.com/office/drawing/2014/main" id="{4E03BD1C-4E83-4339-886B-64FFE32DC384}"/>
              </a:ext>
            </a:extLst>
          </p:cNvPr>
          <p:cNvSpPr>
            <a:spLocks/>
          </p:cNvSpPr>
          <p:nvPr/>
        </p:nvSpPr>
        <p:spPr bwMode="auto">
          <a:xfrm>
            <a:off x="3468581" y="303789"/>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no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21" name="Freeform 15">
            <a:extLst>
              <a:ext uri="{FF2B5EF4-FFF2-40B4-BE49-F238E27FC236}">
                <a16:creationId xmlns="" xmlns:a16="http://schemas.microsoft.com/office/drawing/2014/main" id="{D8462B57-42B8-468F-A92C-A2D558B9C55A}"/>
              </a:ext>
            </a:extLst>
          </p:cNvPr>
          <p:cNvSpPr>
            <a:spLocks/>
          </p:cNvSpPr>
          <p:nvPr/>
        </p:nvSpPr>
        <p:spPr bwMode="auto">
          <a:xfrm>
            <a:off x="6548438" y="2129913"/>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no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2" name="Freeform 15">
            <a:extLst>
              <a:ext uri="{FF2B5EF4-FFF2-40B4-BE49-F238E27FC236}">
                <a16:creationId xmlns="" xmlns:a16="http://schemas.microsoft.com/office/drawing/2014/main" id="{6642F6AF-262C-43FD-8593-E2EBDF39B1E6}"/>
              </a:ext>
            </a:extLst>
          </p:cNvPr>
          <p:cNvSpPr>
            <a:spLocks/>
          </p:cNvSpPr>
          <p:nvPr/>
        </p:nvSpPr>
        <p:spPr bwMode="auto">
          <a:xfrm>
            <a:off x="375802" y="2288067"/>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no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3" name="Freeform 15">
            <a:extLst>
              <a:ext uri="{FF2B5EF4-FFF2-40B4-BE49-F238E27FC236}">
                <a16:creationId xmlns="" xmlns:a16="http://schemas.microsoft.com/office/drawing/2014/main" id="{A3B63849-143C-48A8-A8D2-91209020807C}"/>
              </a:ext>
            </a:extLst>
          </p:cNvPr>
          <p:cNvSpPr>
            <a:spLocks/>
          </p:cNvSpPr>
          <p:nvPr/>
        </p:nvSpPr>
        <p:spPr bwMode="auto">
          <a:xfrm>
            <a:off x="9302802" y="3705989"/>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no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grpSp>
        <p:nvGrpSpPr>
          <p:cNvPr id="65" name="Group 36">
            <a:extLst>
              <a:ext uri="{FF2B5EF4-FFF2-40B4-BE49-F238E27FC236}">
                <a16:creationId xmlns="" xmlns:a16="http://schemas.microsoft.com/office/drawing/2014/main" id="{0DB3686E-2A06-429F-89DA-D7FE6BBA7D6D}"/>
              </a:ext>
            </a:extLst>
          </p:cNvPr>
          <p:cNvGrpSpPr/>
          <p:nvPr/>
        </p:nvGrpSpPr>
        <p:grpSpPr>
          <a:xfrm>
            <a:off x="9451723" y="6136465"/>
            <a:ext cx="1800200" cy="521878"/>
            <a:chOff x="2851759" y="3796461"/>
            <a:chExt cx="1800000" cy="521878"/>
          </a:xfrm>
        </p:grpSpPr>
        <p:sp>
          <p:nvSpPr>
            <p:cNvPr id="66" name="Text Placeholder 3">
              <a:extLst>
                <a:ext uri="{FF2B5EF4-FFF2-40B4-BE49-F238E27FC236}">
                  <a16:creationId xmlns="" xmlns:a16="http://schemas.microsoft.com/office/drawing/2014/main" id="{F7F6D5C7-3863-4352-9496-B5F864FE9E17}"/>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600" dirty="0">
                  <a:solidFill>
                    <a:schemeClr val="tx1">
                      <a:lumMod val="50000"/>
                      <a:lumOff val="50000"/>
                    </a:schemeClr>
                  </a:solidFill>
                  <a:latin typeface="Neo Sans Arabic" panose="020B0504030504040204" pitchFamily="34" charset="-78"/>
                  <a:cs typeface="Neo Sans Arabic" panose="020B0504030504040204" pitchFamily="34" charset="-78"/>
                </a:rPr>
                <a:t>اسم الدكتور</a:t>
              </a:r>
              <a:endParaRPr lang="en-US" sz="16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67" name="Text Placeholder 5">
              <a:extLst>
                <a:ext uri="{FF2B5EF4-FFF2-40B4-BE49-F238E27FC236}">
                  <a16:creationId xmlns="" xmlns:a16="http://schemas.microsoft.com/office/drawing/2014/main" id="{4CBE7CC9-9A19-4016-8A04-CA656EA7FE64}"/>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grpSp>
        <p:nvGrpSpPr>
          <p:cNvPr id="69" name="Group 36">
            <a:extLst>
              <a:ext uri="{FF2B5EF4-FFF2-40B4-BE49-F238E27FC236}">
                <a16:creationId xmlns="" xmlns:a16="http://schemas.microsoft.com/office/drawing/2014/main" id="{950038B9-9D4D-4981-92BC-045D61FC38A1}"/>
              </a:ext>
            </a:extLst>
          </p:cNvPr>
          <p:cNvGrpSpPr/>
          <p:nvPr/>
        </p:nvGrpSpPr>
        <p:grpSpPr>
          <a:xfrm>
            <a:off x="6730295" y="4561664"/>
            <a:ext cx="1800200" cy="521878"/>
            <a:chOff x="2851759" y="3796461"/>
            <a:chExt cx="1800000" cy="521878"/>
          </a:xfrm>
        </p:grpSpPr>
        <p:sp>
          <p:nvSpPr>
            <p:cNvPr id="70" name="Text Placeholder 3">
              <a:extLst>
                <a:ext uri="{FF2B5EF4-FFF2-40B4-BE49-F238E27FC236}">
                  <a16:creationId xmlns="" xmlns:a16="http://schemas.microsoft.com/office/drawing/2014/main" id="{426FA685-98AC-4C1E-B740-2ECDF831D340}"/>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اسم الدكتور</a:t>
              </a:r>
              <a:endParaRPr lang="en-U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71" name="Text Placeholder 5">
              <a:extLst>
                <a:ext uri="{FF2B5EF4-FFF2-40B4-BE49-F238E27FC236}">
                  <a16:creationId xmlns="" xmlns:a16="http://schemas.microsoft.com/office/drawing/2014/main" id="{F865848E-E9C3-4FBE-B06E-B6C1F5C0E511}"/>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grpSp>
        <p:nvGrpSpPr>
          <p:cNvPr id="72" name="Group 36">
            <a:extLst>
              <a:ext uri="{FF2B5EF4-FFF2-40B4-BE49-F238E27FC236}">
                <a16:creationId xmlns="" xmlns:a16="http://schemas.microsoft.com/office/drawing/2014/main" id="{35F90AFE-B4F6-471B-B6EA-033E0F43C05F}"/>
              </a:ext>
            </a:extLst>
          </p:cNvPr>
          <p:cNvGrpSpPr/>
          <p:nvPr/>
        </p:nvGrpSpPr>
        <p:grpSpPr>
          <a:xfrm>
            <a:off x="3675038" y="2812693"/>
            <a:ext cx="1800200" cy="521878"/>
            <a:chOff x="2851759" y="3796461"/>
            <a:chExt cx="1800000" cy="521878"/>
          </a:xfrm>
        </p:grpSpPr>
        <p:sp>
          <p:nvSpPr>
            <p:cNvPr id="73" name="Text Placeholder 3">
              <a:extLst>
                <a:ext uri="{FF2B5EF4-FFF2-40B4-BE49-F238E27FC236}">
                  <a16:creationId xmlns="" xmlns:a16="http://schemas.microsoft.com/office/drawing/2014/main" id="{6696FF1A-6FD1-48DD-82FF-6ED22D37554B}"/>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اسم الدكتور</a:t>
              </a:r>
              <a:endParaRPr lang="en-U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74" name="Text Placeholder 5">
              <a:extLst>
                <a:ext uri="{FF2B5EF4-FFF2-40B4-BE49-F238E27FC236}">
                  <a16:creationId xmlns="" xmlns:a16="http://schemas.microsoft.com/office/drawing/2014/main" id="{A14DADC0-68EC-4AA9-BD78-703B8A59AA91}"/>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grpSp>
        <p:nvGrpSpPr>
          <p:cNvPr id="75" name="Group 36">
            <a:extLst>
              <a:ext uri="{FF2B5EF4-FFF2-40B4-BE49-F238E27FC236}">
                <a16:creationId xmlns="" xmlns:a16="http://schemas.microsoft.com/office/drawing/2014/main" id="{F019A9A9-8C49-4363-9EB7-14796B772364}"/>
              </a:ext>
            </a:extLst>
          </p:cNvPr>
          <p:cNvGrpSpPr/>
          <p:nvPr/>
        </p:nvGrpSpPr>
        <p:grpSpPr>
          <a:xfrm>
            <a:off x="474638" y="4735584"/>
            <a:ext cx="1800200" cy="521878"/>
            <a:chOff x="2851759" y="3796461"/>
            <a:chExt cx="1800000" cy="521878"/>
          </a:xfrm>
        </p:grpSpPr>
        <p:sp>
          <p:nvSpPr>
            <p:cNvPr id="76" name="Text Placeholder 3">
              <a:extLst>
                <a:ext uri="{FF2B5EF4-FFF2-40B4-BE49-F238E27FC236}">
                  <a16:creationId xmlns="" xmlns:a16="http://schemas.microsoft.com/office/drawing/2014/main" id="{DBA86815-F525-4E68-A16B-6365D679E3CD}"/>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اسم الدكتور</a:t>
              </a:r>
              <a:endParaRPr lang="en-U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77" name="Text Placeholder 5">
              <a:extLst>
                <a:ext uri="{FF2B5EF4-FFF2-40B4-BE49-F238E27FC236}">
                  <a16:creationId xmlns="" xmlns:a16="http://schemas.microsoft.com/office/drawing/2014/main" id="{91546393-71E1-4BD4-82CC-491FB5EE7687}"/>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pic>
        <p:nvPicPr>
          <p:cNvPr id="87" name="Picture Placeholder 86">
            <a:extLst>
              <a:ext uri="{FF2B5EF4-FFF2-40B4-BE49-F238E27FC236}">
                <a16:creationId xmlns="" xmlns:a16="http://schemas.microsoft.com/office/drawing/2014/main" id="{BD1241E2-C3F2-418F-BD28-5AF09CEC6AAD}"/>
              </a:ext>
            </a:extLst>
          </p:cNvPr>
          <p:cNvPicPr>
            <a:picLocks noGrp="1" noChangeAspect="1"/>
          </p:cNvPicPr>
          <p:nvPr>
            <p:ph type="pic" idx="15"/>
          </p:nvPr>
        </p:nvPicPr>
        <p:blipFill>
          <a:blip r:embed="rId3" cstate="email">
            <a:extLst>
              <a:ext uri="{28A0092B-C50C-407E-A947-70E740481C1C}">
                <a14:useLocalDpi xmlns:a14="http://schemas.microsoft.com/office/drawing/2010/main"/>
              </a:ext>
            </a:extLst>
          </a:blip>
          <a:srcRect/>
          <a:stretch>
            <a:fillRect/>
          </a:stretch>
        </p:blipFill>
        <p:spPr/>
      </p:pic>
      <p:pic>
        <p:nvPicPr>
          <p:cNvPr id="85" name="Picture Placeholder 84">
            <a:extLst>
              <a:ext uri="{FF2B5EF4-FFF2-40B4-BE49-F238E27FC236}">
                <a16:creationId xmlns="" xmlns:a16="http://schemas.microsoft.com/office/drawing/2014/main" id="{B1CDF58B-F911-4151-AE94-EEE054A4B421}"/>
              </a:ext>
            </a:extLst>
          </p:cNvPr>
          <p:cNvPicPr>
            <a:picLocks noGrp="1" noChangeAspect="1"/>
          </p:cNvPicPr>
          <p:nvPr>
            <p:ph type="pic" idx="16"/>
          </p:nvPr>
        </p:nvPicPr>
        <p:blipFill>
          <a:blip r:embed="rId4" cstate="email">
            <a:extLst>
              <a:ext uri="{28A0092B-C50C-407E-A947-70E740481C1C}">
                <a14:useLocalDpi xmlns:a14="http://schemas.microsoft.com/office/drawing/2010/main"/>
              </a:ext>
            </a:extLst>
          </a:blip>
          <a:srcRect/>
          <a:stretch>
            <a:fillRect/>
          </a:stretch>
        </p:blipFill>
        <p:spPr/>
      </p:pic>
      <p:pic>
        <p:nvPicPr>
          <p:cNvPr id="89" name="Picture Placeholder 88">
            <a:extLst>
              <a:ext uri="{FF2B5EF4-FFF2-40B4-BE49-F238E27FC236}">
                <a16:creationId xmlns="" xmlns:a16="http://schemas.microsoft.com/office/drawing/2014/main" id="{0076818D-705F-4BE4-B27F-6AD636252E71}"/>
              </a:ext>
            </a:extLst>
          </p:cNvPr>
          <p:cNvPicPr>
            <a:picLocks noGrp="1" noChangeAspect="1"/>
          </p:cNvPicPr>
          <p:nvPr>
            <p:ph type="pic" idx="17"/>
          </p:nvPr>
        </p:nvPicPr>
        <p:blipFill>
          <a:blip r:embed="rId5" cstate="email">
            <a:extLst>
              <a:ext uri="{28A0092B-C50C-407E-A947-70E740481C1C}">
                <a14:useLocalDpi xmlns:a14="http://schemas.microsoft.com/office/drawing/2010/main"/>
              </a:ext>
            </a:extLst>
          </a:blip>
          <a:srcRect/>
          <a:stretch>
            <a:fillRect/>
          </a:stretch>
        </p:blipFill>
        <p:spPr/>
      </p:pic>
      <p:pic>
        <p:nvPicPr>
          <p:cNvPr id="83" name="Picture Placeholder 82">
            <a:extLst>
              <a:ext uri="{FF2B5EF4-FFF2-40B4-BE49-F238E27FC236}">
                <a16:creationId xmlns="" xmlns:a16="http://schemas.microsoft.com/office/drawing/2014/main" id="{A640B64F-2321-4EA3-89A2-DC97BA9DEE95}"/>
              </a:ext>
            </a:extLst>
          </p:cNvPr>
          <p:cNvPicPr>
            <a:picLocks noGrp="1" noChangeAspect="1"/>
          </p:cNvPicPr>
          <p:nvPr>
            <p:ph type="pic" idx="18"/>
          </p:nvPr>
        </p:nvPicPr>
        <p:blipFill>
          <a:blip r:embed="rId6" cstate="email">
            <a:extLst>
              <a:ext uri="{28A0092B-C50C-407E-A947-70E740481C1C}">
                <a14:useLocalDpi xmlns:a14="http://schemas.microsoft.com/office/drawing/2010/main"/>
              </a:ext>
            </a:extLst>
          </a:blip>
          <a:srcRect/>
          <a:stretch>
            <a:fillRect/>
          </a:stretch>
        </p:blipFill>
        <p:spPr/>
      </p:pic>
      <p:sp>
        <p:nvSpPr>
          <p:cNvPr id="19" name="Freeform 31">
            <a:extLst>
              <a:ext uri="{FF2B5EF4-FFF2-40B4-BE49-F238E27FC236}">
                <a16:creationId xmlns="" xmlns:a16="http://schemas.microsoft.com/office/drawing/2014/main" id="{821E2691-0952-4213-BAC5-FD64FA83A1AD}"/>
              </a:ext>
            </a:extLst>
          </p:cNvPr>
          <p:cNvSpPr>
            <a:spLocks/>
          </p:cNvSpPr>
          <p:nvPr/>
        </p:nvSpPr>
        <p:spPr bwMode="auto">
          <a:xfrm flipH="1">
            <a:off x="9561447" y="628734"/>
            <a:ext cx="1045202" cy="1416816"/>
          </a:xfrm>
          <a:custGeom>
            <a:avLst/>
            <a:gdLst>
              <a:gd name="T0" fmla="*/ 189 w 515"/>
              <a:gd name="T1" fmla="*/ 755 h 755"/>
              <a:gd name="T2" fmla="*/ 0 w 515"/>
              <a:gd name="T3" fmla="*/ 755 h 755"/>
              <a:gd name="T4" fmla="*/ 0 w 515"/>
              <a:gd name="T5" fmla="*/ 0 h 755"/>
              <a:gd name="T6" fmla="*/ 515 w 515"/>
              <a:gd name="T7" fmla="*/ 0 h 755"/>
              <a:gd name="T8" fmla="*/ 515 w 515"/>
              <a:gd name="T9" fmla="*/ 234 h 755"/>
              <a:gd name="T10" fmla="*/ 457 w 515"/>
              <a:gd name="T11" fmla="*/ 234 h 755"/>
              <a:gd name="T12" fmla="*/ 457 w 515"/>
              <a:gd name="T13" fmla="*/ 58 h 755"/>
              <a:gd name="T14" fmla="*/ 57 w 515"/>
              <a:gd name="T15" fmla="*/ 58 h 755"/>
              <a:gd name="T16" fmla="*/ 57 w 515"/>
              <a:gd name="T17" fmla="*/ 697 h 755"/>
              <a:gd name="T18" fmla="*/ 189 w 515"/>
              <a:gd name="T19" fmla="*/ 697 h 755"/>
              <a:gd name="T20" fmla="*/ 189 w 515"/>
              <a:gd name="T21" fmla="*/ 75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5" h="755">
                <a:moveTo>
                  <a:pt x="189" y="755"/>
                </a:moveTo>
                <a:lnTo>
                  <a:pt x="0" y="755"/>
                </a:lnTo>
                <a:lnTo>
                  <a:pt x="0" y="0"/>
                </a:lnTo>
                <a:lnTo>
                  <a:pt x="515" y="0"/>
                </a:lnTo>
                <a:lnTo>
                  <a:pt x="515" y="234"/>
                </a:lnTo>
                <a:lnTo>
                  <a:pt x="457" y="234"/>
                </a:lnTo>
                <a:lnTo>
                  <a:pt x="457" y="58"/>
                </a:lnTo>
                <a:lnTo>
                  <a:pt x="57" y="58"/>
                </a:lnTo>
                <a:lnTo>
                  <a:pt x="57" y="697"/>
                </a:lnTo>
                <a:lnTo>
                  <a:pt x="189" y="697"/>
                </a:lnTo>
                <a:lnTo>
                  <a:pt x="189" y="755"/>
                </a:lnTo>
                <a:close/>
              </a:path>
            </a:pathLst>
          </a:custGeom>
          <a:solidFill>
            <a:srgbClr val="92E3FC">
              <a:alpha val="86000"/>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233933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500"/>
                                        <p:tgtEl>
                                          <p:spTgt spid="85"/>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500"/>
                                        <p:tgtEl>
                                          <p:spTgt spid="69"/>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10" presetClass="entr" presetSubtype="0" fill="hold" nodeType="after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500"/>
                                        <p:tgtEl>
                                          <p:spTgt spid="87"/>
                                        </p:tgtEl>
                                      </p:cBhvr>
                                    </p:animEffect>
                                  </p:childTnLst>
                                </p:cTn>
                              </p:par>
                            </p:childTnLst>
                          </p:cTn>
                        </p:par>
                        <p:par>
                          <p:cTn id="50" fill="hold">
                            <p:stCondLst>
                              <p:cond delay="6500"/>
                            </p:stCondLst>
                            <p:childTnLst>
                              <p:par>
                                <p:cTn id="51" presetID="10" presetClass="entr" presetSubtype="0"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fade">
                                      <p:cBhvr>
                                        <p:cTn id="53" dur="500"/>
                                        <p:tgtEl>
                                          <p:spTgt spid="72"/>
                                        </p:tgtEl>
                                      </p:cBhvr>
                                    </p:animEffect>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10" presetClass="entr" presetSubtype="0"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par>
                          <p:cTn id="64" fill="hold">
                            <p:stCondLst>
                              <p:cond delay="8500"/>
                            </p:stCondLst>
                            <p:childTnLst>
                              <p:par>
                                <p:cTn id="65" presetID="10"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0" grpId="0" animBg="1"/>
      <p:bldP spid="21" grpId="0" animBg="1"/>
      <p:bldP spid="22" grpId="0" animBg="1"/>
      <p:bldP spid="23"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 xmlns:a16="http://schemas.microsoft.com/office/drawing/2014/main" id="{B044912B-E606-4658-85F3-1BA9EA297470}"/>
              </a:ext>
            </a:extLst>
          </p:cNvPr>
          <p:cNvPicPr>
            <a:picLocks noGrp="1" noChangeAspect="1"/>
          </p:cNvPicPr>
          <p:nvPr>
            <p:ph type="pic" idx="12"/>
          </p:nvPr>
        </p:nvPicPr>
        <p:blipFill>
          <a:blip r:embed="rId3">
            <a:extLst>
              <a:ext uri="{28A0092B-C50C-407E-A947-70E740481C1C}">
                <a14:useLocalDpi xmlns:a14="http://schemas.microsoft.com/office/drawing/2010/main" val="0"/>
              </a:ext>
            </a:extLst>
          </a:blip>
          <a:srcRect t="30500" b="30500"/>
          <a:stretch>
            <a:fillRect/>
          </a:stretch>
        </p:blipFill>
        <p:spPr/>
      </p:pic>
      <p:sp>
        <p:nvSpPr>
          <p:cNvPr id="54" name="Freeform 15">
            <a:extLst>
              <a:ext uri="{FF2B5EF4-FFF2-40B4-BE49-F238E27FC236}">
                <a16:creationId xmlns="" xmlns:a16="http://schemas.microsoft.com/office/drawing/2014/main" id="{B84BBC17-BB36-45CB-82E1-E0EC25931562}"/>
              </a:ext>
            </a:extLst>
          </p:cNvPr>
          <p:cNvSpPr>
            <a:spLocks/>
          </p:cNvSpPr>
          <p:nvPr/>
        </p:nvSpPr>
        <p:spPr bwMode="auto">
          <a:xfrm>
            <a:off x="9056411" y="180852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5" name="Freeform 15">
            <a:extLst>
              <a:ext uri="{FF2B5EF4-FFF2-40B4-BE49-F238E27FC236}">
                <a16:creationId xmlns="" xmlns:a16="http://schemas.microsoft.com/office/drawing/2014/main" id="{C893B26E-C568-4541-8CD1-6A026541B74F}"/>
              </a:ext>
            </a:extLst>
          </p:cNvPr>
          <p:cNvSpPr>
            <a:spLocks/>
          </p:cNvSpPr>
          <p:nvPr/>
        </p:nvSpPr>
        <p:spPr bwMode="auto">
          <a:xfrm>
            <a:off x="6355552" y="180852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6" name="Freeform 15">
            <a:extLst>
              <a:ext uri="{FF2B5EF4-FFF2-40B4-BE49-F238E27FC236}">
                <a16:creationId xmlns="" xmlns:a16="http://schemas.microsoft.com/office/drawing/2014/main" id="{5F9E4168-CE39-4D40-8F8C-C5AF447425AE}"/>
              </a:ext>
            </a:extLst>
          </p:cNvPr>
          <p:cNvSpPr>
            <a:spLocks/>
          </p:cNvSpPr>
          <p:nvPr/>
        </p:nvSpPr>
        <p:spPr bwMode="auto">
          <a:xfrm>
            <a:off x="3692163" y="180852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7" name="Freeform 15">
            <a:extLst>
              <a:ext uri="{FF2B5EF4-FFF2-40B4-BE49-F238E27FC236}">
                <a16:creationId xmlns="" xmlns:a16="http://schemas.microsoft.com/office/drawing/2014/main" id="{4C38C09A-D896-46DC-BFF0-2D05055B478E}"/>
              </a:ext>
            </a:extLst>
          </p:cNvPr>
          <p:cNvSpPr>
            <a:spLocks/>
          </p:cNvSpPr>
          <p:nvPr/>
        </p:nvSpPr>
        <p:spPr bwMode="auto">
          <a:xfrm>
            <a:off x="984414" y="180852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889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pPr rtl="0"/>
            <a:endParaRPr lang="en-US">
              <a:latin typeface="Open Sans" panose="020B0606030504020204" pitchFamily="34" charset="0"/>
              <a:ea typeface="Open Sans" panose="020B0606030504020204" pitchFamily="34" charset="0"/>
              <a:cs typeface="Open Sans" panose="020B0606030504020204" pitchFamily="34" charset="0"/>
            </a:endParaRPr>
          </a:p>
        </p:txBody>
      </p:sp>
      <p:pic>
        <p:nvPicPr>
          <p:cNvPr id="25" name="Picture Placeholder 24">
            <a:extLst>
              <a:ext uri="{FF2B5EF4-FFF2-40B4-BE49-F238E27FC236}">
                <a16:creationId xmlns="" xmlns:a16="http://schemas.microsoft.com/office/drawing/2014/main" id="{405040CA-2D5C-4911-99E4-844C0DAB3CF4}"/>
              </a:ext>
            </a:extLst>
          </p:cNvPr>
          <p:cNvPicPr>
            <a:picLocks noGrp="1" noChangeAspect="1"/>
          </p:cNvPicPr>
          <p:nvPr>
            <p:ph type="pic" idx="15"/>
          </p:nvPr>
        </p:nvPicPr>
        <p:blipFill>
          <a:blip r:embed="rId4" cstate="email">
            <a:extLst>
              <a:ext uri="{28A0092B-C50C-407E-A947-70E740481C1C}">
                <a14:useLocalDpi xmlns:a14="http://schemas.microsoft.com/office/drawing/2010/main"/>
              </a:ext>
            </a:extLst>
          </a:blip>
          <a:srcRect/>
          <a:stretch>
            <a:fillRect/>
          </a:stretch>
        </p:blipFill>
        <p:spPr/>
      </p:pic>
      <p:pic>
        <p:nvPicPr>
          <p:cNvPr id="27" name="Picture Placeholder 26">
            <a:extLst>
              <a:ext uri="{FF2B5EF4-FFF2-40B4-BE49-F238E27FC236}">
                <a16:creationId xmlns="" xmlns:a16="http://schemas.microsoft.com/office/drawing/2014/main" id="{B7C16D28-267E-4FC2-AAC3-F247AD0FC20F}"/>
              </a:ext>
            </a:extLst>
          </p:cNvPr>
          <p:cNvPicPr>
            <a:picLocks noGrp="1" noChangeAspect="1"/>
          </p:cNvPicPr>
          <p:nvPr>
            <p:ph type="pic" idx="16"/>
          </p:nvPr>
        </p:nvPicPr>
        <p:blipFill rotWithShape="1">
          <a:blip r:embed="rId5" cstate="email">
            <a:extLst>
              <a:ext uri="{28A0092B-C50C-407E-A947-70E740481C1C}">
                <a14:useLocalDpi xmlns:a14="http://schemas.microsoft.com/office/drawing/2010/main"/>
              </a:ext>
            </a:extLst>
          </a:blip>
          <a:srcRect t="-592"/>
          <a:stretch/>
        </p:blipFill>
        <p:spPr>
          <a:xfrm>
            <a:off x="6368042" y="2078267"/>
            <a:ext cx="2060498" cy="2054849"/>
          </a:xfrm>
        </p:spPr>
      </p:pic>
      <p:pic>
        <p:nvPicPr>
          <p:cNvPr id="33" name="Picture Placeholder 32">
            <a:extLst>
              <a:ext uri="{FF2B5EF4-FFF2-40B4-BE49-F238E27FC236}">
                <a16:creationId xmlns="" xmlns:a16="http://schemas.microsoft.com/office/drawing/2014/main" id="{885B8359-F286-4AAB-8038-6C1B79AF290C}"/>
              </a:ext>
            </a:extLst>
          </p:cNvPr>
          <p:cNvPicPr>
            <a:picLocks noGrp="1" noChangeAspect="1"/>
          </p:cNvPicPr>
          <p:nvPr>
            <p:ph type="pic" idx="17"/>
          </p:nvPr>
        </p:nvPicPr>
        <p:blipFill>
          <a:blip r:embed="rId6" cstate="email">
            <a:extLst>
              <a:ext uri="{28A0092B-C50C-407E-A947-70E740481C1C}">
                <a14:useLocalDpi xmlns:a14="http://schemas.microsoft.com/office/drawing/2010/main"/>
              </a:ext>
            </a:extLst>
          </a:blip>
          <a:srcRect/>
          <a:stretch>
            <a:fillRect/>
          </a:stretch>
        </p:blipFill>
        <p:spPr/>
      </p:pic>
      <p:pic>
        <p:nvPicPr>
          <p:cNvPr id="35" name="Picture Placeholder 34">
            <a:extLst>
              <a:ext uri="{FF2B5EF4-FFF2-40B4-BE49-F238E27FC236}">
                <a16:creationId xmlns="" xmlns:a16="http://schemas.microsoft.com/office/drawing/2014/main" id="{F6FC7C3A-0DEC-4AC8-B4DE-F1E350E8CA78}"/>
              </a:ext>
            </a:extLst>
          </p:cNvPr>
          <p:cNvPicPr>
            <a:picLocks noGrp="1" noChangeAspect="1"/>
          </p:cNvPicPr>
          <p:nvPr>
            <p:ph type="pic" idx="18"/>
          </p:nvPr>
        </p:nvPicPr>
        <p:blipFill rotWithShape="1">
          <a:blip r:embed="rId7" cstate="email">
            <a:extLst>
              <a:ext uri="{28A0092B-C50C-407E-A947-70E740481C1C}">
                <a14:useLocalDpi xmlns:a14="http://schemas.microsoft.com/office/drawing/2010/main"/>
              </a:ext>
            </a:extLst>
          </a:blip>
          <a:srcRect/>
          <a:stretch/>
        </p:blipFill>
        <p:spPr>
          <a:xfrm>
            <a:off x="996904" y="2078267"/>
            <a:ext cx="2060498" cy="2054849"/>
          </a:xfrm>
        </p:spPr>
      </p:pic>
      <p:grpSp>
        <p:nvGrpSpPr>
          <p:cNvPr id="7" name="Group 6">
            <a:extLst>
              <a:ext uri="{FF2B5EF4-FFF2-40B4-BE49-F238E27FC236}">
                <a16:creationId xmlns="" xmlns:a16="http://schemas.microsoft.com/office/drawing/2014/main" id="{7468A204-DD31-41A5-959F-B63AA764DAD6}"/>
              </a:ext>
            </a:extLst>
          </p:cNvPr>
          <p:cNvGrpSpPr/>
          <p:nvPr/>
        </p:nvGrpSpPr>
        <p:grpSpPr>
          <a:xfrm>
            <a:off x="1154503" y="5126531"/>
            <a:ext cx="1800400" cy="862223"/>
            <a:chOff x="1154503" y="5126531"/>
            <a:chExt cx="1800400" cy="862223"/>
          </a:xfrm>
        </p:grpSpPr>
        <p:grpSp>
          <p:nvGrpSpPr>
            <p:cNvPr id="47" name="Group 11">
              <a:extLst>
                <a:ext uri="{FF2B5EF4-FFF2-40B4-BE49-F238E27FC236}">
                  <a16:creationId xmlns="" xmlns:a16="http://schemas.microsoft.com/office/drawing/2014/main" id="{B682A6B1-DF7A-4872-831D-859BDC12E4D5}"/>
                </a:ext>
              </a:extLst>
            </p:cNvPr>
            <p:cNvGrpSpPr/>
            <p:nvPr/>
          </p:nvGrpSpPr>
          <p:grpSpPr>
            <a:xfrm>
              <a:off x="1154603" y="5126531"/>
              <a:ext cx="1800200" cy="521878"/>
              <a:chOff x="2851759" y="3796461"/>
              <a:chExt cx="1800000" cy="521878"/>
            </a:xfrm>
          </p:grpSpPr>
          <p:sp>
            <p:nvSpPr>
              <p:cNvPr id="48" name="Text Placeholder 3">
                <a:extLst>
                  <a:ext uri="{FF2B5EF4-FFF2-40B4-BE49-F238E27FC236}">
                    <a16:creationId xmlns="" xmlns:a16="http://schemas.microsoft.com/office/drawing/2014/main" id="{9A6F0062-7B40-4F13-B153-1871C689AB6C}"/>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b="1" dirty="0">
                    <a:solidFill>
                      <a:schemeClr val="tx1">
                        <a:lumMod val="75000"/>
                        <a:lumOff val="25000"/>
                      </a:schemeClr>
                    </a:solidFill>
                    <a:latin typeface="Neo Sans Arabic" panose="020B0504030504040204" pitchFamily="34" charset="-78"/>
                    <a:cs typeface="Neo Sans Arabic" panose="020B0504030504040204" pitchFamily="34" charset="-78"/>
                  </a:rPr>
                  <a:t>اسم الدكتور</a:t>
                </a:r>
                <a:endParaRPr lang="en-US" sz="14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49" name="Text Placeholder 5">
                <a:extLst>
                  <a:ext uri="{FF2B5EF4-FFF2-40B4-BE49-F238E27FC236}">
                    <a16:creationId xmlns="" xmlns:a16="http://schemas.microsoft.com/office/drawing/2014/main" id="{94E2B342-3425-419F-8243-160DEDEA791A}"/>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sp>
          <p:nvSpPr>
            <p:cNvPr id="50" name="TextBox 49">
              <a:extLst>
                <a:ext uri="{FF2B5EF4-FFF2-40B4-BE49-F238E27FC236}">
                  <a16:creationId xmlns="" xmlns:a16="http://schemas.microsoft.com/office/drawing/2014/main" id="{73338617-1906-4A69-9255-86BFC55F0439}"/>
                </a:ext>
              </a:extLst>
            </p:cNvPr>
            <p:cNvSpPr txBox="1"/>
            <p:nvPr/>
          </p:nvSpPr>
          <p:spPr>
            <a:xfrm>
              <a:off x="1154503" y="5711755"/>
              <a:ext cx="1800400" cy="276999"/>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شهادات وتخصصات أخرى</a:t>
              </a:r>
              <a:endParaRPr lang="en-US" altLang="ko-KR" sz="12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grpSp>
        <p:nvGrpSpPr>
          <p:cNvPr id="6" name="Group 5">
            <a:extLst>
              <a:ext uri="{FF2B5EF4-FFF2-40B4-BE49-F238E27FC236}">
                <a16:creationId xmlns="" xmlns:a16="http://schemas.microsoft.com/office/drawing/2014/main" id="{26D1E18E-DD0E-4037-864E-AA0272858634}"/>
              </a:ext>
            </a:extLst>
          </p:cNvPr>
          <p:cNvGrpSpPr/>
          <p:nvPr/>
        </p:nvGrpSpPr>
        <p:grpSpPr>
          <a:xfrm>
            <a:off x="3842872" y="5126531"/>
            <a:ext cx="1800400" cy="862223"/>
            <a:chOff x="3842872" y="5126531"/>
            <a:chExt cx="1800400" cy="862223"/>
          </a:xfrm>
        </p:grpSpPr>
        <p:grpSp>
          <p:nvGrpSpPr>
            <p:cNvPr id="51" name="Group 15">
              <a:extLst>
                <a:ext uri="{FF2B5EF4-FFF2-40B4-BE49-F238E27FC236}">
                  <a16:creationId xmlns="" xmlns:a16="http://schemas.microsoft.com/office/drawing/2014/main" id="{C2066E4E-310F-4726-952E-9D03B24E5421}"/>
                </a:ext>
              </a:extLst>
            </p:cNvPr>
            <p:cNvGrpSpPr/>
            <p:nvPr/>
          </p:nvGrpSpPr>
          <p:grpSpPr>
            <a:xfrm>
              <a:off x="3842972" y="5126531"/>
              <a:ext cx="1800200" cy="521878"/>
              <a:chOff x="2851759" y="3796461"/>
              <a:chExt cx="1800000" cy="521878"/>
            </a:xfrm>
          </p:grpSpPr>
          <p:sp>
            <p:nvSpPr>
              <p:cNvPr id="52" name="Text Placeholder 3">
                <a:extLst>
                  <a:ext uri="{FF2B5EF4-FFF2-40B4-BE49-F238E27FC236}">
                    <a16:creationId xmlns="" xmlns:a16="http://schemas.microsoft.com/office/drawing/2014/main" id="{D2435410-E46B-479E-A7EA-2A27D65D5141}"/>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b="1" dirty="0">
                    <a:solidFill>
                      <a:schemeClr val="tx1">
                        <a:lumMod val="75000"/>
                        <a:lumOff val="25000"/>
                      </a:schemeClr>
                    </a:solidFill>
                    <a:latin typeface="Neo Sans Arabic" panose="020B0504030504040204" pitchFamily="34" charset="-78"/>
                    <a:cs typeface="Neo Sans Arabic" panose="020B0504030504040204" pitchFamily="34" charset="-78"/>
                  </a:rPr>
                  <a:t>اسم الدكتور</a:t>
                </a:r>
                <a:endParaRPr lang="en-US" sz="14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53" name="Text Placeholder 5">
                <a:extLst>
                  <a:ext uri="{FF2B5EF4-FFF2-40B4-BE49-F238E27FC236}">
                    <a16:creationId xmlns="" xmlns:a16="http://schemas.microsoft.com/office/drawing/2014/main" id="{A454D1C6-94DC-469D-A102-D03EE7C893A9}"/>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sp>
          <p:nvSpPr>
            <p:cNvPr id="63" name="TextBox 62">
              <a:extLst>
                <a:ext uri="{FF2B5EF4-FFF2-40B4-BE49-F238E27FC236}">
                  <a16:creationId xmlns="" xmlns:a16="http://schemas.microsoft.com/office/drawing/2014/main" id="{DAAB2DBF-AACC-40CC-AB1A-F06AAD4493AD}"/>
                </a:ext>
              </a:extLst>
            </p:cNvPr>
            <p:cNvSpPr txBox="1"/>
            <p:nvPr/>
          </p:nvSpPr>
          <p:spPr>
            <a:xfrm>
              <a:off x="3842872" y="5711755"/>
              <a:ext cx="1800400" cy="276999"/>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شهادات وتخصصات أخرى</a:t>
              </a:r>
              <a:endParaRPr lang="en-US" altLang="ko-KR" sz="12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grpSp>
        <p:nvGrpSpPr>
          <p:cNvPr id="5" name="Group 4">
            <a:extLst>
              <a:ext uri="{FF2B5EF4-FFF2-40B4-BE49-F238E27FC236}">
                <a16:creationId xmlns="" xmlns:a16="http://schemas.microsoft.com/office/drawing/2014/main" id="{55785ED3-3BD6-4B0D-946B-EB5AA6CBB93E}"/>
              </a:ext>
            </a:extLst>
          </p:cNvPr>
          <p:cNvGrpSpPr/>
          <p:nvPr/>
        </p:nvGrpSpPr>
        <p:grpSpPr>
          <a:xfrm>
            <a:off x="6531241" y="5126531"/>
            <a:ext cx="1800400" cy="862223"/>
            <a:chOff x="6531241" y="5126531"/>
            <a:chExt cx="1800400" cy="862223"/>
          </a:xfrm>
        </p:grpSpPr>
        <p:grpSp>
          <p:nvGrpSpPr>
            <p:cNvPr id="71" name="Group 19">
              <a:extLst>
                <a:ext uri="{FF2B5EF4-FFF2-40B4-BE49-F238E27FC236}">
                  <a16:creationId xmlns="" xmlns:a16="http://schemas.microsoft.com/office/drawing/2014/main" id="{EC86C5F1-F7F5-4873-A80B-6816C2022DE7}"/>
                </a:ext>
              </a:extLst>
            </p:cNvPr>
            <p:cNvGrpSpPr/>
            <p:nvPr/>
          </p:nvGrpSpPr>
          <p:grpSpPr>
            <a:xfrm>
              <a:off x="6531341" y="5126531"/>
              <a:ext cx="1800200" cy="521878"/>
              <a:chOff x="2851759" y="3796461"/>
              <a:chExt cx="1800000" cy="521878"/>
            </a:xfrm>
          </p:grpSpPr>
          <p:sp>
            <p:nvSpPr>
              <p:cNvPr id="72" name="Text Placeholder 3">
                <a:extLst>
                  <a:ext uri="{FF2B5EF4-FFF2-40B4-BE49-F238E27FC236}">
                    <a16:creationId xmlns="" xmlns:a16="http://schemas.microsoft.com/office/drawing/2014/main" id="{A3C5B6D6-9DA1-4E40-B495-BC88A2CCFA73}"/>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b="1" dirty="0">
                    <a:solidFill>
                      <a:schemeClr val="tx1">
                        <a:lumMod val="75000"/>
                        <a:lumOff val="25000"/>
                      </a:schemeClr>
                    </a:solidFill>
                    <a:latin typeface="Neo Sans Arabic" panose="020B0504030504040204" pitchFamily="34" charset="-78"/>
                    <a:cs typeface="Neo Sans Arabic" panose="020B0504030504040204" pitchFamily="34" charset="-78"/>
                  </a:rPr>
                  <a:t>اسم الدكتور</a:t>
                </a:r>
                <a:endParaRPr lang="en-US" sz="14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73" name="Text Placeholder 5">
                <a:extLst>
                  <a:ext uri="{FF2B5EF4-FFF2-40B4-BE49-F238E27FC236}">
                    <a16:creationId xmlns="" xmlns:a16="http://schemas.microsoft.com/office/drawing/2014/main" id="{39DB6430-840A-4A9F-8FE8-FD3AEFA0E8EC}"/>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sp>
          <p:nvSpPr>
            <p:cNvPr id="74" name="TextBox 73">
              <a:extLst>
                <a:ext uri="{FF2B5EF4-FFF2-40B4-BE49-F238E27FC236}">
                  <a16:creationId xmlns="" xmlns:a16="http://schemas.microsoft.com/office/drawing/2014/main" id="{F296D4EE-906B-4A1E-A7C1-478417E52731}"/>
                </a:ext>
              </a:extLst>
            </p:cNvPr>
            <p:cNvSpPr txBox="1"/>
            <p:nvPr/>
          </p:nvSpPr>
          <p:spPr>
            <a:xfrm>
              <a:off x="6531241" y="5711755"/>
              <a:ext cx="1800400" cy="276999"/>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شهادات وتخصصات أخرى</a:t>
              </a:r>
              <a:endParaRPr lang="en-US" altLang="ko-KR" sz="12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grpSp>
        <p:nvGrpSpPr>
          <p:cNvPr id="4" name="Group 3">
            <a:extLst>
              <a:ext uri="{FF2B5EF4-FFF2-40B4-BE49-F238E27FC236}">
                <a16:creationId xmlns="" xmlns:a16="http://schemas.microsoft.com/office/drawing/2014/main" id="{F11845E7-D33E-422B-A96F-CE7F928792E8}"/>
              </a:ext>
            </a:extLst>
          </p:cNvPr>
          <p:cNvGrpSpPr/>
          <p:nvPr/>
        </p:nvGrpSpPr>
        <p:grpSpPr>
          <a:xfrm>
            <a:off x="9219611" y="5126531"/>
            <a:ext cx="1800400" cy="862223"/>
            <a:chOff x="9219611" y="5126531"/>
            <a:chExt cx="1800400" cy="862223"/>
          </a:xfrm>
        </p:grpSpPr>
        <p:grpSp>
          <p:nvGrpSpPr>
            <p:cNvPr id="75" name="Group 36">
              <a:extLst>
                <a:ext uri="{FF2B5EF4-FFF2-40B4-BE49-F238E27FC236}">
                  <a16:creationId xmlns="" xmlns:a16="http://schemas.microsoft.com/office/drawing/2014/main" id="{6167918B-2F0B-4210-86B7-9E0F390A940C}"/>
                </a:ext>
              </a:extLst>
            </p:cNvPr>
            <p:cNvGrpSpPr/>
            <p:nvPr/>
          </p:nvGrpSpPr>
          <p:grpSpPr>
            <a:xfrm>
              <a:off x="9219711" y="5126531"/>
              <a:ext cx="1800200" cy="521878"/>
              <a:chOff x="2851759" y="3796461"/>
              <a:chExt cx="1800000" cy="521878"/>
            </a:xfrm>
          </p:grpSpPr>
          <p:sp>
            <p:nvSpPr>
              <p:cNvPr id="76" name="Text Placeholder 3">
                <a:extLst>
                  <a:ext uri="{FF2B5EF4-FFF2-40B4-BE49-F238E27FC236}">
                    <a16:creationId xmlns="" xmlns:a16="http://schemas.microsoft.com/office/drawing/2014/main" id="{367CB5F5-8272-458B-990B-22C98427E4E5}"/>
                  </a:ext>
                </a:extLst>
              </p:cNvPr>
              <p:cNvSpPr txBox="1">
                <a:spLocks/>
              </p:cNvSpPr>
              <p:nvPr/>
            </p:nvSpPr>
            <p:spPr>
              <a:xfrm>
                <a:off x="2851759" y="3796461"/>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sz="1400" b="1" dirty="0">
                    <a:solidFill>
                      <a:schemeClr val="tx1">
                        <a:lumMod val="75000"/>
                        <a:lumOff val="25000"/>
                      </a:schemeClr>
                    </a:solidFill>
                    <a:latin typeface="Neo Sans Arabic" panose="020B0504030504040204" pitchFamily="34" charset="-78"/>
                    <a:cs typeface="Neo Sans Arabic" panose="020B0504030504040204" pitchFamily="34" charset="-78"/>
                  </a:rPr>
                  <a:t>اسم الدكتور</a:t>
                </a:r>
                <a:endParaRPr lang="en-US" sz="14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77" name="Text Placeholder 5">
                <a:extLst>
                  <a:ext uri="{FF2B5EF4-FFF2-40B4-BE49-F238E27FC236}">
                    <a16:creationId xmlns="" xmlns:a16="http://schemas.microsoft.com/office/drawing/2014/main" id="{0FF07550-B55C-4390-9369-AD2C971942D8}"/>
                  </a:ext>
                </a:extLst>
              </p:cNvPr>
              <p:cNvSpPr txBox="1">
                <a:spLocks/>
              </p:cNvSpPr>
              <p:nvPr/>
            </p:nvSpPr>
            <p:spPr>
              <a:xfrm>
                <a:off x="2851759" y="4086246"/>
                <a:ext cx="18000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A" altLang="ko-KR" sz="1200" dirty="0">
                    <a:solidFill>
                      <a:schemeClr val="accent1"/>
                    </a:solidFill>
                    <a:latin typeface="Neo Sans Arabic" panose="020B0504030504040204" pitchFamily="34" charset="-78"/>
                    <a:cs typeface="Neo Sans Arabic" panose="020B0504030504040204" pitchFamily="34" charset="-78"/>
                  </a:rPr>
                  <a:t>اسم التخصص</a:t>
                </a:r>
                <a:endParaRPr lang="en-US" altLang="ko-KR" sz="1200" dirty="0">
                  <a:solidFill>
                    <a:schemeClr val="accent1"/>
                  </a:solidFill>
                  <a:latin typeface="Neo Sans Arabic" panose="020B0504030504040204" pitchFamily="34" charset="-78"/>
                  <a:cs typeface="Neo Sans Arabic" panose="020B0504030504040204" pitchFamily="34" charset="-78"/>
                </a:endParaRPr>
              </a:p>
            </p:txBody>
          </p:sp>
        </p:grpSp>
        <p:sp>
          <p:nvSpPr>
            <p:cNvPr id="78" name="TextBox 77">
              <a:extLst>
                <a:ext uri="{FF2B5EF4-FFF2-40B4-BE49-F238E27FC236}">
                  <a16:creationId xmlns="" xmlns:a16="http://schemas.microsoft.com/office/drawing/2014/main" id="{B70BC733-0834-415E-9ED4-79BF13DE21EF}"/>
                </a:ext>
              </a:extLst>
            </p:cNvPr>
            <p:cNvSpPr txBox="1"/>
            <p:nvPr/>
          </p:nvSpPr>
          <p:spPr>
            <a:xfrm>
              <a:off x="9219611" y="5711755"/>
              <a:ext cx="1800400" cy="276999"/>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شهادات وتخصصات أخرى</a:t>
              </a:r>
              <a:endParaRPr lang="en-US" altLang="ko-KR" sz="12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grpSp>
        <p:nvGrpSpPr>
          <p:cNvPr id="16" name="Group 15">
            <a:extLst>
              <a:ext uri="{FF2B5EF4-FFF2-40B4-BE49-F238E27FC236}">
                <a16:creationId xmlns="" xmlns:a16="http://schemas.microsoft.com/office/drawing/2014/main" id="{340E7948-F8FE-46B8-8FE0-28638E11A277}"/>
              </a:ext>
            </a:extLst>
          </p:cNvPr>
          <p:cNvGrpSpPr/>
          <p:nvPr/>
        </p:nvGrpSpPr>
        <p:grpSpPr>
          <a:xfrm>
            <a:off x="1694703" y="4208559"/>
            <a:ext cx="720000" cy="720000"/>
            <a:chOff x="1694703" y="4208559"/>
            <a:chExt cx="720000" cy="720000"/>
          </a:xfrm>
        </p:grpSpPr>
        <p:sp>
          <p:nvSpPr>
            <p:cNvPr id="12" name="Oval 11"/>
            <p:cNvSpPr/>
            <p:nvPr/>
          </p:nvSpPr>
          <p:spPr>
            <a:xfrm>
              <a:off x="1694703" y="4208559"/>
              <a:ext cx="720000" cy="720000"/>
            </a:xfrm>
            <a:prstGeom prst="ellipse">
              <a:avLst/>
            </a:pr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sp>
          <p:nvSpPr>
            <p:cNvPr id="82" name="Freeform 47">
              <a:extLst>
                <a:ext uri="{FF2B5EF4-FFF2-40B4-BE49-F238E27FC236}">
                  <a16:creationId xmlns="" xmlns:a16="http://schemas.microsoft.com/office/drawing/2014/main" id="{DDDF17D1-5793-44E1-974B-970467987FAB}"/>
                </a:ext>
              </a:extLst>
            </p:cNvPr>
            <p:cNvSpPr>
              <a:spLocks noChangeAspect="1"/>
            </p:cNvSpPr>
            <p:nvPr/>
          </p:nvSpPr>
          <p:spPr>
            <a:xfrm>
              <a:off x="1841828" y="4306138"/>
              <a:ext cx="444891" cy="444621"/>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8" name="Group 7">
            <a:extLst>
              <a:ext uri="{FF2B5EF4-FFF2-40B4-BE49-F238E27FC236}">
                <a16:creationId xmlns="" xmlns:a16="http://schemas.microsoft.com/office/drawing/2014/main" id="{C0F882CA-F3F8-49D9-87D9-6E688A299AD8}"/>
              </a:ext>
            </a:extLst>
          </p:cNvPr>
          <p:cNvGrpSpPr/>
          <p:nvPr/>
        </p:nvGrpSpPr>
        <p:grpSpPr>
          <a:xfrm>
            <a:off x="9759811" y="4208559"/>
            <a:ext cx="720000" cy="720000"/>
            <a:chOff x="9759811" y="4208559"/>
            <a:chExt cx="720000" cy="720000"/>
          </a:xfrm>
        </p:grpSpPr>
        <p:sp>
          <p:nvSpPr>
            <p:cNvPr id="14" name="Oval 13"/>
            <p:cNvSpPr/>
            <p:nvPr/>
          </p:nvSpPr>
          <p:spPr>
            <a:xfrm>
              <a:off x="9759811" y="4208559"/>
              <a:ext cx="720000" cy="720000"/>
            </a:xfrm>
            <a:prstGeom prst="ellipse">
              <a:avLst/>
            </a:pr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sp>
          <p:nvSpPr>
            <p:cNvPr id="83" name="Freeform 49">
              <a:extLst>
                <a:ext uri="{FF2B5EF4-FFF2-40B4-BE49-F238E27FC236}">
                  <a16:creationId xmlns="" xmlns:a16="http://schemas.microsoft.com/office/drawing/2014/main" id="{6ECF0345-4894-49D7-AA74-6ED2EA90EB44}"/>
                </a:ext>
              </a:extLst>
            </p:cNvPr>
            <p:cNvSpPr>
              <a:spLocks noChangeAspect="1"/>
            </p:cNvSpPr>
            <p:nvPr/>
          </p:nvSpPr>
          <p:spPr>
            <a:xfrm>
              <a:off x="9916378" y="4362763"/>
              <a:ext cx="395188" cy="395188"/>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grpSp>
      <p:grpSp>
        <p:nvGrpSpPr>
          <p:cNvPr id="15" name="Group 14">
            <a:extLst>
              <a:ext uri="{FF2B5EF4-FFF2-40B4-BE49-F238E27FC236}">
                <a16:creationId xmlns="" xmlns:a16="http://schemas.microsoft.com/office/drawing/2014/main" id="{E8E4018E-C1B5-4650-9827-C9A80176E877}"/>
              </a:ext>
            </a:extLst>
          </p:cNvPr>
          <p:cNvGrpSpPr/>
          <p:nvPr/>
        </p:nvGrpSpPr>
        <p:grpSpPr>
          <a:xfrm>
            <a:off x="4383072" y="4208559"/>
            <a:ext cx="720000" cy="720000"/>
            <a:chOff x="4383072" y="4208559"/>
            <a:chExt cx="720000" cy="720000"/>
          </a:xfrm>
        </p:grpSpPr>
        <p:sp>
          <p:nvSpPr>
            <p:cNvPr id="13" name="Oval 12"/>
            <p:cNvSpPr/>
            <p:nvPr/>
          </p:nvSpPr>
          <p:spPr>
            <a:xfrm>
              <a:off x="4383072" y="4208559"/>
              <a:ext cx="720000" cy="720000"/>
            </a:xfrm>
            <a:prstGeom prst="ellipse">
              <a:avLst/>
            </a:pr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sp>
          <p:nvSpPr>
            <p:cNvPr id="84" name="Freeform 97">
              <a:extLst>
                <a:ext uri="{FF2B5EF4-FFF2-40B4-BE49-F238E27FC236}">
                  <a16:creationId xmlns="" xmlns:a16="http://schemas.microsoft.com/office/drawing/2014/main" id="{C9B50FF8-26A4-4B14-834B-8F0D0D6E3CA0}"/>
                </a:ext>
              </a:extLst>
            </p:cNvPr>
            <p:cNvSpPr>
              <a:spLocks noChangeAspect="1"/>
            </p:cNvSpPr>
            <p:nvPr/>
          </p:nvSpPr>
          <p:spPr>
            <a:xfrm>
              <a:off x="4492968" y="4438889"/>
              <a:ext cx="519558" cy="388247"/>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0" name="Group 9">
            <a:extLst>
              <a:ext uri="{FF2B5EF4-FFF2-40B4-BE49-F238E27FC236}">
                <a16:creationId xmlns="" xmlns:a16="http://schemas.microsoft.com/office/drawing/2014/main" id="{BE7FD934-57EA-434B-906F-A281346567CE}"/>
              </a:ext>
            </a:extLst>
          </p:cNvPr>
          <p:cNvGrpSpPr/>
          <p:nvPr/>
        </p:nvGrpSpPr>
        <p:grpSpPr>
          <a:xfrm>
            <a:off x="7071441" y="4208559"/>
            <a:ext cx="720000" cy="720000"/>
            <a:chOff x="7071441" y="4208559"/>
            <a:chExt cx="720000" cy="720000"/>
          </a:xfrm>
        </p:grpSpPr>
        <p:sp>
          <p:nvSpPr>
            <p:cNvPr id="11" name="Oval 10"/>
            <p:cNvSpPr/>
            <p:nvPr/>
          </p:nvSpPr>
          <p:spPr>
            <a:xfrm>
              <a:off x="7071441" y="4208559"/>
              <a:ext cx="720000" cy="720000"/>
            </a:xfrm>
            <a:prstGeom prst="ellipse">
              <a:avLst/>
            </a:pr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ko-KR" altLang="en-US">
                <a:solidFill>
                  <a:schemeClr val="tx1"/>
                </a:solidFill>
              </a:endParaRPr>
            </a:p>
          </p:txBody>
        </p:sp>
        <p:sp>
          <p:nvSpPr>
            <p:cNvPr id="85" name="Freeform 99">
              <a:extLst>
                <a:ext uri="{FF2B5EF4-FFF2-40B4-BE49-F238E27FC236}">
                  <a16:creationId xmlns="" xmlns:a16="http://schemas.microsoft.com/office/drawing/2014/main" id="{879A8744-9651-4DA1-98F9-1DF689ACF1B9}"/>
                </a:ext>
              </a:extLst>
            </p:cNvPr>
            <p:cNvSpPr>
              <a:spLocks noChangeAspect="1"/>
            </p:cNvSpPr>
            <p:nvPr/>
          </p:nvSpPr>
          <p:spPr>
            <a:xfrm>
              <a:off x="7239298" y="4375543"/>
              <a:ext cx="326255" cy="408223"/>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79" name="Group 78">
            <a:extLst>
              <a:ext uri="{FF2B5EF4-FFF2-40B4-BE49-F238E27FC236}">
                <a16:creationId xmlns="" xmlns:a16="http://schemas.microsoft.com/office/drawing/2014/main" id="{964EC5C7-3333-4E41-BCD8-C98997604FBF}"/>
              </a:ext>
            </a:extLst>
          </p:cNvPr>
          <p:cNvGrpSpPr/>
          <p:nvPr/>
        </p:nvGrpSpPr>
        <p:grpSpPr>
          <a:xfrm>
            <a:off x="2085975" y="-6349"/>
            <a:ext cx="8020050" cy="1202154"/>
            <a:chOff x="2336800" y="-6350"/>
            <a:chExt cx="7495821" cy="1374775"/>
          </a:xfrm>
        </p:grpSpPr>
        <p:sp>
          <p:nvSpPr>
            <p:cNvPr id="80" name="Freeform 7">
              <a:extLst>
                <a:ext uri="{FF2B5EF4-FFF2-40B4-BE49-F238E27FC236}">
                  <a16:creationId xmlns="" xmlns:a16="http://schemas.microsoft.com/office/drawing/2014/main" id="{894A4DE1-8E70-4088-A12E-9006949F1FD5}"/>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5">
              <a:extLst>
                <a:ext uri="{FF2B5EF4-FFF2-40B4-BE49-F238E27FC236}">
                  <a16:creationId xmlns="" xmlns:a16="http://schemas.microsoft.com/office/drawing/2014/main" id="{F59578F9-F260-4C91-BA85-C089EA4CA02C}"/>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86" name="Freeform 6">
              <a:extLst>
                <a:ext uri="{FF2B5EF4-FFF2-40B4-BE49-F238E27FC236}">
                  <a16:creationId xmlns="" xmlns:a16="http://schemas.microsoft.com/office/drawing/2014/main" id="{6227418F-3E53-42DD-BC25-F6E30643BFB0}"/>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87" name="Freeform 7">
              <a:extLst>
                <a:ext uri="{FF2B5EF4-FFF2-40B4-BE49-F238E27FC236}">
                  <a16:creationId xmlns="" xmlns:a16="http://schemas.microsoft.com/office/drawing/2014/main" id="{39B11A75-7C5F-40B5-8E82-ED3384634214}"/>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88" name="Rectangle 87">
            <a:extLst>
              <a:ext uri="{FF2B5EF4-FFF2-40B4-BE49-F238E27FC236}">
                <a16:creationId xmlns="" xmlns:a16="http://schemas.microsoft.com/office/drawing/2014/main" id="{2DD48D04-AD45-4E1B-9BB7-4AC8DB52A8D5}"/>
              </a:ext>
            </a:extLst>
          </p:cNvPr>
          <p:cNvSpPr/>
          <p:nvPr/>
        </p:nvSpPr>
        <p:spPr>
          <a:xfrm flipH="1">
            <a:off x="4734088" y="239140"/>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5729370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par>
                          <p:cTn id="54" fill="hold">
                            <p:stCondLst>
                              <p:cond delay="6500"/>
                            </p:stCondLst>
                            <p:childTnLst>
                              <p:par>
                                <p:cTn id="55" presetID="42"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8000"/>
                            </p:stCondLst>
                            <p:childTnLst>
                              <p:par>
                                <p:cTn id="65" presetID="53" presetClass="entr" presetSubtype="16"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8500"/>
                            </p:stCondLst>
                            <p:childTnLst>
                              <p:par>
                                <p:cTn id="71" presetID="10" presetClass="entr" presetSubtype="0"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childTnLst>
                                </p:cTn>
                              </p:par>
                            </p:childTnLst>
                          </p:cTn>
                        </p:par>
                        <p:par>
                          <p:cTn id="74" fill="hold">
                            <p:stCondLst>
                              <p:cond delay="9000"/>
                            </p:stCondLst>
                            <p:childTnLst>
                              <p:par>
                                <p:cTn id="75" presetID="42" presetClass="entr" presetSubtype="0"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1000"/>
                                        <p:tgtEl>
                                          <p:spTgt spid="57"/>
                                        </p:tgtEl>
                                      </p:cBhvr>
                                    </p:animEffect>
                                    <p:anim calcmode="lin" valueType="num">
                                      <p:cBhvr>
                                        <p:cTn id="78" dur="1000" fill="hold"/>
                                        <p:tgtEl>
                                          <p:spTgt spid="57"/>
                                        </p:tgtEl>
                                        <p:attrNameLst>
                                          <p:attrName>ppt_x</p:attrName>
                                        </p:attrNameLst>
                                      </p:cBhvr>
                                      <p:tavLst>
                                        <p:tav tm="0">
                                          <p:val>
                                            <p:strVal val="#ppt_x"/>
                                          </p:val>
                                        </p:tav>
                                        <p:tav tm="100000">
                                          <p:val>
                                            <p:strVal val="#ppt_x"/>
                                          </p:val>
                                        </p:tav>
                                      </p:tavLst>
                                    </p:anim>
                                    <p:anim calcmode="lin" valueType="num">
                                      <p:cBhvr>
                                        <p:cTn id="79" dur="1000" fill="hold"/>
                                        <p:tgtEl>
                                          <p:spTgt spid="57"/>
                                        </p:tgtEl>
                                        <p:attrNameLst>
                                          <p:attrName>ppt_y</p:attrName>
                                        </p:attrNameLst>
                                      </p:cBhvr>
                                      <p:tavLst>
                                        <p:tav tm="0">
                                          <p:val>
                                            <p:strVal val="#ppt_y+.1"/>
                                          </p:val>
                                        </p:tav>
                                        <p:tav tm="100000">
                                          <p:val>
                                            <p:strVal val="#ppt_y"/>
                                          </p:val>
                                        </p:tav>
                                      </p:tavLst>
                                    </p:anim>
                                  </p:childTnLst>
                                </p:cTn>
                              </p:par>
                            </p:childTnLst>
                          </p:cTn>
                        </p:par>
                        <p:par>
                          <p:cTn id="80" fill="hold">
                            <p:stCondLst>
                              <p:cond delay="10000"/>
                            </p:stCondLst>
                            <p:childTnLst>
                              <p:par>
                                <p:cTn id="81" presetID="10" presetClass="entr" presetSubtype="0"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par>
                          <p:cTn id="84" fill="hold">
                            <p:stCondLst>
                              <p:cond delay="10500"/>
                            </p:stCondLst>
                            <p:childTnLst>
                              <p:par>
                                <p:cTn id="85" presetID="53" presetClass="entr" presetSubtype="16"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Effect transition="in" filter="fade">
                                      <p:cBhvr>
                                        <p:cTn id="89" dur="500"/>
                                        <p:tgtEl>
                                          <p:spTgt spid="16"/>
                                        </p:tgtEl>
                                      </p:cBhvr>
                                    </p:animEffect>
                                  </p:childTnLst>
                                </p:cTn>
                              </p:par>
                            </p:childTnLst>
                          </p:cTn>
                        </p:par>
                        <p:par>
                          <p:cTn id="90" fill="hold">
                            <p:stCondLst>
                              <p:cond delay="11000"/>
                            </p:stCondLst>
                            <p:childTnLst>
                              <p:par>
                                <p:cTn id="91" presetID="10" presetClass="entr" presetSubtype="0" fill="hold" nodeType="after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fade">
                                      <p:cBhvr>
                                        <p:cTn id="9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21442BEA-DF11-4EDA-A46D-7F3B090BC06A}"/>
              </a:ext>
            </a:extLst>
          </p:cNvPr>
          <p:cNvGrpSpPr/>
          <p:nvPr/>
        </p:nvGrpSpPr>
        <p:grpSpPr>
          <a:xfrm>
            <a:off x="2085975" y="-6349"/>
            <a:ext cx="8020050" cy="1202154"/>
            <a:chOff x="2336800" y="-6350"/>
            <a:chExt cx="7495821" cy="1374775"/>
          </a:xfrm>
        </p:grpSpPr>
        <p:sp>
          <p:nvSpPr>
            <p:cNvPr id="4" name="Freeform 7">
              <a:extLst>
                <a:ext uri="{FF2B5EF4-FFF2-40B4-BE49-F238E27FC236}">
                  <a16:creationId xmlns="" xmlns:a16="http://schemas.microsoft.com/office/drawing/2014/main" id="{991F7DFA-41A7-48B5-AF10-6FBA056CD802}"/>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a:extLst>
                <a:ext uri="{FF2B5EF4-FFF2-40B4-BE49-F238E27FC236}">
                  <a16:creationId xmlns="" xmlns:a16="http://schemas.microsoft.com/office/drawing/2014/main" id="{FC4AD8E2-0C2E-4B51-91F9-3BC98167E278}"/>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 xmlns:a16="http://schemas.microsoft.com/office/drawing/2014/main" id="{7A6D8F72-0B4D-401A-90DE-71F34E7B3F9B}"/>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 xmlns:a16="http://schemas.microsoft.com/office/drawing/2014/main" id="{C5ABF88E-8F6C-4DD3-A62A-4D63E3E43E9C}"/>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9" name="Rectangle 8">
            <a:extLst>
              <a:ext uri="{FF2B5EF4-FFF2-40B4-BE49-F238E27FC236}">
                <a16:creationId xmlns="" xmlns:a16="http://schemas.microsoft.com/office/drawing/2014/main" id="{3B9FAA58-D660-4BAA-BC48-6B93BE82F567}"/>
              </a:ext>
            </a:extLst>
          </p:cNvPr>
          <p:cNvSpPr/>
          <p:nvPr/>
        </p:nvSpPr>
        <p:spPr>
          <a:xfrm flipH="1">
            <a:off x="4734088" y="239140"/>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grpSp>
        <p:nvGrpSpPr>
          <p:cNvPr id="10" name="Group 9">
            <a:extLst>
              <a:ext uri="{FF2B5EF4-FFF2-40B4-BE49-F238E27FC236}">
                <a16:creationId xmlns="" xmlns:a16="http://schemas.microsoft.com/office/drawing/2014/main" id="{3E24906B-3C75-4FE8-8293-E578567F6D25}"/>
              </a:ext>
            </a:extLst>
          </p:cNvPr>
          <p:cNvGrpSpPr/>
          <p:nvPr/>
        </p:nvGrpSpPr>
        <p:grpSpPr>
          <a:xfrm flipH="1">
            <a:off x="9850303" y="742750"/>
            <a:ext cx="1574276" cy="2011520"/>
            <a:chOff x="563580" y="742750"/>
            <a:chExt cx="1574276" cy="2011520"/>
          </a:xfrm>
        </p:grpSpPr>
        <p:sp>
          <p:nvSpPr>
            <p:cNvPr id="11" name="Freeform: Shape 10">
              <a:extLst>
                <a:ext uri="{FF2B5EF4-FFF2-40B4-BE49-F238E27FC236}">
                  <a16:creationId xmlns="" xmlns:a16="http://schemas.microsoft.com/office/drawing/2014/main" id="{76F0FD6A-645F-405A-B817-A03295E7A1A0}"/>
                </a:ext>
              </a:extLst>
            </p:cNvPr>
            <p:cNvSpPr/>
            <p:nvPr/>
          </p:nvSpPr>
          <p:spPr>
            <a:xfrm>
              <a:off x="1290016" y="742750"/>
              <a:ext cx="273211" cy="158175"/>
            </a:xfrm>
            <a:custGeom>
              <a:avLst/>
              <a:gdLst>
                <a:gd name="connsiteX0" fmla="*/ 2247 w 273210"/>
                <a:gd name="connsiteY0" fmla="*/ 48890 h 158174"/>
                <a:gd name="connsiteX1" fmla="*/ 36278 w 273210"/>
                <a:gd name="connsiteY1" fmla="*/ 11504 h 158174"/>
                <a:gd name="connsiteX2" fmla="*/ 192536 w 273210"/>
                <a:gd name="connsiteY2" fmla="*/ 2876 h 158174"/>
                <a:gd name="connsiteX3" fmla="*/ 228005 w 273210"/>
                <a:gd name="connsiteY3" fmla="*/ 0 h 158174"/>
                <a:gd name="connsiteX4" fmla="*/ 263475 w 273210"/>
                <a:gd name="connsiteY4" fmla="*/ 0 h 158174"/>
                <a:gd name="connsiteX5" fmla="*/ 272102 w 273210"/>
                <a:gd name="connsiteY5" fmla="*/ 23966 h 158174"/>
                <a:gd name="connsiteX6" fmla="*/ 277854 w 273210"/>
                <a:gd name="connsiteY6" fmla="*/ 120309 h 158174"/>
                <a:gd name="connsiteX7" fmla="*/ 257723 w 273210"/>
                <a:gd name="connsiteY7" fmla="*/ 142836 h 158174"/>
                <a:gd name="connsiteX8" fmla="*/ 161380 w 273210"/>
                <a:gd name="connsiteY8" fmla="*/ 149068 h 158174"/>
                <a:gd name="connsiteX9" fmla="*/ 123514 w 273210"/>
                <a:gd name="connsiteY9" fmla="*/ 156257 h 158174"/>
                <a:gd name="connsiteX10" fmla="*/ 37237 w 273210"/>
                <a:gd name="connsiteY10" fmla="*/ 160571 h 158174"/>
                <a:gd name="connsiteX11" fmla="*/ 809 w 273210"/>
                <a:gd name="connsiteY11" fmla="*/ 123184 h 158174"/>
                <a:gd name="connsiteX12" fmla="*/ 809 w 273210"/>
                <a:gd name="connsiteY12" fmla="*/ 92987 h 158174"/>
                <a:gd name="connsiteX13" fmla="*/ 2247 w 273210"/>
                <a:gd name="connsiteY13" fmla="*/ 48890 h 15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10" h="158174">
                  <a:moveTo>
                    <a:pt x="2247" y="48890"/>
                  </a:moveTo>
                  <a:cubicBezTo>
                    <a:pt x="330" y="15338"/>
                    <a:pt x="2726" y="12942"/>
                    <a:pt x="36278" y="11504"/>
                  </a:cubicBezTo>
                  <a:cubicBezTo>
                    <a:pt x="88524" y="8628"/>
                    <a:pt x="140290" y="5752"/>
                    <a:pt x="192536" y="2876"/>
                  </a:cubicBezTo>
                  <a:cubicBezTo>
                    <a:pt x="204039" y="-959"/>
                    <a:pt x="216501" y="4314"/>
                    <a:pt x="228005" y="0"/>
                  </a:cubicBezTo>
                  <a:cubicBezTo>
                    <a:pt x="239988" y="0"/>
                    <a:pt x="251492" y="0"/>
                    <a:pt x="263475" y="0"/>
                  </a:cubicBezTo>
                  <a:cubicBezTo>
                    <a:pt x="268747" y="7190"/>
                    <a:pt x="271623" y="14859"/>
                    <a:pt x="272102" y="23966"/>
                  </a:cubicBezTo>
                  <a:cubicBezTo>
                    <a:pt x="273540" y="56080"/>
                    <a:pt x="275457" y="88194"/>
                    <a:pt x="277854" y="120309"/>
                  </a:cubicBezTo>
                  <a:cubicBezTo>
                    <a:pt x="278813" y="135167"/>
                    <a:pt x="272102" y="141878"/>
                    <a:pt x="257723" y="142836"/>
                  </a:cubicBezTo>
                  <a:cubicBezTo>
                    <a:pt x="225609" y="144754"/>
                    <a:pt x="193494" y="147150"/>
                    <a:pt x="161380" y="149068"/>
                  </a:cubicBezTo>
                  <a:cubicBezTo>
                    <a:pt x="149876" y="156737"/>
                    <a:pt x="136456" y="155299"/>
                    <a:pt x="123514" y="156257"/>
                  </a:cubicBezTo>
                  <a:cubicBezTo>
                    <a:pt x="94755" y="158175"/>
                    <a:pt x="65996" y="160092"/>
                    <a:pt x="37237" y="160571"/>
                  </a:cubicBezTo>
                  <a:cubicBezTo>
                    <a:pt x="8957" y="161530"/>
                    <a:pt x="809" y="151943"/>
                    <a:pt x="809" y="123184"/>
                  </a:cubicBezTo>
                  <a:cubicBezTo>
                    <a:pt x="809" y="113119"/>
                    <a:pt x="809" y="103053"/>
                    <a:pt x="809" y="92987"/>
                  </a:cubicBezTo>
                  <a:cubicBezTo>
                    <a:pt x="-629" y="78608"/>
                    <a:pt x="-150" y="63749"/>
                    <a:pt x="2247" y="48890"/>
                  </a:cubicBezTo>
                  <a:close/>
                </a:path>
              </a:pathLst>
            </a:custGeom>
            <a:solidFill>
              <a:schemeClr val="accent3">
                <a:lumMod val="75000"/>
              </a:schemeClr>
            </a:solidFill>
            <a:ln w="4780" cap="flat">
              <a:no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9DD6C688-FC14-4F11-A785-9B73B53CFD8B}"/>
                </a:ext>
              </a:extLst>
            </p:cNvPr>
            <p:cNvSpPr/>
            <p:nvPr/>
          </p:nvSpPr>
          <p:spPr>
            <a:xfrm>
              <a:off x="1482551" y="742750"/>
              <a:ext cx="33552" cy="4793"/>
            </a:xfrm>
            <a:custGeom>
              <a:avLst/>
              <a:gdLst>
                <a:gd name="connsiteX0" fmla="*/ 35469 w 33552"/>
                <a:gd name="connsiteY0" fmla="*/ 0 h 0"/>
                <a:gd name="connsiteX1" fmla="*/ 0 w 33552"/>
                <a:gd name="connsiteY1" fmla="*/ 2876 h 0"/>
                <a:gd name="connsiteX2" fmla="*/ 479 w 33552"/>
                <a:gd name="connsiteY2" fmla="*/ 0 h 0"/>
                <a:gd name="connsiteX3" fmla="*/ 35469 w 33552"/>
                <a:gd name="connsiteY3" fmla="*/ 0 h 0"/>
              </a:gdLst>
              <a:ahLst/>
              <a:cxnLst>
                <a:cxn ang="0">
                  <a:pos x="connsiteX0" y="connsiteY0"/>
                </a:cxn>
                <a:cxn ang="0">
                  <a:pos x="connsiteX1" y="connsiteY1"/>
                </a:cxn>
                <a:cxn ang="0">
                  <a:pos x="connsiteX2" y="connsiteY2"/>
                </a:cxn>
                <a:cxn ang="0">
                  <a:pos x="connsiteX3" y="connsiteY3"/>
                </a:cxn>
              </a:cxnLst>
              <a:rect l="l" t="t" r="r" b="b"/>
              <a:pathLst>
                <a:path w="33552">
                  <a:moveTo>
                    <a:pt x="35469" y="0"/>
                  </a:moveTo>
                  <a:cubicBezTo>
                    <a:pt x="23966" y="5752"/>
                    <a:pt x="11983" y="3835"/>
                    <a:pt x="0" y="2876"/>
                  </a:cubicBezTo>
                  <a:cubicBezTo>
                    <a:pt x="479" y="1917"/>
                    <a:pt x="479" y="959"/>
                    <a:pt x="479" y="0"/>
                  </a:cubicBezTo>
                  <a:cubicBezTo>
                    <a:pt x="11983" y="0"/>
                    <a:pt x="23966" y="0"/>
                    <a:pt x="35469" y="0"/>
                  </a:cubicBezTo>
                  <a:close/>
                </a:path>
              </a:pathLst>
            </a:custGeom>
            <a:solidFill>
              <a:srgbClr val="888888"/>
            </a:solidFill>
            <a:ln w="4780" cap="flat">
              <a:no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0414E11B-0B1F-44AB-8997-4A817A603991}"/>
                </a:ext>
              </a:extLst>
            </p:cNvPr>
            <p:cNvSpPr/>
            <p:nvPr/>
          </p:nvSpPr>
          <p:spPr>
            <a:xfrm>
              <a:off x="563580" y="1720916"/>
              <a:ext cx="1574276" cy="1033354"/>
            </a:xfrm>
            <a:custGeom>
              <a:avLst/>
              <a:gdLst>
                <a:gd name="connsiteX0" fmla="*/ 1425250 w 1574276"/>
                <a:gd name="connsiteY0" fmla="*/ 0 h 1049442"/>
                <a:gd name="connsiteX1" fmla="*/ 1446220 w 1574276"/>
                <a:gd name="connsiteY1" fmla="*/ 8268 h 1049442"/>
                <a:gd name="connsiteX2" fmla="*/ 1500862 w 1574276"/>
                <a:gd name="connsiteY2" fmla="*/ 77290 h 1049442"/>
                <a:gd name="connsiteX3" fmla="*/ 1505655 w 1574276"/>
                <a:gd name="connsiteY3" fmla="*/ 647198 h 1049442"/>
                <a:gd name="connsiteX4" fmla="*/ 1166299 w 1574276"/>
                <a:gd name="connsiteY4" fmla="*/ 969778 h 1049442"/>
                <a:gd name="connsiteX5" fmla="*/ 929037 w 1574276"/>
                <a:gd name="connsiteY5" fmla="*/ 1021544 h 1049442"/>
                <a:gd name="connsiteX6" fmla="*/ 929424 w 1574276"/>
                <a:gd name="connsiteY6" fmla="*/ 1032485 h 1049442"/>
                <a:gd name="connsiteX7" fmla="*/ 929681 w 1574276"/>
                <a:gd name="connsiteY7" fmla="*/ 1049442 h 1049442"/>
                <a:gd name="connsiteX8" fmla="*/ 811682 w 1574276"/>
                <a:gd name="connsiteY8" fmla="*/ 1049442 h 1049442"/>
                <a:gd name="connsiteX9" fmla="*/ 809218 w 1574276"/>
                <a:gd name="connsiteY9" fmla="*/ 1034491 h 1049442"/>
                <a:gd name="connsiteX10" fmla="*/ 804894 w 1574276"/>
                <a:gd name="connsiteY10" fmla="*/ 1027296 h 1049442"/>
                <a:gd name="connsiteX11" fmla="*/ 13542 w 1574276"/>
                <a:gd name="connsiteY11" fmla="*/ 491899 h 1049442"/>
                <a:gd name="connsiteX12" fmla="*/ 31756 w 1574276"/>
                <a:gd name="connsiteY12" fmla="*/ 153501 h 1049442"/>
                <a:gd name="connsiteX13" fmla="*/ 73936 w 1574276"/>
                <a:gd name="connsiteY13" fmla="*/ 95983 h 1049442"/>
                <a:gd name="connsiteX14" fmla="*/ 151585 w 1574276"/>
                <a:gd name="connsiteY14" fmla="*/ 127139 h 1049442"/>
                <a:gd name="connsiteX15" fmla="*/ 151585 w 1574276"/>
                <a:gd name="connsiteY15" fmla="*/ 173633 h 1049442"/>
                <a:gd name="connsiteX16" fmla="*/ 124264 w 1574276"/>
                <a:gd name="connsiteY16" fmla="*/ 281479 h 1049442"/>
                <a:gd name="connsiteX17" fmla="*/ 238342 w 1574276"/>
                <a:gd name="connsiteY17" fmla="*/ 713343 h 1049442"/>
                <a:gd name="connsiteX18" fmla="*/ 612209 w 1574276"/>
                <a:gd name="connsiteY18" fmla="*/ 918970 h 1049442"/>
                <a:gd name="connsiteX19" fmla="*/ 1174927 w 1574276"/>
                <a:gd name="connsiteY19" fmla="*/ 839404 h 1049442"/>
                <a:gd name="connsiteX20" fmla="*/ 1440468 w 1574276"/>
                <a:gd name="connsiteY20" fmla="*/ 476561 h 1049442"/>
                <a:gd name="connsiteX21" fmla="*/ 1385826 w 1574276"/>
                <a:gd name="connsiteY21" fmla="*/ 113718 h 1049442"/>
                <a:gd name="connsiteX22" fmla="*/ 1371926 w 1574276"/>
                <a:gd name="connsiteY22" fmla="*/ 89273 h 1049442"/>
                <a:gd name="connsiteX23" fmla="*/ 1372405 w 1574276"/>
                <a:gd name="connsiteY23" fmla="*/ 35589 h 1049442"/>
                <a:gd name="connsiteX24" fmla="*/ 1403561 w 1574276"/>
                <a:gd name="connsiteY24" fmla="*/ 5392 h 1049442"/>
                <a:gd name="connsiteX25" fmla="*/ 1425250 w 1574276"/>
                <a:gd name="connsiteY25" fmla="*/ 0 h 1049442"/>
                <a:gd name="connsiteX0" fmla="*/ 1425250 w 1574276"/>
                <a:gd name="connsiteY0" fmla="*/ 0 h 1049442"/>
                <a:gd name="connsiteX1" fmla="*/ 1446220 w 1574276"/>
                <a:gd name="connsiteY1" fmla="*/ 8268 h 1049442"/>
                <a:gd name="connsiteX2" fmla="*/ 1500862 w 1574276"/>
                <a:gd name="connsiteY2" fmla="*/ 77290 h 1049442"/>
                <a:gd name="connsiteX3" fmla="*/ 1505655 w 1574276"/>
                <a:gd name="connsiteY3" fmla="*/ 647198 h 1049442"/>
                <a:gd name="connsiteX4" fmla="*/ 1166299 w 1574276"/>
                <a:gd name="connsiteY4" fmla="*/ 969778 h 1049442"/>
                <a:gd name="connsiteX5" fmla="*/ 929037 w 1574276"/>
                <a:gd name="connsiteY5" fmla="*/ 1021544 h 1049442"/>
                <a:gd name="connsiteX6" fmla="*/ 929424 w 1574276"/>
                <a:gd name="connsiteY6" fmla="*/ 1032485 h 1049442"/>
                <a:gd name="connsiteX7" fmla="*/ 811682 w 1574276"/>
                <a:gd name="connsiteY7" fmla="*/ 1049442 h 1049442"/>
                <a:gd name="connsiteX8" fmla="*/ 809218 w 1574276"/>
                <a:gd name="connsiteY8" fmla="*/ 1034491 h 1049442"/>
                <a:gd name="connsiteX9" fmla="*/ 804894 w 1574276"/>
                <a:gd name="connsiteY9" fmla="*/ 1027296 h 1049442"/>
                <a:gd name="connsiteX10" fmla="*/ 13542 w 1574276"/>
                <a:gd name="connsiteY10" fmla="*/ 491899 h 1049442"/>
                <a:gd name="connsiteX11" fmla="*/ 31756 w 1574276"/>
                <a:gd name="connsiteY11" fmla="*/ 153501 h 1049442"/>
                <a:gd name="connsiteX12" fmla="*/ 73936 w 1574276"/>
                <a:gd name="connsiteY12" fmla="*/ 95983 h 1049442"/>
                <a:gd name="connsiteX13" fmla="*/ 151585 w 1574276"/>
                <a:gd name="connsiteY13" fmla="*/ 127139 h 1049442"/>
                <a:gd name="connsiteX14" fmla="*/ 151585 w 1574276"/>
                <a:gd name="connsiteY14" fmla="*/ 173633 h 1049442"/>
                <a:gd name="connsiteX15" fmla="*/ 124264 w 1574276"/>
                <a:gd name="connsiteY15" fmla="*/ 281479 h 1049442"/>
                <a:gd name="connsiteX16" fmla="*/ 238342 w 1574276"/>
                <a:gd name="connsiteY16" fmla="*/ 713343 h 1049442"/>
                <a:gd name="connsiteX17" fmla="*/ 612209 w 1574276"/>
                <a:gd name="connsiteY17" fmla="*/ 918970 h 1049442"/>
                <a:gd name="connsiteX18" fmla="*/ 1174927 w 1574276"/>
                <a:gd name="connsiteY18" fmla="*/ 839404 h 1049442"/>
                <a:gd name="connsiteX19" fmla="*/ 1440468 w 1574276"/>
                <a:gd name="connsiteY19" fmla="*/ 476561 h 1049442"/>
                <a:gd name="connsiteX20" fmla="*/ 1385826 w 1574276"/>
                <a:gd name="connsiteY20" fmla="*/ 113718 h 1049442"/>
                <a:gd name="connsiteX21" fmla="*/ 1371926 w 1574276"/>
                <a:gd name="connsiteY21" fmla="*/ 89273 h 1049442"/>
                <a:gd name="connsiteX22" fmla="*/ 1372405 w 1574276"/>
                <a:gd name="connsiteY22" fmla="*/ 35589 h 1049442"/>
                <a:gd name="connsiteX23" fmla="*/ 1403561 w 1574276"/>
                <a:gd name="connsiteY23" fmla="*/ 5392 h 1049442"/>
                <a:gd name="connsiteX24" fmla="*/ 1425250 w 1574276"/>
                <a:gd name="connsiteY24" fmla="*/ 0 h 1049442"/>
                <a:gd name="connsiteX0" fmla="*/ 1425250 w 1574276"/>
                <a:gd name="connsiteY0" fmla="*/ 0 h 1049442"/>
                <a:gd name="connsiteX1" fmla="*/ 1446220 w 1574276"/>
                <a:gd name="connsiteY1" fmla="*/ 8268 h 1049442"/>
                <a:gd name="connsiteX2" fmla="*/ 1500862 w 1574276"/>
                <a:gd name="connsiteY2" fmla="*/ 77290 h 1049442"/>
                <a:gd name="connsiteX3" fmla="*/ 1505655 w 1574276"/>
                <a:gd name="connsiteY3" fmla="*/ 647198 h 1049442"/>
                <a:gd name="connsiteX4" fmla="*/ 1166299 w 1574276"/>
                <a:gd name="connsiteY4" fmla="*/ 969778 h 1049442"/>
                <a:gd name="connsiteX5" fmla="*/ 929037 w 1574276"/>
                <a:gd name="connsiteY5" fmla="*/ 1021544 h 1049442"/>
                <a:gd name="connsiteX6" fmla="*/ 811682 w 1574276"/>
                <a:gd name="connsiteY6" fmla="*/ 1049442 h 1049442"/>
                <a:gd name="connsiteX7" fmla="*/ 809218 w 1574276"/>
                <a:gd name="connsiteY7" fmla="*/ 1034491 h 1049442"/>
                <a:gd name="connsiteX8" fmla="*/ 804894 w 1574276"/>
                <a:gd name="connsiteY8" fmla="*/ 1027296 h 1049442"/>
                <a:gd name="connsiteX9" fmla="*/ 13542 w 1574276"/>
                <a:gd name="connsiteY9" fmla="*/ 491899 h 1049442"/>
                <a:gd name="connsiteX10" fmla="*/ 31756 w 1574276"/>
                <a:gd name="connsiteY10" fmla="*/ 153501 h 1049442"/>
                <a:gd name="connsiteX11" fmla="*/ 73936 w 1574276"/>
                <a:gd name="connsiteY11" fmla="*/ 95983 h 1049442"/>
                <a:gd name="connsiteX12" fmla="*/ 151585 w 1574276"/>
                <a:gd name="connsiteY12" fmla="*/ 127139 h 1049442"/>
                <a:gd name="connsiteX13" fmla="*/ 151585 w 1574276"/>
                <a:gd name="connsiteY13" fmla="*/ 173633 h 1049442"/>
                <a:gd name="connsiteX14" fmla="*/ 124264 w 1574276"/>
                <a:gd name="connsiteY14" fmla="*/ 281479 h 1049442"/>
                <a:gd name="connsiteX15" fmla="*/ 238342 w 1574276"/>
                <a:gd name="connsiteY15" fmla="*/ 713343 h 1049442"/>
                <a:gd name="connsiteX16" fmla="*/ 612209 w 1574276"/>
                <a:gd name="connsiteY16" fmla="*/ 918970 h 1049442"/>
                <a:gd name="connsiteX17" fmla="*/ 1174927 w 1574276"/>
                <a:gd name="connsiteY17" fmla="*/ 839404 h 1049442"/>
                <a:gd name="connsiteX18" fmla="*/ 1440468 w 1574276"/>
                <a:gd name="connsiteY18" fmla="*/ 476561 h 1049442"/>
                <a:gd name="connsiteX19" fmla="*/ 1385826 w 1574276"/>
                <a:gd name="connsiteY19" fmla="*/ 113718 h 1049442"/>
                <a:gd name="connsiteX20" fmla="*/ 1371926 w 1574276"/>
                <a:gd name="connsiteY20" fmla="*/ 89273 h 1049442"/>
                <a:gd name="connsiteX21" fmla="*/ 1372405 w 1574276"/>
                <a:gd name="connsiteY21" fmla="*/ 35589 h 1049442"/>
                <a:gd name="connsiteX22" fmla="*/ 1403561 w 1574276"/>
                <a:gd name="connsiteY22" fmla="*/ 5392 h 1049442"/>
                <a:gd name="connsiteX23" fmla="*/ 1425250 w 1574276"/>
                <a:gd name="connsiteY23" fmla="*/ 0 h 1049442"/>
                <a:gd name="connsiteX0" fmla="*/ 1425250 w 1574276"/>
                <a:gd name="connsiteY0" fmla="*/ 0 h 1039056"/>
                <a:gd name="connsiteX1" fmla="*/ 1446220 w 1574276"/>
                <a:gd name="connsiteY1" fmla="*/ 8268 h 1039056"/>
                <a:gd name="connsiteX2" fmla="*/ 1500862 w 1574276"/>
                <a:gd name="connsiteY2" fmla="*/ 77290 h 1039056"/>
                <a:gd name="connsiteX3" fmla="*/ 1505655 w 1574276"/>
                <a:gd name="connsiteY3" fmla="*/ 647198 h 1039056"/>
                <a:gd name="connsiteX4" fmla="*/ 1166299 w 1574276"/>
                <a:gd name="connsiteY4" fmla="*/ 969778 h 1039056"/>
                <a:gd name="connsiteX5" fmla="*/ 929037 w 1574276"/>
                <a:gd name="connsiteY5" fmla="*/ 1021544 h 1039056"/>
                <a:gd name="connsiteX6" fmla="*/ 809218 w 1574276"/>
                <a:gd name="connsiteY6" fmla="*/ 1034491 h 1039056"/>
                <a:gd name="connsiteX7" fmla="*/ 804894 w 1574276"/>
                <a:gd name="connsiteY7" fmla="*/ 1027296 h 1039056"/>
                <a:gd name="connsiteX8" fmla="*/ 13542 w 1574276"/>
                <a:gd name="connsiteY8" fmla="*/ 491899 h 1039056"/>
                <a:gd name="connsiteX9" fmla="*/ 31756 w 1574276"/>
                <a:gd name="connsiteY9" fmla="*/ 153501 h 1039056"/>
                <a:gd name="connsiteX10" fmla="*/ 73936 w 1574276"/>
                <a:gd name="connsiteY10" fmla="*/ 95983 h 1039056"/>
                <a:gd name="connsiteX11" fmla="*/ 151585 w 1574276"/>
                <a:gd name="connsiteY11" fmla="*/ 127139 h 1039056"/>
                <a:gd name="connsiteX12" fmla="*/ 151585 w 1574276"/>
                <a:gd name="connsiteY12" fmla="*/ 173633 h 1039056"/>
                <a:gd name="connsiteX13" fmla="*/ 124264 w 1574276"/>
                <a:gd name="connsiteY13" fmla="*/ 281479 h 1039056"/>
                <a:gd name="connsiteX14" fmla="*/ 238342 w 1574276"/>
                <a:gd name="connsiteY14" fmla="*/ 713343 h 1039056"/>
                <a:gd name="connsiteX15" fmla="*/ 612209 w 1574276"/>
                <a:gd name="connsiteY15" fmla="*/ 918970 h 1039056"/>
                <a:gd name="connsiteX16" fmla="*/ 1174927 w 1574276"/>
                <a:gd name="connsiteY16" fmla="*/ 839404 h 1039056"/>
                <a:gd name="connsiteX17" fmla="*/ 1440468 w 1574276"/>
                <a:gd name="connsiteY17" fmla="*/ 476561 h 1039056"/>
                <a:gd name="connsiteX18" fmla="*/ 1385826 w 1574276"/>
                <a:gd name="connsiteY18" fmla="*/ 113718 h 1039056"/>
                <a:gd name="connsiteX19" fmla="*/ 1371926 w 1574276"/>
                <a:gd name="connsiteY19" fmla="*/ 89273 h 1039056"/>
                <a:gd name="connsiteX20" fmla="*/ 1372405 w 1574276"/>
                <a:gd name="connsiteY20" fmla="*/ 35589 h 1039056"/>
                <a:gd name="connsiteX21" fmla="*/ 1403561 w 1574276"/>
                <a:gd name="connsiteY21" fmla="*/ 5392 h 1039056"/>
                <a:gd name="connsiteX22" fmla="*/ 1425250 w 1574276"/>
                <a:gd name="connsiteY22" fmla="*/ 0 h 1039056"/>
                <a:gd name="connsiteX0" fmla="*/ 1425250 w 1574276"/>
                <a:gd name="connsiteY0" fmla="*/ 0 h 1043626"/>
                <a:gd name="connsiteX1" fmla="*/ 1446220 w 1574276"/>
                <a:gd name="connsiteY1" fmla="*/ 8268 h 1043626"/>
                <a:gd name="connsiteX2" fmla="*/ 1500862 w 1574276"/>
                <a:gd name="connsiteY2" fmla="*/ 77290 h 1043626"/>
                <a:gd name="connsiteX3" fmla="*/ 1505655 w 1574276"/>
                <a:gd name="connsiteY3" fmla="*/ 647198 h 1043626"/>
                <a:gd name="connsiteX4" fmla="*/ 1166299 w 1574276"/>
                <a:gd name="connsiteY4" fmla="*/ 969778 h 1043626"/>
                <a:gd name="connsiteX5" fmla="*/ 929037 w 1574276"/>
                <a:gd name="connsiteY5" fmla="*/ 1021544 h 1043626"/>
                <a:gd name="connsiteX6" fmla="*/ 809218 w 1574276"/>
                <a:gd name="connsiteY6" fmla="*/ 1034491 h 1043626"/>
                <a:gd name="connsiteX7" fmla="*/ 797750 w 1574276"/>
                <a:gd name="connsiteY7" fmla="*/ 1032059 h 1043626"/>
                <a:gd name="connsiteX8" fmla="*/ 13542 w 1574276"/>
                <a:gd name="connsiteY8" fmla="*/ 491899 h 1043626"/>
                <a:gd name="connsiteX9" fmla="*/ 31756 w 1574276"/>
                <a:gd name="connsiteY9" fmla="*/ 153501 h 1043626"/>
                <a:gd name="connsiteX10" fmla="*/ 73936 w 1574276"/>
                <a:gd name="connsiteY10" fmla="*/ 95983 h 1043626"/>
                <a:gd name="connsiteX11" fmla="*/ 151585 w 1574276"/>
                <a:gd name="connsiteY11" fmla="*/ 127139 h 1043626"/>
                <a:gd name="connsiteX12" fmla="*/ 151585 w 1574276"/>
                <a:gd name="connsiteY12" fmla="*/ 173633 h 1043626"/>
                <a:gd name="connsiteX13" fmla="*/ 124264 w 1574276"/>
                <a:gd name="connsiteY13" fmla="*/ 281479 h 1043626"/>
                <a:gd name="connsiteX14" fmla="*/ 238342 w 1574276"/>
                <a:gd name="connsiteY14" fmla="*/ 713343 h 1043626"/>
                <a:gd name="connsiteX15" fmla="*/ 612209 w 1574276"/>
                <a:gd name="connsiteY15" fmla="*/ 918970 h 1043626"/>
                <a:gd name="connsiteX16" fmla="*/ 1174927 w 1574276"/>
                <a:gd name="connsiteY16" fmla="*/ 839404 h 1043626"/>
                <a:gd name="connsiteX17" fmla="*/ 1440468 w 1574276"/>
                <a:gd name="connsiteY17" fmla="*/ 476561 h 1043626"/>
                <a:gd name="connsiteX18" fmla="*/ 1385826 w 1574276"/>
                <a:gd name="connsiteY18" fmla="*/ 113718 h 1043626"/>
                <a:gd name="connsiteX19" fmla="*/ 1371926 w 1574276"/>
                <a:gd name="connsiteY19" fmla="*/ 89273 h 1043626"/>
                <a:gd name="connsiteX20" fmla="*/ 1372405 w 1574276"/>
                <a:gd name="connsiteY20" fmla="*/ 35589 h 1043626"/>
                <a:gd name="connsiteX21" fmla="*/ 1403561 w 1574276"/>
                <a:gd name="connsiteY21" fmla="*/ 5392 h 1043626"/>
                <a:gd name="connsiteX22" fmla="*/ 1425250 w 1574276"/>
                <a:gd name="connsiteY22" fmla="*/ 0 h 1043626"/>
                <a:gd name="connsiteX0" fmla="*/ 1425250 w 1574276"/>
                <a:gd name="connsiteY0" fmla="*/ 0 h 1070884"/>
                <a:gd name="connsiteX1" fmla="*/ 1446220 w 1574276"/>
                <a:gd name="connsiteY1" fmla="*/ 8268 h 1070884"/>
                <a:gd name="connsiteX2" fmla="*/ 1500862 w 1574276"/>
                <a:gd name="connsiteY2" fmla="*/ 77290 h 1070884"/>
                <a:gd name="connsiteX3" fmla="*/ 1505655 w 1574276"/>
                <a:gd name="connsiteY3" fmla="*/ 647198 h 1070884"/>
                <a:gd name="connsiteX4" fmla="*/ 1166299 w 1574276"/>
                <a:gd name="connsiteY4" fmla="*/ 969778 h 1070884"/>
                <a:gd name="connsiteX5" fmla="*/ 929037 w 1574276"/>
                <a:gd name="connsiteY5" fmla="*/ 1021544 h 1070884"/>
                <a:gd name="connsiteX6" fmla="*/ 797750 w 1574276"/>
                <a:gd name="connsiteY6" fmla="*/ 1032059 h 1070884"/>
                <a:gd name="connsiteX7" fmla="*/ 13542 w 1574276"/>
                <a:gd name="connsiteY7" fmla="*/ 491899 h 1070884"/>
                <a:gd name="connsiteX8" fmla="*/ 31756 w 1574276"/>
                <a:gd name="connsiteY8" fmla="*/ 153501 h 1070884"/>
                <a:gd name="connsiteX9" fmla="*/ 73936 w 1574276"/>
                <a:gd name="connsiteY9" fmla="*/ 95983 h 1070884"/>
                <a:gd name="connsiteX10" fmla="*/ 151585 w 1574276"/>
                <a:gd name="connsiteY10" fmla="*/ 127139 h 1070884"/>
                <a:gd name="connsiteX11" fmla="*/ 151585 w 1574276"/>
                <a:gd name="connsiteY11" fmla="*/ 173633 h 1070884"/>
                <a:gd name="connsiteX12" fmla="*/ 124264 w 1574276"/>
                <a:gd name="connsiteY12" fmla="*/ 281479 h 1070884"/>
                <a:gd name="connsiteX13" fmla="*/ 238342 w 1574276"/>
                <a:gd name="connsiteY13" fmla="*/ 713343 h 1070884"/>
                <a:gd name="connsiteX14" fmla="*/ 612209 w 1574276"/>
                <a:gd name="connsiteY14" fmla="*/ 918970 h 1070884"/>
                <a:gd name="connsiteX15" fmla="*/ 1174927 w 1574276"/>
                <a:gd name="connsiteY15" fmla="*/ 839404 h 1070884"/>
                <a:gd name="connsiteX16" fmla="*/ 1440468 w 1574276"/>
                <a:gd name="connsiteY16" fmla="*/ 476561 h 1070884"/>
                <a:gd name="connsiteX17" fmla="*/ 1385826 w 1574276"/>
                <a:gd name="connsiteY17" fmla="*/ 113718 h 1070884"/>
                <a:gd name="connsiteX18" fmla="*/ 1371926 w 1574276"/>
                <a:gd name="connsiteY18" fmla="*/ 89273 h 1070884"/>
                <a:gd name="connsiteX19" fmla="*/ 1372405 w 1574276"/>
                <a:gd name="connsiteY19" fmla="*/ 35589 h 1070884"/>
                <a:gd name="connsiteX20" fmla="*/ 1403561 w 1574276"/>
                <a:gd name="connsiteY20" fmla="*/ 5392 h 1070884"/>
                <a:gd name="connsiteX21" fmla="*/ 1425250 w 1574276"/>
                <a:gd name="connsiteY21" fmla="*/ 0 h 1070884"/>
                <a:gd name="connsiteX0" fmla="*/ 1425250 w 1574276"/>
                <a:gd name="connsiteY0" fmla="*/ 0 h 1039446"/>
                <a:gd name="connsiteX1" fmla="*/ 1446220 w 1574276"/>
                <a:gd name="connsiteY1" fmla="*/ 8268 h 1039446"/>
                <a:gd name="connsiteX2" fmla="*/ 1500862 w 1574276"/>
                <a:gd name="connsiteY2" fmla="*/ 77290 h 1039446"/>
                <a:gd name="connsiteX3" fmla="*/ 1505655 w 1574276"/>
                <a:gd name="connsiteY3" fmla="*/ 647198 h 1039446"/>
                <a:gd name="connsiteX4" fmla="*/ 1166299 w 1574276"/>
                <a:gd name="connsiteY4" fmla="*/ 969778 h 1039446"/>
                <a:gd name="connsiteX5" fmla="*/ 929037 w 1574276"/>
                <a:gd name="connsiteY5" fmla="*/ 1021544 h 1039446"/>
                <a:gd name="connsiteX6" fmla="*/ 797750 w 1574276"/>
                <a:gd name="connsiteY6" fmla="*/ 1032059 h 1039446"/>
                <a:gd name="connsiteX7" fmla="*/ 13542 w 1574276"/>
                <a:gd name="connsiteY7" fmla="*/ 491899 h 1039446"/>
                <a:gd name="connsiteX8" fmla="*/ 31756 w 1574276"/>
                <a:gd name="connsiteY8" fmla="*/ 153501 h 1039446"/>
                <a:gd name="connsiteX9" fmla="*/ 73936 w 1574276"/>
                <a:gd name="connsiteY9" fmla="*/ 95983 h 1039446"/>
                <a:gd name="connsiteX10" fmla="*/ 151585 w 1574276"/>
                <a:gd name="connsiteY10" fmla="*/ 127139 h 1039446"/>
                <a:gd name="connsiteX11" fmla="*/ 151585 w 1574276"/>
                <a:gd name="connsiteY11" fmla="*/ 173633 h 1039446"/>
                <a:gd name="connsiteX12" fmla="*/ 124264 w 1574276"/>
                <a:gd name="connsiteY12" fmla="*/ 281479 h 1039446"/>
                <a:gd name="connsiteX13" fmla="*/ 238342 w 1574276"/>
                <a:gd name="connsiteY13" fmla="*/ 713343 h 1039446"/>
                <a:gd name="connsiteX14" fmla="*/ 612209 w 1574276"/>
                <a:gd name="connsiteY14" fmla="*/ 918970 h 1039446"/>
                <a:gd name="connsiteX15" fmla="*/ 1174927 w 1574276"/>
                <a:gd name="connsiteY15" fmla="*/ 839404 h 1039446"/>
                <a:gd name="connsiteX16" fmla="*/ 1440468 w 1574276"/>
                <a:gd name="connsiteY16" fmla="*/ 476561 h 1039446"/>
                <a:gd name="connsiteX17" fmla="*/ 1385826 w 1574276"/>
                <a:gd name="connsiteY17" fmla="*/ 113718 h 1039446"/>
                <a:gd name="connsiteX18" fmla="*/ 1371926 w 1574276"/>
                <a:gd name="connsiteY18" fmla="*/ 89273 h 1039446"/>
                <a:gd name="connsiteX19" fmla="*/ 1372405 w 1574276"/>
                <a:gd name="connsiteY19" fmla="*/ 35589 h 1039446"/>
                <a:gd name="connsiteX20" fmla="*/ 1403561 w 1574276"/>
                <a:gd name="connsiteY20" fmla="*/ 5392 h 1039446"/>
                <a:gd name="connsiteX21" fmla="*/ 1425250 w 1574276"/>
                <a:gd name="connsiteY21" fmla="*/ 0 h 1039446"/>
                <a:gd name="connsiteX0" fmla="*/ 1425250 w 1574276"/>
                <a:gd name="connsiteY0" fmla="*/ 0 h 1032286"/>
                <a:gd name="connsiteX1" fmla="*/ 1446220 w 1574276"/>
                <a:gd name="connsiteY1" fmla="*/ 8268 h 1032286"/>
                <a:gd name="connsiteX2" fmla="*/ 1500862 w 1574276"/>
                <a:gd name="connsiteY2" fmla="*/ 77290 h 1032286"/>
                <a:gd name="connsiteX3" fmla="*/ 1505655 w 1574276"/>
                <a:gd name="connsiteY3" fmla="*/ 647198 h 1032286"/>
                <a:gd name="connsiteX4" fmla="*/ 1166299 w 1574276"/>
                <a:gd name="connsiteY4" fmla="*/ 969778 h 1032286"/>
                <a:gd name="connsiteX5" fmla="*/ 929037 w 1574276"/>
                <a:gd name="connsiteY5" fmla="*/ 1021544 h 1032286"/>
                <a:gd name="connsiteX6" fmla="*/ 797750 w 1574276"/>
                <a:gd name="connsiteY6" fmla="*/ 1032059 h 1032286"/>
                <a:gd name="connsiteX7" fmla="*/ 13542 w 1574276"/>
                <a:gd name="connsiteY7" fmla="*/ 491899 h 1032286"/>
                <a:gd name="connsiteX8" fmla="*/ 31756 w 1574276"/>
                <a:gd name="connsiteY8" fmla="*/ 153501 h 1032286"/>
                <a:gd name="connsiteX9" fmla="*/ 73936 w 1574276"/>
                <a:gd name="connsiteY9" fmla="*/ 95983 h 1032286"/>
                <a:gd name="connsiteX10" fmla="*/ 151585 w 1574276"/>
                <a:gd name="connsiteY10" fmla="*/ 127139 h 1032286"/>
                <a:gd name="connsiteX11" fmla="*/ 151585 w 1574276"/>
                <a:gd name="connsiteY11" fmla="*/ 173633 h 1032286"/>
                <a:gd name="connsiteX12" fmla="*/ 124264 w 1574276"/>
                <a:gd name="connsiteY12" fmla="*/ 281479 h 1032286"/>
                <a:gd name="connsiteX13" fmla="*/ 238342 w 1574276"/>
                <a:gd name="connsiteY13" fmla="*/ 713343 h 1032286"/>
                <a:gd name="connsiteX14" fmla="*/ 612209 w 1574276"/>
                <a:gd name="connsiteY14" fmla="*/ 918970 h 1032286"/>
                <a:gd name="connsiteX15" fmla="*/ 1174927 w 1574276"/>
                <a:gd name="connsiteY15" fmla="*/ 839404 h 1032286"/>
                <a:gd name="connsiteX16" fmla="*/ 1440468 w 1574276"/>
                <a:gd name="connsiteY16" fmla="*/ 476561 h 1032286"/>
                <a:gd name="connsiteX17" fmla="*/ 1385826 w 1574276"/>
                <a:gd name="connsiteY17" fmla="*/ 113718 h 1032286"/>
                <a:gd name="connsiteX18" fmla="*/ 1371926 w 1574276"/>
                <a:gd name="connsiteY18" fmla="*/ 89273 h 1032286"/>
                <a:gd name="connsiteX19" fmla="*/ 1372405 w 1574276"/>
                <a:gd name="connsiteY19" fmla="*/ 35589 h 1032286"/>
                <a:gd name="connsiteX20" fmla="*/ 1403561 w 1574276"/>
                <a:gd name="connsiteY20" fmla="*/ 5392 h 1032286"/>
                <a:gd name="connsiteX21" fmla="*/ 1425250 w 1574276"/>
                <a:gd name="connsiteY21" fmla="*/ 0 h 1032286"/>
                <a:gd name="connsiteX0" fmla="*/ 1425250 w 1574276"/>
                <a:gd name="connsiteY0" fmla="*/ 0 h 1032456"/>
                <a:gd name="connsiteX1" fmla="*/ 1446220 w 1574276"/>
                <a:gd name="connsiteY1" fmla="*/ 8268 h 1032456"/>
                <a:gd name="connsiteX2" fmla="*/ 1500862 w 1574276"/>
                <a:gd name="connsiteY2" fmla="*/ 77290 h 1032456"/>
                <a:gd name="connsiteX3" fmla="*/ 1505655 w 1574276"/>
                <a:gd name="connsiteY3" fmla="*/ 647198 h 1032456"/>
                <a:gd name="connsiteX4" fmla="*/ 1166299 w 1574276"/>
                <a:gd name="connsiteY4" fmla="*/ 969778 h 1032456"/>
                <a:gd name="connsiteX5" fmla="*/ 929037 w 1574276"/>
                <a:gd name="connsiteY5" fmla="*/ 1021544 h 1032456"/>
                <a:gd name="connsiteX6" fmla="*/ 797750 w 1574276"/>
                <a:gd name="connsiteY6" fmla="*/ 1032059 h 1032456"/>
                <a:gd name="connsiteX7" fmla="*/ 13542 w 1574276"/>
                <a:gd name="connsiteY7" fmla="*/ 491899 h 1032456"/>
                <a:gd name="connsiteX8" fmla="*/ 31756 w 1574276"/>
                <a:gd name="connsiteY8" fmla="*/ 153501 h 1032456"/>
                <a:gd name="connsiteX9" fmla="*/ 73936 w 1574276"/>
                <a:gd name="connsiteY9" fmla="*/ 95983 h 1032456"/>
                <a:gd name="connsiteX10" fmla="*/ 151585 w 1574276"/>
                <a:gd name="connsiteY10" fmla="*/ 127139 h 1032456"/>
                <a:gd name="connsiteX11" fmla="*/ 151585 w 1574276"/>
                <a:gd name="connsiteY11" fmla="*/ 173633 h 1032456"/>
                <a:gd name="connsiteX12" fmla="*/ 124264 w 1574276"/>
                <a:gd name="connsiteY12" fmla="*/ 281479 h 1032456"/>
                <a:gd name="connsiteX13" fmla="*/ 238342 w 1574276"/>
                <a:gd name="connsiteY13" fmla="*/ 713343 h 1032456"/>
                <a:gd name="connsiteX14" fmla="*/ 612209 w 1574276"/>
                <a:gd name="connsiteY14" fmla="*/ 918970 h 1032456"/>
                <a:gd name="connsiteX15" fmla="*/ 1174927 w 1574276"/>
                <a:gd name="connsiteY15" fmla="*/ 839404 h 1032456"/>
                <a:gd name="connsiteX16" fmla="*/ 1440468 w 1574276"/>
                <a:gd name="connsiteY16" fmla="*/ 476561 h 1032456"/>
                <a:gd name="connsiteX17" fmla="*/ 1385826 w 1574276"/>
                <a:gd name="connsiteY17" fmla="*/ 113718 h 1032456"/>
                <a:gd name="connsiteX18" fmla="*/ 1371926 w 1574276"/>
                <a:gd name="connsiteY18" fmla="*/ 89273 h 1032456"/>
                <a:gd name="connsiteX19" fmla="*/ 1372405 w 1574276"/>
                <a:gd name="connsiteY19" fmla="*/ 35589 h 1032456"/>
                <a:gd name="connsiteX20" fmla="*/ 1403561 w 1574276"/>
                <a:gd name="connsiteY20" fmla="*/ 5392 h 1032456"/>
                <a:gd name="connsiteX21" fmla="*/ 1425250 w 1574276"/>
                <a:gd name="connsiteY21" fmla="*/ 0 h 1032456"/>
                <a:gd name="connsiteX0" fmla="*/ 1425250 w 1574276"/>
                <a:gd name="connsiteY0" fmla="*/ 0 h 1032095"/>
                <a:gd name="connsiteX1" fmla="*/ 1446220 w 1574276"/>
                <a:gd name="connsiteY1" fmla="*/ 8268 h 1032095"/>
                <a:gd name="connsiteX2" fmla="*/ 1500862 w 1574276"/>
                <a:gd name="connsiteY2" fmla="*/ 77290 h 1032095"/>
                <a:gd name="connsiteX3" fmla="*/ 1505655 w 1574276"/>
                <a:gd name="connsiteY3" fmla="*/ 647198 h 1032095"/>
                <a:gd name="connsiteX4" fmla="*/ 1166299 w 1574276"/>
                <a:gd name="connsiteY4" fmla="*/ 969778 h 1032095"/>
                <a:gd name="connsiteX5" fmla="*/ 929037 w 1574276"/>
                <a:gd name="connsiteY5" fmla="*/ 1021544 h 1032095"/>
                <a:gd name="connsiteX6" fmla="*/ 797750 w 1574276"/>
                <a:gd name="connsiteY6" fmla="*/ 1032059 h 1032095"/>
                <a:gd name="connsiteX7" fmla="*/ 13542 w 1574276"/>
                <a:gd name="connsiteY7" fmla="*/ 491899 h 1032095"/>
                <a:gd name="connsiteX8" fmla="*/ 31756 w 1574276"/>
                <a:gd name="connsiteY8" fmla="*/ 153501 h 1032095"/>
                <a:gd name="connsiteX9" fmla="*/ 73936 w 1574276"/>
                <a:gd name="connsiteY9" fmla="*/ 95983 h 1032095"/>
                <a:gd name="connsiteX10" fmla="*/ 151585 w 1574276"/>
                <a:gd name="connsiteY10" fmla="*/ 127139 h 1032095"/>
                <a:gd name="connsiteX11" fmla="*/ 151585 w 1574276"/>
                <a:gd name="connsiteY11" fmla="*/ 173633 h 1032095"/>
                <a:gd name="connsiteX12" fmla="*/ 124264 w 1574276"/>
                <a:gd name="connsiteY12" fmla="*/ 281479 h 1032095"/>
                <a:gd name="connsiteX13" fmla="*/ 238342 w 1574276"/>
                <a:gd name="connsiteY13" fmla="*/ 713343 h 1032095"/>
                <a:gd name="connsiteX14" fmla="*/ 612209 w 1574276"/>
                <a:gd name="connsiteY14" fmla="*/ 918970 h 1032095"/>
                <a:gd name="connsiteX15" fmla="*/ 1174927 w 1574276"/>
                <a:gd name="connsiteY15" fmla="*/ 839404 h 1032095"/>
                <a:gd name="connsiteX16" fmla="*/ 1440468 w 1574276"/>
                <a:gd name="connsiteY16" fmla="*/ 476561 h 1032095"/>
                <a:gd name="connsiteX17" fmla="*/ 1385826 w 1574276"/>
                <a:gd name="connsiteY17" fmla="*/ 113718 h 1032095"/>
                <a:gd name="connsiteX18" fmla="*/ 1371926 w 1574276"/>
                <a:gd name="connsiteY18" fmla="*/ 89273 h 1032095"/>
                <a:gd name="connsiteX19" fmla="*/ 1372405 w 1574276"/>
                <a:gd name="connsiteY19" fmla="*/ 35589 h 1032095"/>
                <a:gd name="connsiteX20" fmla="*/ 1403561 w 1574276"/>
                <a:gd name="connsiteY20" fmla="*/ 5392 h 1032095"/>
                <a:gd name="connsiteX21" fmla="*/ 1425250 w 1574276"/>
                <a:gd name="connsiteY21" fmla="*/ 0 h 1032095"/>
                <a:gd name="connsiteX0" fmla="*/ 1425250 w 1574276"/>
                <a:gd name="connsiteY0" fmla="*/ 0 h 1034834"/>
                <a:gd name="connsiteX1" fmla="*/ 1446220 w 1574276"/>
                <a:gd name="connsiteY1" fmla="*/ 8268 h 1034834"/>
                <a:gd name="connsiteX2" fmla="*/ 1500862 w 1574276"/>
                <a:gd name="connsiteY2" fmla="*/ 77290 h 1034834"/>
                <a:gd name="connsiteX3" fmla="*/ 1505655 w 1574276"/>
                <a:gd name="connsiteY3" fmla="*/ 647198 h 1034834"/>
                <a:gd name="connsiteX4" fmla="*/ 1166299 w 1574276"/>
                <a:gd name="connsiteY4" fmla="*/ 969778 h 1034834"/>
                <a:gd name="connsiteX5" fmla="*/ 929037 w 1574276"/>
                <a:gd name="connsiteY5" fmla="*/ 1021544 h 1034834"/>
                <a:gd name="connsiteX6" fmla="*/ 797750 w 1574276"/>
                <a:gd name="connsiteY6" fmla="*/ 1032059 h 1034834"/>
                <a:gd name="connsiteX7" fmla="*/ 13542 w 1574276"/>
                <a:gd name="connsiteY7" fmla="*/ 491899 h 1034834"/>
                <a:gd name="connsiteX8" fmla="*/ 31756 w 1574276"/>
                <a:gd name="connsiteY8" fmla="*/ 153501 h 1034834"/>
                <a:gd name="connsiteX9" fmla="*/ 73936 w 1574276"/>
                <a:gd name="connsiteY9" fmla="*/ 95983 h 1034834"/>
                <a:gd name="connsiteX10" fmla="*/ 151585 w 1574276"/>
                <a:gd name="connsiteY10" fmla="*/ 127139 h 1034834"/>
                <a:gd name="connsiteX11" fmla="*/ 151585 w 1574276"/>
                <a:gd name="connsiteY11" fmla="*/ 173633 h 1034834"/>
                <a:gd name="connsiteX12" fmla="*/ 124264 w 1574276"/>
                <a:gd name="connsiteY12" fmla="*/ 281479 h 1034834"/>
                <a:gd name="connsiteX13" fmla="*/ 238342 w 1574276"/>
                <a:gd name="connsiteY13" fmla="*/ 713343 h 1034834"/>
                <a:gd name="connsiteX14" fmla="*/ 612209 w 1574276"/>
                <a:gd name="connsiteY14" fmla="*/ 918970 h 1034834"/>
                <a:gd name="connsiteX15" fmla="*/ 1174927 w 1574276"/>
                <a:gd name="connsiteY15" fmla="*/ 839404 h 1034834"/>
                <a:gd name="connsiteX16" fmla="*/ 1440468 w 1574276"/>
                <a:gd name="connsiteY16" fmla="*/ 476561 h 1034834"/>
                <a:gd name="connsiteX17" fmla="*/ 1385826 w 1574276"/>
                <a:gd name="connsiteY17" fmla="*/ 113718 h 1034834"/>
                <a:gd name="connsiteX18" fmla="*/ 1371926 w 1574276"/>
                <a:gd name="connsiteY18" fmla="*/ 89273 h 1034834"/>
                <a:gd name="connsiteX19" fmla="*/ 1372405 w 1574276"/>
                <a:gd name="connsiteY19" fmla="*/ 35589 h 1034834"/>
                <a:gd name="connsiteX20" fmla="*/ 1403561 w 1574276"/>
                <a:gd name="connsiteY20" fmla="*/ 5392 h 1034834"/>
                <a:gd name="connsiteX21" fmla="*/ 1425250 w 1574276"/>
                <a:gd name="connsiteY21" fmla="*/ 0 h 1034834"/>
                <a:gd name="connsiteX0" fmla="*/ 1425250 w 1574276"/>
                <a:gd name="connsiteY0" fmla="*/ 0 h 1033354"/>
                <a:gd name="connsiteX1" fmla="*/ 1446220 w 1574276"/>
                <a:gd name="connsiteY1" fmla="*/ 8268 h 1033354"/>
                <a:gd name="connsiteX2" fmla="*/ 1500862 w 1574276"/>
                <a:gd name="connsiteY2" fmla="*/ 77290 h 1033354"/>
                <a:gd name="connsiteX3" fmla="*/ 1505655 w 1574276"/>
                <a:gd name="connsiteY3" fmla="*/ 647198 h 1033354"/>
                <a:gd name="connsiteX4" fmla="*/ 1166299 w 1574276"/>
                <a:gd name="connsiteY4" fmla="*/ 969778 h 1033354"/>
                <a:gd name="connsiteX5" fmla="*/ 929037 w 1574276"/>
                <a:gd name="connsiteY5" fmla="*/ 1021544 h 1033354"/>
                <a:gd name="connsiteX6" fmla="*/ 797750 w 1574276"/>
                <a:gd name="connsiteY6" fmla="*/ 1032059 h 1033354"/>
                <a:gd name="connsiteX7" fmla="*/ 13542 w 1574276"/>
                <a:gd name="connsiteY7" fmla="*/ 491899 h 1033354"/>
                <a:gd name="connsiteX8" fmla="*/ 31756 w 1574276"/>
                <a:gd name="connsiteY8" fmla="*/ 153501 h 1033354"/>
                <a:gd name="connsiteX9" fmla="*/ 73936 w 1574276"/>
                <a:gd name="connsiteY9" fmla="*/ 95983 h 1033354"/>
                <a:gd name="connsiteX10" fmla="*/ 151585 w 1574276"/>
                <a:gd name="connsiteY10" fmla="*/ 127139 h 1033354"/>
                <a:gd name="connsiteX11" fmla="*/ 151585 w 1574276"/>
                <a:gd name="connsiteY11" fmla="*/ 173633 h 1033354"/>
                <a:gd name="connsiteX12" fmla="*/ 124264 w 1574276"/>
                <a:gd name="connsiteY12" fmla="*/ 281479 h 1033354"/>
                <a:gd name="connsiteX13" fmla="*/ 238342 w 1574276"/>
                <a:gd name="connsiteY13" fmla="*/ 713343 h 1033354"/>
                <a:gd name="connsiteX14" fmla="*/ 612209 w 1574276"/>
                <a:gd name="connsiteY14" fmla="*/ 918970 h 1033354"/>
                <a:gd name="connsiteX15" fmla="*/ 1174927 w 1574276"/>
                <a:gd name="connsiteY15" fmla="*/ 839404 h 1033354"/>
                <a:gd name="connsiteX16" fmla="*/ 1440468 w 1574276"/>
                <a:gd name="connsiteY16" fmla="*/ 476561 h 1033354"/>
                <a:gd name="connsiteX17" fmla="*/ 1385826 w 1574276"/>
                <a:gd name="connsiteY17" fmla="*/ 113718 h 1033354"/>
                <a:gd name="connsiteX18" fmla="*/ 1371926 w 1574276"/>
                <a:gd name="connsiteY18" fmla="*/ 89273 h 1033354"/>
                <a:gd name="connsiteX19" fmla="*/ 1372405 w 1574276"/>
                <a:gd name="connsiteY19" fmla="*/ 35589 h 1033354"/>
                <a:gd name="connsiteX20" fmla="*/ 1403561 w 1574276"/>
                <a:gd name="connsiteY20" fmla="*/ 5392 h 1033354"/>
                <a:gd name="connsiteX21" fmla="*/ 1425250 w 1574276"/>
                <a:gd name="connsiteY21" fmla="*/ 0 h 1033354"/>
                <a:gd name="connsiteX0" fmla="*/ 1425250 w 1574276"/>
                <a:gd name="connsiteY0" fmla="*/ 0 h 1033354"/>
                <a:gd name="connsiteX1" fmla="*/ 1446220 w 1574276"/>
                <a:gd name="connsiteY1" fmla="*/ 8268 h 1033354"/>
                <a:gd name="connsiteX2" fmla="*/ 1500862 w 1574276"/>
                <a:gd name="connsiteY2" fmla="*/ 77290 h 1033354"/>
                <a:gd name="connsiteX3" fmla="*/ 1505655 w 1574276"/>
                <a:gd name="connsiteY3" fmla="*/ 647198 h 1033354"/>
                <a:gd name="connsiteX4" fmla="*/ 1166299 w 1574276"/>
                <a:gd name="connsiteY4" fmla="*/ 969778 h 1033354"/>
                <a:gd name="connsiteX5" fmla="*/ 929037 w 1574276"/>
                <a:gd name="connsiteY5" fmla="*/ 1021544 h 1033354"/>
                <a:gd name="connsiteX6" fmla="*/ 797750 w 1574276"/>
                <a:gd name="connsiteY6" fmla="*/ 1032059 h 1033354"/>
                <a:gd name="connsiteX7" fmla="*/ 13542 w 1574276"/>
                <a:gd name="connsiteY7" fmla="*/ 491899 h 1033354"/>
                <a:gd name="connsiteX8" fmla="*/ 31756 w 1574276"/>
                <a:gd name="connsiteY8" fmla="*/ 153501 h 1033354"/>
                <a:gd name="connsiteX9" fmla="*/ 73936 w 1574276"/>
                <a:gd name="connsiteY9" fmla="*/ 95983 h 1033354"/>
                <a:gd name="connsiteX10" fmla="*/ 151585 w 1574276"/>
                <a:gd name="connsiteY10" fmla="*/ 127139 h 1033354"/>
                <a:gd name="connsiteX11" fmla="*/ 151585 w 1574276"/>
                <a:gd name="connsiteY11" fmla="*/ 173633 h 1033354"/>
                <a:gd name="connsiteX12" fmla="*/ 124264 w 1574276"/>
                <a:gd name="connsiteY12" fmla="*/ 281479 h 1033354"/>
                <a:gd name="connsiteX13" fmla="*/ 238342 w 1574276"/>
                <a:gd name="connsiteY13" fmla="*/ 713343 h 1033354"/>
                <a:gd name="connsiteX14" fmla="*/ 612209 w 1574276"/>
                <a:gd name="connsiteY14" fmla="*/ 918970 h 1033354"/>
                <a:gd name="connsiteX15" fmla="*/ 1174927 w 1574276"/>
                <a:gd name="connsiteY15" fmla="*/ 839404 h 1033354"/>
                <a:gd name="connsiteX16" fmla="*/ 1440468 w 1574276"/>
                <a:gd name="connsiteY16" fmla="*/ 476561 h 1033354"/>
                <a:gd name="connsiteX17" fmla="*/ 1385826 w 1574276"/>
                <a:gd name="connsiteY17" fmla="*/ 113718 h 1033354"/>
                <a:gd name="connsiteX18" fmla="*/ 1371926 w 1574276"/>
                <a:gd name="connsiteY18" fmla="*/ 89273 h 1033354"/>
                <a:gd name="connsiteX19" fmla="*/ 1372405 w 1574276"/>
                <a:gd name="connsiteY19" fmla="*/ 35589 h 1033354"/>
                <a:gd name="connsiteX20" fmla="*/ 1403561 w 1574276"/>
                <a:gd name="connsiteY20" fmla="*/ 5392 h 1033354"/>
                <a:gd name="connsiteX21" fmla="*/ 1425250 w 1574276"/>
                <a:gd name="connsiteY21" fmla="*/ 0 h 103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4276" h="1033354">
                  <a:moveTo>
                    <a:pt x="1425250" y="0"/>
                  </a:moveTo>
                  <a:cubicBezTo>
                    <a:pt x="1432440" y="0"/>
                    <a:pt x="1439510" y="2277"/>
                    <a:pt x="1446220" y="8268"/>
                  </a:cubicBezTo>
                  <a:cubicBezTo>
                    <a:pt x="1476417" y="21689"/>
                    <a:pt x="1487441" y="50927"/>
                    <a:pt x="1500862" y="77290"/>
                  </a:cubicBezTo>
                  <a:cubicBezTo>
                    <a:pt x="1597205" y="266141"/>
                    <a:pt x="1598643" y="456909"/>
                    <a:pt x="1505655" y="647198"/>
                  </a:cubicBezTo>
                  <a:cubicBezTo>
                    <a:pt x="1433279" y="795786"/>
                    <a:pt x="1317284" y="900277"/>
                    <a:pt x="1166299" y="969778"/>
                  </a:cubicBezTo>
                  <a:cubicBezTo>
                    <a:pt x="1080981" y="1003330"/>
                    <a:pt x="999987" y="1013545"/>
                    <a:pt x="929037" y="1021544"/>
                  </a:cubicBezTo>
                  <a:cubicBezTo>
                    <a:pt x="858087" y="1029543"/>
                    <a:pt x="854856" y="1029686"/>
                    <a:pt x="797750" y="1032059"/>
                  </a:cubicBezTo>
                  <a:cubicBezTo>
                    <a:pt x="371206" y="1049784"/>
                    <a:pt x="87357" y="886377"/>
                    <a:pt x="13542" y="491899"/>
                  </a:cubicBezTo>
                  <a:cubicBezTo>
                    <a:pt x="-8027" y="377342"/>
                    <a:pt x="-5151" y="264703"/>
                    <a:pt x="31756" y="153501"/>
                  </a:cubicBezTo>
                  <a:cubicBezTo>
                    <a:pt x="39425" y="130015"/>
                    <a:pt x="47573" y="106049"/>
                    <a:pt x="73936" y="95983"/>
                  </a:cubicBezTo>
                  <a:cubicBezTo>
                    <a:pt x="110843" y="81124"/>
                    <a:pt x="131454" y="89273"/>
                    <a:pt x="151585" y="127139"/>
                  </a:cubicBezTo>
                  <a:cubicBezTo>
                    <a:pt x="158775" y="142477"/>
                    <a:pt x="157337" y="157815"/>
                    <a:pt x="151585" y="173633"/>
                  </a:cubicBezTo>
                  <a:cubicBezTo>
                    <a:pt x="139123" y="208623"/>
                    <a:pt x="128578" y="244092"/>
                    <a:pt x="124264" y="281479"/>
                  </a:cubicBezTo>
                  <a:cubicBezTo>
                    <a:pt x="103654" y="441091"/>
                    <a:pt x="139123" y="586324"/>
                    <a:pt x="238342" y="713343"/>
                  </a:cubicBezTo>
                  <a:cubicBezTo>
                    <a:pt x="332767" y="834611"/>
                    <a:pt x="460745" y="899318"/>
                    <a:pt x="612209" y="918970"/>
                  </a:cubicBezTo>
                  <a:cubicBezTo>
                    <a:pt x="687941" y="928557"/>
                    <a:pt x="1002373" y="925681"/>
                    <a:pt x="1174927" y="839404"/>
                  </a:cubicBezTo>
                  <a:cubicBezTo>
                    <a:pt x="1303863" y="754085"/>
                    <a:pt x="1405478" y="630422"/>
                    <a:pt x="1440468" y="476561"/>
                  </a:cubicBezTo>
                  <a:cubicBezTo>
                    <a:pt x="1469707" y="349062"/>
                    <a:pt x="1451013" y="227316"/>
                    <a:pt x="1385826" y="113718"/>
                  </a:cubicBezTo>
                  <a:cubicBezTo>
                    <a:pt x="1381033" y="105570"/>
                    <a:pt x="1376240" y="97421"/>
                    <a:pt x="1371926" y="89273"/>
                  </a:cubicBezTo>
                  <a:cubicBezTo>
                    <a:pt x="1362819" y="71059"/>
                    <a:pt x="1361860" y="53324"/>
                    <a:pt x="1372405" y="35589"/>
                  </a:cubicBezTo>
                  <a:cubicBezTo>
                    <a:pt x="1381033" y="23606"/>
                    <a:pt x="1389661" y="11623"/>
                    <a:pt x="1403561" y="5392"/>
                  </a:cubicBezTo>
                  <a:cubicBezTo>
                    <a:pt x="1410751" y="2277"/>
                    <a:pt x="1418060" y="0"/>
                    <a:pt x="1425250" y="0"/>
                  </a:cubicBezTo>
                  <a:close/>
                </a:path>
              </a:pathLst>
            </a:custGeom>
            <a:solidFill>
              <a:schemeClr val="accent3"/>
            </a:solidFill>
            <a:ln w="4780" cap="flat">
              <a:noFill/>
              <a:prstDash val="solid"/>
              <a:miter/>
            </a:ln>
          </p:spPr>
          <p:txBody>
            <a:bodyPr wrap="square" rtlCol="0" anchor="ctr">
              <a:noAutofit/>
            </a:bodyPr>
            <a:lstStyle/>
            <a:p>
              <a:endParaRPr lang="en-US" dirty="0"/>
            </a:p>
          </p:txBody>
        </p:sp>
        <p:sp>
          <p:nvSpPr>
            <p:cNvPr id="14" name="Freeform: Shape 13">
              <a:extLst>
                <a:ext uri="{FF2B5EF4-FFF2-40B4-BE49-F238E27FC236}">
                  <a16:creationId xmlns="" xmlns:a16="http://schemas.microsoft.com/office/drawing/2014/main" id="{57AC7680-8B64-40DF-82A5-A364C27F51DE}"/>
                </a:ext>
              </a:extLst>
            </p:cNvPr>
            <p:cNvSpPr/>
            <p:nvPr/>
          </p:nvSpPr>
          <p:spPr>
            <a:xfrm>
              <a:off x="1217010" y="833820"/>
              <a:ext cx="790873" cy="920288"/>
            </a:xfrm>
            <a:custGeom>
              <a:avLst/>
              <a:gdLst>
                <a:gd name="connsiteX0" fmla="*/ 792790 w 790872"/>
                <a:gd name="connsiteY0" fmla="*/ 894885 h 920288"/>
                <a:gd name="connsiteX1" fmla="*/ 722331 w 790872"/>
                <a:gd name="connsiteY1" fmla="*/ 923644 h 920288"/>
                <a:gd name="connsiteX2" fmla="*/ 707951 w 790872"/>
                <a:gd name="connsiteY2" fmla="*/ 904471 h 920288"/>
                <a:gd name="connsiteX3" fmla="*/ 583329 w 790872"/>
                <a:gd name="connsiteY3" fmla="*/ 645161 h 920288"/>
                <a:gd name="connsiteX4" fmla="*/ 425154 w 790872"/>
                <a:gd name="connsiteY4" fmla="*/ 363322 h 920288"/>
                <a:gd name="connsiteX5" fmla="*/ 307721 w 790872"/>
                <a:gd name="connsiteY5" fmla="*/ 220006 h 920288"/>
                <a:gd name="connsiteX6" fmla="*/ 15817 w 790872"/>
                <a:gd name="connsiteY6" fmla="*/ 65187 h 920288"/>
                <a:gd name="connsiteX7" fmla="*/ 0 w 790872"/>
                <a:gd name="connsiteY7" fmla="*/ 58956 h 920288"/>
                <a:gd name="connsiteX8" fmla="*/ 46973 w 790872"/>
                <a:gd name="connsiteY8" fmla="*/ 38345 h 920288"/>
                <a:gd name="connsiteX9" fmla="*/ 70939 w 790872"/>
                <a:gd name="connsiteY9" fmla="*/ 10066 h 920288"/>
                <a:gd name="connsiteX10" fmla="*/ 78129 w 790872"/>
                <a:gd name="connsiteY10" fmla="*/ 0 h 920288"/>
                <a:gd name="connsiteX11" fmla="*/ 79087 w 790872"/>
                <a:gd name="connsiteY11" fmla="*/ 33552 h 920288"/>
                <a:gd name="connsiteX12" fmla="*/ 107846 w 790872"/>
                <a:gd name="connsiteY12" fmla="*/ 63749 h 920288"/>
                <a:gd name="connsiteX13" fmla="*/ 234386 w 790872"/>
                <a:gd name="connsiteY13" fmla="*/ 57039 h 920288"/>
                <a:gd name="connsiteX14" fmla="*/ 249724 w 790872"/>
                <a:gd name="connsiteY14" fmla="*/ 72377 h 920288"/>
                <a:gd name="connsiteX15" fmla="*/ 464458 w 790872"/>
                <a:gd name="connsiteY15" fmla="*/ 278962 h 920288"/>
                <a:gd name="connsiteX16" fmla="*/ 621674 w 790872"/>
                <a:gd name="connsiteY16" fmla="*/ 544504 h 920288"/>
                <a:gd name="connsiteX17" fmla="*/ 784162 w 790872"/>
                <a:gd name="connsiteY17" fmla="*/ 869481 h 920288"/>
                <a:gd name="connsiteX18" fmla="*/ 792790 w 790872"/>
                <a:gd name="connsiteY18" fmla="*/ 894885 h 9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0872" h="920288">
                  <a:moveTo>
                    <a:pt x="792790" y="894885"/>
                  </a:moveTo>
                  <a:cubicBezTo>
                    <a:pt x="760676" y="883860"/>
                    <a:pt x="739586" y="898240"/>
                    <a:pt x="722331" y="923644"/>
                  </a:cubicBezTo>
                  <a:cubicBezTo>
                    <a:pt x="713224" y="920768"/>
                    <a:pt x="711306" y="911661"/>
                    <a:pt x="707951" y="904471"/>
                  </a:cubicBezTo>
                  <a:cubicBezTo>
                    <a:pt x="668647" y="816756"/>
                    <a:pt x="626946" y="730479"/>
                    <a:pt x="583329" y="645161"/>
                  </a:cubicBezTo>
                  <a:cubicBezTo>
                    <a:pt x="533959" y="549297"/>
                    <a:pt x="485548" y="452954"/>
                    <a:pt x="425154" y="363322"/>
                  </a:cubicBezTo>
                  <a:cubicBezTo>
                    <a:pt x="390164" y="312035"/>
                    <a:pt x="352777" y="262666"/>
                    <a:pt x="307721" y="220006"/>
                  </a:cubicBezTo>
                  <a:cubicBezTo>
                    <a:pt x="224800" y="141398"/>
                    <a:pt x="130374" y="84360"/>
                    <a:pt x="15817" y="65187"/>
                  </a:cubicBezTo>
                  <a:cubicBezTo>
                    <a:pt x="10066" y="64228"/>
                    <a:pt x="3835" y="65187"/>
                    <a:pt x="0" y="58956"/>
                  </a:cubicBezTo>
                  <a:cubicBezTo>
                    <a:pt x="12942" y="45535"/>
                    <a:pt x="30676" y="43139"/>
                    <a:pt x="46973" y="38345"/>
                  </a:cubicBezTo>
                  <a:cubicBezTo>
                    <a:pt x="61832" y="33552"/>
                    <a:pt x="72856" y="28280"/>
                    <a:pt x="70939" y="10066"/>
                  </a:cubicBezTo>
                  <a:cubicBezTo>
                    <a:pt x="70460" y="6231"/>
                    <a:pt x="71418" y="479"/>
                    <a:pt x="78129" y="0"/>
                  </a:cubicBezTo>
                  <a:cubicBezTo>
                    <a:pt x="79087" y="11024"/>
                    <a:pt x="80046" y="22049"/>
                    <a:pt x="79087" y="33552"/>
                  </a:cubicBezTo>
                  <a:cubicBezTo>
                    <a:pt x="77170" y="57518"/>
                    <a:pt x="83880" y="64708"/>
                    <a:pt x="107846" y="63749"/>
                  </a:cubicBezTo>
                  <a:cubicBezTo>
                    <a:pt x="150026" y="61832"/>
                    <a:pt x="192206" y="59435"/>
                    <a:pt x="234386" y="57039"/>
                  </a:cubicBezTo>
                  <a:cubicBezTo>
                    <a:pt x="233907" y="67104"/>
                    <a:pt x="243972" y="68542"/>
                    <a:pt x="249724" y="72377"/>
                  </a:cubicBezTo>
                  <a:cubicBezTo>
                    <a:pt x="335042" y="127498"/>
                    <a:pt x="404064" y="198437"/>
                    <a:pt x="464458" y="278962"/>
                  </a:cubicBezTo>
                  <a:cubicBezTo>
                    <a:pt x="526290" y="361884"/>
                    <a:pt x="573742" y="453434"/>
                    <a:pt x="621674" y="544504"/>
                  </a:cubicBezTo>
                  <a:cubicBezTo>
                    <a:pt x="677754" y="651871"/>
                    <a:pt x="731437" y="760676"/>
                    <a:pt x="784162" y="869481"/>
                  </a:cubicBezTo>
                  <a:cubicBezTo>
                    <a:pt x="787518" y="878108"/>
                    <a:pt x="793269" y="885778"/>
                    <a:pt x="792790" y="894885"/>
                  </a:cubicBezTo>
                  <a:close/>
                </a:path>
              </a:pathLst>
            </a:custGeom>
            <a:solidFill>
              <a:schemeClr val="bg1">
                <a:lumMod val="65000"/>
              </a:schemeClr>
            </a:solidFill>
            <a:ln w="4780" cap="flat">
              <a:no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C86D52AA-FF89-44A7-9E54-06524083F8E8}"/>
                </a:ext>
              </a:extLst>
            </p:cNvPr>
            <p:cNvSpPr/>
            <p:nvPr/>
          </p:nvSpPr>
          <p:spPr>
            <a:xfrm>
              <a:off x="637516" y="792599"/>
              <a:ext cx="656664" cy="1054497"/>
            </a:xfrm>
            <a:custGeom>
              <a:avLst/>
              <a:gdLst>
                <a:gd name="connsiteX0" fmla="*/ 657143 w 656664"/>
                <a:gd name="connsiteY0" fmla="*/ 42180 h 1054497"/>
                <a:gd name="connsiteX1" fmla="*/ 654747 w 656664"/>
                <a:gd name="connsiteY1" fmla="*/ 46494 h 1054497"/>
                <a:gd name="connsiteX2" fmla="*/ 622633 w 656664"/>
                <a:gd name="connsiteY2" fmla="*/ 86756 h 1054497"/>
                <a:gd name="connsiteX3" fmla="*/ 579973 w 656664"/>
                <a:gd name="connsiteY3" fmla="*/ 102094 h 1054497"/>
                <a:gd name="connsiteX4" fmla="*/ 535397 w 656664"/>
                <a:gd name="connsiteY4" fmla="*/ 132291 h 1054497"/>
                <a:gd name="connsiteX5" fmla="*/ 389685 w 656664"/>
                <a:gd name="connsiteY5" fmla="*/ 256435 h 1054497"/>
                <a:gd name="connsiteX6" fmla="*/ 228634 w 656664"/>
                <a:gd name="connsiteY6" fmla="*/ 555049 h 1054497"/>
                <a:gd name="connsiteX7" fmla="*/ 92029 w 656664"/>
                <a:gd name="connsiteY7" fmla="*/ 996979 h 1054497"/>
                <a:gd name="connsiteX8" fmla="*/ 74294 w 656664"/>
                <a:gd name="connsiteY8" fmla="*/ 1057373 h 1054497"/>
                <a:gd name="connsiteX9" fmla="*/ 0 w 656664"/>
                <a:gd name="connsiteY9" fmla="*/ 1025259 h 1054497"/>
                <a:gd name="connsiteX10" fmla="*/ 9107 w 656664"/>
                <a:gd name="connsiteY10" fmla="*/ 1009441 h 1054497"/>
                <a:gd name="connsiteX11" fmla="*/ 130854 w 656664"/>
                <a:gd name="connsiteY11" fmla="*/ 601063 h 1054497"/>
                <a:gd name="connsiteX12" fmla="*/ 286152 w 656664"/>
                <a:gd name="connsiteY12" fmla="*/ 266500 h 1054497"/>
                <a:gd name="connsiteX13" fmla="*/ 382495 w 656664"/>
                <a:gd name="connsiteY13" fmla="*/ 153381 h 1054497"/>
                <a:gd name="connsiteX14" fmla="*/ 363802 w 656664"/>
                <a:gd name="connsiteY14" fmla="*/ 151464 h 1054497"/>
                <a:gd name="connsiteX15" fmla="*/ 366198 w 656664"/>
                <a:gd name="connsiteY15" fmla="*/ 147150 h 1054497"/>
                <a:gd name="connsiteX16" fmla="*/ 416047 w 656664"/>
                <a:gd name="connsiteY16" fmla="*/ 115995 h 1054497"/>
                <a:gd name="connsiteX17" fmla="*/ 546421 w 656664"/>
                <a:gd name="connsiteY17" fmla="*/ 32594 h 1054497"/>
                <a:gd name="connsiteX18" fmla="*/ 551694 w 656664"/>
                <a:gd name="connsiteY18" fmla="*/ 32114 h 1054497"/>
                <a:gd name="connsiteX19" fmla="*/ 654747 w 656664"/>
                <a:gd name="connsiteY19" fmla="*/ 0 h 1054497"/>
                <a:gd name="connsiteX20" fmla="*/ 657143 w 656664"/>
                <a:gd name="connsiteY20" fmla="*/ 42180 h 105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56664" h="1054497">
                  <a:moveTo>
                    <a:pt x="657143" y="42180"/>
                  </a:moveTo>
                  <a:cubicBezTo>
                    <a:pt x="656185" y="43618"/>
                    <a:pt x="654267" y="45535"/>
                    <a:pt x="654747" y="46494"/>
                  </a:cubicBezTo>
                  <a:cubicBezTo>
                    <a:pt x="660019" y="72856"/>
                    <a:pt x="645640" y="81963"/>
                    <a:pt x="622633" y="86756"/>
                  </a:cubicBezTo>
                  <a:cubicBezTo>
                    <a:pt x="608253" y="89632"/>
                    <a:pt x="594353" y="96822"/>
                    <a:pt x="579973" y="102094"/>
                  </a:cubicBezTo>
                  <a:cubicBezTo>
                    <a:pt x="569428" y="118391"/>
                    <a:pt x="551214" y="123664"/>
                    <a:pt x="535397" y="132291"/>
                  </a:cubicBezTo>
                  <a:cubicBezTo>
                    <a:pt x="477879" y="163447"/>
                    <a:pt x="431385" y="206106"/>
                    <a:pt x="389685" y="256435"/>
                  </a:cubicBezTo>
                  <a:cubicBezTo>
                    <a:pt x="315870" y="345108"/>
                    <a:pt x="266979" y="447203"/>
                    <a:pt x="228634" y="555049"/>
                  </a:cubicBezTo>
                  <a:cubicBezTo>
                    <a:pt x="176389" y="700282"/>
                    <a:pt x="132291" y="847912"/>
                    <a:pt x="92029" y="996979"/>
                  </a:cubicBezTo>
                  <a:cubicBezTo>
                    <a:pt x="86756" y="1017110"/>
                    <a:pt x="83880" y="1038200"/>
                    <a:pt x="74294" y="1057373"/>
                  </a:cubicBezTo>
                  <a:cubicBezTo>
                    <a:pt x="58477" y="1026217"/>
                    <a:pt x="33552" y="1016152"/>
                    <a:pt x="0" y="1025259"/>
                  </a:cubicBezTo>
                  <a:cubicBezTo>
                    <a:pt x="6231" y="1021904"/>
                    <a:pt x="7190" y="1015672"/>
                    <a:pt x="9107" y="1009441"/>
                  </a:cubicBezTo>
                  <a:cubicBezTo>
                    <a:pt x="46014" y="872357"/>
                    <a:pt x="85318" y="735751"/>
                    <a:pt x="130854" y="601063"/>
                  </a:cubicBezTo>
                  <a:cubicBezTo>
                    <a:pt x="170637" y="484110"/>
                    <a:pt x="215693" y="369074"/>
                    <a:pt x="286152" y="266500"/>
                  </a:cubicBezTo>
                  <a:cubicBezTo>
                    <a:pt x="313953" y="226238"/>
                    <a:pt x="345108" y="189330"/>
                    <a:pt x="382495" y="153381"/>
                  </a:cubicBezTo>
                  <a:cubicBezTo>
                    <a:pt x="374826" y="152423"/>
                    <a:pt x="369074" y="151943"/>
                    <a:pt x="363802" y="151464"/>
                  </a:cubicBezTo>
                  <a:cubicBezTo>
                    <a:pt x="363802" y="149547"/>
                    <a:pt x="364760" y="147150"/>
                    <a:pt x="366198" y="147150"/>
                  </a:cubicBezTo>
                  <a:cubicBezTo>
                    <a:pt x="387767" y="144274"/>
                    <a:pt x="400709" y="128457"/>
                    <a:pt x="416047" y="115995"/>
                  </a:cubicBezTo>
                  <a:cubicBezTo>
                    <a:pt x="455830" y="82443"/>
                    <a:pt x="500886" y="57039"/>
                    <a:pt x="546421" y="32594"/>
                  </a:cubicBezTo>
                  <a:cubicBezTo>
                    <a:pt x="547859" y="31635"/>
                    <a:pt x="549776" y="31635"/>
                    <a:pt x="551694" y="32114"/>
                  </a:cubicBezTo>
                  <a:cubicBezTo>
                    <a:pt x="587163" y="24924"/>
                    <a:pt x="621195" y="12462"/>
                    <a:pt x="654747" y="0"/>
                  </a:cubicBezTo>
                  <a:cubicBezTo>
                    <a:pt x="658102" y="13421"/>
                    <a:pt x="657623" y="27800"/>
                    <a:pt x="657143" y="42180"/>
                  </a:cubicBezTo>
                  <a:close/>
                </a:path>
              </a:pathLst>
            </a:custGeom>
            <a:solidFill>
              <a:schemeClr val="bg1">
                <a:lumMod val="65000"/>
              </a:schemeClr>
            </a:solidFill>
            <a:ln w="4780" cap="flat">
              <a:no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60F1470D-9568-4C9E-950B-FFEA7DF72430}"/>
                </a:ext>
              </a:extLst>
            </p:cNvPr>
            <p:cNvSpPr/>
            <p:nvPr/>
          </p:nvSpPr>
          <p:spPr>
            <a:xfrm>
              <a:off x="915646" y="781284"/>
              <a:ext cx="273211" cy="167761"/>
            </a:xfrm>
            <a:custGeom>
              <a:avLst/>
              <a:gdLst>
                <a:gd name="connsiteX0" fmla="*/ 273564 w 273210"/>
                <a:gd name="connsiteY0" fmla="*/ 42950 h 167760"/>
                <a:gd name="connsiteX1" fmla="*/ 258226 w 273210"/>
                <a:gd name="connsiteY1" fmla="*/ 54454 h 167760"/>
                <a:gd name="connsiteX2" fmla="*/ 120662 w 273210"/>
                <a:gd name="connsiteY2" fmla="*/ 148400 h 167760"/>
                <a:gd name="connsiteX3" fmla="*/ 85672 w 273210"/>
                <a:gd name="connsiteY3" fmla="*/ 162779 h 167760"/>
                <a:gd name="connsiteX4" fmla="*/ 36302 w 273210"/>
                <a:gd name="connsiteY4" fmla="*/ 167573 h 167760"/>
                <a:gd name="connsiteX5" fmla="*/ 11377 w 273210"/>
                <a:gd name="connsiteY5" fmla="*/ 147441 h 167760"/>
                <a:gd name="connsiteX6" fmla="*/ 353 w 273210"/>
                <a:gd name="connsiteY6" fmla="*/ 51099 h 167760"/>
                <a:gd name="connsiteX7" fmla="*/ 20964 w 273210"/>
                <a:gd name="connsiteY7" fmla="*/ 25216 h 167760"/>
                <a:gd name="connsiteX8" fmla="*/ 236656 w 273210"/>
                <a:gd name="connsiteY8" fmla="*/ 770 h 167760"/>
                <a:gd name="connsiteX9" fmla="*/ 269250 w 273210"/>
                <a:gd name="connsiteY9" fmla="*/ 28571 h 167760"/>
                <a:gd name="connsiteX10" fmla="*/ 273564 w 273210"/>
                <a:gd name="connsiteY10" fmla="*/ 42950 h 16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10" h="167760">
                  <a:moveTo>
                    <a:pt x="273564" y="42950"/>
                  </a:moveTo>
                  <a:cubicBezTo>
                    <a:pt x="269729" y="48223"/>
                    <a:pt x="264457" y="51578"/>
                    <a:pt x="258226" y="54454"/>
                  </a:cubicBezTo>
                  <a:cubicBezTo>
                    <a:pt x="207897" y="78899"/>
                    <a:pt x="161404" y="110055"/>
                    <a:pt x="120662" y="148400"/>
                  </a:cubicBezTo>
                  <a:cubicBezTo>
                    <a:pt x="110117" y="157986"/>
                    <a:pt x="97655" y="158466"/>
                    <a:pt x="85672" y="162779"/>
                  </a:cubicBezTo>
                  <a:cubicBezTo>
                    <a:pt x="69375" y="164217"/>
                    <a:pt x="52599" y="165655"/>
                    <a:pt x="36302" y="167573"/>
                  </a:cubicBezTo>
                  <a:cubicBezTo>
                    <a:pt x="20964" y="169011"/>
                    <a:pt x="13295" y="163259"/>
                    <a:pt x="11377" y="147441"/>
                  </a:cubicBezTo>
                  <a:cubicBezTo>
                    <a:pt x="8022" y="115327"/>
                    <a:pt x="4667" y="83213"/>
                    <a:pt x="353" y="51099"/>
                  </a:cubicBezTo>
                  <a:cubicBezTo>
                    <a:pt x="-1564" y="34802"/>
                    <a:pt x="4188" y="27133"/>
                    <a:pt x="20964" y="25216"/>
                  </a:cubicBezTo>
                  <a:cubicBezTo>
                    <a:pt x="92861" y="17546"/>
                    <a:pt x="164759" y="8919"/>
                    <a:pt x="236656" y="770"/>
                  </a:cubicBezTo>
                  <a:cubicBezTo>
                    <a:pt x="263019" y="-2106"/>
                    <a:pt x="267812" y="2208"/>
                    <a:pt x="269250" y="28571"/>
                  </a:cubicBezTo>
                  <a:cubicBezTo>
                    <a:pt x="270209" y="32885"/>
                    <a:pt x="269729" y="38157"/>
                    <a:pt x="273564" y="42950"/>
                  </a:cubicBezTo>
                  <a:close/>
                </a:path>
              </a:pathLst>
            </a:custGeom>
            <a:solidFill>
              <a:schemeClr val="accent3">
                <a:lumMod val="75000"/>
              </a:schemeClr>
            </a:solidFill>
            <a:ln w="4780" cap="flat">
              <a:noFill/>
              <a:prstDash val="solid"/>
              <a:miter/>
            </a:ln>
          </p:spPr>
          <p:txBody>
            <a:bodyPr rtlCol="0" anchor="ctr"/>
            <a:lstStyle/>
            <a:p>
              <a:endParaRPr lang="en-US"/>
            </a:p>
          </p:txBody>
        </p:sp>
      </p:grpSp>
      <p:sp>
        <p:nvSpPr>
          <p:cNvPr id="18" name="Arrow: Bent 17">
            <a:extLst>
              <a:ext uri="{FF2B5EF4-FFF2-40B4-BE49-F238E27FC236}">
                <a16:creationId xmlns="" xmlns:a16="http://schemas.microsoft.com/office/drawing/2014/main" id="{1A5D2B23-95AF-4F53-B56C-98B437C4D958}"/>
              </a:ext>
            </a:extLst>
          </p:cNvPr>
          <p:cNvSpPr/>
          <p:nvPr/>
        </p:nvSpPr>
        <p:spPr>
          <a:xfrm rot="16200000">
            <a:off x="5236963" y="846049"/>
            <a:ext cx="565464" cy="9441457"/>
          </a:xfrm>
          <a:prstGeom prst="bentArrow">
            <a:avLst>
              <a:gd name="adj1" fmla="val 25000"/>
              <a:gd name="adj2" fmla="val 29787"/>
              <a:gd name="adj3" fmla="val 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Arrow: Bent 18">
            <a:extLst>
              <a:ext uri="{FF2B5EF4-FFF2-40B4-BE49-F238E27FC236}">
                <a16:creationId xmlns="" xmlns:a16="http://schemas.microsoft.com/office/drawing/2014/main" id="{3339287E-B156-4AD8-9E3F-50270BAEE539}"/>
              </a:ext>
            </a:extLst>
          </p:cNvPr>
          <p:cNvSpPr/>
          <p:nvPr/>
        </p:nvSpPr>
        <p:spPr>
          <a:xfrm rot="5400000" flipH="1">
            <a:off x="6149203" y="-1326485"/>
            <a:ext cx="565464" cy="8678428"/>
          </a:xfrm>
          <a:prstGeom prst="bentArrow">
            <a:avLst>
              <a:gd name="adj1" fmla="val 25000"/>
              <a:gd name="adj2" fmla="val 29787"/>
              <a:gd name="adj3" fmla="val 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Arrow: Bent 19">
            <a:extLst>
              <a:ext uri="{FF2B5EF4-FFF2-40B4-BE49-F238E27FC236}">
                <a16:creationId xmlns="" xmlns:a16="http://schemas.microsoft.com/office/drawing/2014/main" id="{B6402061-AEFE-4B6A-BCAF-45DF7196C9D5}"/>
              </a:ext>
            </a:extLst>
          </p:cNvPr>
          <p:cNvSpPr/>
          <p:nvPr/>
        </p:nvSpPr>
        <p:spPr>
          <a:xfrm rot="16200000" flipH="1">
            <a:off x="1172233" y="2782688"/>
            <a:ext cx="565464" cy="1302808"/>
          </a:xfrm>
          <a:prstGeom prst="bentArrow">
            <a:avLst>
              <a:gd name="adj1" fmla="val 25000"/>
              <a:gd name="adj2" fmla="val 29787"/>
              <a:gd name="adj3" fmla="val 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 xmlns:a16="http://schemas.microsoft.com/office/drawing/2014/main" id="{52ABE207-E188-4771-8F77-7E9612CB4AFD}"/>
              </a:ext>
            </a:extLst>
          </p:cNvPr>
          <p:cNvSpPr/>
          <p:nvPr/>
        </p:nvSpPr>
        <p:spPr>
          <a:xfrm flipH="1">
            <a:off x="902264" y="3707770"/>
            <a:ext cx="144850" cy="16459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그룹 5">
            <a:extLst>
              <a:ext uri="{FF2B5EF4-FFF2-40B4-BE49-F238E27FC236}">
                <a16:creationId xmlns="" xmlns:a16="http://schemas.microsoft.com/office/drawing/2014/main" id="{5AE2CF72-71BA-4AF2-8ED0-1849576C788F}"/>
              </a:ext>
            </a:extLst>
          </p:cNvPr>
          <p:cNvGrpSpPr/>
          <p:nvPr/>
        </p:nvGrpSpPr>
        <p:grpSpPr>
          <a:xfrm flipH="1">
            <a:off x="8375495" y="2737167"/>
            <a:ext cx="407813" cy="697932"/>
            <a:chOff x="4137552" y="3133232"/>
            <a:chExt cx="648072" cy="1109112"/>
          </a:xfrm>
        </p:grpSpPr>
        <p:cxnSp>
          <p:nvCxnSpPr>
            <p:cNvPr id="23" name="Straight Connector 22">
              <a:extLst>
                <a:ext uri="{FF2B5EF4-FFF2-40B4-BE49-F238E27FC236}">
                  <a16:creationId xmlns="" xmlns:a16="http://schemas.microsoft.com/office/drawing/2014/main" id="{60F03435-03EB-4B10-8688-2DCD9417CA17}"/>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24" name="Oval 23">
              <a:extLst>
                <a:ext uri="{FF2B5EF4-FFF2-40B4-BE49-F238E27FC236}">
                  <a16:creationId xmlns="" xmlns:a16="http://schemas.microsoft.com/office/drawing/2014/main" id="{8EDB5137-AA84-4767-B96A-FFD9EF3789DC}"/>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25" name="TextBox 24">
            <a:extLst>
              <a:ext uri="{FF2B5EF4-FFF2-40B4-BE49-F238E27FC236}">
                <a16:creationId xmlns="" xmlns:a16="http://schemas.microsoft.com/office/drawing/2014/main" id="{DA6426B5-D5FE-45BA-ACC1-E2A83E76AE91}"/>
              </a:ext>
            </a:extLst>
          </p:cNvPr>
          <p:cNvSpPr txBox="1"/>
          <p:nvPr/>
        </p:nvSpPr>
        <p:spPr>
          <a:xfrm flipH="1">
            <a:off x="8039342" y="3493832"/>
            <a:ext cx="1080120" cy="461665"/>
          </a:xfrm>
          <a:prstGeom prst="rect">
            <a:avLst/>
          </a:prstGeom>
          <a:no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2020</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26" name="그룹 5">
            <a:extLst>
              <a:ext uri="{FF2B5EF4-FFF2-40B4-BE49-F238E27FC236}">
                <a16:creationId xmlns="" xmlns:a16="http://schemas.microsoft.com/office/drawing/2014/main" id="{F00CF201-FCE5-48D6-9599-DFB9E99C7B51}"/>
              </a:ext>
            </a:extLst>
          </p:cNvPr>
          <p:cNvGrpSpPr/>
          <p:nvPr/>
        </p:nvGrpSpPr>
        <p:grpSpPr>
          <a:xfrm flipH="1">
            <a:off x="6294497" y="2737167"/>
            <a:ext cx="407813" cy="697932"/>
            <a:chOff x="4137552" y="3133232"/>
            <a:chExt cx="648072" cy="1109112"/>
          </a:xfrm>
        </p:grpSpPr>
        <p:cxnSp>
          <p:nvCxnSpPr>
            <p:cNvPr id="27" name="Straight Connector 26">
              <a:extLst>
                <a:ext uri="{FF2B5EF4-FFF2-40B4-BE49-F238E27FC236}">
                  <a16:creationId xmlns="" xmlns:a16="http://schemas.microsoft.com/office/drawing/2014/main" id="{2217AF0A-C7C6-4D14-BC2D-E21539E1A08F}"/>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28" name="Oval 27">
              <a:extLst>
                <a:ext uri="{FF2B5EF4-FFF2-40B4-BE49-F238E27FC236}">
                  <a16:creationId xmlns="" xmlns:a16="http://schemas.microsoft.com/office/drawing/2014/main" id="{3319EC77-ABDD-4636-B10C-F8C8E2AE96F2}"/>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29" name="TextBox 28">
            <a:extLst>
              <a:ext uri="{FF2B5EF4-FFF2-40B4-BE49-F238E27FC236}">
                <a16:creationId xmlns="" xmlns:a16="http://schemas.microsoft.com/office/drawing/2014/main" id="{D2D066F9-C8F3-4D71-A833-2D2950E3772E}"/>
              </a:ext>
            </a:extLst>
          </p:cNvPr>
          <p:cNvSpPr txBox="1"/>
          <p:nvPr/>
        </p:nvSpPr>
        <p:spPr>
          <a:xfrm flipH="1">
            <a:off x="5958344" y="3493832"/>
            <a:ext cx="1080120" cy="461665"/>
          </a:xfrm>
          <a:prstGeom prst="rect">
            <a:avLst/>
          </a:prstGeom>
          <a:solidFill>
            <a:schemeClr val="bg1"/>
          </a:solid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2019</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30" name="그룹 5">
            <a:extLst>
              <a:ext uri="{FF2B5EF4-FFF2-40B4-BE49-F238E27FC236}">
                <a16:creationId xmlns="" xmlns:a16="http://schemas.microsoft.com/office/drawing/2014/main" id="{C553E9C1-1324-48E4-A2BB-3681C259EEE8}"/>
              </a:ext>
            </a:extLst>
          </p:cNvPr>
          <p:cNvGrpSpPr/>
          <p:nvPr/>
        </p:nvGrpSpPr>
        <p:grpSpPr>
          <a:xfrm flipH="1">
            <a:off x="4213499" y="2737167"/>
            <a:ext cx="407813" cy="697932"/>
            <a:chOff x="4137552" y="3133232"/>
            <a:chExt cx="648072" cy="1109112"/>
          </a:xfrm>
        </p:grpSpPr>
        <p:cxnSp>
          <p:nvCxnSpPr>
            <p:cNvPr id="31" name="Straight Connector 30">
              <a:extLst>
                <a:ext uri="{FF2B5EF4-FFF2-40B4-BE49-F238E27FC236}">
                  <a16:creationId xmlns="" xmlns:a16="http://schemas.microsoft.com/office/drawing/2014/main" id="{40F00A4B-D72D-4B9C-98DD-60E35BFB6D88}"/>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32" name="Oval 31">
              <a:extLst>
                <a:ext uri="{FF2B5EF4-FFF2-40B4-BE49-F238E27FC236}">
                  <a16:creationId xmlns="" xmlns:a16="http://schemas.microsoft.com/office/drawing/2014/main" id="{AA9CFB57-D032-4F70-B01F-A8000788C8F5}"/>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33" name="TextBox 32">
            <a:extLst>
              <a:ext uri="{FF2B5EF4-FFF2-40B4-BE49-F238E27FC236}">
                <a16:creationId xmlns="" xmlns:a16="http://schemas.microsoft.com/office/drawing/2014/main" id="{25B48849-6778-47DB-BA72-2FB532B89945}"/>
              </a:ext>
            </a:extLst>
          </p:cNvPr>
          <p:cNvSpPr txBox="1"/>
          <p:nvPr/>
        </p:nvSpPr>
        <p:spPr>
          <a:xfrm flipH="1">
            <a:off x="3877346" y="3493832"/>
            <a:ext cx="1080120" cy="461665"/>
          </a:xfrm>
          <a:prstGeom prst="rect">
            <a:avLst/>
          </a:prstGeom>
          <a:no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2018</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34" name="그룹 5">
            <a:extLst>
              <a:ext uri="{FF2B5EF4-FFF2-40B4-BE49-F238E27FC236}">
                <a16:creationId xmlns="" xmlns:a16="http://schemas.microsoft.com/office/drawing/2014/main" id="{7D066C16-8AA5-47A5-B22B-BF2514A07325}"/>
              </a:ext>
            </a:extLst>
          </p:cNvPr>
          <p:cNvGrpSpPr/>
          <p:nvPr/>
        </p:nvGrpSpPr>
        <p:grpSpPr>
          <a:xfrm flipH="1">
            <a:off x="2132501" y="2737167"/>
            <a:ext cx="407813" cy="697932"/>
            <a:chOff x="4137552" y="3133232"/>
            <a:chExt cx="648072" cy="1109112"/>
          </a:xfrm>
        </p:grpSpPr>
        <p:cxnSp>
          <p:nvCxnSpPr>
            <p:cNvPr id="35" name="Straight Connector 34">
              <a:extLst>
                <a:ext uri="{FF2B5EF4-FFF2-40B4-BE49-F238E27FC236}">
                  <a16:creationId xmlns="" xmlns:a16="http://schemas.microsoft.com/office/drawing/2014/main" id="{85727062-D161-41C3-882D-C65A2B6CF73A}"/>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36" name="Oval 35">
              <a:extLst>
                <a:ext uri="{FF2B5EF4-FFF2-40B4-BE49-F238E27FC236}">
                  <a16:creationId xmlns="" xmlns:a16="http://schemas.microsoft.com/office/drawing/2014/main" id="{7CE0EBC5-3048-4529-98A2-B4039F8FD6E8}"/>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37" name="TextBox 36">
            <a:extLst>
              <a:ext uri="{FF2B5EF4-FFF2-40B4-BE49-F238E27FC236}">
                <a16:creationId xmlns="" xmlns:a16="http://schemas.microsoft.com/office/drawing/2014/main" id="{28BBA6C8-EB00-467E-A7FD-974C4DF5DBA3}"/>
              </a:ext>
            </a:extLst>
          </p:cNvPr>
          <p:cNvSpPr txBox="1"/>
          <p:nvPr/>
        </p:nvSpPr>
        <p:spPr>
          <a:xfrm flipH="1">
            <a:off x="1796348" y="3493832"/>
            <a:ext cx="1080120" cy="461665"/>
          </a:xfrm>
          <a:prstGeom prst="rect">
            <a:avLst/>
          </a:prstGeom>
          <a:solidFill>
            <a:schemeClr val="bg1"/>
          </a:solid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2017</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38" name="Group 37">
            <a:extLst>
              <a:ext uri="{FF2B5EF4-FFF2-40B4-BE49-F238E27FC236}">
                <a16:creationId xmlns="" xmlns:a16="http://schemas.microsoft.com/office/drawing/2014/main" id="{6A6CFEBB-2D50-43EF-9900-D2BC4405343D}"/>
              </a:ext>
            </a:extLst>
          </p:cNvPr>
          <p:cNvGrpSpPr/>
          <p:nvPr/>
        </p:nvGrpSpPr>
        <p:grpSpPr>
          <a:xfrm flipH="1">
            <a:off x="7525571" y="1837159"/>
            <a:ext cx="2107662" cy="709466"/>
            <a:chOff x="7026501" y="4509120"/>
            <a:chExt cx="1499710" cy="709466"/>
          </a:xfrm>
        </p:grpSpPr>
        <p:sp>
          <p:nvSpPr>
            <p:cNvPr id="39" name="TextBox 38">
              <a:extLst>
                <a:ext uri="{FF2B5EF4-FFF2-40B4-BE49-F238E27FC236}">
                  <a16:creationId xmlns="" xmlns:a16="http://schemas.microsoft.com/office/drawing/2014/main" id="{36AC3495-B061-4E12-B775-60E36AE31436}"/>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40" name="TextBox 39">
              <a:extLst>
                <a:ext uri="{FF2B5EF4-FFF2-40B4-BE49-F238E27FC236}">
                  <a16:creationId xmlns="" xmlns:a16="http://schemas.microsoft.com/office/drawing/2014/main" id="{2D3B2120-4C84-407B-9217-8B84D24657E8}"/>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50" name="그룹 5">
            <a:extLst>
              <a:ext uri="{FF2B5EF4-FFF2-40B4-BE49-F238E27FC236}">
                <a16:creationId xmlns="" xmlns:a16="http://schemas.microsoft.com/office/drawing/2014/main" id="{9A3863F9-F351-4A68-B49F-338DC15D537C}"/>
              </a:ext>
            </a:extLst>
          </p:cNvPr>
          <p:cNvGrpSpPr/>
          <p:nvPr/>
        </p:nvGrpSpPr>
        <p:grpSpPr>
          <a:xfrm flipH="1">
            <a:off x="8375495" y="5288981"/>
            <a:ext cx="407813" cy="697932"/>
            <a:chOff x="4137552" y="3133232"/>
            <a:chExt cx="648072" cy="1109112"/>
          </a:xfrm>
        </p:grpSpPr>
        <p:cxnSp>
          <p:nvCxnSpPr>
            <p:cNvPr id="51" name="Straight Connector 50">
              <a:extLst>
                <a:ext uri="{FF2B5EF4-FFF2-40B4-BE49-F238E27FC236}">
                  <a16:creationId xmlns="" xmlns:a16="http://schemas.microsoft.com/office/drawing/2014/main" id="{0E91213E-6D23-42A3-82A8-F65E8C79F98B}"/>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52" name="Oval 51">
              <a:extLst>
                <a:ext uri="{FF2B5EF4-FFF2-40B4-BE49-F238E27FC236}">
                  <a16:creationId xmlns="" xmlns:a16="http://schemas.microsoft.com/office/drawing/2014/main" id="{E3F07060-6428-4253-BD21-0BDCA4221DE7}"/>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53" name="TextBox 52">
            <a:extLst>
              <a:ext uri="{FF2B5EF4-FFF2-40B4-BE49-F238E27FC236}">
                <a16:creationId xmlns="" xmlns:a16="http://schemas.microsoft.com/office/drawing/2014/main" id="{CE7A6AE5-7C35-4A46-AC35-F1D77EE59DFC}"/>
              </a:ext>
            </a:extLst>
          </p:cNvPr>
          <p:cNvSpPr txBox="1"/>
          <p:nvPr/>
        </p:nvSpPr>
        <p:spPr>
          <a:xfrm flipH="1">
            <a:off x="8039342" y="6045646"/>
            <a:ext cx="1080120" cy="461665"/>
          </a:xfrm>
          <a:prstGeom prst="rect">
            <a:avLst/>
          </a:prstGeom>
          <a:solidFill>
            <a:schemeClr val="bg1"/>
          </a:solid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2013</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54" name="그룹 5">
            <a:extLst>
              <a:ext uri="{FF2B5EF4-FFF2-40B4-BE49-F238E27FC236}">
                <a16:creationId xmlns="" xmlns:a16="http://schemas.microsoft.com/office/drawing/2014/main" id="{7243FAA5-C3DD-456D-AD99-F9AEE1B8833D}"/>
              </a:ext>
            </a:extLst>
          </p:cNvPr>
          <p:cNvGrpSpPr/>
          <p:nvPr/>
        </p:nvGrpSpPr>
        <p:grpSpPr>
          <a:xfrm flipH="1">
            <a:off x="6294497" y="5288981"/>
            <a:ext cx="407813" cy="697932"/>
            <a:chOff x="4137552" y="3133232"/>
            <a:chExt cx="648072" cy="1109112"/>
          </a:xfrm>
        </p:grpSpPr>
        <p:cxnSp>
          <p:nvCxnSpPr>
            <p:cNvPr id="55" name="Straight Connector 54">
              <a:extLst>
                <a:ext uri="{FF2B5EF4-FFF2-40B4-BE49-F238E27FC236}">
                  <a16:creationId xmlns="" xmlns:a16="http://schemas.microsoft.com/office/drawing/2014/main" id="{5120B09D-7131-4AA2-9808-17B879421E0B}"/>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56" name="Oval 55">
              <a:extLst>
                <a:ext uri="{FF2B5EF4-FFF2-40B4-BE49-F238E27FC236}">
                  <a16:creationId xmlns="" xmlns:a16="http://schemas.microsoft.com/office/drawing/2014/main" id="{C83BEB7C-F6A5-4163-A703-9C1FE00F1946}"/>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57" name="TextBox 56">
            <a:extLst>
              <a:ext uri="{FF2B5EF4-FFF2-40B4-BE49-F238E27FC236}">
                <a16:creationId xmlns="" xmlns:a16="http://schemas.microsoft.com/office/drawing/2014/main" id="{5D3FE777-DEC5-4318-BBCA-F69BFFBBB3D8}"/>
              </a:ext>
            </a:extLst>
          </p:cNvPr>
          <p:cNvSpPr txBox="1"/>
          <p:nvPr/>
        </p:nvSpPr>
        <p:spPr>
          <a:xfrm flipH="1">
            <a:off x="5958344" y="6045646"/>
            <a:ext cx="1080120" cy="461665"/>
          </a:xfrm>
          <a:prstGeom prst="rect">
            <a:avLst/>
          </a:prstGeom>
          <a:no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2014</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58" name="그룹 5">
            <a:extLst>
              <a:ext uri="{FF2B5EF4-FFF2-40B4-BE49-F238E27FC236}">
                <a16:creationId xmlns="" xmlns:a16="http://schemas.microsoft.com/office/drawing/2014/main" id="{A18DBBDC-3ADB-4DE5-AF59-C4536730E1FA}"/>
              </a:ext>
            </a:extLst>
          </p:cNvPr>
          <p:cNvGrpSpPr/>
          <p:nvPr/>
        </p:nvGrpSpPr>
        <p:grpSpPr>
          <a:xfrm flipH="1">
            <a:off x="4213499" y="5288981"/>
            <a:ext cx="407813" cy="697932"/>
            <a:chOff x="4137552" y="3133232"/>
            <a:chExt cx="648072" cy="1109112"/>
          </a:xfrm>
        </p:grpSpPr>
        <p:cxnSp>
          <p:nvCxnSpPr>
            <p:cNvPr id="59" name="Straight Connector 58">
              <a:extLst>
                <a:ext uri="{FF2B5EF4-FFF2-40B4-BE49-F238E27FC236}">
                  <a16:creationId xmlns="" xmlns:a16="http://schemas.microsoft.com/office/drawing/2014/main" id="{D0A0D17E-CA2C-48D6-9EC5-BC8935298161}"/>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60" name="Oval 59">
              <a:extLst>
                <a:ext uri="{FF2B5EF4-FFF2-40B4-BE49-F238E27FC236}">
                  <a16:creationId xmlns="" xmlns:a16="http://schemas.microsoft.com/office/drawing/2014/main" id="{3D0F6EBD-313A-4A59-819E-D1CCA7C03DA0}"/>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61" name="TextBox 60">
            <a:extLst>
              <a:ext uri="{FF2B5EF4-FFF2-40B4-BE49-F238E27FC236}">
                <a16:creationId xmlns="" xmlns:a16="http://schemas.microsoft.com/office/drawing/2014/main" id="{E6A27D26-62BF-4D00-8508-DCF0409D45DA}"/>
              </a:ext>
            </a:extLst>
          </p:cNvPr>
          <p:cNvSpPr txBox="1"/>
          <p:nvPr/>
        </p:nvSpPr>
        <p:spPr>
          <a:xfrm flipH="1">
            <a:off x="3877346" y="6045646"/>
            <a:ext cx="1080120" cy="461665"/>
          </a:xfrm>
          <a:prstGeom prst="rect">
            <a:avLst/>
          </a:prstGeom>
          <a:solidFill>
            <a:schemeClr val="bg1"/>
          </a:solid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2015</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62" name="그룹 5">
            <a:extLst>
              <a:ext uri="{FF2B5EF4-FFF2-40B4-BE49-F238E27FC236}">
                <a16:creationId xmlns="" xmlns:a16="http://schemas.microsoft.com/office/drawing/2014/main" id="{3A3DD836-366D-4D80-A768-BDDDCA49ADDF}"/>
              </a:ext>
            </a:extLst>
          </p:cNvPr>
          <p:cNvGrpSpPr/>
          <p:nvPr/>
        </p:nvGrpSpPr>
        <p:grpSpPr>
          <a:xfrm flipH="1">
            <a:off x="2132501" y="5288981"/>
            <a:ext cx="407813" cy="697932"/>
            <a:chOff x="4137552" y="3133232"/>
            <a:chExt cx="648072" cy="1109112"/>
          </a:xfrm>
        </p:grpSpPr>
        <p:cxnSp>
          <p:nvCxnSpPr>
            <p:cNvPr id="63" name="Straight Connector 62">
              <a:extLst>
                <a:ext uri="{FF2B5EF4-FFF2-40B4-BE49-F238E27FC236}">
                  <a16:creationId xmlns="" xmlns:a16="http://schemas.microsoft.com/office/drawing/2014/main" id="{58F933B6-DDAD-48E7-A91A-88AB0FE012D4}"/>
                </a:ext>
              </a:extLst>
            </p:cNvPr>
            <p:cNvCxnSpPr/>
            <p:nvPr/>
          </p:nvCxnSpPr>
          <p:spPr>
            <a:xfrm flipV="1">
              <a:off x="4461588" y="3133232"/>
              <a:ext cx="0" cy="780855"/>
            </a:xfrm>
            <a:prstGeom prst="lin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cxnSp>
        <p:sp>
          <p:nvSpPr>
            <p:cNvPr id="64" name="Oval 63">
              <a:extLst>
                <a:ext uri="{FF2B5EF4-FFF2-40B4-BE49-F238E27FC236}">
                  <a16:creationId xmlns="" xmlns:a16="http://schemas.microsoft.com/office/drawing/2014/main" id="{9D41A1AF-FE42-42B9-885E-3A2EE106FF3E}"/>
                </a:ext>
              </a:extLst>
            </p:cNvPr>
            <p:cNvSpPr/>
            <p:nvPr/>
          </p:nvSpPr>
          <p:spPr>
            <a:xfrm>
              <a:off x="4137552" y="3594272"/>
              <a:ext cx="648072" cy="648072"/>
            </a:xfrm>
            <a:prstGeom prst="ellipse">
              <a:avLst/>
            </a:pr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grpSp>
      <p:sp>
        <p:nvSpPr>
          <p:cNvPr id="65" name="TextBox 64">
            <a:extLst>
              <a:ext uri="{FF2B5EF4-FFF2-40B4-BE49-F238E27FC236}">
                <a16:creationId xmlns="" xmlns:a16="http://schemas.microsoft.com/office/drawing/2014/main" id="{9E8A38B8-F078-4716-9797-A6E959710F85}"/>
              </a:ext>
            </a:extLst>
          </p:cNvPr>
          <p:cNvSpPr txBox="1"/>
          <p:nvPr/>
        </p:nvSpPr>
        <p:spPr>
          <a:xfrm flipH="1">
            <a:off x="1796348" y="6045646"/>
            <a:ext cx="1080120" cy="461665"/>
          </a:xfrm>
          <a:prstGeom prst="rect">
            <a:avLst/>
          </a:prstGeom>
          <a:noFill/>
        </p:spPr>
        <p:txBody>
          <a:bodyPr wrap="square" rtlCol="0" anchor="ctr">
            <a:spAutoFit/>
          </a:bodyPr>
          <a:lstStyle/>
          <a:p>
            <a:pPr algn="ctr"/>
            <a:r>
              <a:rPr lang="en-US" altLang="ko-KR" sz="2400" b="1" dirty="0">
                <a:solidFill>
                  <a:schemeClr val="tx1">
                    <a:lumMod val="65000"/>
                    <a:lumOff val="35000"/>
                  </a:schemeClr>
                </a:solidFill>
                <a:latin typeface="Neo Sans Arabic" panose="020B0504030504040204" pitchFamily="34" charset="-78"/>
                <a:cs typeface="Neo Sans Arabic" panose="020B0504030504040204" pitchFamily="34" charset="-78"/>
              </a:rPr>
              <a:t>2016</a:t>
            </a:r>
            <a:endParaRPr lang="ko-KR" altLang="en-US" sz="24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78" name="Freeform: Shape 77">
            <a:extLst>
              <a:ext uri="{FF2B5EF4-FFF2-40B4-BE49-F238E27FC236}">
                <a16:creationId xmlns="" xmlns:a16="http://schemas.microsoft.com/office/drawing/2014/main" id="{11D1D656-6524-40BE-B6FD-0712363C1BC4}"/>
              </a:ext>
            </a:extLst>
          </p:cNvPr>
          <p:cNvSpPr>
            <a:spLocks noChangeAspect="1"/>
          </p:cNvSpPr>
          <p:nvPr/>
        </p:nvSpPr>
        <p:spPr>
          <a:xfrm rot="16200000" flipH="1">
            <a:off x="10454814" y="5200981"/>
            <a:ext cx="727561" cy="1158738"/>
          </a:xfrm>
          <a:custGeom>
            <a:avLst/>
            <a:gdLst>
              <a:gd name="connsiteX0" fmla="*/ 535055 w 1065905"/>
              <a:gd name="connsiteY0" fmla="*/ 156808 h 1697595"/>
              <a:gd name="connsiteX1" fmla="*/ 623457 w 1065905"/>
              <a:gd name="connsiteY1" fmla="*/ 310223 h 1697595"/>
              <a:gd name="connsiteX2" fmla="*/ 535055 w 1065905"/>
              <a:gd name="connsiteY2" fmla="*/ 463638 h 1697595"/>
              <a:gd name="connsiteX3" fmla="*/ 446652 w 1065905"/>
              <a:gd name="connsiteY3" fmla="*/ 310223 h 1697595"/>
              <a:gd name="connsiteX4" fmla="*/ 535055 w 1065905"/>
              <a:gd name="connsiteY4" fmla="*/ 156808 h 1697595"/>
              <a:gd name="connsiteX5" fmla="*/ 411386 w 1065905"/>
              <a:gd name="connsiteY5" fmla="*/ 0 h 1697595"/>
              <a:gd name="connsiteX6" fmla="*/ 411386 w 1065905"/>
              <a:gd name="connsiteY6" fmla="*/ 615052 h 1697595"/>
              <a:gd name="connsiteX7" fmla="*/ 488157 w 1065905"/>
              <a:gd name="connsiteY7" fmla="*/ 716376 h 1697595"/>
              <a:gd name="connsiteX8" fmla="*/ 488157 w 1065905"/>
              <a:gd name="connsiteY8" fmla="*/ 931518 h 1697595"/>
              <a:gd name="connsiteX9" fmla="*/ 534818 w 1065905"/>
              <a:gd name="connsiteY9" fmla="*/ 978179 h 1697595"/>
              <a:gd name="connsiteX10" fmla="*/ 581479 w 1065905"/>
              <a:gd name="connsiteY10" fmla="*/ 931518 h 1697595"/>
              <a:gd name="connsiteX11" fmla="*/ 581479 w 1065905"/>
              <a:gd name="connsiteY11" fmla="*/ 716523 h 1697595"/>
              <a:gd name="connsiteX12" fmla="*/ 658724 w 1065905"/>
              <a:gd name="connsiteY12" fmla="*/ 615052 h 1697595"/>
              <a:gd name="connsiteX13" fmla="*/ 658724 w 1065905"/>
              <a:gd name="connsiteY13" fmla="*/ 641 h 1697595"/>
              <a:gd name="connsiteX14" fmla="*/ 1065904 w 1065905"/>
              <a:gd name="connsiteY14" fmla="*/ 465924 h 1697595"/>
              <a:gd name="connsiteX15" fmla="*/ 1065904 w 1065905"/>
              <a:gd name="connsiteY15" fmla="*/ 760441 h 1697595"/>
              <a:gd name="connsiteX16" fmla="*/ 1065905 w 1065905"/>
              <a:gd name="connsiteY16" fmla="*/ 760441 h 1697595"/>
              <a:gd name="connsiteX17" fmla="*/ 1065905 w 1065905"/>
              <a:gd name="connsiteY17" fmla="*/ 1229018 h 1697595"/>
              <a:gd name="connsiteX18" fmla="*/ 597327 w 1065905"/>
              <a:gd name="connsiteY18" fmla="*/ 1697595 h 1697595"/>
              <a:gd name="connsiteX19" fmla="*/ 468579 w 1065905"/>
              <a:gd name="connsiteY19" fmla="*/ 1697595 h 1697595"/>
              <a:gd name="connsiteX20" fmla="*/ 1 w 1065905"/>
              <a:gd name="connsiteY20" fmla="*/ 1229018 h 1697595"/>
              <a:gd name="connsiteX21" fmla="*/ 1 w 1065905"/>
              <a:gd name="connsiteY21" fmla="*/ 767827 h 1697595"/>
              <a:gd name="connsiteX22" fmla="*/ 0 w 1065905"/>
              <a:gd name="connsiteY22" fmla="*/ 767827 h 1697595"/>
              <a:gd name="connsiteX23" fmla="*/ 0 w 1065905"/>
              <a:gd name="connsiteY23" fmla="*/ 465924 h 1697595"/>
              <a:gd name="connsiteX24" fmla="*/ 411386 w 1065905"/>
              <a:gd name="connsiteY24" fmla="*/ 0 h 169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65905" h="1697595">
                <a:moveTo>
                  <a:pt x="535055" y="156808"/>
                </a:moveTo>
                <a:cubicBezTo>
                  <a:pt x="583878" y="156808"/>
                  <a:pt x="623457" y="225494"/>
                  <a:pt x="623457" y="310223"/>
                </a:cubicBezTo>
                <a:cubicBezTo>
                  <a:pt x="623457" y="394952"/>
                  <a:pt x="583878" y="463638"/>
                  <a:pt x="535055" y="463638"/>
                </a:cubicBezTo>
                <a:cubicBezTo>
                  <a:pt x="486231" y="463638"/>
                  <a:pt x="446652" y="394952"/>
                  <a:pt x="446652" y="310223"/>
                </a:cubicBezTo>
                <a:cubicBezTo>
                  <a:pt x="446652" y="225494"/>
                  <a:pt x="486231" y="156808"/>
                  <a:pt x="535055" y="156808"/>
                </a:cubicBezTo>
                <a:close/>
                <a:moveTo>
                  <a:pt x="411386" y="0"/>
                </a:moveTo>
                <a:lnTo>
                  <a:pt x="411386" y="615052"/>
                </a:lnTo>
                <a:cubicBezTo>
                  <a:pt x="411386" y="663385"/>
                  <a:pt x="443769" y="704154"/>
                  <a:pt x="488157" y="716376"/>
                </a:cubicBezTo>
                <a:cubicBezTo>
                  <a:pt x="488157" y="788090"/>
                  <a:pt x="488157" y="859804"/>
                  <a:pt x="488157" y="931518"/>
                </a:cubicBezTo>
                <a:cubicBezTo>
                  <a:pt x="488157" y="957288"/>
                  <a:pt x="509048" y="978179"/>
                  <a:pt x="534818" y="978179"/>
                </a:cubicBezTo>
                <a:cubicBezTo>
                  <a:pt x="560588" y="978179"/>
                  <a:pt x="581479" y="957288"/>
                  <a:pt x="581479" y="931518"/>
                </a:cubicBezTo>
                <a:lnTo>
                  <a:pt x="581479" y="716523"/>
                </a:lnTo>
                <a:cubicBezTo>
                  <a:pt x="626107" y="704448"/>
                  <a:pt x="658724" y="663559"/>
                  <a:pt x="658724" y="615052"/>
                </a:cubicBezTo>
                <a:lnTo>
                  <a:pt x="658724" y="641"/>
                </a:lnTo>
                <a:cubicBezTo>
                  <a:pt x="888628" y="30848"/>
                  <a:pt x="1065904" y="227684"/>
                  <a:pt x="1065904" y="465924"/>
                </a:cubicBezTo>
                <a:lnTo>
                  <a:pt x="1065904" y="760441"/>
                </a:lnTo>
                <a:lnTo>
                  <a:pt x="1065905" y="760441"/>
                </a:lnTo>
                <a:lnTo>
                  <a:pt x="1065905" y="1229018"/>
                </a:lnTo>
                <a:cubicBezTo>
                  <a:pt x="1065905" y="1487806"/>
                  <a:pt x="856115" y="1697595"/>
                  <a:pt x="597327" y="1697595"/>
                </a:cubicBezTo>
                <a:lnTo>
                  <a:pt x="468579" y="1697595"/>
                </a:lnTo>
                <a:cubicBezTo>
                  <a:pt x="209790" y="1697595"/>
                  <a:pt x="1" y="1487806"/>
                  <a:pt x="1" y="1229018"/>
                </a:cubicBezTo>
                <a:lnTo>
                  <a:pt x="1" y="767827"/>
                </a:lnTo>
                <a:lnTo>
                  <a:pt x="0" y="767827"/>
                </a:lnTo>
                <a:lnTo>
                  <a:pt x="0" y="465924"/>
                </a:lnTo>
                <a:cubicBezTo>
                  <a:pt x="0" y="226227"/>
                  <a:pt x="179451" y="28442"/>
                  <a:pt x="4113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nvGrpSpPr>
          <p:cNvPr id="79" name="Group 78">
            <a:extLst>
              <a:ext uri="{FF2B5EF4-FFF2-40B4-BE49-F238E27FC236}">
                <a16:creationId xmlns="" xmlns:a16="http://schemas.microsoft.com/office/drawing/2014/main" id="{48861610-AC64-44F3-A27B-0F407168220D}"/>
              </a:ext>
            </a:extLst>
          </p:cNvPr>
          <p:cNvGrpSpPr/>
          <p:nvPr/>
        </p:nvGrpSpPr>
        <p:grpSpPr>
          <a:xfrm flipH="1">
            <a:off x="7525571" y="4413726"/>
            <a:ext cx="2107662" cy="709466"/>
            <a:chOff x="7026501" y="4509120"/>
            <a:chExt cx="1499710" cy="709466"/>
          </a:xfrm>
        </p:grpSpPr>
        <p:sp>
          <p:nvSpPr>
            <p:cNvPr id="80" name="TextBox 79">
              <a:extLst>
                <a:ext uri="{FF2B5EF4-FFF2-40B4-BE49-F238E27FC236}">
                  <a16:creationId xmlns="" xmlns:a16="http://schemas.microsoft.com/office/drawing/2014/main" id="{ABEF90D9-0288-4010-8A52-179FFC24E0DD}"/>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81" name="TextBox 80">
              <a:extLst>
                <a:ext uri="{FF2B5EF4-FFF2-40B4-BE49-F238E27FC236}">
                  <a16:creationId xmlns="" xmlns:a16="http://schemas.microsoft.com/office/drawing/2014/main" id="{052E4410-B1D6-4048-B4E9-22D46FD81F89}"/>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82" name="Group 81">
            <a:extLst>
              <a:ext uri="{FF2B5EF4-FFF2-40B4-BE49-F238E27FC236}">
                <a16:creationId xmlns="" xmlns:a16="http://schemas.microsoft.com/office/drawing/2014/main" id="{878F19D1-DCFC-49E9-AB3D-3AE17ED38CB9}"/>
              </a:ext>
            </a:extLst>
          </p:cNvPr>
          <p:cNvGrpSpPr/>
          <p:nvPr/>
        </p:nvGrpSpPr>
        <p:grpSpPr>
          <a:xfrm flipH="1">
            <a:off x="5418285" y="1837159"/>
            <a:ext cx="2107662" cy="709466"/>
            <a:chOff x="7026501" y="4509120"/>
            <a:chExt cx="1499710" cy="709466"/>
          </a:xfrm>
        </p:grpSpPr>
        <p:sp>
          <p:nvSpPr>
            <p:cNvPr id="83" name="TextBox 82">
              <a:extLst>
                <a:ext uri="{FF2B5EF4-FFF2-40B4-BE49-F238E27FC236}">
                  <a16:creationId xmlns="" xmlns:a16="http://schemas.microsoft.com/office/drawing/2014/main" id="{781C4135-5A02-4F54-9F35-7DA497A96898}"/>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84" name="TextBox 83">
              <a:extLst>
                <a:ext uri="{FF2B5EF4-FFF2-40B4-BE49-F238E27FC236}">
                  <a16:creationId xmlns="" xmlns:a16="http://schemas.microsoft.com/office/drawing/2014/main" id="{EA3C3554-DE55-4C44-AA8E-1860F84A67BA}"/>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85" name="Group 84">
            <a:extLst>
              <a:ext uri="{FF2B5EF4-FFF2-40B4-BE49-F238E27FC236}">
                <a16:creationId xmlns="" xmlns:a16="http://schemas.microsoft.com/office/drawing/2014/main" id="{CB2D18B9-8E40-419C-BC95-5DDE4EEE93F7}"/>
              </a:ext>
            </a:extLst>
          </p:cNvPr>
          <p:cNvGrpSpPr/>
          <p:nvPr/>
        </p:nvGrpSpPr>
        <p:grpSpPr>
          <a:xfrm flipH="1">
            <a:off x="5418285" y="4413726"/>
            <a:ext cx="2107662" cy="709466"/>
            <a:chOff x="7026501" y="4509120"/>
            <a:chExt cx="1499710" cy="709466"/>
          </a:xfrm>
        </p:grpSpPr>
        <p:sp>
          <p:nvSpPr>
            <p:cNvPr id="86" name="TextBox 85">
              <a:extLst>
                <a:ext uri="{FF2B5EF4-FFF2-40B4-BE49-F238E27FC236}">
                  <a16:creationId xmlns="" xmlns:a16="http://schemas.microsoft.com/office/drawing/2014/main" id="{F4878DF9-08D9-417F-AE6B-8594C3D6170E}"/>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87" name="TextBox 86">
              <a:extLst>
                <a:ext uri="{FF2B5EF4-FFF2-40B4-BE49-F238E27FC236}">
                  <a16:creationId xmlns="" xmlns:a16="http://schemas.microsoft.com/office/drawing/2014/main" id="{A2449AF5-3EBA-4256-9B59-E26B20A6F0CB}"/>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88" name="Group 87">
            <a:extLst>
              <a:ext uri="{FF2B5EF4-FFF2-40B4-BE49-F238E27FC236}">
                <a16:creationId xmlns="" xmlns:a16="http://schemas.microsoft.com/office/drawing/2014/main" id="{F9EFB80A-A22C-4027-9CBE-073606FF8639}"/>
              </a:ext>
            </a:extLst>
          </p:cNvPr>
          <p:cNvGrpSpPr/>
          <p:nvPr/>
        </p:nvGrpSpPr>
        <p:grpSpPr>
          <a:xfrm flipH="1">
            <a:off x="3383990" y="1837159"/>
            <a:ext cx="2107662" cy="709466"/>
            <a:chOff x="7026501" y="4509120"/>
            <a:chExt cx="1499710" cy="709466"/>
          </a:xfrm>
        </p:grpSpPr>
        <p:sp>
          <p:nvSpPr>
            <p:cNvPr id="89" name="TextBox 88">
              <a:extLst>
                <a:ext uri="{FF2B5EF4-FFF2-40B4-BE49-F238E27FC236}">
                  <a16:creationId xmlns="" xmlns:a16="http://schemas.microsoft.com/office/drawing/2014/main" id="{0EB5EEFE-58E6-43D4-8580-6B2C41FF7A5E}"/>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90" name="TextBox 89">
              <a:extLst>
                <a:ext uri="{FF2B5EF4-FFF2-40B4-BE49-F238E27FC236}">
                  <a16:creationId xmlns="" xmlns:a16="http://schemas.microsoft.com/office/drawing/2014/main" id="{1A8C1551-775E-48A5-8658-3996314787A0}"/>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91" name="Group 90">
            <a:extLst>
              <a:ext uri="{FF2B5EF4-FFF2-40B4-BE49-F238E27FC236}">
                <a16:creationId xmlns="" xmlns:a16="http://schemas.microsoft.com/office/drawing/2014/main" id="{D2E5D88E-FC30-4266-A036-AE4DB45C0D20}"/>
              </a:ext>
            </a:extLst>
          </p:cNvPr>
          <p:cNvGrpSpPr/>
          <p:nvPr/>
        </p:nvGrpSpPr>
        <p:grpSpPr>
          <a:xfrm flipH="1">
            <a:off x="3383990" y="4413726"/>
            <a:ext cx="2107662" cy="709466"/>
            <a:chOff x="7026501" y="4509120"/>
            <a:chExt cx="1499710" cy="709466"/>
          </a:xfrm>
        </p:grpSpPr>
        <p:sp>
          <p:nvSpPr>
            <p:cNvPr id="92" name="TextBox 91">
              <a:extLst>
                <a:ext uri="{FF2B5EF4-FFF2-40B4-BE49-F238E27FC236}">
                  <a16:creationId xmlns="" xmlns:a16="http://schemas.microsoft.com/office/drawing/2014/main" id="{4E6A6116-D931-407D-98A5-D4E4A95C516F}"/>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93" name="TextBox 92">
              <a:extLst>
                <a:ext uri="{FF2B5EF4-FFF2-40B4-BE49-F238E27FC236}">
                  <a16:creationId xmlns="" xmlns:a16="http://schemas.microsoft.com/office/drawing/2014/main" id="{003F671D-FF99-4469-91F0-6843A2B16D9C}"/>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94" name="Group 93">
            <a:extLst>
              <a:ext uri="{FF2B5EF4-FFF2-40B4-BE49-F238E27FC236}">
                <a16:creationId xmlns="" xmlns:a16="http://schemas.microsoft.com/office/drawing/2014/main" id="{616888D8-E30D-4BC1-9D96-08446270FF40}"/>
              </a:ext>
            </a:extLst>
          </p:cNvPr>
          <p:cNvGrpSpPr/>
          <p:nvPr/>
        </p:nvGrpSpPr>
        <p:grpSpPr>
          <a:xfrm flipH="1">
            <a:off x="1282576" y="1837159"/>
            <a:ext cx="2107662" cy="709466"/>
            <a:chOff x="7026501" y="4509120"/>
            <a:chExt cx="1499710" cy="709466"/>
          </a:xfrm>
        </p:grpSpPr>
        <p:sp>
          <p:nvSpPr>
            <p:cNvPr id="95" name="TextBox 94">
              <a:extLst>
                <a:ext uri="{FF2B5EF4-FFF2-40B4-BE49-F238E27FC236}">
                  <a16:creationId xmlns="" xmlns:a16="http://schemas.microsoft.com/office/drawing/2014/main" id="{4E1AB25A-101F-495F-8F73-00280962B239}"/>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96" name="TextBox 95">
              <a:extLst>
                <a:ext uri="{FF2B5EF4-FFF2-40B4-BE49-F238E27FC236}">
                  <a16:creationId xmlns="" xmlns:a16="http://schemas.microsoft.com/office/drawing/2014/main" id="{BB0F77A8-5DA4-4D3E-9586-D7B4A81C47FB}"/>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grpSp>
        <p:nvGrpSpPr>
          <p:cNvPr id="97" name="Group 96">
            <a:extLst>
              <a:ext uri="{FF2B5EF4-FFF2-40B4-BE49-F238E27FC236}">
                <a16:creationId xmlns="" xmlns:a16="http://schemas.microsoft.com/office/drawing/2014/main" id="{DDF5E5BA-AE1E-49E5-9E5C-9BD2803038D6}"/>
              </a:ext>
            </a:extLst>
          </p:cNvPr>
          <p:cNvGrpSpPr/>
          <p:nvPr/>
        </p:nvGrpSpPr>
        <p:grpSpPr>
          <a:xfrm flipH="1">
            <a:off x="1282576" y="4413726"/>
            <a:ext cx="2107662" cy="709466"/>
            <a:chOff x="7026501" y="4509120"/>
            <a:chExt cx="1499710" cy="709466"/>
          </a:xfrm>
        </p:grpSpPr>
        <p:sp>
          <p:nvSpPr>
            <p:cNvPr id="98" name="TextBox 97">
              <a:extLst>
                <a:ext uri="{FF2B5EF4-FFF2-40B4-BE49-F238E27FC236}">
                  <a16:creationId xmlns="" xmlns:a16="http://schemas.microsoft.com/office/drawing/2014/main" id="{6A9B0A11-1CD3-49AC-ACEB-E0A29A9BB1E1}"/>
                </a:ext>
              </a:extLst>
            </p:cNvPr>
            <p:cNvSpPr txBox="1"/>
            <p:nvPr/>
          </p:nvSpPr>
          <p:spPr>
            <a:xfrm>
              <a:off x="7026501" y="4509120"/>
              <a:ext cx="1499710" cy="307777"/>
            </a:xfrm>
            <a:prstGeom prst="rect">
              <a:avLst/>
            </a:prstGeom>
            <a:noFill/>
          </p:spPr>
          <p:txBody>
            <a:bodyPr wrap="square" rtlCol="0">
              <a:spAutoFit/>
            </a:bodyPr>
            <a:lstStyle/>
            <a:p>
              <a:pPr algn="ctr"/>
              <a:r>
                <a:rPr lang="ar-SA" altLang="ko-KR" sz="1400" dirty="0">
                  <a:solidFill>
                    <a:schemeClr val="tx1">
                      <a:lumMod val="75000"/>
                      <a:lumOff val="25000"/>
                    </a:schemeClr>
                  </a:solidFill>
                  <a:latin typeface="Neo Sans Arabic" panose="020B0504030504040204" pitchFamily="34" charset="-78"/>
                  <a:cs typeface="Neo Sans Arabic" panose="020B0504030504040204" pitchFamily="34" charset="-78"/>
                </a:rPr>
                <a:t>عنوان الفقرة</a:t>
              </a:r>
              <a:endParaRPr lang="ko-KR" altLang="en-US" sz="1400"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sp>
          <p:nvSpPr>
            <p:cNvPr id="99" name="TextBox 98">
              <a:extLst>
                <a:ext uri="{FF2B5EF4-FFF2-40B4-BE49-F238E27FC236}">
                  <a16:creationId xmlns="" xmlns:a16="http://schemas.microsoft.com/office/drawing/2014/main" id="{F06C1502-CB16-487B-89C4-68A469F82172}"/>
                </a:ext>
              </a:extLst>
            </p:cNvPr>
            <p:cNvSpPr txBox="1"/>
            <p:nvPr/>
          </p:nvSpPr>
          <p:spPr>
            <a:xfrm>
              <a:off x="7026501" y="4756921"/>
              <a:ext cx="1499710" cy="461665"/>
            </a:xfrm>
            <a:prstGeom prst="rect">
              <a:avLst/>
            </a:prstGeom>
            <a:noFill/>
          </p:spPr>
          <p:txBody>
            <a:bodyPr wrap="square" rtlCol="0">
              <a:spAutoFit/>
            </a:bodyPr>
            <a:lstStyle/>
            <a:p>
              <a:pPr algn="ct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spTree>
    <p:extLst>
      <p:ext uri="{BB962C8B-B14F-4D97-AF65-F5344CB8AC3E}">
        <p14:creationId xmlns:p14="http://schemas.microsoft.com/office/powerpoint/2010/main" val="3676677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3">
                                            <p:txEl>
                                              <p:pRg st="0" end="0"/>
                                            </p:txEl>
                                          </p:spTgt>
                                        </p:tgtEl>
                                        <p:attrNameLst>
                                          <p:attrName>style.visibility</p:attrName>
                                        </p:attrNameLst>
                                      </p:cBhvr>
                                      <p:to>
                                        <p:strVal val="visible"/>
                                      </p:to>
                                    </p:set>
                                    <p:animEffect transition="in" filter="fade">
                                      <p:cBhvr>
                                        <p:cTn id="39" dur="500"/>
                                        <p:tgtEl>
                                          <p:spTgt spid="53">
                                            <p:txEl>
                                              <p:pRg st="0" end="0"/>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500"/>
                                        <p:tgtEl>
                                          <p:spTgt spid="57"/>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500"/>
                                        <p:tgtEl>
                                          <p:spTgt spid="61"/>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500"/>
                                        <p:tgtEl>
                                          <p:spTgt spid="65"/>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500"/>
                                        <p:tgtEl>
                                          <p:spTgt spid="97"/>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94"/>
                                        </p:tgtEl>
                                        <p:attrNameLst>
                                          <p:attrName>style.visibility</p:attrName>
                                        </p:attrNameLst>
                                      </p:cBhvr>
                                      <p:to>
                                        <p:strVal val="visible"/>
                                      </p:to>
                                    </p:set>
                                    <p:animEffect transition="in" filter="fade">
                                      <p:cBhvr>
                                        <p:cTn id="91" dur="500"/>
                                        <p:tgtEl>
                                          <p:spTgt spid="94"/>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childTnLst>
                                </p:cTn>
                              </p:par>
                            </p:childTnLst>
                          </p:cTn>
                        </p:par>
                        <p:par>
                          <p:cTn id="104" fill="hold">
                            <p:stCondLst>
                              <p:cond delay="12500"/>
                            </p:stCondLst>
                            <p:childTnLst>
                              <p:par>
                                <p:cTn id="105" presetID="10" presetClass="entr" presetSubtype="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par>
                          <p:cTn id="112" fill="hold">
                            <p:stCondLst>
                              <p:cond delay="13500"/>
                            </p:stCondLst>
                            <p:childTnLst>
                              <p:par>
                                <p:cTn id="113" presetID="10" presetClass="entr" presetSubtype="0" fill="hold" nodeType="afterEffect">
                                  <p:stCondLst>
                                    <p:cond delay="0"/>
                                  </p:stCondLst>
                                  <p:childTnLst>
                                    <p:set>
                                      <p:cBhvr>
                                        <p:cTn id="114" dur="1" fill="hold">
                                          <p:stCondLst>
                                            <p:cond delay="0"/>
                                          </p:stCondLst>
                                        </p:cTn>
                                        <p:tgtEl>
                                          <p:spTgt spid="82"/>
                                        </p:tgtEl>
                                        <p:attrNameLst>
                                          <p:attrName>style.visibility</p:attrName>
                                        </p:attrNameLst>
                                      </p:cBhvr>
                                      <p:to>
                                        <p:strVal val="visible"/>
                                      </p:to>
                                    </p:set>
                                    <p:animEffect transition="in" filter="fade">
                                      <p:cBhvr>
                                        <p:cTn id="115" dur="500"/>
                                        <p:tgtEl>
                                          <p:spTgt spid="82"/>
                                        </p:tgtEl>
                                      </p:cBhvr>
                                    </p:animEffect>
                                  </p:childTnLst>
                                </p:cTn>
                              </p:par>
                            </p:childTnLst>
                          </p:cTn>
                        </p:par>
                        <p:par>
                          <p:cTn id="116" fill="hold">
                            <p:stCondLst>
                              <p:cond delay="14000"/>
                            </p:stCondLst>
                            <p:childTnLst>
                              <p:par>
                                <p:cTn id="117" presetID="10" presetClass="entr" presetSubtype="0" fill="hold"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500"/>
                                        <p:tgtEl>
                                          <p:spTgt spid="22"/>
                                        </p:tgtEl>
                                      </p:cBhvr>
                                    </p:animEffect>
                                  </p:childTnLst>
                                </p:cTn>
                              </p:par>
                            </p:childTnLst>
                          </p:cTn>
                        </p:par>
                        <p:par>
                          <p:cTn id="120" fill="hold">
                            <p:stCondLst>
                              <p:cond delay="14500"/>
                            </p:stCondLst>
                            <p:childTnLst>
                              <p:par>
                                <p:cTn id="121" presetID="10" presetClass="entr" presetSubtype="0"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fade">
                                      <p:cBhvr>
                                        <p:cTn id="123" dur="500"/>
                                        <p:tgtEl>
                                          <p:spTgt spid="25"/>
                                        </p:tgtEl>
                                      </p:cBhvr>
                                    </p:animEffect>
                                  </p:childTnLst>
                                </p:cTn>
                              </p:par>
                            </p:childTnLst>
                          </p:cTn>
                        </p:par>
                        <p:par>
                          <p:cTn id="124" fill="hold">
                            <p:stCondLst>
                              <p:cond delay="15000"/>
                            </p:stCondLst>
                            <p:childTnLst>
                              <p:par>
                                <p:cTn id="125" presetID="10" presetClass="entr" presetSubtype="0" fill="hold"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9" grpId="0" animBg="1"/>
      <p:bldP spid="20" grpId="0" animBg="1"/>
      <p:bldP spid="21" grpId="0" animBg="1"/>
      <p:bldP spid="25" grpId="0"/>
      <p:bldP spid="29" grpId="0" animBg="1"/>
      <p:bldP spid="33" grpId="0"/>
      <p:bldP spid="37" grpId="0" animBg="1"/>
      <p:bldP spid="57" grpId="0"/>
      <p:bldP spid="61" grpId="0" animBg="1"/>
      <p:bldP spid="65" grpId="0"/>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21442BEA-DF11-4EDA-A46D-7F3B090BC06A}"/>
              </a:ext>
            </a:extLst>
          </p:cNvPr>
          <p:cNvGrpSpPr/>
          <p:nvPr/>
        </p:nvGrpSpPr>
        <p:grpSpPr>
          <a:xfrm>
            <a:off x="2085975" y="-6349"/>
            <a:ext cx="8020050" cy="1202154"/>
            <a:chOff x="2336800" y="-6350"/>
            <a:chExt cx="7495821" cy="1374775"/>
          </a:xfrm>
        </p:grpSpPr>
        <p:sp>
          <p:nvSpPr>
            <p:cNvPr id="4" name="Freeform 7">
              <a:extLst>
                <a:ext uri="{FF2B5EF4-FFF2-40B4-BE49-F238E27FC236}">
                  <a16:creationId xmlns="" xmlns:a16="http://schemas.microsoft.com/office/drawing/2014/main" id="{991F7DFA-41A7-48B5-AF10-6FBA056CD802}"/>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a:extLst>
                <a:ext uri="{FF2B5EF4-FFF2-40B4-BE49-F238E27FC236}">
                  <a16:creationId xmlns="" xmlns:a16="http://schemas.microsoft.com/office/drawing/2014/main" id="{FC4AD8E2-0C2E-4B51-91F9-3BC98167E278}"/>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 xmlns:a16="http://schemas.microsoft.com/office/drawing/2014/main" id="{7A6D8F72-0B4D-401A-90DE-71F34E7B3F9B}"/>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 xmlns:a16="http://schemas.microsoft.com/office/drawing/2014/main" id="{C5ABF88E-8F6C-4DD3-A62A-4D63E3E43E9C}"/>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9" name="Rectangle 8">
            <a:extLst>
              <a:ext uri="{FF2B5EF4-FFF2-40B4-BE49-F238E27FC236}">
                <a16:creationId xmlns="" xmlns:a16="http://schemas.microsoft.com/office/drawing/2014/main" id="{3B9FAA58-D660-4BAA-BC48-6B93BE82F567}"/>
              </a:ext>
            </a:extLst>
          </p:cNvPr>
          <p:cNvSpPr/>
          <p:nvPr/>
        </p:nvSpPr>
        <p:spPr>
          <a:xfrm flipH="1">
            <a:off x="4734088" y="239140"/>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grpSp>
        <p:nvGrpSpPr>
          <p:cNvPr id="2" name="Group 1">
            <a:extLst>
              <a:ext uri="{FF2B5EF4-FFF2-40B4-BE49-F238E27FC236}">
                <a16:creationId xmlns="" xmlns:a16="http://schemas.microsoft.com/office/drawing/2014/main" id="{478E448D-9C96-40BC-AD6A-1AF4B61A6584}"/>
              </a:ext>
            </a:extLst>
          </p:cNvPr>
          <p:cNvGrpSpPr/>
          <p:nvPr/>
        </p:nvGrpSpPr>
        <p:grpSpPr>
          <a:xfrm>
            <a:off x="7120343" y="1277244"/>
            <a:ext cx="4792334" cy="5341616"/>
            <a:chOff x="6929274" y="1125406"/>
            <a:chExt cx="5070756" cy="5651950"/>
          </a:xfrm>
        </p:grpSpPr>
        <p:grpSp>
          <p:nvGrpSpPr>
            <p:cNvPr id="8" name="Graphic 10">
              <a:extLst>
                <a:ext uri="{FF2B5EF4-FFF2-40B4-BE49-F238E27FC236}">
                  <a16:creationId xmlns="" xmlns:a16="http://schemas.microsoft.com/office/drawing/2014/main" id="{CDD76B9D-0AF5-4BAE-A701-268C4ECF40F3}"/>
                </a:ext>
              </a:extLst>
            </p:cNvPr>
            <p:cNvGrpSpPr/>
            <p:nvPr/>
          </p:nvGrpSpPr>
          <p:grpSpPr>
            <a:xfrm>
              <a:off x="7690786" y="1125406"/>
              <a:ext cx="3338774" cy="5651950"/>
              <a:chOff x="947897" y="1831704"/>
              <a:chExt cx="2670285" cy="4520317"/>
            </a:xfrm>
          </p:grpSpPr>
          <p:sp>
            <p:nvSpPr>
              <p:cNvPr id="10" name="Freeform: Shape 9">
                <a:extLst>
                  <a:ext uri="{FF2B5EF4-FFF2-40B4-BE49-F238E27FC236}">
                    <a16:creationId xmlns="" xmlns:a16="http://schemas.microsoft.com/office/drawing/2014/main" id="{40A8C910-0823-4B30-8769-C303471A4CB7}"/>
                  </a:ext>
                </a:extLst>
              </p:cNvPr>
              <p:cNvSpPr/>
              <p:nvPr/>
            </p:nvSpPr>
            <p:spPr>
              <a:xfrm>
                <a:off x="3129268" y="5540427"/>
                <a:ext cx="488914" cy="502556"/>
              </a:xfrm>
              <a:custGeom>
                <a:avLst/>
                <a:gdLst>
                  <a:gd name="connsiteX0" fmla="*/ 491422 w 488903"/>
                  <a:gd name="connsiteY0" fmla="*/ 222634 h 498489"/>
                  <a:gd name="connsiteX1" fmla="*/ 488546 w 488903"/>
                  <a:gd name="connsiteY1" fmla="*/ 246600 h 498489"/>
                  <a:gd name="connsiteX2" fmla="*/ 312157 w 488903"/>
                  <a:gd name="connsiteY2" fmla="*/ 483862 h 498489"/>
                  <a:gd name="connsiteX3" fmla="*/ 296819 w 488903"/>
                  <a:gd name="connsiteY3" fmla="*/ 488175 h 498489"/>
                  <a:gd name="connsiteX4" fmla="*/ 273812 w 488903"/>
                  <a:gd name="connsiteY4" fmla="*/ 496324 h 498489"/>
                  <a:gd name="connsiteX5" fmla="*/ 208625 w 488903"/>
                  <a:gd name="connsiteY5" fmla="*/ 495365 h 498489"/>
                  <a:gd name="connsiteX6" fmla="*/ 184180 w 488903"/>
                  <a:gd name="connsiteY6" fmla="*/ 502555 h 498489"/>
                  <a:gd name="connsiteX7" fmla="*/ 167883 w 488903"/>
                  <a:gd name="connsiteY7" fmla="*/ 480506 h 498489"/>
                  <a:gd name="connsiteX8" fmla="*/ 122 w 488903"/>
                  <a:gd name="connsiteY8" fmla="*/ 239410 h 498489"/>
                  <a:gd name="connsiteX9" fmla="*/ 205749 w 488903"/>
                  <a:gd name="connsiteY9" fmla="*/ 3586 h 498489"/>
                  <a:gd name="connsiteX10" fmla="*/ 487108 w 488903"/>
                  <a:gd name="connsiteY10" fmla="*/ 192437 h 498489"/>
                  <a:gd name="connsiteX11" fmla="*/ 490942 w 488903"/>
                  <a:gd name="connsiteY11" fmla="*/ 202023 h 498489"/>
                  <a:gd name="connsiteX12" fmla="*/ 491422 w 488903"/>
                  <a:gd name="connsiteY12" fmla="*/ 222634 h 498489"/>
                  <a:gd name="connsiteX0" fmla="*/ 491422 w 509389"/>
                  <a:gd name="connsiteY0" fmla="*/ 222634 h 502555"/>
                  <a:gd name="connsiteX1" fmla="*/ 488546 w 509389"/>
                  <a:gd name="connsiteY1" fmla="*/ 246600 h 502555"/>
                  <a:gd name="connsiteX2" fmla="*/ 312157 w 509389"/>
                  <a:gd name="connsiteY2" fmla="*/ 483862 h 502555"/>
                  <a:gd name="connsiteX3" fmla="*/ 296819 w 509389"/>
                  <a:gd name="connsiteY3" fmla="*/ 488175 h 502555"/>
                  <a:gd name="connsiteX4" fmla="*/ 273812 w 509389"/>
                  <a:gd name="connsiteY4" fmla="*/ 496324 h 502555"/>
                  <a:gd name="connsiteX5" fmla="*/ 208625 w 509389"/>
                  <a:gd name="connsiteY5" fmla="*/ 495365 h 502555"/>
                  <a:gd name="connsiteX6" fmla="*/ 184180 w 509389"/>
                  <a:gd name="connsiteY6" fmla="*/ 502555 h 502555"/>
                  <a:gd name="connsiteX7" fmla="*/ 167883 w 509389"/>
                  <a:gd name="connsiteY7" fmla="*/ 480506 h 502555"/>
                  <a:gd name="connsiteX8" fmla="*/ 122 w 509389"/>
                  <a:gd name="connsiteY8" fmla="*/ 239410 h 502555"/>
                  <a:gd name="connsiteX9" fmla="*/ 205749 w 509389"/>
                  <a:gd name="connsiteY9" fmla="*/ 3586 h 502555"/>
                  <a:gd name="connsiteX10" fmla="*/ 487108 w 509389"/>
                  <a:gd name="connsiteY10" fmla="*/ 192437 h 502555"/>
                  <a:gd name="connsiteX11" fmla="*/ 491422 w 509389"/>
                  <a:gd name="connsiteY11" fmla="*/ 222634 h 502555"/>
                  <a:gd name="connsiteX0" fmla="*/ 487108 w 516710"/>
                  <a:gd name="connsiteY0" fmla="*/ 192437 h 502555"/>
                  <a:gd name="connsiteX1" fmla="*/ 488546 w 516710"/>
                  <a:gd name="connsiteY1" fmla="*/ 246600 h 502555"/>
                  <a:gd name="connsiteX2" fmla="*/ 312157 w 516710"/>
                  <a:gd name="connsiteY2" fmla="*/ 483862 h 502555"/>
                  <a:gd name="connsiteX3" fmla="*/ 296819 w 516710"/>
                  <a:gd name="connsiteY3" fmla="*/ 488175 h 502555"/>
                  <a:gd name="connsiteX4" fmla="*/ 273812 w 516710"/>
                  <a:gd name="connsiteY4" fmla="*/ 496324 h 502555"/>
                  <a:gd name="connsiteX5" fmla="*/ 208625 w 516710"/>
                  <a:gd name="connsiteY5" fmla="*/ 495365 h 502555"/>
                  <a:gd name="connsiteX6" fmla="*/ 184180 w 516710"/>
                  <a:gd name="connsiteY6" fmla="*/ 502555 h 502555"/>
                  <a:gd name="connsiteX7" fmla="*/ 167883 w 516710"/>
                  <a:gd name="connsiteY7" fmla="*/ 480506 h 502555"/>
                  <a:gd name="connsiteX8" fmla="*/ 122 w 516710"/>
                  <a:gd name="connsiteY8" fmla="*/ 239410 h 502555"/>
                  <a:gd name="connsiteX9" fmla="*/ 205749 w 516710"/>
                  <a:gd name="connsiteY9" fmla="*/ 3586 h 502555"/>
                  <a:gd name="connsiteX10" fmla="*/ 487108 w 516710"/>
                  <a:gd name="connsiteY10" fmla="*/ 192437 h 502555"/>
                  <a:gd name="connsiteX0" fmla="*/ 487108 w 502324"/>
                  <a:gd name="connsiteY0" fmla="*/ 192437 h 502555"/>
                  <a:gd name="connsiteX1" fmla="*/ 488546 w 502324"/>
                  <a:gd name="connsiteY1" fmla="*/ 246600 h 502555"/>
                  <a:gd name="connsiteX2" fmla="*/ 312157 w 502324"/>
                  <a:gd name="connsiteY2" fmla="*/ 483862 h 502555"/>
                  <a:gd name="connsiteX3" fmla="*/ 296819 w 502324"/>
                  <a:gd name="connsiteY3" fmla="*/ 488175 h 502555"/>
                  <a:gd name="connsiteX4" fmla="*/ 273812 w 502324"/>
                  <a:gd name="connsiteY4" fmla="*/ 496324 h 502555"/>
                  <a:gd name="connsiteX5" fmla="*/ 208625 w 502324"/>
                  <a:gd name="connsiteY5" fmla="*/ 495365 h 502555"/>
                  <a:gd name="connsiteX6" fmla="*/ 184180 w 502324"/>
                  <a:gd name="connsiteY6" fmla="*/ 502555 h 502555"/>
                  <a:gd name="connsiteX7" fmla="*/ 167883 w 502324"/>
                  <a:gd name="connsiteY7" fmla="*/ 480506 h 502555"/>
                  <a:gd name="connsiteX8" fmla="*/ 122 w 502324"/>
                  <a:gd name="connsiteY8" fmla="*/ 239410 h 502555"/>
                  <a:gd name="connsiteX9" fmla="*/ 205749 w 502324"/>
                  <a:gd name="connsiteY9" fmla="*/ 3586 h 502555"/>
                  <a:gd name="connsiteX10" fmla="*/ 487108 w 502324"/>
                  <a:gd name="connsiteY10" fmla="*/ 192437 h 502555"/>
                  <a:gd name="connsiteX0" fmla="*/ 487108 w 489819"/>
                  <a:gd name="connsiteY0" fmla="*/ 192437 h 502555"/>
                  <a:gd name="connsiteX1" fmla="*/ 488546 w 489819"/>
                  <a:gd name="connsiteY1" fmla="*/ 246600 h 502555"/>
                  <a:gd name="connsiteX2" fmla="*/ 312157 w 489819"/>
                  <a:gd name="connsiteY2" fmla="*/ 483862 h 502555"/>
                  <a:gd name="connsiteX3" fmla="*/ 296819 w 489819"/>
                  <a:gd name="connsiteY3" fmla="*/ 488175 h 502555"/>
                  <a:gd name="connsiteX4" fmla="*/ 273812 w 489819"/>
                  <a:gd name="connsiteY4" fmla="*/ 496324 h 502555"/>
                  <a:gd name="connsiteX5" fmla="*/ 208625 w 489819"/>
                  <a:gd name="connsiteY5" fmla="*/ 495365 h 502555"/>
                  <a:gd name="connsiteX6" fmla="*/ 184180 w 489819"/>
                  <a:gd name="connsiteY6" fmla="*/ 502555 h 502555"/>
                  <a:gd name="connsiteX7" fmla="*/ 167883 w 489819"/>
                  <a:gd name="connsiteY7" fmla="*/ 480506 h 502555"/>
                  <a:gd name="connsiteX8" fmla="*/ 122 w 489819"/>
                  <a:gd name="connsiteY8" fmla="*/ 239410 h 502555"/>
                  <a:gd name="connsiteX9" fmla="*/ 205749 w 489819"/>
                  <a:gd name="connsiteY9" fmla="*/ 3586 h 502555"/>
                  <a:gd name="connsiteX10" fmla="*/ 487108 w 489819"/>
                  <a:gd name="connsiteY10" fmla="*/ 192437 h 502555"/>
                  <a:gd name="connsiteX0" fmla="*/ 487108 w 489819"/>
                  <a:gd name="connsiteY0" fmla="*/ 192437 h 503175"/>
                  <a:gd name="connsiteX1" fmla="*/ 488546 w 489819"/>
                  <a:gd name="connsiteY1" fmla="*/ 246600 h 503175"/>
                  <a:gd name="connsiteX2" fmla="*/ 312157 w 489819"/>
                  <a:gd name="connsiteY2" fmla="*/ 483862 h 503175"/>
                  <a:gd name="connsiteX3" fmla="*/ 296819 w 489819"/>
                  <a:gd name="connsiteY3" fmla="*/ 488175 h 503175"/>
                  <a:gd name="connsiteX4" fmla="*/ 273812 w 489819"/>
                  <a:gd name="connsiteY4" fmla="*/ 496324 h 503175"/>
                  <a:gd name="connsiteX5" fmla="*/ 184180 w 489819"/>
                  <a:gd name="connsiteY5" fmla="*/ 502555 h 503175"/>
                  <a:gd name="connsiteX6" fmla="*/ 167883 w 489819"/>
                  <a:gd name="connsiteY6" fmla="*/ 480506 h 503175"/>
                  <a:gd name="connsiteX7" fmla="*/ 122 w 489819"/>
                  <a:gd name="connsiteY7" fmla="*/ 239410 h 503175"/>
                  <a:gd name="connsiteX8" fmla="*/ 205749 w 489819"/>
                  <a:gd name="connsiteY8" fmla="*/ 3586 h 503175"/>
                  <a:gd name="connsiteX9" fmla="*/ 487108 w 489819"/>
                  <a:gd name="connsiteY9" fmla="*/ 192437 h 503175"/>
                  <a:gd name="connsiteX0" fmla="*/ 487108 w 489819"/>
                  <a:gd name="connsiteY0" fmla="*/ 192437 h 502646"/>
                  <a:gd name="connsiteX1" fmla="*/ 488546 w 489819"/>
                  <a:gd name="connsiteY1" fmla="*/ 246600 h 502646"/>
                  <a:gd name="connsiteX2" fmla="*/ 312157 w 489819"/>
                  <a:gd name="connsiteY2" fmla="*/ 483862 h 502646"/>
                  <a:gd name="connsiteX3" fmla="*/ 296819 w 489819"/>
                  <a:gd name="connsiteY3" fmla="*/ 488175 h 502646"/>
                  <a:gd name="connsiteX4" fmla="*/ 184180 w 489819"/>
                  <a:gd name="connsiteY4" fmla="*/ 502555 h 502646"/>
                  <a:gd name="connsiteX5" fmla="*/ 167883 w 489819"/>
                  <a:gd name="connsiteY5" fmla="*/ 480506 h 502646"/>
                  <a:gd name="connsiteX6" fmla="*/ 122 w 489819"/>
                  <a:gd name="connsiteY6" fmla="*/ 239410 h 502646"/>
                  <a:gd name="connsiteX7" fmla="*/ 205749 w 489819"/>
                  <a:gd name="connsiteY7" fmla="*/ 3586 h 502646"/>
                  <a:gd name="connsiteX8" fmla="*/ 487108 w 489819"/>
                  <a:gd name="connsiteY8" fmla="*/ 192437 h 502646"/>
                  <a:gd name="connsiteX0" fmla="*/ 487108 w 489819"/>
                  <a:gd name="connsiteY0" fmla="*/ 192437 h 502555"/>
                  <a:gd name="connsiteX1" fmla="*/ 488546 w 489819"/>
                  <a:gd name="connsiteY1" fmla="*/ 246600 h 502555"/>
                  <a:gd name="connsiteX2" fmla="*/ 312157 w 489819"/>
                  <a:gd name="connsiteY2" fmla="*/ 483862 h 502555"/>
                  <a:gd name="connsiteX3" fmla="*/ 184180 w 489819"/>
                  <a:gd name="connsiteY3" fmla="*/ 502555 h 502555"/>
                  <a:gd name="connsiteX4" fmla="*/ 167883 w 489819"/>
                  <a:gd name="connsiteY4" fmla="*/ 480506 h 502555"/>
                  <a:gd name="connsiteX5" fmla="*/ 122 w 489819"/>
                  <a:gd name="connsiteY5" fmla="*/ 239410 h 502555"/>
                  <a:gd name="connsiteX6" fmla="*/ 205749 w 489819"/>
                  <a:gd name="connsiteY6" fmla="*/ 3586 h 502555"/>
                  <a:gd name="connsiteX7" fmla="*/ 487108 w 489819"/>
                  <a:gd name="connsiteY7" fmla="*/ 192437 h 502555"/>
                  <a:gd name="connsiteX0" fmla="*/ 487108 w 488913"/>
                  <a:gd name="connsiteY0" fmla="*/ 192437 h 502555"/>
                  <a:gd name="connsiteX1" fmla="*/ 488546 w 488913"/>
                  <a:gd name="connsiteY1" fmla="*/ 246600 h 502555"/>
                  <a:gd name="connsiteX2" fmla="*/ 312157 w 488913"/>
                  <a:gd name="connsiteY2" fmla="*/ 483862 h 502555"/>
                  <a:gd name="connsiteX3" fmla="*/ 184180 w 488913"/>
                  <a:gd name="connsiteY3" fmla="*/ 502555 h 502555"/>
                  <a:gd name="connsiteX4" fmla="*/ 167883 w 488913"/>
                  <a:gd name="connsiteY4" fmla="*/ 480506 h 502555"/>
                  <a:gd name="connsiteX5" fmla="*/ 122 w 488913"/>
                  <a:gd name="connsiteY5" fmla="*/ 239410 h 502555"/>
                  <a:gd name="connsiteX6" fmla="*/ 205749 w 488913"/>
                  <a:gd name="connsiteY6" fmla="*/ 3586 h 502555"/>
                  <a:gd name="connsiteX7" fmla="*/ 487108 w 488913"/>
                  <a:gd name="connsiteY7" fmla="*/ 192437 h 502555"/>
                  <a:gd name="connsiteX0" fmla="*/ 487108 w 488913"/>
                  <a:gd name="connsiteY0" fmla="*/ 192437 h 502555"/>
                  <a:gd name="connsiteX1" fmla="*/ 488546 w 488913"/>
                  <a:gd name="connsiteY1" fmla="*/ 246600 h 502555"/>
                  <a:gd name="connsiteX2" fmla="*/ 312157 w 488913"/>
                  <a:gd name="connsiteY2" fmla="*/ 483862 h 502555"/>
                  <a:gd name="connsiteX3" fmla="*/ 184180 w 488913"/>
                  <a:gd name="connsiteY3" fmla="*/ 502555 h 502555"/>
                  <a:gd name="connsiteX4" fmla="*/ 167883 w 488913"/>
                  <a:gd name="connsiteY4" fmla="*/ 480506 h 502555"/>
                  <a:gd name="connsiteX5" fmla="*/ 122 w 488913"/>
                  <a:gd name="connsiteY5" fmla="*/ 239410 h 502555"/>
                  <a:gd name="connsiteX6" fmla="*/ 205749 w 488913"/>
                  <a:gd name="connsiteY6" fmla="*/ 3586 h 502555"/>
                  <a:gd name="connsiteX7" fmla="*/ 487108 w 488913"/>
                  <a:gd name="connsiteY7" fmla="*/ 192437 h 50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913" h="502555">
                    <a:moveTo>
                      <a:pt x="487108" y="192437"/>
                    </a:moveTo>
                    <a:cubicBezTo>
                      <a:pt x="492332" y="226652"/>
                      <a:pt x="482083" y="229460"/>
                      <a:pt x="488546" y="246600"/>
                    </a:cubicBezTo>
                    <a:cubicBezTo>
                      <a:pt x="495256" y="362115"/>
                      <a:pt x="408979" y="457499"/>
                      <a:pt x="312157" y="483862"/>
                    </a:cubicBezTo>
                    <a:lnTo>
                      <a:pt x="184180" y="502555"/>
                    </a:lnTo>
                    <a:cubicBezTo>
                      <a:pt x="185138" y="490572"/>
                      <a:pt x="180345" y="484820"/>
                      <a:pt x="167883" y="480506"/>
                    </a:cubicBezTo>
                    <a:cubicBezTo>
                      <a:pt x="62912" y="444078"/>
                      <a:pt x="-3233" y="350612"/>
                      <a:pt x="122" y="239410"/>
                    </a:cubicBezTo>
                    <a:cubicBezTo>
                      <a:pt x="3956" y="116705"/>
                      <a:pt x="95985" y="22759"/>
                      <a:pt x="205749" y="3586"/>
                    </a:cubicBezTo>
                    <a:cubicBezTo>
                      <a:pt x="338040" y="-19421"/>
                      <a:pt x="460266" y="71170"/>
                      <a:pt x="487108" y="192437"/>
                    </a:cubicBezTo>
                    <a:close/>
                  </a:path>
                </a:pathLst>
              </a:custGeom>
              <a:solidFill>
                <a:schemeClr val="accent1"/>
              </a:solidFill>
              <a:ln w="4780" cap="flat">
                <a:noFill/>
                <a:prstDash val="solid"/>
                <a:miter/>
              </a:ln>
            </p:spPr>
            <p:txBody>
              <a:bodyPr rtlCol="0" anchor="ctr"/>
              <a:lstStyle/>
              <a:p>
                <a:endParaRPr lang="en-US" dirty="0"/>
              </a:p>
            </p:txBody>
          </p:sp>
          <p:sp>
            <p:nvSpPr>
              <p:cNvPr id="11" name="Freeform: Shape 10">
                <a:extLst>
                  <a:ext uri="{FF2B5EF4-FFF2-40B4-BE49-F238E27FC236}">
                    <a16:creationId xmlns="" xmlns:a16="http://schemas.microsoft.com/office/drawing/2014/main" id="{D93EED70-079F-4C11-9D1A-82F11AB7008A}"/>
                  </a:ext>
                </a:extLst>
              </p:cNvPr>
              <p:cNvSpPr/>
              <p:nvPr/>
            </p:nvSpPr>
            <p:spPr>
              <a:xfrm>
                <a:off x="1674333" y="1831704"/>
                <a:ext cx="273211" cy="158175"/>
              </a:xfrm>
              <a:custGeom>
                <a:avLst/>
                <a:gdLst>
                  <a:gd name="connsiteX0" fmla="*/ 2247 w 273210"/>
                  <a:gd name="connsiteY0" fmla="*/ 48890 h 158174"/>
                  <a:gd name="connsiteX1" fmla="*/ 36278 w 273210"/>
                  <a:gd name="connsiteY1" fmla="*/ 11504 h 158174"/>
                  <a:gd name="connsiteX2" fmla="*/ 192536 w 273210"/>
                  <a:gd name="connsiteY2" fmla="*/ 2876 h 158174"/>
                  <a:gd name="connsiteX3" fmla="*/ 228005 w 273210"/>
                  <a:gd name="connsiteY3" fmla="*/ 0 h 158174"/>
                  <a:gd name="connsiteX4" fmla="*/ 263475 w 273210"/>
                  <a:gd name="connsiteY4" fmla="*/ 0 h 158174"/>
                  <a:gd name="connsiteX5" fmla="*/ 272102 w 273210"/>
                  <a:gd name="connsiteY5" fmla="*/ 23966 h 158174"/>
                  <a:gd name="connsiteX6" fmla="*/ 277854 w 273210"/>
                  <a:gd name="connsiteY6" fmla="*/ 120309 h 158174"/>
                  <a:gd name="connsiteX7" fmla="*/ 257723 w 273210"/>
                  <a:gd name="connsiteY7" fmla="*/ 142836 h 158174"/>
                  <a:gd name="connsiteX8" fmla="*/ 161380 w 273210"/>
                  <a:gd name="connsiteY8" fmla="*/ 149068 h 158174"/>
                  <a:gd name="connsiteX9" fmla="*/ 123514 w 273210"/>
                  <a:gd name="connsiteY9" fmla="*/ 156257 h 158174"/>
                  <a:gd name="connsiteX10" fmla="*/ 37237 w 273210"/>
                  <a:gd name="connsiteY10" fmla="*/ 160571 h 158174"/>
                  <a:gd name="connsiteX11" fmla="*/ 809 w 273210"/>
                  <a:gd name="connsiteY11" fmla="*/ 123184 h 158174"/>
                  <a:gd name="connsiteX12" fmla="*/ 809 w 273210"/>
                  <a:gd name="connsiteY12" fmla="*/ 92987 h 158174"/>
                  <a:gd name="connsiteX13" fmla="*/ 2247 w 273210"/>
                  <a:gd name="connsiteY13" fmla="*/ 48890 h 15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10" h="158174">
                    <a:moveTo>
                      <a:pt x="2247" y="48890"/>
                    </a:moveTo>
                    <a:cubicBezTo>
                      <a:pt x="330" y="15338"/>
                      <a:pt x="2726" y="12942"/>
                      <a:pt x="36278" y="11504"/>
                    </a:cubicBezTo>
                    <a:cubicBezTo>
                      <a:pt x="88524" y="8628"/>
                      <a:pt x="140290" y="5752"/>
                      <a:pt x="192536" y="2876"/>
                    </a:cubicBezTo>
                    <a:cubicBezTo>
                      <a:pt x="204039" y="-959"/>
                      <a:pt x="216501" y="4314"/>
                      <a:pt x="228005" y="0"/>
                    </a:cubicBezTo>
                    <a:cubicBezTo>
                      <a:pt x="239988" y="0"/>
                      <a:pt x="251492" y="0"/>
                      <a:pt x="263475" y="0"/>
                    </a:cubicBezTo>
                    <a:cubicBezTo>
                      <a:pt x="268747" y="7190"/>
                      <a:pt x="271623" y="14859"/>
                      <a:pt x="272102" y="23966"/>
                    </a:cubicBezTo>
                    <a:cubicBezTo>
                      <a:pt x="273540" y="56080"/>
                      <a:pt x="275457" y="88194"/>
                      <a:pt x="277854" y="120309"/>
                    </a:cubicBezTo>
                    <a:cubicBezTo>
                      <a:pt x="278813" y="135167"/>
                      <a:pt x="272102" y="141878"/>
                      <a:pt x="257723" y="142836"/>
                    </a:cubicBezTo>
                    <a:cubicBezTo>
                      <a:pt x="225609" y="144754"/>
                      <a:pt x="193494" y="147150"/>
                      <a:pt x="161380" y="149068"/>
                    </a:cubicBezTo>
                    <a:cubicBezTo>
                      <a:pt x="149876" y="156737"/>
                      <a:pt x="136456" y="155299"/>
                      <a:pt x="123514" y="156257"/>
                    </a:cubicBezTo>
                    <a:cubicBezTo>
                      <a:pt x="94755" y="158175"/>
                      <a:pt x="65996" y="160092"/>
                      <a:pt x="37237" y="160571"/>
                    </a:cubicBezTo>
                    <a:cubicBezTo>
                      <a:pt x="8957" y="161530"/>
                      <a:pt x="809" y="151943"/>
                      <a:pt x="809" y="123184"/>
                    </a:cubicBezTo>
                    <a:cubicBezTo>
                      <a:pt x="809" y="113119"/>
                      <a:pt x="809" y="103053"/>
                      <a:pt x="809" y="92987"/>
                    </a:cubicBezTo>
                    <a:cubicBezTo>
                      <a:pt x="-629" y="78608"/>
                      <a:pt x="-150" y="63749"/>
                      <a:pt x="2247" y="48890"/>
                    </a:cubicBezTo>
                    <a:close/>
                  </a:path>
                </a:pathLst>
              </a:custGeom>
              <a:solidFill>
                <a:schemeClr val="tx1"/>
              </a:solidFill>
              <a:ln w="4780" cap="flat">
                <a:no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BB4A8434-10E8-45F4-835C-B20859ABEE99}"/>
                  </a:ext>
                </a:extLst>
              </p:cNvPr>
              <p:cNvSpPr/>
              <p:nvPr/>
            </p:nvSpPr>
            <p:spPr>
              <a:xfrm>
                <a:off x="1866868" y="1831704"/>
                <a:ext cx="33552" cy="4793"/>
              </a:xfrm>
              <a:custGeom>
                <a:avLst/>
                <a:gdLst>
                  <a:gd name="connsiteX0" fmla="*/ 35469 w 33552"/>
                  <a:gd name="connsiteY0" fmla="*/ 0 h 0"/>
                  <a:gd name="connsiteX1" fmla="*/ 0 w 33552"/>
                  <a:gd name="connsiteY1" fmla="*/ 2876 h 0"/>
                  <a:gd name="connsiteX2" fmla="*/ 479 w 33552"/>
                  <a:gd name="connsiteY2" fmla="*/ 0 h 0"/>
                  <a:gd name="connsiteX3" fmla="*/ 35469 w 33552"/>
                  <a:gd name="connsiteY3" fmla="*/ 0 h 0"/>
                </a:gdLst>
                <a:ahLst/>
                <a:cxnLst>
                  <a:cxn ang="0">
                    <a:pos x="connsiteX0" y="connsiteY0"/>
                  </a:cxn>
                  <a:cxn ang="0">
                    <a:pos x="connsiteX1" y="connsiteY1"/>
                  </a:cxn>
                  <a:cxn ang="0">
                    <a:pos x="connsiteX2" y="connsiteY2"/>
                  </a:cxn>
                  <a:cxn ang="0">
                    <a:pos x="connsiteX3" y="connsiteY3"/>
                  </a:cxn>
                </a:cxnLst>
                <a:rect l="l" t="t" r="r" b="b"/>
                <a:pathLst>
                  <a:path w="33552">
                    <a:moveTo>
                      <a:pt x="35469" y="0"/>
                    </a:moveTo>
                    <a:cubicBezTo>
                      <a:pt x="23966" y="5752"/>
                      <a:pt x="11983" y="3835"/>
                      <a:pt x="0" y="2876"/>
                    </a:cubicBezTo>
                    <a:cubicBezTo>
                      <a:pt x="479" y="1917"/>
                      <a:pt x="479" y="959"/>
                      <a:pt x="479" y="0"/>
                    </a:cubicBezTo>
                    <a:cubicBezTo>
                      <a:pt x="11983" y="0"/>
                      <a:pt x="23966" y="0"/>
                      <a:pt x="35469" y="0"/>
                    </a:cubicBezTo>
                    <a:close/>
                  </a:path>
                </a:pathLst>
              </a:custGeom>
              <a:solidFill>
                <a:srgbClr val="888888"/>
              </a:solidFill>
              <a:ln w="4780" cap="flat">
                <a:no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4C1FFCA3-3651-4677-85D6-2A20C8587FEE}"/>
                  </a:ext>
                </a:extLst>
              </p:cNvPr>
              <p:cNvSpPr/>
              <p:nvPr/>
            </p:nvSpPr>
            <p:spPr>
              <a:xfrm>
                <a:off x="947897" y="2809870"/>
                <a:ext cx="2478068" cy="3542151"/>
              </a:xfrm>
              <a:custGeom>
                <a:avLst/>
                <a:gdLst>
                  <a:gd name="connsiteX0" fmla="*/ 2365550 w 2478068"/>
                  <a:gd name="connsiteY0" fmla="*/ 3232633 h 3542151"/>
                  <a:gd name="connsiteX1" fmla="*/ 2388078 w 2478068"/>
                  <a:gd name="connsiteY1" fmla="*/ 3219691 h 3542151"/>
                  <a:gd name="connsiteX2" fmla="*/ 2478189 w 2478068"/>
                  <a:gd name="connsiteY2" fmla="*/ 3217774 h 3542151"/>
                  <a:gd name="connsiteX3" fmla="*/ 2355005 w 2478068"/>
                  <a:gd name="connsiteY3" fmla="*/ 3476126 h 3542151"/>
                  <a:gd name="connsiteX4" fmla="*/ 2072687 w 2478068"/>
                  <a:gd name="connsiteY4" fmla="*/ 3510157 h 3542151"/>
                  <a:gd name="connsiteX5" fmla="*/ 1861308 w 2478068"/>
                  <a:gd name="connsiteY5" fmla="*/ 3353900 h 3542151"/>
                  <a:gd name="connsiteX6" fmla="*/ 1673416 w 2478068"/>
                  <a:gd name="connsiteY6" fmla="*/ 3133414 h 3542151"/>
                  <a:gd name="connsiteX7" fmla="*/ 1531539 w 2478068"/>
                  <a:gd name="connsiteY7" fmla="*/ 3003999 h 3542151"/>
                  <a:gd name="connsiteX8" fmla="*/ 1192182 w 2478068"/>
                  <a:gd name="connsiteY8" fmla="*/ 3018858 h 3542151"/>
                  <a:gd name="connsiteX9" fmla="*/ 1014356 w 2478068"/>
                  <a:gd name="connsiteY9" fmla="*/ 3204832 h 3542151"/>
                  <a:gd name="connsiteX10" fmla="*/ 841322 w 2478068"/>
                  <a:gd name="connsiteY10" fmla="*/ 3400873 h 3542151"/>
                  <a:gd name="connsiteX11" fmla="*/ 549898 w 2478068"/>
                  <a:gd name="connsiteY11" fmla="*/ 3543230 h 3542151"/>
                  <a:gd name="connsiteX12" fmla="*/ 180824 w 2478068"/>
                  <a:gd name="connsiteY12" fmla="*/ 3373552 h 3542151"/>
                  <a:gd name="connsiteX13" fmla="*/ 63870 w 2478068"/>
                  <a:gd name="connsiteY13" fmla="*/ 3055286 h 3542151"/>
                  <a:gd name="connsiteX14" fmla="*/ 132413 w 2478068"/>
                  <a:gd name="connsiteY14" fmla="*/ 2584596 h 3542151"/>
                  <a:gd name="connsiteX15" fmla="*/ 387888 w 2478068"/>
                  <a:gd name="connsiteY15" fmla="*/ 2089941 h 3542151"/>
                  <a:gd name="connsiteX16" fmla="*/ 630902 w 2478068"/>
                  <a:gd name="connsiteY16" fmla="*/ 1706488 h 3542151"/>
                  <a:gd name="connsiteX17" fmla="*/ 804415 w 2478068"/>
                  <a:gd name="connsiteY17" fmla="*/ 1289003 h 3542151"/>
                  <a:gd name="connsiteX18" fmla="*/ 804894 w 2478068"/>
                  <a:gd name="connsiteY18" fmla="*/ 1027296 h 3542151"/>
                  <a:gd name="connsiteX19" fmla="*/ 13542 w 2478068"/>
                  <a:gd name="connsiteY19" fmla="*/ 491899 h 3542151"/>
                  <a:gd name="connsiteX20" fmla="*/ 31756 w 2478068"/>
                  <a:gd name="connsiteY20" fmla="*/ 153501 h 3542151"/>
                  <a:gd name="connsiteX21" fmla="*/ 73936 w 2478068"/>
                  <a:gd name="connsiteY21" fmla="*/ 95983 h 3542151"/>
                  <a:gd name="connsiteX22" fmla="*/ 151585 w 2478068"/>
                  <a:gd name="connsiteY22" fmla="*/ 127139 h 3542151"/>
                  <a:gd name="connsiteX23" fmla="*/ 151585 w 2478068"/>
                  <a:gd name="connsiteY23" fmla="*/ 173633 h 3542151"/>
                  <a:gd name="connsiteX24" fmla="*/ 124264 w 2478068"/>
                  <a:gd name="connsiteY24" fmla="*/ 281479 h 3542151"/>
                  <a:gd name="connsiteX25" fmla="*/ 238342 w 2478068"/>
                  <a:gd name="connsiteY25" fmla="*/ 713343 h 3542151"/>
                  <a:gd name="connsiteX26" fmla="*/ 612209 w 2478068"/>
                  <a:gd name="connsiteY26" fmla="*/ 918970 h 3542151"/>
                  <a:gd name="connsiteX27" fmla="*/ 1174927 w 2478068"/>
                  <a:gd name="connsiteY27" fmla="*/ 839404 h 3542151"/>
                  <a:gd name="connsiteX28" fmla="*/ 1440468 w 2478068"/>
                  <a:gd name="connsiteY28" fmla="*/ 476561 h 3542151"/>
                  <a:gd name="connsiteX29" fmla="*/ 1385826 w 2478068"/>
                  <a:gd name="connsiteY29" fmla="*/ 113718 h 3542151"/>
                  <a:gd name="connsiteX30" fmla="*/ 1371926 w 2478068"/>
                  <a:gd name="connsiteY30" fmla="*/ 89273 h 3542151"/>
                  <a:gd name="connsiteX31" fmla="*/ 1372405 w 2478068"/>
                  <a:gd name="connsiteY31" fmla="*/ 35589 h 3542151"/>
                  <a:gd name="connsiteX32" fmla="*/ 1403561 w 2478068"/>
                  <a:gd name="connsiteY32" fmla="*/ 5392 h 3542151"/>
                  <a:gd name="connsiteX33" fmla="*/ 1446220 w 2478068"/>
                  <a:gd name="connsiteY33" fmla="*/ 8268 h 3542151"/>
                  <a:gd name="connsiteX34" fmla="*/ 1500862 w 2478068"/>
                  <a:gd name="connsiteY34" fmla="*/ 77290 h 3542151"/>
                  <a:gd name="connsiteX35" fmla="*/ 1505655 w 2478068"/>
                  <a:gd name="connsiteY35" fmla="*/ 647198 h 3542151"/>
                  <a:gd name="connsiteX36" fmla="*/ 1166299 w 2478068"/>
                  <a:gd name="connsiteY36" fmla="*/ 969778 h 3542151"/>
                  <a:gd name="connsiteX37" fmla="*/ 929037 w 2478068"/>
                  <a:gd name="connsiteY37" fmla="*/ 1021544 h 3542151"/>
                  <a:gd name="connsiteX38" fmla="*/ 875354 w 2478068"/>
                  <a:gd name="connsiteY38" fmla="*/ 1439508 h 3542151"/>
                  <a:gd name="connsiteX39" fmla="*/ 663975 w 2478068"/>
                  <a:gd name="connsiteY39" fmla="*/ 1870894 h 3542151"/>
                  <a:gd name="connsiteX40" fmla="*/ 427672 w 2478068"/>
                  <a:gd name="connsiteY40" fmla="*/ 2228943 h 3542151"/>
                  <a:gd name="connsiteX41" fmla="*/ 186575 w 2478068"/>
                  <a:gd name="connsiteY41" fmla="*/ 2759547 h 3542151"/>
                  <a:gd name="connsiteX42" fmla="*/ 205269 w 2478068"/>
                  <a:gd name="connsiteY42" fmla="*/ 3166008 h 3542151"/>
                  <a:gd name="connsiteX43" fmla="*/ 376864 w 2478068"/>
                  <a:gd name="connsiteY43" fmla="*/ 3386014 h 3542151"/>
                  <a:gd name="connsiteX44" fmla="*/ 648158 w 2478068"/>
                  <a:gd name="connsiteY44" fmla="*/ 3392725 h 3542151"/>
                  <a:gd name="connsiteX45" fmla="*/ 824546 w 2478068"/>
                  <a:gd name="connsiteY45" fmla="*/ 3237426 h 3542151"/>
                  <a:gd name="connsiteX46" fmla="*/ 1007166 w 2478068"/>
                  <a:gd name="connsiteY46" fmla="*/ 3022213 h 3542151"/>
                  <a:gd name="connsiteX47" fmla="*/ 1211355 w 2478068"/>
                  <a:gd name="connsiteY47" fmla="*/ 2864997 h 3542151"/>
                  <a:gd name="connsiteX48" fmla="*/ 1563653 w 2478068"/>
                  <a:gd name="connsiteY48" fmla="*/ 2888004 h 3542151"/>
                  <a:gd name="connsiteX49" fmla="*/ 1733810 w 2478068"/>
                  <a:gd name="connsiteY49" fmla="*/ 3029882 h 3542151"/>
                  <a:gd name="connsiteX50" fmla="*/ 1896299 w 2478068"/>
                  <a:gd name="connsiteY50" fmla="*/ 3227360 h 3542151"/>
                  <a:gd name="connsiteX51" fmla="*/ 2089943 w 2478068"/>
                  <a:gd name="connsiteY51" fmla="*/ 3395600 h 3542151"/>
                  <a:gd name="connsiteX52" fmla="*/ 2168071 w 2478068"/>
                  <a:gd name="connsiteY52" fmla="*/ 3421484 h 3542151"/>
                  <a:gd name="connsiteX53" fmla="*/ 2314742 w 2478068"/>
                  <a:gd name="connsiteY53" fmla="*/ 3358693 h 3542151"/>
                  <a:gd name="connsiteX54" fmla="*/ 2365550 w 2478068"/>
                  <a:gd name="connsiteY54" fmla="*/ 3232633 h 354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478068" h="3542151">
                    <a:moveTo>
                      <a:pt x="2365550" y="3232633"/>
                    </a:moveTo>
                    <a:cubicBezTo>
                      <a:pt x="2368905" y="3220650"/>
                      <a:pt x="2375136" y="3217774"/>
                      <a:pt x="2388078" y="3219691"/>
                    </a:cubicBezTo>
                    <a:cubicBezTo>
                      <a:pt x="2418275" y="3224484"/>
                      <a:pt x="2448472" y="3223046"/>
                      <a:pt x="2478189" y="3217774"/>
                    </a:cubicBezTo>
                    <a:cubicBezTo>
                      <a:pt x="2470520" y="3319868"/>
                      <a:pt x="2436489" y="3410939"/>
                      <a:pt x="2355005" y="3476126"/>
                    </a:cubicBezTo>
                    <a:cubicBezTo>
                      <a:pt x="2269687" y="3544189"/>
                      <a:pt x="2172385" y="3548982"/>
                      <a:pt x="2072687" y="3510157"/>
                    </a:cubicBezTo>
                    <a:cubicBezTo>
                      <a:pt x="1988327" y="3477084"/>
                      <a:pt x="1922661" y="3418128"/>
                      <a:pt x="1861308" y="3353900"/>
                    </a:cubicBezTo>
                    <a:cubicBezTo>
                      <a:pt x="1794683" y="3283920"/>
                      <a:pt x="1738124" y="3205312"/>
                      <a:pt x="1673416" y="3133414"/>
                    </a:cubicBezTo>
                    <a:cubicBezTo>
                      <a:pt x="1630278" y="3085482"/>
                      <a:pt x="1585701" y="3039468"/>
                      <a:pt x="1531539" y="3003999"/>
                    </a:cubicBezTo>
                    <a:cubicBezTo>
                      <a:pt x="1417940" y="2930184"/>
                      <a:pt x="1299070" y="2935456"/>
                      <a:pt x="1192182" y="3018858"/>
                    </a:cubicBezTo>
                    <a:cubicBezTo>
                      <a:pt x="1123640" y="3072062"/>
                      <a:pt x="1069477" y="3138687"/>
                      <a:pt x="1014356" y="3204832"/>
                    </a:cubicBezTo>
                    <a:cubicBezTo>
                      <a:pt x="958755" y="3271937"/>
                      <a:pt x="905551" y="3340958"/>
                      <a:pt x="841322" y="3400873"/>
                    </a:cubicBezTo>
                    <a:cubicBezTo>
                      <a:pt x="758880" y="3478043"/>
                      <a:pt x="663975" y="3531247"/>
                      <a:pt x="549898" y="3543230"/>
                    </a:cubicBezTo>
                    <a:cubicBezTo>
                      <a:pt x="394120" y="3559047"/>
                      <a:pt x="270935" y="3499133"/>
                      <a:pt x="180824" y="3373552"/>
                    </a:cubicBezTo>
                    <a:cubicBezTo>
                      <a:pt x="113240" y="3278647"/>
                      <a:pt x="78729" y="3169842"/>
                      <a:pt x="63870" y="3055286"/>
                    </a:cubicBezTo>
                    <a:cubicBezTo>
                      <a:pt x="42301" y="2892318"/>
                      <a:pt x="75853" y="2736540"/>
                      <a:pt x="132413" y="2584596"/>
                    </a:cubicBezTo>
                    <a:cubicBezTo>
                      <a:pt x="198079" y="2409646"/>
                      <a:pt x="286753" y="2246678"/>
                      <a:pt x="387888" y="2089941"/>
                    </a:cubicBezTo>
                    <a:cubicBezTo>
                      <a:pt x="469852" y="1962922"/>
                      <a:pt x="555170" y="1837821"/>
                      <a:pt x="630902" y="1706488"/>
                    </a:cubicBezTo>
                    <a:cubicBezTo>
                      <a:pt x="706634" y="1574676"/>
                      <a:pt x="770383" y="1438070"/>
                      <a:pt x="804415" y="1289003"/>
                    </a:cubicBezTo>
                    <a:cubicBezTo>
                      <a:pt x="823108" y="1207040"/>
                      <a:pt x="817356" y="1024899"/>
                      <a:pt x="804894" y="1027296"/>
                    </a:cubicBezTo>
                    <a:cubicBezTo>
                      <a:pt x="456910" y="1092004"/>
                      <a:pt x="87357" y="886377"/>
                      <a:pt x="13542" y="491899"/>
                    </a:cubicBezTo>
                    <a:cubicBezTo>
                      <a:pt x="-8027" y="377342"/>
                      <a:pt x="-5151" y="264703"/>
                      <a:pt x="31756" y="153501"/>
                    </a:cubicBezTo>
                    <a:cubicBezTo>
                      <a:pt x="39425" y="130015"/>
                      <a:pt x="47573" y="106049"/>
                      <a:pt x="73936" y="95983"/>
                    </a:cubicBezTo>
                    <a:cubicBezTo>
                      <a:pt x="110843" y="81124"/>
                      <a:pt x="131454" y="89273"/>
                      <a:pt x="151585" y="127139"/>
                    </a:cubicBezTo>
                    <a:cubicBezTo>
                      <a:pt x="158775" y="142477"/>
                      <a:pt x="157337" y="157815"/>
                      <a:pt x="151585" y="173633"/>
                    </a:cubicBezTo>
                    <a:cubicBezTo>
                      <a:pt x="139123" y="208623"/>
                      <a:pt x="128578" y="244092"/>
                      <a:pt x="124264" y="281479"/>
                    </a:cubicBezTo>
                    <a:cubicBezTo>
                      <a:pt x="103654" y="441091"/>
                      <a:pt x="139123" y="586324"/>
                      <a:pt x="238342" y="713343"/>
                    </a:cubicBezTo>
                    <a:cubicBezTo>
                      <a:pt x="332767" y="834611"/>
                      <a:pt x="460745" y="899318"/>
                      <a:pt x="612209" y="918970"/>
                    </a:cubicBezTo>
                    <a:cubicBezTo>
                      <a:pt x="687941" y="928557"/>
                      <a:pt x="1002373" y="925681"/>
                      <a:pt x="1174927" y="839404"/>
                    </a:cubicBezTo>
                    <a:cubicBezTo>
                      <a:pt x="1303863" y="754085"/>
                      <a:pt x="1405478" y="630422"/>
                      <a:pt x="1440468" y="476561"/>
                    </a:cubicBezTo>
                    <a:cubicBezTo>
                      <a:pt x="1469707" y="349062"/>
                      <a:pt x="1451013" y="227316"/>
                      <a:pt x="1385826" y="113718"/>
                    </a:cubicBezTo>
                    <a:cubicBezTo>
                      <a:pt x="1381033" y="105570"/>
                      <a:pt x="1376240" y="97421"/>
                      <a:pt x="1371926" y="89273"/>
                    </a:cubicBezTo>
                    <a:cubicBezTo>
                      <a:pt x="1362819" y="71059"/>
                      <a:pt x="1361860" y="53324"/>
                      <a:pt x="1372405" y="35589"/>
                    </a:cubicBezTo>
                    <a:cubicBezTo>
                      <a:pt x="1381033" y="23606"/>
                      <a:pt x="1389661" y="11623"/>
                      <a:pt x="1403561" y="5392"/>
                    </a:cubicBezTo>
                    <a:cubicBezTo>
                      <a:pt x="1417940" y="-839"/>
                      <a:pt x="1432799" y="-3715"/>
                      <a:pt x="1446220" y="8268"/>
                    </a:cubicBezTo>
                    <a:cubicBezTo>
                      <a:pt x="1476417" y="21689"/>
                      <a:pt x="1487441" y="50927"/>
                      <a:pt x="1500862" y="77290"/>
                    </a:cubicBezTo>
                    <a:cubicBezTo>
                      <a:pt x="1597205" y="266141"/>
                      <a:pt x="1598643" y="456909"/>
                      <a:pt x="1505655" y="647198"/>
                    </a:cubicBezTo>
                    <a:cubicBezTo>
                      <a:pt x="1433279" y="795786"/>
                      <a:pt x="1317284" y="900277"/>
                      <a:pt x="1166299" y="969778"/>
                    </a:cubicBezTo>
                    <a:cubicBezTo>
                      <a:pt x="1080981" y="1003330"/>
                      <a:pt x="929037" y="1021544"/>
                      <a:pt x="929037" y="1021544"/>
                    </a:cubicBezTo>
                    <a:cubicBezTo>
                      <a:pt x="929037" y="1021544"/>
                      <a:pt x="941020" y="1268392"/>
                      <a:pt x="875354" y="1439508"/>
                    </a:cubicBezTo>
                    <a:cubicBezTo>
                      <a:pt x="824546" y="1592890"/>
                      <a:pt x="750731" y="1735247"/>
                      <a:pt x="663975" y="1870894"/>
                    </a:cubicBezTo>
                    <a:cubicBezTo>
                      <a:pt x="586805" y="1991202"/>
                      <a:pt x="504842" y="2108635"/>
                      <a:pt x="427672" y="2228943"/>
                    </a:cubicBezTo>
                    <a:cubicBezTo>
                      <a:pt x="321743" y="2393828"/>
                      <a:pt x="230673" y="2566382"/>
                      <a:pt x="186575" y="2759547"/>
                    </a:cubicBezTo>
                    <a:cubicBezTo>
                      <a:pt x="155420" y="2896152"/>
                      <a:pt x="154940" y="3032758"/>
                      <a:pt x="205269" y="3166008"/>
                    </a:cubicBezTo>
                    <a:cubicBezTo>
                      <a:pt x="239780" y="3256599"/>
                      <a:pt x="292984" y="3333768"/>
                      <a:pt x="376864" y="3386014"/>
                    </a:cubicBezTo>
                    <a:cubicBezTo>
                      <a:pt x="466017" y="3441615"/>
                      <a:pt x="556129" y="3441615"/>
                      <a:pt x="648158" y="3392725"/>
                    </a:cubicBezTo>
                    <a:cubicBezTo>
                      <a:pt x="719576" y="3354859"/>
                      <a:pt x="772780" y="3296861"/>
                      <a:pt x="824546" y="3237426"/>
                    </a:cubicBezTo>
                    <a:cubicBezTo>
                      <a:pt x="886378" y="3166487"/>
                      <a:pt x="944855" y="3092672"/>
                      <a:pt x="1007166" y="3022213"/>
                    </a:cubicBezTo>
                    <a:cubicBezTo>
                      <a:pt x="1064684" y="2956546"/>
                      <a:pt x="1130830" y="2901425"/>
                      <a:pt x="1211355" y="2864997"/>
                    </a:cubicBezTo>
                    <a:cubicBezTo>
                      <a:pt x="1332622" y="2809875"/>
                      <a:pt x="1450055" y="2825693"/>
                      <a:pt x="1563653" y="2888004"/>
                    </a:cubicBezTo>
                    <a:cubicBezTo>
                      <a:pt x="1629319" y="2923953"/>
                      <a:pt x="1682523" y="2976198"/>
                      <a:pt x="1733810" y="3029882"/>
                    </a:cubicBezTo>
                    <a:cubicBezTo>
                      <a:pt x="1793246" y="3091713"/>
                      <a:pt x="1839260" y="3164091"/>
                      <a:pt x="1896299" y="3227360"/>
                    </a:cubicBezTo>
                    <a:cubicBezTo>
                      <a:pt x="1953817" y="3291109"/>
                      <a:pt x="2011335" y="3355338"/>
                      <a:pt x="2089943" y="3395600"/>
                    </a:cubicBezTo>
                    <a:cubicBezTo>
                      <a:pt x="2114867" y="3408542"/>
                      <a:pt x="2140750" y="3417649"/>
                      <a:pt x="2168071" y="3421484"/>
                    </a:cubicBezTo>
                    <a:cubicBezTo>
                      <a:pt x="2229424" y="3430111"/>
                      <a:pt x="2277835" y="3406146"/>
                      <a:pt x="2314742" y="3358693"/>
                    </a:cubicBezTo>
                    <a:cubicBezTo>
                      <a:pt x="2343501" y="3321786"/>
                      <a:pt x="2358360" y="3278647"/>
                      <a:pt x="2365550" y="3232633"/>
                    </a:cubicBezTo>
                    <a:close/>
                  </a:path>
                </a:pathLst>
              </a:custGeom>
              <a:solidFill>
                <a:schemeClr val="tx1">
                  <a:lumMod val="65000"/>
                  <a:lumOff val="35000"/>
                </a:schemeClr>
              </a:solidFill>
              <a:ln w="4780" cap="flat">
                <a:noFill/>
                <a:prstDash val="solid"/>
                <a:miter/>
              </a:ln>
            </p:spPr>
            <p:txBody>
              <a:bodyPr rtlCol="0" anchor="ctr"/>
              <a:lstStyle/>
              <a:p>
                <a:endParaRPr lang="en-US" dirty="0"/>
              </a:p>
            </p:txBody>
          </p:sp>
          <p:sp>
            <p:nvSpPr>
              <p:cNvPr id="14" name="Freeform: Shape 13">
                <a:extLst>
                  <a:ext uri="{FF2B5EF4-FFF2-40B4-BE49-F238E27FC236}">
                    <a16:creationId xmlns="" xmlns:a16="http://schemas.microsoft.com/office/drawing/2014/main" id="{AE75AAFD-EE88-4AE6-B23C-4357EC87451F}"/>
                  </a:ext>
                </a:extLst>
              </p:cNvPr>
              <p:cNvSpPr/>
              <p:nvPr/>
            </p:nvSpPr>
            <p:spPr>
              <a:xfrm>
                <a:off x="1601327" y="1922774"/>
                <a:ext cx="790873" cy="920288"/>
              </a:xfrm>
              <a:custGeom>
                <a:avLst/>
                <a:gdLst>
                  <a:gd name="connsiteX0" fmla="*/ 792790 w 790872"/>
                  <a:gd name="connsiteY0" fmla="*/ 894885 h 920288"/>
                  <a:gd name="connsiteX1" fmla="*/ 722331 w 790872"/>
                  <a:gd name="connsiteY1" fmla="*/ 923644 h 920288"/>
                  <a:gd name="connsiteX2" fmla="*/ 707951 w 790872"/>
                  <a:gd name="connsiteY2" fmla="*/ 904471 h 920288"/>
                  <a:gd name="connsiteX3" fmla="*/ 583329 w 790872"/>
                  <a:gd name="connsiteY3" fmla="*/ 645161 h 920288"/>
                  <a:gd name="connsiteX4" fmla="*/ 425154 w 790872"/>
                  <a:gd name="connsiteY4" fmla="*/ 363322 h 920288"/>
                  <a:gd name="connsiteX5" fmla="*/ 307721 w 790872"/>
                  <a:gd name="connsiteY5" fmla="*/ 220006 h 920288"/>
                  <a:gd name="connsiteX6" fmla="*/ 15817 w 790872"/>
                  <a:gd name="connsiteY6" fmla="*/ 65187 h 920288"/>
                  <a:gd name="connsiteX7" fmla="*/ 0 w 790872"/>
                  <a:gd name="connsiteY7" fmla="*/ 58956 h 920288"/>
                  <a:gd name="connsiteX8" fmla="*/ 46973 w 790872"/>
                  <a:gd name="connsiteY8" fmla="*/ 38345 h 920288"/>
                  <a:gd name="connsiteX9" fmla="*/ 70939 w 790872"/>
                  <a:gd name="connsiteY9" fmla="*/ 10066 h 920288"/>
                  <a:gd name="connsiteX10" fmla="*/ 78129 w 790872"/>
                  <a:gd name="connsiteY10" fmla="*/ 0 h 920288"/>
                  <a:gd name="connsiteX11" fmla="*/ 79087 w 790872"/>
                  <a:gd name="connsiteY11" fmla="*/ 33552 h 920288"/>
                  <a:gd name="connsiteX12" fmla="*/ 107846 w 790872"/>
                  <a:gd name="connsiteY12" fmla="*/ 63749 h 920288"/>
                  <a:gd name="connsiteX13" fmla="*/ 234386 w 790872"/>
                  <a:gd name="connsiteY13" fmla="*/ 57039 h 920288"/>
                  <a:gd name="connsiteX14" fmla="*/ 249724 w 790872"/>
                  <a:gd name="connsiteY14" fmla="*/ 72377 h 920288"/>
                  <a:gd name="connsiteX15" fmla="*/ 464458 w 790872"/>
                  <a:gd name="connsiteY15" fmla="*/ 278962 h 920288"/>
                  <a:gd name="connsiteX16" fmla="*/ 621674 w 790872"/>
                  <a:gd name="connsiteY16" fmla="*/ 544504 h 920288"/>
                  <a:gd name="connsiteX17" fmla="*/ 784162 w 790872"/>
                  <a:gd name="connsiteY17" fmla="*/ 869481 h 920288"/>
                  <a:gd name="connsiteX18" fmla="*/ 792790 w 790872"/>
                  <a:gd name="connsiteY18" fmla="*/ 894885 h 9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0872" h="920288">
                    <a:moveTo>
                      <a:pt x="792790" y="894885"/>
                    </a:moveTo>
                    <a:cubicBezTo>
                      <a:pt x="760676" y="883860"/>
                      <a:pt x="739586" y="898240"/>
                      <a:pt x="722331" y="923644"/>
                    </a:cubicBezTo>
                    <a:cubicBezTo>
                      <a:pt x="713224" y="920768"/>
                      <a:pt x="711306" y="911661"/>
                      <a:pt x="707951" y="904471"/>
                    </a:cubicBezTo>
                    <a:cubicBezTo>
                      <a:pt x="668647" y="816756"/>
                      <a:pt x="626946" y="730479"/>
                      <a:pt x="583329" y="645161"/>
                    </a:cubicBezTo>
                    <a:cubicBezTo>
                      <a:pt x="533959" y="549297"/>
                      <a:pt x="485548" y="452954"/>
                      <a:pt x="425154" y="363322"/>
                    </a:cubicBezTo>
                    <a:cubicBezTo>
                      <a:pt x="390164" y="312035"/>
                      <a:pt x="352777" y="262666"/>
                      <a:pt x="307721" y="220006"/>
                    </a:cubicBezTo>
                    <a:cubicBezTo>
                      <a:pt x="224800" y="141398"/>
                      <a:pt x="130374" y="84360"/>
                      <a:pt x="15817" y="65187"/>
                    </a:cubicBezTo>
                    <a:cubicBezTo>
                      <a:pt x="10066" y="64228"/>
                      <a:pt x="3835" y="65187"/>
                      <a:pt x="0" y="58956"/>
                    </a:cubicBezTo>
                    <a:cubicBezTo>
                      <a:pt x="12942" y="45535"/>
                      <a:pt x="30676" y="43139"/>
                      <a:pt x="46973" y="38345"/>
                    </a:cubicBezTo>
                    <a:cubicBezTo>
                      <a:pt x="61832" y="33552"/>
                      <a:pt x="72856" y="28280"/>
                      <a:pt x="70939" y="10066"/>
                    </a:cubicBezTo>
                    <a:cubicBezTo>
                      <a:pt x="70460" y="6231"/>
                      <a:pt x="71418" y="479"/>
                      <a:pt x="78129" y="0"/>
                    </a:cubicBezTo>
                    <a:cubicBezTo>
                      <a:pt x="79087" y="11024"/>
                      <a:pt x="80046" y="22049"/>
                      <a:pt x="79087" y="33552"/>
                    </a:cubicBezTo>
                    <a:cubicBezTo>
                      <a:pt x="77170" y="57518"/>
                      <a:pt x="83880" y="64708"/>
                      <a:pt x="107846" y="63749"/>
                    </a:cubicBezTo>
                    <a:cubicBezTo>
                      <a:pt x="150026" y="61832"/>
                      <a:pt x="192206" y="59435"/>
                      <a:pt x="234386" y="57039"/>
                    </a:cubicBezTo>
                    <a:cubicBezTo>
                      <a:pt x="233907" y="67104"/>
                      <a:pt x="243972" y="68542"/>
                      <a:pt x="249724" y="72377"/>
                    </a:cubicBezTo>
                    <a:cubicBezTo>
                      <a:pt x="335042" y="127498"/>
                      <a:pt x="404064" y="198437"/>
                      <a:pt x="464458" y="278962"/>
                    </a:cubicBezTo>
                    <a:cubicBezTo>
                      <a:pt x="526290" y="361884"/>
                      <a:pt x="573742" y="453434"/>
                      <a:pt x="621674" y="544504"/>
                    </a:cubicBezTo>
                    <a:cubicBezTo>
                      <a:pt x="677754" y="651871"/>
                      <a:pt x="731437" y="760676"/>
                      <a:pt x="784162" y="869481"/>
                    </a:cubicBezTo>
                    <a:cubicBezTo>
                      <a:pt x="787518" y="878108"/>
                      <a:pt x="793269" y="885778"/>
                      <a:pt x="792790" y="894885"/>
                    </a:cubicBezTo>
                    <a:close/>
                  </a:path>
                </a:pathLst>
              </a:custGeom>
              <a:solidFill>
                <a:schemeClr val="bg1">
                  <a:lumMod val="65000"/>
                </a:schemeClr>
              </a:solidFill>
              <a:ln w="4780" cap="flat">
                <a:no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6DEFBDCB-3474-4832-B0C2-CA408A1225FD}"/>
                  </a:ext>
                </a:extLst>
              </p:cNvPr>
              <p:cNvSpPr/>
              <p:nvPr/>
            </p:nvSpPr>
            <p:spPr>
              <a:xfrm>
                <a:off x="1021833" y="1881553"/>
                <a:ext cx="656664" cy="1054497"/>
              </a:xfrm>
              <a:custGeom>
                <a:avLst/>
                <a:gdLst>
                  <a:gd name="connsiteX0" fmla="*/ 657143 w 656664"/>
                  <a:gd name="connsiteY0" fmla="*/ 42180 h 1054497"/>
                  <a:gd name="connsiteX1" fmla="*/ 654747 w 656664"/>
                  <a:gd name="connsiteY1" fmla="*/ 46494 h 1054497"/>
                  <a:gd name="connsiteX2" fmla="*/ 622633 w 656664"/>
                  <a:gd name="connsiteY2" fmla="*/ 86756 h 1054497"/>
                  <a:gd name="connsiteX3" fmla="*/ 579973 w 656664"/>
                  <a:gd name="connsiteY3" fmla="*/ 102094 h 1054497"/>
                  <a:gd name="connsiteX4" fmla="*/ 535397 w 656664"/>
                  <a:gd name="connsiteY4" fmla="*/ 132291 h 1054497"/>
                  <a:gd name="connsiteX5" fmla="*/ 389685 w 656664"/>
                  <a:gd name="connsiteY5" fmla="*/ 256435 h 1054497"/>
                  <a:gd name="connsiteX6" fmla="*/ 228634 w 656664"/>
                  <a:gd name="connsiteY6" fmla="*/ 555049 h 1054497"/>
                  <a:gd name="connsiteX7" fmla="*/ 92029 w 656664"/>
                  <a:gd name="connsiteY7" fmla="*/ 996979 h 1054497"/>
                  <a:gd name="connsiteX8" fmla="*/ 74294 w 656664"/>
                  <a:gd name="connsiteY8" fmla="*/ 1057373 h 1054497"/>
                  <a:gd name="connsiteX9" fmla="*/ 0 w 656664"/>
                  <a:gd name="connsiteY9" fmla="*/ 1025259 h 1054497"/>
                  <a:gd name="connsiteX10" fmla="*/ 9107 w 656664"/>
                  <a:gd name="connsiteY10" fmla="*/ 1009441 h 1054497"/>
                  <a:gd name="connsiteX11" fmla="*/ 130854 w 656664"/>
                  <a:gd name="connsiteY11" fmla="*/ 601063 h 1054497"/>
                  <a:gd name="connsiteX12" fmla="*/ 286152 w 656664"/>
                  <a:gd name="connsiteY12" fmla="*/ 266500 h 1054497"/>
                  <a:gd name="connsiteX13" fmla="*/ 382495 w 656664"/>
                  <a:gd name="connsiteY13" fmla="*/ 153381 h 1054497"/>
                  <a:gd name="connsiteX14" fmla="*/ 363802 w 656664"/>
                  <a:gd name="connsiteY14" fmla="*/ 151464 h 1054497"/>
                  <a:gd name="connsiteX15" fmla="*/ 366198 w 656664"/>
                  <a:gd name="connsiteY15" fmla="*/ 147150 h 1054497"/>
                  <a:gd name="connsiteX16" fmla="*/ 416047 w 656664"/>
                  <a:gd name="connsiteY16" fmla="*/ 115995 h 1054497"/>
                  <a:gd name="connsiteX17" fmla="*/ 546421 w 656664"/>
                  <a:gd name="connsiteY17" fmla="*/ 32594 h 1054497"/>
                  <a:gd name="connsiteX18" fmla="*/ 551694 w 656664"/>
                  <a:gd name="connsiteY18" fmla="*/ 32114 h 1054497"/>
                  <a:gd name="connsiteX19" fmla="*/ 654747 w 656664"/>
                  <a:gd name="connsiteY19" fmla="*/ 0 h 1054497"/>
                  <a:gd name="connsiteX20" fmla="*/ 657143 w 656664"/>
                  <a:gd name="connsiteY20" fmla="*/ 42180 h 105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56664" h="1054497">
                    <a:moveTo>
                      <a:pt x="657143" y="42180"/>
                    </a:moveTo>
                    <a:cubicBezTo>
                      <a:pt x="656185" y="43618"/>
                      <a:pt x="654267" y="45535"/>
                      <a:pt x="654747" y="46494"/>
                    </a:cubicBezTo>
                    <a:cubicBezTo>
                      <a:pt x="660019" y="72856"/>
                      <a:pt x="645640" y="81963"/>
                      <a:pt x="622633" y="86756"/>
                    </a:cubicBezTo>
                    <a:cubicBezTo>
                      <a:pt x="608253" y="89632"/>
                      <a:pt x="594353" y="96822"/>
                      <a:pt x="579973" y="102094"/>
                    </a:cubicBezTo>
                    <a:cubicBezTo>
                      <a:pt x="569428" y="118391"/>
                      <a:pt x="551214" y="123664"/>
                      <a:pt x="535397" y="132291"/>
                    </a:cubicBezTo>
                    <a:cubicBezTo>
                      <a:pt x="477879" y="163447"/>
                      <a:pt x="431385" y="206106"/>
                      <a:pt x="389685" y="256435"/>
                    </a:cubicBezTo>
                    <a:cubicBezTo>
                      <a:pt x="315870" y="345108"/>
                      <a:pt x="266979" y="447203"/>
                      <a:pt x="228634" y="555049"/>
                    </a:cubicBezTo>
                    <a:cubicBezTo>
                      <a:pt x="176389" y="700282"/>
                      <a:pt x="132291" y="847912"/>
                      <a:pt x="92029" y="996979"/>
                    </a:cubicBezTo>
                    <a:cubicBezTo>
                      <a:pt x="86756" y="1017110"/>
                      <a:pt x="83880" y="1038200"/>
                      <a:pt x="74294" y="1057373"/>
                    </a:cubicBezTo>
                    <a:cubicBezTo>
                      <a:pt x="58477" y="1026217"/>
                      <a:pt x="33552" y="1016152"/>
                      <a:pt x="0" y="1025259"/>
                    </a:cubicBezTo>
                    <a:cubicBezTo>
                      <a:pt x="6231" y="1021904"/>
                      <a:pt x="7190" y="1015672"/>
                      <a:pt x="9107" y="1009441"/>
                    </a:cubicBezTo>
                    <a:cubicBezTo>
                      <a:pt x="46014" y="872357"/>
                      <a:pt x="85318" y="735751"/>
                      <a:pt x="130854" y="601063"/>
                    </a:cubicBezTo>
                    <a:cubicBezTo>
                      <a:pt x="170637" y="484110"/>
                      <a:pt x="215693" y="369074"/>
                      <a:pt x="286152" y="266500"/>
                    </a:cubicBezTo>
                    <a:cubicBezTo>
                      <a:pt x="313953" y="226238"/>
                      <a:pt x="345108" y="189330"/>
                      <a:pt x="382495" y="153381"/>
                    </a:cubicBezTo>
                    <a:cubicBezTo>
                      <a:pt x="374826" y="152423"/>
                      <a:pt x="369074" y="151943"/>
                      <a:pt x="363802" y="151464"/>
                    </a:cubicBezTo>
                    <a:cubicBezTo>
                      <a:pt x="363802" y="149547"/>
                      <a:pt x="364760" y="147150"/>
                      <a:pt x="366198" y="147150"/>
                    </a:cubicBezTo>
                    <a:cubicBezTo>
                      <a:pt x="387767" y="144274"/>
                      <a:pt x="400709" y="128457"/>
                      <a:pt x="416047" y="115995"/>
                    </a:cubicBezTo>
                    <a:cubicBezTo>
                      <a:pt x="455830" y="82443"/>
                      <a:pt x="500886" y="57039"/>
                      <a:pt x="546421" y="32594"/>
                    </a:cubicBezTo>
                    <a:cubicBezTo>
                      <a:pt x="547859" y="31635"/>
                      <a:pt x="549776" y="31635"/>
                      <a:pt x="551694" y="32114"/>
                    </a:cubicBezTo>
                    <a:cubicBezTo>
                      <a:pt x="587163" y="24924"/>
                      <a:pt x="621195" y="12462"/>
                      <a:pt x="654747" y="0"/>
                    </a:cubicBezTo>
                    <a:cubicBezTo>
                      <a:pt x="658102" y="13421"/>
                      <a:pt x="657623" y="27800"/>
                      <a:pt x="657143" y="42180"/>
                    </a:cubicBezTo>
                    <a:close/>
                  </a:path>
                </a:pathLst>
              </a:custGeom>
              <a:solidFill>
                <a:schemeClr val="bg1">
                  <a:lumMod val="65000"/>
                </a:schemeClr>
              </a:solidFill>
              <a:ln w="4780" cap="flat">
                <a:no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C36C4FD6-7E48-487A-B4FD-B985D9C13438}"/>
                  </a:ext>
                </a:extLst>
              </p:cNvPr>
              <p:cNvSpPr/>
              <p:nvPr/>
            </p:nvSpPr>
            <p:spPr>
              <a:xfrm>
                <a:off x="1299963" y="1870238"/>
                <a:ext cx="273211" cy="167761"/>
              </a:xfrm>
              <a:custGeom>
                <a:avLst/>
                <a:gdLst>
                  <a:gd name="connsiteX0" fmla="*/ 273564 w 273210"/>
                  <a:gd name="connsiteY0" fmla="*/ 42950 h 167760"/>
                  <a:gd name="connsiteX1" fmla="*/ 258226 w 273210"/>
                  <a:gd name="connsiteY1" fmla="*/ 54454 h 167760"/>
                  <a:gd name="connsiteX2" fmla="*/ 120662 w 273210"/>
                  <a:gd name="connsiteY2" fmla="*/ 148400 h 167760"/>
                  <a:gd name="connsiteX3" fmla="*/ 85672 w 273210"/>
                  <a:gd name="connsiteY3" fmla="*/ 162779 h 167760"/>
                  <a:gd name="connsiteX4" fmla="*/ 36302 w 273210"/>
                  <a:gd name="connsiteY4" fmla="*/ 167573 h 167760"/>
                  <a:gd name="connsiteX5" fmla="*/ 11377 w 273210"/>
                  <a:gd name="connsiteY5" fmla="*/ 147441 h 167760"/>
                  <a:gd name="connsiteX6" fmla="*/ 353 w 273210"/>
                  <a:gd name="connsiteY6" fmla="*/ 51099 h 167760"/>
                  <a:gd name="connsiteX7" fmla="*/ 20964 w 273210"/>
                  <a:gd name="connsiteY7" fmla="*/ 25216 h 167760"/>
                  <a:gd name="connsiteX8" fmla="*/ 236656 w 273210"/>
                  <a:gd name="connsiteY8" fmla="*/ 770 h 167760"/>
                  <a:gd name="connsiteX9" fmla="*/ 269250 w 273210"/>
                  <a:gd name="connsiteY9" fmla="*/ 28571 h 167760"/>
                  <a:gd name="connsiteX10" fmla="*/ 273564 w 273210"/>
                  <a:gd name="connsiteY10" fmla="*/ 42950 h 16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10" h="167760">
                    <a:moveTo>
                      <a:pt x="273564" y="42950"/>
                    </a:moveTo>
                    <a:cubicBezTo>
                      <a:pt x="269729" y="48223"/>
                      <a:pt x="264457" y="51578"/>
                      <a:pt x="258226" y="54454"/>
                    </a:cubicBezTo>
                    <a:cubicBezTo>
                      <a:pt x="207897" y="78899"/>
                      <a:pt x="161404" y="110055"/>
                      <a:pt x="120662" y="148400"/>
                    </a:cubicBezTo>
                    <a:cubicBezTo>
                      <a:pt x="110117" y="157986"/>
                      <a:pt x="97655" y="158466"/>
                      <a:pt x="85672" y="162779"/>
                    </a:cubicBezTo>
                    <a:cubicBezTo>
                      <a:pt x="69375" y="164217"/>
                      <a:pt x="52599" y="165655"/>
                      <a:pt x="36302" y="167573"/>
                    </a:cubicBezTo>
                    <a:cubicBezTo>
                      <a:pt x="20964" y="169011"/>
                      <a:pt x="13295" y="163259"/>
                      <a:pt x="11377" y="147441"/>
                    </a:cubicBezTo>
                    <a:cubicBezTo>
                      <a:pt x="8022" y="115327"/>
                      <a:pt x="4667" y="83213"/>
                      <a:pt x="353" y="51099"/>
                    </a:cubicBezTo>
                    <a:cubicBezTo>
                      <a:pt x="-1564" y="34802"/>
                      <a:pt x="4188" y="27133"/>
                      <a:pt x="20964" y="25216"/>
                    </a:cubicBezTo>
                    <a:cubicBezTo>
                      <a:pt x="92861" y="17546"/>
                      <a:pt x="164759" y="8919"/>
                      <a:pt x="236656" y="770"/>
                    </a:cubicBezTo>
                    <a:cubicBezTo>
                      <a:pt x="263019" y="-2106"/>
                      <a:pt x="267812" y="2208"/>
                      <a:pt x="269250" y="28571"/>
                    </a:cubicBezTo>
                    <a:cubicBezTo>
                      <a:pt x="270209" y="32885"/>
                      <a:pt x="269729" y="38157"/>
                      <a:pt x="273564" y="42950"/>
                    </a:cubicBezTo>
                    <a:close/>
                  </a:path>
                </a:pathLst>
              </a:custGeom>
              <a:solidFill>
                <a:schemeClr val="tx1"/>
              </a:solidFill>
              <a:ln w="4780" cap="flat">
                <a:no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D4ECA08B-C709-4229-9A51-5A7B21624D43}"/>
                  </a:ext>
                </a:extLst>
              </p:cNvPr>
              <p:cNvSpPr/>
              <p:nvPr/>
            </p:nvSpPr>
            <p:spPr>
              <a:xfrm>
                <a:off x="3206080" y="5617828"/>
                <a:ext cx="335522" cy="335522"/>
              </a:xfrm>
              <a:custGeom>
                <a:avLst/>
                <a:gdLst>
                  <a:gd name="connsiteX0" fmla="*/ 169678 w 335521"/>
                  <a:gd name="connsiteY0" fmla="*/ 339835 h 335521"/>
                  <a:gd name="connsiteX1" fmla="*/ 0 w 335521"/>
                  <a:gd name="connsiteY1" fmla="*/ 171116 h 335521"/>
                  <a:gd name="connsiteX2" fmla="*/ 169678 w 335521"/>
                  <a:gd name="connsiteY2" fmla="*/ 0 h 335521"/>
                  <a:gd name="connsiteX3" fmla="*/ 339836 w 335521"/>
                  <a:gd name="connsiteY3" fmla="*/ 169199 h 335521"/>
                  <a:gd name="connsiteX4" fmla="*/ 169678 w 335521"/>
                  <a:gd name="connsiteY4" fmla="*/ 339835 h 335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21" h="335521">
                    <a:moveTo>
                      <a:pt x="169678" y="339835"/>
                    </a:moveTo>
                    <a:cubicBezTo>
                      <a:pt x="74773" y="339835"/>
                      <a:pt x="479" y="266021"/>
                      <a:pt x="0" y="171116"/>
                    </a:cubicBezTo>
                    <a:cubicBezTo>
                      <a:pt x="0" y="75732"/>
                      <a:pt x="74294" y="0"/>
                      <a:pt x="169678" y="0"/>
                    </a:cubicBezTo>
                    <a:cubicBezTo>
                      <a:pt x="263624" y="0"/>
                      <a:pt x="339836" y="75732"/>
                      <a:pt x="339836" y="169199"/>
                    </a:cubicBezTo>
                    <a:cubicBezTo>
                      <a:pt x="340315" y="264103"/>
                      <a:pt x="265062" y="339835"/>
                      <a:pt x="169678" y="339835"/>
                    </a:cubicBezTo>
                    <a:close/>
                  </a:path>
                </a:pathLst>
              </a:custGeom>
              <a:solidFill>
                <a:schemeClr val="accent1">
                  <a:lumMod val="50000"/>
                </a:schemeClr>
              </a:solidFill>
              <a:ln w="4780" cap="flat">
                <a:noFill/>
                <a:prstDash val="solid"/>
                <a:miter/>
              </a:ln>
            </p:spPr>
            <p:txBody>
              <a:bodyPr rtlCol="0" anchor="ctr"/>
              <a:lstStyle/>
              <a:p>
                <a:endParaRPr lang="en-US"/>
              </a:p>
            </p:txBody>
          </p:sp>
        </p:grpSp>
        <p:sp>
          <p:nvSpPr>
            <p:cNvPr id="18" name="Heart 17">
              <a:extLst>
                <a:ext uri="{FF2B5EF4-FFF2-40B4-BE49-F238E27FC236}">
                  <a16:creationId xmlns="" xmlns:a16="http://schemas.microsoft.com/office/drawing/2014/main" id="{B77FAA05-614F-40A9-8139-806E4F190E84}"/>
                </a:ext>
              </a:extLst>
            </p:cNvPr>
            <p:cNvSpPr/>
            <p:nvPr/>
          </p:nvSpPr>
          <p:spPr>
            <a:xfrm rot="20665493">
              <a:off x="8653362" y="1804123"/>
              <a:ext cx="2504496" cy="2106141"/>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 xmlns:a16="http://schemas.microsoft.com/office/drawing/2014/main" id="{A9CA88AD-DD48-4A85-80CB-68214CD52B1A}"/>
                </a:ext>
              </a:extLst>
            </p:cNvPr>
            <p:cNvGrpSpPr/>
            <p:nvPr/>
          </p:nvGrpSpPr>
          <p:grpSpPr>
            <a:xfrm>
              <a:off x="6929274" y="2782598"/>
              <a:ext cx="5070756" cy="2758138"/>
              <a:chOff x="918856" y="2154577"/>
              <a:chExt cx="5070756" cy="2758138"/>
            </a:xfrm>
          </p:grpSpPr>
          <p:grpSp>
            <p:nvGrpSpPr>
              <p:cNvPr id="20" name="Group 19">
                <a:extLst>
                  <a:ext uri="{FF2B5EF4-FFF2-40B4-BE49-F238E27FC236}">
                    <a16:creationId xmlns="" xmlns:a16="http://schemas.microsoft.com/office/drawing/2014/main" id="{9AA82D8C-ADFB-40B8-91B3-47439A17BB3E}"/>
                  </a:ext>
                </a:extLst>
              </p:cNvPr>
              <p:cNvGrpSpPr/>
              <p:nvPr/>
            </p:nvGrpSpPr>
            <p:grpSpPr>
              <a:xfrm rot="5400000">
                <a:off x="2075165" y="998268"/>
                <a:ext cx="2758138" cy="5070755"/>
                <a:chOff x="2183130" y="1760603"/>
                <a:chExt cx="2758138" cy="4368220"/>
              </a:xfrm>
            </p:grpSpPr>
            <p:pic>
              <p:nvPicPr>
                <p:cNvPr id="22" name="Picture 2" descr="E:\002-KIMS BUSINESS\007-04-1-FIVERR\01-PPT-TEMPLATE\COVER-PSD\05-cut-01.png">
                  <a:extLst>
                    <a:ext uri="{FF2B5EF4-FFF2-40B4-BE49-F238E27FC236}">
                      <a16:creationId xmlns="" xmlns:a16="http://schemas.microsoft.com/office/drawing/2014/main" id="{4FB0B4B0-6E2A-4D72-9269-3E6BA4FFAB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H="1">
                  <a:off x="2619417" y="3677653"/>
                  <a:ext cx="4238901" cy="40480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002-KIMS BUSINESS\007-04-1-FIVERR\01-PPT-TEMPLATE\COVER-PSD\05-cut-01.png">
                  <a:extLst>
                    <a:ext uri="{FF2B5EF4-FFF2-40B4-BE49-F238E27FC236}">
                      <a16:creationId xmlns="" xmlns:a16="http://schemas.microsoft.com/office/drawing/2014/main" id="{9F9C76FB-73B6-42A2-8D11-56979B0094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08935" y="3734798"/>
                  <a:ext cx="4353192" cy="404801"/>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 xmlns:a16="http://schemas.microsoft.com/office/drawing/2014/main" id="{04E7B2D0-2682-410A-AD91-EEA3BBA4DD03}"/>
                    </a:ext>
                  </a:extLst>
                </p:cNvPr>
                <p:cNvSpPr/>
                <p:nvPr/>
              </p:nvSpPr>
              <p:spPr>
                <a:xfrm>
                  <a:off x="2406367" y="1825336"/>
                  <a:ext cx="695052" cy="4303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1" name="Rectangle 20">
                <a:extLst>
                  <a:ext uri="{FF2B5EF4-FFF2-40B4-BE49-F238E27FC236}">
                    <a16:creationId xmlns="" xmlns:a16="http://schemas.microsoft.com/office/drawing/2014/main" id="{BFF79BEC-E44D-4BCB-84F2-6F51961B73AB}"/>
                  </a:ext>
                </a:extLst>
              </p:cNvPr>
              <p:cNvSpPr/>
              <p:nvPr/>
            </p:nvSpPr>
            <p:spPr>
              <a:xfrm>
                <a:off x="1167897" y="2391203"/>
                <a:ext cx="4821715" cy="2262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 xmlns:a16="http://schemas.microsoft.com/office/drawing/2014/main" id="{F27E2B1F-98AB-44A9-B071-AEB3A0FCE75B}"/>
                </a:ext>
              </a:extLst>
            </p:cNvPr>
            <p:cNvGrpSpPr/>
            <p:nvPr/>
          </p:nvGrpSpPr>
          <p:grpSpPr>
            <a:xfrm>
              <a:off x="7478973" y="3163257"/>
              <a:ext cx="3596618" cy="1976098"/>
              <a:chOff x="-548507" y="477868"/>
              <a:chExt cx="11570449" cy="6357177"/>
            </a:xfrm>
          </p:grpSpPr>
          <p:sp>
            <p:nvSpPr>
              <p:cNvPr id="26" name="Freeform: Shape 25">
                <a:extLst>
                  <a:ext uri="{FF2B5EF4-FFF2-40B4-BE49-F238E27FC236}">
                    <a16:creationId xmlns="" xmlns:a16="http://schemas.microsoft.com/office/drawing/2014/main" id="{6570EE4F-AF73-421D-802E-34BF5363EFE8}"/>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27" name="Freeform: Shape 26">
                <a:extLst>
                  <a:ext uri="{FF2B5EF4-FFF2-40B4-BE49-F238E27FC236}">
                    <a16:creationId xmlns="" xmlns:a16="http://schemas.microsoft.com/office/drawing/2014/main" id="{74BB062A-0A4E-4DE7-AB13-CC0A949D560F}"/>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D3032829-114A-4C55-A066-D271280613D0}"/>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AA44F756-BE4B-4E07-9720-C989F409E12F}"/>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30" name="Freeform: Shape 29">
                <a:extLst>
                  <a:ext uri="{FF2B5EF4-FFF2-40B4-BE49-F238E27FC236}">
                    <a16:creationId xmlns="" xmlns:a16="http://schemas.microsoft.com/office/drawing/2014/main" id="{6DEEE4C8-F668-45D1-A0C2-BED043F8057A}"/>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31" name="Group 30">
                <a:extLst>
                  <a:ext uri="{FF2B5EF4-FFF2-40B4-BE49-F238E27FC236}">
                    <a16:creationId xmlns="" xmlns:a16="http://schemas.microsoft.com/office/drawing/2014/main" id="{D50FDD38-E12E-4736-9144-213D6CCC5A3E}"/>
                  </a:ext>
                </a:extLst>
              </p:cNvPr>
              <p:cNvGrpSpPr/>
              <p:nvPr/>
            </p:nvGrpSpPr>
            <p:grpSpPr>
              <a:xfrm>
                <a:off x="1606" y="6382978"/>
                <a:ext cx="413937" cy="115242"/>
                <a:chOff x="5955" y="6353672"/>
                <a:chExt cx="413937" cy="115242"/>
              </a:xfrm>
            </p:grpSpPr>
            <p:sp>
              <p:nvSpPr>
                <p:cNvPr id="36" name="Rectangle: Rounded Corners 35">
                  <a:extLst>
                    <a:ext uri="{FF2B5EF4-FFF2-40B4-BE49-F238E27FC236}">
                      <a16:creationId xmlns="" xmlns:a16="http://schemas.microsoft.com/office/drawing/2014/main" id="{3F1F48C2-C519-4C56-8F4F-213C1023A53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 xmlns:a16="http://schemas.microsoft.com/office/drawing/2014/main" id="{60F61FD5-AE04-4A8E-A0CD-383D76E0AC66}"/>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a:extLst>
                  <a:ext uri="{FF2B5EF4-FFF2-40B4-BE49-F238E27FC236}">
                    <a16:creationId xmlns="" xmlns:a16="http://schemas.microsoft.com/office/drawing/2014/main" id="{A885433E-8C82-4F88-B372-6F3A6CFAE195}"/>
                  </a:ext>
                </a:extLst>
              </p:cNvPr>
              <p:cNvGrpSpPr/>
              <p:nvPr/>
            </p:nvGrpSpPr>
            <p:grpSpPr>
              <a:xfrm>
                <a:off x="9855291" y="6381600"/>
                <a:ext cx="885989" cy="115242"/>
                <a:chOff x="5955" y="6353672"/>
                <a:chExt cx="413937" cy="115242"/>
              </a:xfrm>
            </p:grpSpPr>
            <p:sp>
              <p:nvSpPr>
                <p:cNvPr id="34" name="Rectangle: Rounded Corners 33">
                  <a:extLst>
                    <a:ext uri="{FF2B5EF4-FFF2-40B4-BE49-F238E27FC236}">
                      <a16:creationId xmlns="" xmlns:a16="http://schemas.microsoft.com/office/drawing/2014/main" id="{C2DB64E6-9FDE-44F3-8DE6-611A589F2409}"/>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 xmlns:a16="http://schemas.microsoft.com/office/drawing/2014/main" id="{59085CB4-529D-4C12-9783-45C8C71D68CA}"/>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3" name="Freeform: Shape 32">
                <a:extLst>
                  <a:ext uri="{FF2B5EF4-FFF2-40B4-BE49-F238E27FC236}">
                    <a16:creationId xmlns="" xmlns:a16="http://schemas.microsoft.com/office/drawing/2014/main" id="{DC51278F-F56D-4944-85CC-CCE610E2F59C}"/>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38" name="Graphic 51">
              <a:extLst>
                <a:ext uri="{FF2B5EF4-FFF2-40B4-BE49-F238E27FC236}">
                  <a16:creationId xmlns="" xmlns:a16="http://schemas.microsoft.com/office/drawing/2014/main" id="{5CB8A757-CFE8-47D5-B6C4-CBCFCFFECDF7}"/>
                </a:ext>
              </a:extLst>
            </p:cNvPr>
            <p:cNvGrpSpPr/>
            <p:nvPr/>
          </p:nvGrpSpPr>
          <p:grpSpPr>
            <a:xfrm>
              <a:off x="8408813" y="3353612"/>
              <a:ext cx="1915765" cy="1403896"/>
              <a:chOff x="1416767" y="0"/>
              <a:chExt cx="9358465" cy="6858000"/>
            </a:xfrm>
          </p:grpSpPr>
          <p:sp>
            <p:nvSpPr>
              <p:cNvPr id="39" name="Freeform: Shape 38">
                <a:extLst>
                  <a:ext uri="{FF2B5EF4-FFF2-40B4-BE49-F238E27FC236}">
                    <a16:creationId xmlns="" xmlns:a16="http://schemas.microsoft.com/office/drawing/2014/main" id="{F09A26DA-3B23-43CE-A4DC-A4095755A3BA}"/>
                  </a:ext>
                </a:extLst>
              </p:cNvPr>
              <p:cNvSpPr/>
              <p:nvPr/>
            </p:nvSpPr>
            <p:spPr>
              <a:xfrm>
                <a:off x="3510230" y="5264286"/>
                <a:ext cx="7260122" cy="1396458"/>
              </a:xfrm>
              <a:custGeom>
                <a:avLst/>
                <a:gdLst>
                  <a:gd name="connsiteX0" fmla="*/ 7265003 w 7260121"/>
                  <a:gd name="connsiteY0" fmla="*/ 579636 h 1396458"/>
                  <a:gd name="connsiteX1" fmla="*/ 6908943 w 7260121"/>
                  <a:gd name="connsiteY1" fmla="*/ 919612 h 1396458"/>
                  <a:gd name="connsiteX2" fmla="*/ 6024275 w 7260121"/>
                  <a:gd name="connsiteY2" fmla="*/ 1070956 h 1396458"/>
                  <a:gd name="connsiteX3" fmla="*/ 5284371 w 7260121"/>
                  <a:gd name="connsiteY3" fmla="*/ 921805 h 1396458"/>
                  <a:gd name="connsiteX4" fmla="*/ 5033594 w 7260121"/>
                  <a:gd name="connsiteY4" fmla="*/ 761688 h 1396458"/>
                  <a:gd name="connsiteX5" fmla="*/ 4924655 w 7260121"/>
                  <a:gd name="connsiteY5" fmla="*/ 538693 h 1396458"/>
                  <a:gd name="connsiteX6" fmla="*/ 4898335 w 7260121"/>
                  <a:gd name="connsiteY6" fmla="*/ 518222 h 1396458"/>
                  <a:gd name="connsiteX7" fmla="*/ 4447227 w 7260121"/>
                  <a:gd name="connsiteY7" fmla="*/ 531382 h 1396458"/>
                  <a:gd name="connsiteX8" fmla="*/ 3574258 w 7260121"/>
                  <a:gd name="connsiteY8" fmla="*/ 997112 h 1396458"/>
                  <a:gd name="connsiteX9" fmla="*/ 2813151 w 7260121"/>
                  <a:gd name="connsiteY9" fmla="*/ 1368526 h 1396458"/>
                  <a:gd name="connsiteX10" fmla="*/ 1887541 w 7260121"/>
                  <a:gd name="connsiteY10" fmla="*/ 1373644 h 1396458"/>
                  <a:gd name="connsiteX11" fmla="*/ 48749 w 7260121"/>
                  <a:gd name="connsiteY11" fmla="*/ 997112 h 1396458"/>
                  <a:gd name="connsiteX12" fmla="*/ 20966 w 7260121"/>
                  <a:gd name="connsiteY12" fmla="*/ 988338 h 1396458"/>
                  <a:gd name="connsiteX13" fmla="*/ 494 w 7260121"/>
                  <a:gd name="connsiteY13" fmla="*/ 971522 h 1396458"/>
                  <a:gd name="connsiteX14" fmla="*/ 9268 w 7260121"/>
                  <a:gd name="connsiteY14" fmla="*/ 885980 h 1396458"/>
                  <a:gd name="connsiteX15" fmla="*/ 29739 w 7260121"/>
                  <a:gd name="connsiteY15" fmla="*/ 879400 h 1396458"/>
                  <a:gd name="connsiteX16" fmla="*/ 725775 w 7260121"/>
                  <a:gd name="connsiteY16" fmla="*/ 1058526 h 1396458"/>
                  <a:gd name="connsiteX17" fmla="*/ 1976739 w 7260121"/>
                  <a:gd name="connsiteY17" fmla="*/ 1272747 h 1396458"/>
                  <a:gd name="connsiteX18" fmla="*/ 2843859 w 7260121"/>
                  <a:gd name="connsiteY18" fmla="*/ 1253007 h 1396458"/>
                  <a:gd name="connsiteX19" fmla="*/ 3327867 w 7260121"/>
                  <a:gd name="connsiteY19" fmla="*/ 1069493 h 1396458"/>
                  <a:gd name="connsiteX20" fmla="*/ 3474824 w 7260121"/>
                  <a:gd name="connsiteY20" fmla="*/ 938621 h 1396458"/>
                  <a:gd name="connsiteX21" fmla="*/ 4263714 w 7260121"/>
                  <a:gd name="connsiteY21" fmla="*/ 459000 h 1396458"/>
                  <a:gd name="connsiteX22" fmla="*/ 4911495 w 7260121"/>
                  <a:gd name="connsiteY22" fmla="*/ 410014 h 1396458"/>
                  <a:gd name="connsiteX23" fmla="*/ 4975835 w 7260121"/>
                  <a:gd name="connsiteY23" fmla="*/ 380769 h 1396458"/>
                  <a:gd name="connsiteX24" fmla="*/ 5186400 w 7260121"/>
                  <a:gd name="connsiteY24" fmla="*/ 198718 h 1396458"/>
                  <a:gd name="connsiteX25" fmla="*/ 5725974 w 7260121"/>
                  <a:gd name="connsiteY25" fmla="*/ 28364 h 1396458"/>
                  <a:gd name="connsiteX26" fmla="*/ 6721042 w 7260121"/>
                  <a:gd name="connsiteY26" fmla="*/ 83930 h 1396458"/>
                  <a:gd name="connsiteX27" fmla="*/ 7000334 w 7260121"/>
                  <a:gd name="connsiteY27" fmla="*/ 197255 h 1396458"/>
                  <a:gd name="connsiteX28" fmla="*/ 7265003 w 7260121"/>
                  <a:gd name="connsiteY28" fmla="*/ 492632 h 1396458"/>
                  <a:gd name="connsiteX29" fmla="*/ 7265003 w 7260121"/>
                  <a:gd name="connsiteY29" fmla="*/ 579636 h 139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60121" h="1396458">
                    <a:moveTo>
                      <a:pt x="7265003" y="579636"/>
                    </a:moveTo>
                    <a:cubicBezTo>
                      <a:pt x="7210899" y="760225"/>
                      <a:pt x="7067598" y="850154"/>
                      <a:pt x="6908943" y="919612"/>
                    </a:cubicBezTo>
                    <a:cubicBezTo>
                      <a:pt x="6627458" y="1043173"/>
                      <a:pt x="6329156" y="1078267"/>
                      <a:pt x="6024275" y="1070956"/>
                    </a:cubicBezTo>
                    <a:cubicBezTo>
                      <a:pt x="5769111" y="1064375"/>
                      <a:pt x="5520527" y="1022701"/>
                      <a:pt x="5284371" y="921805"/>
                    </a:cubicBezTo>
                    <a:cubicBezTo>
                      <a:pt x="5192249" y="882324"/>
                      <a:pt x="5105244" y="833338"/>
                      <a:pt x="5033594" y="761688"/>
                    </a:cubicBezTo>
                    <a:cubicBezTo>
                      <a:pt x="4971448" y="700273"/>
                      <a:pt x="4924655" y="630084"/>
                      <a:pt x="4924655" y="538693"/>
                    </a:cubicBezTo>
                    <a:cubicBezTo>
                      <a:pt x="4924655" y="517490"/>
                      <a:pt x="4910764" y="519683"/>
                      <a:pt x="4898335" y="518222"/>
                    </a:cubicBezTo>
                    <a:cubicBezTo>
                      <a:pt x="4746991" y="502137"/>
                      <a:pt x="4596378" y="506523"/>
                      <a:pt x="4447227" y="531382"/>
                    </a:cubicBezTo>
                    <a:cubicBezTo>
                      <a:pt x="4103596" y="587679"/>
                      <a:pt x="3811144" y="746334"/>
                      <a:pt x="3574258" y="997112"/>
                    </a:cubicBezTo>
                    <a:cubicBezTo>
                      <a:pt x="3364424" y="1219375"/>
                      <a:pt x="3104872" y="1323927"/>
                      <a:pt x="2813151" y="1368526"/>
                    </a:cubicBezTo>
                    <a:cubicBezTo>
                      <a:pt x="2504615" y="1416049"/>
                      <a:pt x="2196078" y="1405813"/>
                      <a:pt x="1887541" y="1373644"/>
                    </a:cubicBezTo>
                    <a:cubicBezTo>
                      <a:pt x="1262425" y="1308573"/>
                      <a:pt x="652662" y="1164540"/>
                      <a:pt x="48749" y="997112"/>
                    </a:cubicBezTo>
                    <a:cubicBezTo>
                      <a:pt x="39244" y="994187"/>
                      <a:pt x="30470" y="991262"/>
                      <a:pt x="20966" y="988338"/>
                    </a:cubicBezTo>
                    <a:cubicBezTo>
                      <a:pt x="12192" y="984682"/>
                      <a:pt x="494" y="983220"/>
                      <a:pt x="494" y="971522"/>
                    </a:cubicBezTo>
                    <a:cubicBezTo>
                      <a:pt x="-968" y="943008"/>
                      <a:pt x="494" y="913763"/>
                      <a:pt x="9268" y="885980"/>
                    </a:cubicBezTo>
                    <a:cubicBezTo>
                      <a:pt x="12192" y="876475"/>
                      <a:pt x="20235" y="873551"/>
                      <a:pt x="29739" y="879400"/>
                    </a:cubicBezTo>
                    <a:cubicBezTo>
                      <a:pt x="261507" y="941546"/>
                      <a:pt x="492545" y="1004423"/>
                      <a:pt x="725775" y="1058526"/>
                    </a:cubicBezTo>
                    <a:cubicBezTo>
                      <a:pt x="1138864" y="1155036"/>
                      <a:pt x="1554145" y="1235460"/>
                      <a:pt x="1976739" y="1272747"/>
                    </a:cubicBezTo>
                    <a:cubicBezTo>
                      <a:pt x="2266266" y="1298337"/>
                      <a:pt x="2555794" y="1304186"/>
                      <a:pt x="2843859" y="1253007"/>
                    </a:cubicBezTo>
                    <a:cubicBezTo>
                      <a:pt x="3016406" y="1222300"/>
                      <a:pt x="3181641" y="1170389"/>
                      <a:pt x="3327867" y="1069493"/>
                    </a:cubicBezTo>
                    <a:cubicBezTo>
                      <a:pt x="3382702" y="1032206"/>
                      <a:pt x="3428763" y="986145"/>
                      <a:pt x="3474824" y="938621"/>
                    </a:cubicBezTo>
                    <a:cubicBezTo>
                      <a:pt x="3696357" y="710509"/>
                      <a:pt x="3955177" y="543811"/>
                      <a:pt x="4263714" y="459000"/>
                    </a:cubicBezTo>
                    <a:cubicBezTo>
                      <a:pt x="4476472" y="400509"/>
                      <a:pt x="4692887" y="386618"/>
                      <a:pt x="4911495" y="410014"/>
                    </a:cubicBezTo>
                    <a:cubicBezTo>
                      <a:pt x="4941471" y="412939"/>
                      <a:pt x="4958287" y="407821"/>
                      <a:pt x="4975835" y="380769"/>
                    </a:cubicBezTo>
                    <a:cubicBezTo>
                      <a:pt x="5027745" y="299613"/>
                      <a:pt x="5103782" y="244779"/>
                      <a:pt x="5186400" y="198718"/>
                    </a:cubicBezTo>
                    <a:cubicBezTo>
                      <a:pt x="5354560" y="105133"/>
                      <a:pt x="5537342" y="56147"/>
                      <a:pt x="5725974" y="28364"/>
                    </a:cubicBezTo>
                    <a:cubicBezTo>
                      <a:pt x="6061563" y="-21353"/>
                      <a:pt x="6393496" y="-7461"/>
                      <a:pt x="6721042" y="83930"/>
                    </a:cubicBezTo>
                    <a:cubicBezTo>
                      <a:pt x="6818282" y="110982"/>
                      <a:pt x="6911867" y="147539"/>
                      <a:pt x="7000334" y="197255"/>
                    </a:cubicBezTo>
                    <a:cubicBezTo>
                      <a:pt x="7122432" y="265982"/>
                      <a:pt x="7224060" y="351524"/>
                      <a:pt x="7265003" y="492632"/>
                    </a:cubicBezTo>
                    <a:cubicBezTo>
                      <a:pt x="7265003" y="521146"/>
                      <a:pt x="7265003" y="550391"/>
                      <a:pt x="7265003" y="579636"/>
                    </a:cubicBezTo>
                    <a:close/>
                  </a:path>
                </a:pathLst>
              </a:custGeom>
              <a:solidFill>
                <a:schemeClr val="tx1"/>
              </a:solidFill>
              <a:ln w="7307" cap="flat">
                <a:no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32ECE0CD-7867-41BD-A357-D4C8C6BAC782}"/>
                  </a:ext>
                </a:extLst>
              </p:cNvPr>
              <p:cNvSpPr/>
              <p:nvPr/>
            </p:nvSpPr>
            <p:spPr>
              <a:xfrm>
                <a:off x="2196883" y="1280783"/>
                <a:ext cx="4416026" cy="2025230"/>
              </a:xfrm>
              <a:custGeom>
                <a:avLst/>
                <a:gdLst>
                  <a:gd name="connsiteX0" fmla="*/ 4419682 w 4416025"/>
                  <a:gd name="connsiteY0" fmla="*/ 1600600 h 2025230"/>
                  <a:gd name="connsiteX1" fmla="*/ 4155012 w 4416025"/>
                  <a:gd name="connsiteY1" fmla="*/ 1747558 h 2025230"/>
                  <a:gd name="connsiteX2" fmla="*/ 3874990 w 4416025"/>
                  <a:gd name="connsiteY2" fmla="*/ 1897439 h 2025230"/>
                  <a:gd name="connsiteX3" fmla="*/ 3457514 w 4416025"/>
                  <a:gd name="connsiteY3" fmla="*/ 1998335 h 2025230"/>
                  <a:gd name="connsiteX4" fmla="*/ 1359171 w 4416025"/>
                  <a:gd name="connsiteY4" fmla="*/ 1996142 h 2025230"/>
                  <a:gd name="connsiteX5" fmla="*/ 1232685 w 4416025"/>
                  <a:gd name="connsiteY5" fmla="*/ 2020269 h 2025230"/>
                  <a:gd name="connsiteX6" fmla="*/ 1193936 w 4416025"/>
                  <a:gd name="connsiteY6" fmla="*/ 2026118 h 2025230"/>
                  <a:gd name="connsiteX7" fmla="*/ 133797 w 4416025"/>
                  <a:gd name="connsiteY7" fmla="*/ 2026118 h 2025230"/>
                  <a:gd name="connsiteX8" fmla="*/ 1462 w 4416025"/>
                  <a:gd name="connsiteY8" fmla="*/ 1894514 h 2025230"/>
                  <a:gd name="connsiteX9" fmla="*/ 1462 w 4416025"/>
                  <a:gd name="connsiteY9" fmla="*/ 1846991 h 2025230"/>
                  <a:gd name="connsiteX10" fmla="*/ 92122 w 4416025"/>
                  <a:gd name="connsiteY10" fmla="*/ 1704421 h 2025230"/>
                  <a:gd name="connsiteX11" fmla="*/ 105283 w 4416025"/>
                  <a:gd name="connsiteY11" fmla="*/ 1697841 h 2025230"/>
                  <a:gd name="connsiteX12" fmla="*/ 107476 w 4416025"/>
                  <a:gd name="connsiteY12" fmla="*/ 1691260 h 2025230"/>
                  <a:gd name="connsiteX13" fmla="*/ 1462 w 4416025"/>
                  <a:gd name="connsiteY13" fmla="*/ 1491662 h 2025230"/>
                  <a:gd name="connsiteX14" fmla="*/ 119905 w 4416025"/>
                  <a:gd name="connsiteY14" fmla="*/ 1362252 h 2025230"/>
                  <a:gd name="connsiteX15" fmla="*/ 0 w 4416025"/>
                  <a:gd name="connsiteY15" fmla="*/ 1198479 h 2025230"/>
                  <a:gd name="connsiteX16" fmla="*/ 111863 w 4416025"/>
                  <a:gd name="connsiteY16" fmla="*/ 1031781 h 2025230"/>
                  <a:gd name="connsiteX17" fmla="*/ 57028 w 4416025"/>
                  <a:gd name="connsiteY17" fmla="*/ 1000342 h 2025230"/>
                  <a:gd name="connsiteX18" fmla="*/ 1462 w 4416025"/>
                  <a:gd name="connsiteY18" fmla="*/ 884093 h 2025230"/>
                  <a:gd name="connsiteX19" fmla="*/ 44599 w 4416025"/>
                  <a:gd name="connsiteY19" fmla="*/ 736404 h 2025230"/>
                  <a:gd name="connsiteX20" fmla="*/ 133797 w 4416025"/>
                  <a:gd name="connsiteY20" fmla="*/ 701310 h 2025230"/>
                  <a:gd name="connsiteX21" fmla="*/ 908795 w 4416025"/>
                  <a:gd name="connsiteY21" fmla="*/ 701310 h 2025230"/>
                  <a:gd name="connsiteX22" fmla="*/ 935115 w 4416025"/>
                  <a:gd name="connsiteY22" fmla="*/ 657443 h 2025230"/>
                  <a:gd name="connsiteX23" fmla="*/ 764762 w 4416025"/>
                  <a:gd name="connsiteY23" fmla="*/ 310156 h 2025230"/>
                  <a:gd name="connsiteX24" fmla="*/ 850304 w 4416025"/>
                  <a:gd name="connsiteY24" fmla="*/ 53529 h 2025230"/>
                  <a:gd name="connsiteX25" fmla="*/ 946082 w 4416025"/>
                  <a:gd name="connsiteY25" fmla="*/ 8199 h 2025230"/>
                  <a:gd name="connsiteX26" fmla="*/ 1149337 w 4416025"/>
                  <a:gd name="connsiteY26" fmla="*/ 106902 h 2025230"/>
                  <a:gd name="connsiteX27" fmla="*/ 1381836 w 4416025"/>
                  <a:gd name="connsiteY27" fmla="*/ 585792 h 2025230"/>
                  <a:gd name="connsiteX28" fmla="*/ 1389878 w 4416025"/>
                  <a:gd name="connsiteY28" fmla="*/ 601877 h 2025230"/>
                  <a:gd name="connsiteX29" fmla="*/ 1501741 w 4416025"/>
                  <a:gd name="connsiteY29" fmla="*/ 672796 h 2025230"/>
                  <a:gd name="connsiteX30" fmla="*/ 3044426 w 4416025"/>
                  <a:gd name="connsiteY30" fmla="*/ 672065 h 2025230"/>
                  <a:gd name="connsiteX31" fmla="*/ 3141666 w 4416025"/>
                  <a:gd name="connsiteY31" fmla="*/ 642089 h 2025230"/>
                  <a:gd name="connsiteX32" fmla="*/ 3397562 w 4416025"/>
                  <a:gd name="connsiteY32" fmla="*/ 495132 h 2025230"/>
                  <a:gd name="connsiteX33" fmla="*/ 3643952 w 4416025"/>
                  <a:gd name="connsiteY33" fmla="*/ 360604 h 2025230"/>
                  <a:gd name="connsiteX34" fmla="*/ 3665155 w 4416025"/>
                  <a:gd name="connsiteY34" fmla="*/ 322585 h 2025230"/>
                  <a:gd name="connsiteX35" fmla="*/ 3671004 w 4416025"/>
                  <a:gd name="connsiteY35" fmla="*/ 283835 h 2025230"/>
                  <a:gd name="connsiteX36" fmla="*/ 3680509 w 4416025"/>
                  <a:gd name="connsiteY36" fmla="*/ 321123 h 2025230"/>
                  <a:gd name="connsiteX37" fmla="*/ 3711216 w 4416025"/>
                  <a:gd name="connsiteY37" fmla="*/ 428599 h 2025230"/>
                  <a:gd name="connsiteX38" fmla="*/ 4338526 w 4416025"/>
                  <a:gd name="connsiteY38" fmla="*/ 1479233 h 2025230"/>
                  <a:gd name="connsiteX39" fmla="*/ 4369234 w 4416025"/>
                  <a:gd name="connsiteY39" fmla="*/ 1520176 h 2025230"/>
                  <a:gd name="connsiteX40" fmla="*/ 4419682 w 4416025"/>
                  <a:gd name="connsiteY40" fmla="*/ 1600600 h 2025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416025" h="2025230">
                    <a:moveTo>
                      <a:pt x="4419682" y="1600600"/>
                    </a:moveTo>
                    <a:cubicBezTo>
                      <a:pt x="4331215" y="1649586"/>
                      <a:pt x="4243479" y="1698572"/>
                      <a:pt x="4155012" y="1747558"/>
                    </a:cubicBezTo>
                    <a:cubicBezTo>
                      <a:pt x="4062159" y="1798005"/>
                      <a:pt x="3971499" y="1854302"/>
                      <a:pt x="3874990" y="1897439"/>
                    </a:cubicBezTo>
                    <a:cubicBezTo>
                      <a:pt x="3742655" y="1955930"/>
                      <a:pt x="3605934" y="1998335"/>
                      <a:pt x="3457514" y="1998335"/>
                    </a:cubicBezTo>
                    <a:cubicBezTo>
                      <a:pt x="2757823" y="1996873"/>
                      <a:pt x="2058862" y="1997604"/>
                      <a:pt x="1359171" y="1996142"/>
                    </a:cubicBezTo>
                    <a:cubicBezTo>
                      <a:pt x="1314572" y="1996142"/>
                      <a:pt x="1270704" y="1988830"/>
                      <a:pt x="1232685" y="2020269"/>
                    </a:cubicBezTo>
                    <a:cubicBezTo>
                      <a:pt x="1221718" y="2029043"/>
                      <a:pt x="1207096" y="2026118"/>
                      <a:pt x="1193936" y="2026118"/>
                    </a:cubicBezTo>
                    <a:cubicBezTo>
                      <a:pt x="840800" y="2026118"/>
                      <a:pt x="486933" y="2026118"/>
                      <a:pt x="133797" y="2026118"/>
                    </a:cubicBezTo>
                    <a:cubicBezTo>
                      <a:pt x="59953" y="2026118"/>
                      <a:pt x="2925" y="1969090"/>
                      <a:pt x="1462" y="1894514"/>
                    </a:cubicBezTo>
                    <a:cubicBezTo>
                      <a:pt x="1462" y="1878430"/>
                      <a:pt x="2193" y="1863076"/>
                      <a:pt x="1462" y="1846991"/>
                    </a:cubicBezTo>
                    <a:cubicBezTo>
                      <a:pt x="-3656" y="1776803"/>
                      <a:pt x="29245" y="1731473"/>
                      <a:pt x="92122" y="1704421"/>
                    </a:cubicBezTo>
                    <a:cubicBezTo>
                      <a:pt x="96509" y="1702227"/>
                      <a:pt x="100896" y="1700765"/>
                      <a:pt x="105283" y="1697841"/>
                    </a:cubicBezTo>
                    <a:cubicBezTo>
                      <a:pt x="106014" y="1697109"/>
                      <a:pt x="106014" y="1695647"/>
                      <a:pt x="107476" y="1691260"/>
                    </a:cubicBezTo>
                    <a:cubicBezTo>
                      <a:pt x="5849" y="1660553"/>
                      <a:pt x="-4387" y="1581591"/>
                      <a:pt x="1462" y="1491662"/>
                    </a:cubicBezTo>
                    <a:cubicBezTo>
                      <a:pt x="5849" y="1418549"/>
                      <a:pt x="54104" y="1387110"/>
                      <a:pt x="119905" y="1362252"/>
                    </a:cubicBezTo>
                    <a:cubicBezTo>
                      <a:pt x="32170" y="1338125"/>
                      <a:pt x="0" y="1284021"/>
                      <a:pt x="0" y="1198479"/>
                    </a:cubicBezTo>
                    <a:cubicBezTo>
                      <a:pt x="0" y="1115130"/>
                      <a:pt x="27783" y="1058102"/>
                      <a:pt x="111863" y="1031781"/>
                    </a:cubicBezTo>
                    <a:cubicBezTo>
                      <a:pt x="89929" y="1019352"/>
                      <a:pt x="71651" y="1012041"/>
                      <a:pt x="57028" y="1000342"/>
                    </a:cubicBezTo>
                    <a:cubicBezTo>
                      <a:pt x="19741" y="971097"/>
                      <a:pt x="-1462" y="934541"/>
                      <a:pt x="1462" y="884093"/>
                    </a:cubicBezTo>
                    <a:cubicBezTo>
                      <a:pt x="4387" y="830720"/>
                      <a:pt x="-4387" y="775885"/>
                      <a:pt x="44599" y="736404"/>
                    </a:cubicBezTo>
                    <a:cubicBezTo>
                      <a:pt x="70920" y="715202"/>
                      <a:pt x="98703" y="701310"/>
                      <a:pt x="133797" y="701310"/>
                    </a:cubicBezTo>
                    <a:cubicBezTo>
                      <a:pt x="391886" y="702041"/>
                      <a:pt x="650706" y="702041"/>
                      <a:pt x="908795" y="701310"/>
                    </a:cubicBezTo>
                    <a:cubicBezTo>
                      <a:pt x="956318" y="701310"/>
                      <a:pt x="956318" y="700579"/>
                      <a:pt x="935115" y="657443"/>
                    </a:cubicBezTo>
                    <a:cubicBezTo>
                      <a:pt x="878087" y="541924"/>
                      <a:pt x="822521" y="425674"/>
                      <a:pt x="764762" y="310156"/>
                    </a:cubicBezTo>
                    <a:cubicBezTo>
                      <a:pt x="714314" y="209260"/>
                      <a:pt x="744290" y="99590"/>
                      <a:pt x="850304" y="53529"/>
                    </a:cubicBezTo>
                    <a:cubicBezTo>
                      <a:pt x="882474" y="39638"/>
                      <a:pt x="912450" y="19166"/>
                      <a:pt x="946082" y="8199"/>
                    </a:cubicBezTo>
                    <a:cubicBezTo>
                      <a:pt x="1027238" y="-18853"/>
                      <a:pt x="1108393" y="22822"/>
                      <a:pt x="1149337" y="106902"/>
                    </a:cubicBezTo>
                    <a:cubicBezTo>
                      <a:pt x="1226836" y="267019"/>
                      <a:pt x="1304336" y="426405"/>
                      <a:pt x="1381836" y="585792"/>
                    </a:cubicBezTo>
                    <a:cubicBezTo>
                      <a:pt x="1384760" y="590910"/>
                      <a:pt x="1388416" y="596759"/>
                      <a:pt x="1389878" y="601877"/>
                    </a:cubicBezTo>
                    <a:cubicBezTo>
                      <a:pt x="1402308" y="665485"/>
                      <a:pt x="1443982" y="672796"/>
                      <a:pt x="1501741" y="672796"/>
                    </a:cubicBezTo>
                    <a:cubicBezTo>
                      <a:pt x="2015726" y="670603"/>
                      <a:pt x="2530441" y="671334"/>
                      <a:pt x="3044426" y="672065"/>
                    </a:cubicBezTo>
                    <a:cubicBezTo>
                      <a:pt x="3080982" y="672065"/>
                      <a:pt x="3111690" y="664754"/>
                      <a:pt x="3141666" y="642089"/>
                    </a:cubicBezTo>
                    <a:cubicBezTo>
                      <a:pt x="3221359" y="583598"/>
                      <a:pt x="3312019" y="543386"/>
                      <a:pt x="3397562" y="495132"/>
                    </a:cubicBezTo>
                    <a:cubicBezTo>
                      <a:pt x="3478717" y="449070"/>
                      <a:pt x="3561335" y="404471"/>
                      <a:pt x="3643952" y="360604"/>
                    </a:cubicBezTo>
                    <a:cubicBezTo>
                      <a:pt x="3660769" y="351830"/>
                      <a:pt x="3665886" y="340863"/>
                      <a:pt x="3665155" y="322585"/>
                    </a:cubicBezTo>
                    <a:cubicBezTo>
                      <a:pt x="3664424" y="309425"/>
                      <a:pt x="3660769" y="295533"/>
                      <a:pt x="3671004" y="283835"/>
                    </a:cubicBezTo>
                    <a:cubicBezTo>
                      <a:pt x="3683433" y="294071"/>
                      <a:pt x="3681240" y="307962"/>
                      <a:pt x="3680509" y="321123"/>
                    </a:cubicBezTo>
                    <a:cubicBezTo>
                      <a:pt x="3678315" y="360604"/>
                      <a:pt x="3691476" y="394967"/>
                      <a:pt x="3711216" y="428599"/>
                    </a:cubicBezTo>
                    <a:cubicBezTo>
                      <a:pt x="3920320" y="778810"/>
                      <a:pt x="4129423" y="1129021"/>
                      <a:pt x="4338526" y="1479233"/>
                    </a:cubicBezTo>
                    <a:cubicBezTo>
                      <a:pt x="4347300" y="1493855"/>
                      <a:pt x="4356804" y="1507747"/>
                      <a:pt x="4369234" y="1520176"/>
                    </a:cubicBezTo>
                    <a:cubicBezTo>
                      <a:pt x="4387512" y="1547959"/>
                      <a:pt x="4412370" y="1569162"/>
                      <a:pt x="4419682" y="1600600"/>
                    </a:cubicBezTo>
                    <a:close/>
                  </a:path>
                </a:pathLst>
              </a:custGeom>
              <a:solidFill>
                <a:schemeClr val="accent2">
                  <a:lumMod val="40000"/>
                  <a:lumOff val="60000"/>
                </a:schemeClr>
              </a:solidFill>
              <a:ln w="7307" cap="flat">
                <a:no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84B20B2D-4D28-4067-8292-D163B058CA11}"/>
                  </a:ext>
                </a:extLst>
              </p:cNvPr>
              <p:cNvSpPr/>
              <p:nvPr/>
            </p:nvSpPr>
            <p:spPr>
              <a:xfrm>
                <a:off x="7191289" y="-110"/>
                <a:ext cx="2551644" cy="2171456"/>
              </a:xfrm>
              <a:custGeom>
                <a:avLst/>
                <a:gdLst>
                  <a:gd name="connsiteX0" fmla="*/ 1405 w 2551643"/>
                  <a:gd name="connsiteY0" fmla="*/ 908173 h 2171456"/>
                  <a:gd name="connsiteX1" fmla="*/ 121311 w 2551643"/>
                  <a:gd name="connsiteY1" fmla="*/ 835060 h 2171456"/>
                  <a:gd name="connsiteX2" fmla="*/ 750814 w 2551643"/>
                  <a:gd name="connsiteY2" fmla="*/ 489236 h 2171456"/>
                  <a:gd name="connsiteX3" fmla="*/ 1498760 w 2551643"/>
                  <a:gd name="connsiteY3" fmla="*/ 79803 h 2171456"/>
                  <a:gd name="connsiteX4" fmla="*/ 1871636 w 2551643"/>
                  <a:gd name="connsiteY4" fmla="*/ 3765 h 2171456"/>
                  <a:gd name="connsiteX5" fmla="*/ 2490903 w 2551643"/>
                  <a:gd name="connsiteY5" fmla="*/ 440981 h 2171456"/>
                  <a:gd name="connsiteX6" fmla="*/ 2550856 w 2551643"/>
                  <a:gd name="connsiteY6" fmla="*/ 774376 h 2171456"/>
                  <a:gd name="connsiteX7" fmla="*/ 2293498 w 2551643"/>
                  <a:gd name="connsiteY7" fmla="*/ 1289823 h 2171456"/>
                  <a:gd name="connsiteX8" fmla="*/ 2065386 w 2551643"/>
                  <a:gd name="connsiteY8" fmla="*/ 1432393 h 2171456"/>
                  <a:gd name="connsiteX9" fmla="*/ 1183643 w 2551643"/>
                  <a:gd name="connsiteY9" fmla="*/ 1917133 h 2171456"/>
                  <a:gd name="connsiteX10" fmla="*/ 717182 w 2551643"/>
                  <a:gd name="connsiteY10" fmla="*/ 2173028 h 2171456"/>
                  <a:gd name="connsiteX11" fmla="*/ 685743 w 2551643"/>
                  <a:gd name="connsiteY11" fmla="*/ 2108689 h 2171456"/>
                  <a:gd name="connsiteX12" fmla="*/ 528550 w 2551643"/>
                  <a:gd name="connsiteY12" fmla="*/ 1842557 h 2171456"/>
                  <a:gd name="connsiteX13" fmla="*/ 411569 w 2551643"/>
                  <a:gd name="connsiteY13" fmla="*/ 1649539 h 2171456"/>
                  <a:gd name="connsiteX14" fmla="*/ 90603 w 2551643"/>
                  <a:gd name="connsiteY14" fmla="*/ 1080720 h 2171456"/>
                  <a:gd name="connsiteX15" fmla="*/ 10179 w 2551643"/>
                  <a:gd name="connsiteY15" fmla="*/ 937418 h 2171456"/>
                  <a:gd name="connsiteX16" fmla="*/ 1405 w 2551643"/>
                  <a:gd name="connsiteY16" fmla="*/ 908173 h 217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1643" h="2171456">
                    <a:moveTo>
                      <a:pt x="1405" y="908173"/>
                    </a:moveTo>
                    <a:cubicBezTo>
                      <a:pt x="34306" y="871617"/>
                      <a:pt x="81099" y="857725"/>
                      <a:pt x="121311" y="835060"/>
                    </a:cubicBezTo>
                    <a:cubicBezTo>
                      <a:pt x="330414" y="718810"/>
                      <a:pt x="540979" y="604754"/>
                      <a:pt x="750814" y="489236"/>
                    </a:cubicBezTo>
                    <a:cubicBezTo>
                      <a:pt x="1000129" y="352514"/>
                      <a:pt x="1248713" y="214331"/>
                      <a:pt x="1498760" y="79803"/>
                    </a:cubicBezTo>
                    <a:cubicBezTo>
                      <a:pt x="1614278" y="17657"/>
                      <a:pt x="1742226" y="-10857"/>
                      <a:pt x="1871636" y="3765"/>
                    </a:cubicBezTo>
                    <a:cubicBezTo>
                      <a:pt x="2156777" y="35204"/>
                      <a:pt x="2369536" y="174119"/>
                      <a:pt x="2490903" y="440981"/>
                    </a:cubicBezTo>
                    <a:cubicBezTo>
                      <a:pt x="2539158" y="546995"/>
                      <a:pt x="2560361" y="659589"/>
                      <a:pt x="2550856" y="774376"/>
                    </a:cubicBezTo>
                    <a:cubicBezTo>
                      <a:pt x="2534771" y="979093"/>
                      <a:pt x="2455809" y="1155295"/>
                      <a:pt x="2293498" y="1289823"/>
                    </a:cubicBezTo>
                    <a:cubicBezTo>
                      <a:pt x="2223310" y="1348313"/>
                      <a:pt x="2144347" y="1389257"/>
                      <a:pt x="2065386" y="1432393"/>
                    </a:cubicBezTo>
                    <a:cubicBezTo>
                      <a:pt x="1772202" y="1594704"/>
                      <a:pt x="1477557" y="1755553"/>
                      <a:pt x="1183643" y="1917133"/>
                    </a:cubicBezTo>
                    <a:cubicBezTo>
                      <a:pt x="1027912" y="2002675"/>
                      <a:pt x="872181" y="2087486"/>
                      <a:pt x="717182" y="2173028"/>
                    </a:cubicBezTo>
                    <a:cubicBezTo>
                      <a:pt x="695979" y="2156943"/>
                      <a:pt x="697441" y="2129891"/>
                      <a:pt x="685743" y="2108689"/>
                    </a:cubicBezTo>
                    <a:cubicBezTo>
                      <a:pt x="637488" y="2017297"/>
                      <a:pt x="580460" y="1931024"/>
                      <a:pt x="528550" y="1842557"/>
                    </a:cubicBezTo>
                    <a:cubicBezTo>
                      <a:pt x="490531" y="1777487"/>
                      <a:pt x="452513" y="1713147"/>
                      <a:pt x="411569" y="1649539"/>
                    </a:cubicBezTo>
                    <a:cubicBezTo>
                      <a:pt x="297513" y="1463832"/>
                      <a:pt x="195155" y="1271545"/>
                      <a:pt x="90603" y="1080720"/>
                    </a:cubicBezTo>
                    <a:cubicBezTo>
                      <a:pt x="64282" y="1032465"/>
                      <a:pt x="37962" y="984942"/>
                      <a:pt x="10179" y="937418"/>
                    </a:cubicBezTo>
                    <a:cubicBezTo>
                      <a:pt x="6523" y="928645"/>
                      <a:pt x="-3713" y="921333"/>
                      <a:pt x="1405" y="908173"/>
                    </a:cubicBezTo>
                    <a:close/>
                  </a:path>
                </a:pathLst>
              </a:custGeom>
              <a:solidFill>
                <a:schemeClr val="accent2">
                  <a:lumMod val="40000"/>
                  <a:lumOff val="60000"/>
                </a:schemeClr>
              </a:solidFill>
              <a:ln w="7307" cap="flat">
                <a:noFill/>
                <a:prstDash val="solid"/>
                <a:miter/>
              </a:ln>
            </p:spPr>
            <p:txBody>
              <a:bodyPr rtlCol="0" anchor="ctr"/>
              <a:lstStyle/>
              <a:p>
                <a:endParaRPr lang="en-US"/>
              </a:p>
            </p:txBody>
          </p:sp>
          <p:sp>
            <p:nvSpPr>
              <p:cNvPr id="42" name="Freeform: Shape 41">
                <a:extLst>
                  <a:ext uri="{FF2B5EF4-FFF2-40B4-BE49-F238E27FC236}">
                    <a16:creationId xmlns="" xmlns:a16="http://schemas.microsoft.com/office/drawing/2014/main" id="{8BB4D819-49B7-47CE-9D66-0B18C1BE5B88}"/>
                  </a:ext>
                </a:extLst>
              </p:cNvPr>
              <p:cNvSpPr/>
              <p:nvPr/>
            </p:nvSpPr>
            <p:spPr>
              <a:xfrm>
                <a:off x="3422151" y="2926714"/>
                <a:ext cx="3538670" cy="2251881"/>
              </a:xfrm>
              <a:custGeom>
                <a:avLst/>
                <a:gdLst>
                  <a:gd name="connsiteX0" fmla="*/ 3258021 w 3538669"/>
                  <a:gd name="connsiteY0" fmla="*/ 731 h 2251880"/>
                  <a:gd name="connsiteX1" fmla="*/ 3375733 w 3538669"/>
                  <a:gd name="connsiteY1" fmla="*/ 0 h 2251880"/>
                  <a:gd name="connsiteX2" fmla="*/ 3470780 w 3538669"/>
                  <a:gd name="connsiteY2" fmla="*/ 1193935 h 2251880"/>
                  <a:gd name="connsiteX3" fmla="*/ 2894650 w 3538669"/>
                  <a:gd name="connsiteY3" fmla="*/ 1899476 h 2251880"/>
                  <a:gd name="connsiteX4" fmla="*/ 2110147 w 3538669"/>
                  <a:gd name="connsiteY4" fmla="*/ 2183155 h 2251880"/>
                  <a:gd name="connsiteX5" fmla="*/ 1293475 w 3538669"/>
                  <a:gd name="connsiteY5" fmla="*/ 2246763 h 2251880"/>
                  <a:gd name="connsiteX6" fmla="*/ 247959 w 3538669"/>
                  <a:gd name="connsiteY6" fmla="*/ 1971858 h 2251880"/>
                  <a:gd name="connsiteX7" fmla="*/ 71025 w 3538669"/>
                  <a:gd name="connsiteY7" fmla="*/ 1884853 h 2251880"/>
                  <a:gd name="connsiteX8" fmla="*/ 3030 w 3538669"/>
                  <a:gd name="connsiteY8" fmla="*/ 1741552 h 2251880"/>
                  <a:gd name="connsiteX9" fmla="*/ 6686 w 3538669"/>
                  <a:gd name="connsiteY9" fmla="*/ 1723274 h 2251880"/>
                  <a:gd name="connsiteX10" fmla="*/ 466566 w 3538669"/>
                  <a:gd name="connsiteY10" fmla="*/ 1943344 h 2251880"/>
                  <a:gd name="connsiteX11" fmla="*/ 1580077 w 3538669"/>
                  <a:gd name="connsiteY11" fmla="*/ 2139287 h 2251880"/>
                  <a:gd name="connsiteX12" fmla="*/ 2709674 w 3538669"/>
                  <a:gd name="connsiteY12" fmla="*/ 1876080 h 2251880"/>
                  <a:gd name="connsiteX13" fmla="*/ 3377926 w 3538669"/>
                  <a:gd name="connsiteY13" fmla="*/ 1119360 h 2251880"/>
                  <a:gd name="connsiteX14" fmla="*/ 3363304 w 3538669"/>
                  <a:gd name="connsiteY14" fmla="*/ 290990 h 2251880"/>
                  <a:gd name="connsiteX15" fmla="*/ 3258021 w 3538669"/>
                  <a:gd name="connsiteY15" fmla="*/ 731 h 225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38669" h="2251880">
                    <a:moveTo>
                      <a:pt x="3258021" y="731"/>
                    </a:moveTo>
                    <a:cubicBezTo>
                      <a:pt x="3297502" y="731"/>
                      <a:pt x="3336252" y="0"/>
                      <a:pt x="3375733" y="0"/>
                    </a:cubicBezTo>
                    <a:cubicBezTo>
                      <a:pt x="3540237" y="387499"/>
                      <a:pt x="3606770" y="783772"/>
                      <a:pt x="3470780" y="1193935"/>
                    </a:cubicBezTo>
                    <a:cubicBezTo>
                      <a:pt x="3369153" y="1501741"/>
                      <a:pt x="3168092" y="1731316"/>
                      <a:pt x="2894650" y="1899476"/>
                    </a:cubicBezTo>
                    <a:cubicBezTo>
                      <a:pt x="2652645" y="2047896"/>
                      <a:pt x="2386514" y="2129051"/>
                      <a:pt x="2110147" y="2183155"/>
                    </a:cubicBezTo>
                    <a:cubicBezTo>
                      <a:pt x="1840360" y="2236527"/>
                      <a:pt x="1569110" y="2267235"/>
                      <a:pt x="1293475" y="2246763"/>
                    </a:cubicBezTo>
                    <a:cubicBezTo>
                      <a:pt x="927178" y="2220442"/>
                      <a:pt x="580623" y="2123933"/>
                      <a:pt x="247959" y="1971858"/>
                    </a:cubicBezTo>
                    <a:cubicBezTo>
                      <a:pt x="188006" y="1944806"/>
                      <a:pt x="130247" y="1914098"/>
                      <a:pt x="71025" y="1884853"/>
                    </a:cubicBezTo>
                    <a:cubicBezTo>
                      <a:pt x="47629" y="1837330"/>
                      <a:pt x="33006" y="1786151"/>
                      <a:pt x="3030" y="1741552"/>
                    </a:cubicBezTo>
                    <a:cubicBezTo>
                      <a:pt x="-2088" y="1734241"/>
                      <a:pt x="-626" y="1728392"/>
                      <a:pt x="6686" y="1723274"/>
                    </a:cubicBezTo>
                    <a:cubicBezTo>
                      <a:pt x="155836" y="1805160"/>
                      <a:pt x="307911" y="1881198"/>
                      <a:pt x="466566" y="1943344"/>
                    </a:cubicBezTo>
                    <a:cubicBezTo>
                      <a:pt x="824820" y="2082258"/>
                      <a:pt x="1195503" y="2160489"/>
                      <a:pt x="1580077" y="2139287"/>
                    </a:cubicBezTo>
                    <a:cubicBezTo>
                      <a:pt x="1971232" y="2118084"/>
                      <a:pt x="2354344" y="2049358"/>
                      <a:pt x="2709674" y="1876080"/>
                    </a:cubicBezTo>
                    <a:cubicBezTo>
                      <a:pt x="3035758" y="1716693"/>
                      <a:pt x="3271182" y="1473227"/>
                      <a:pt x="3377926" y="1119360"/>
                    </a:cubicBezTo>
                    <a:cubicBezTo>
                      <a:pt x="3462006" y="842262"/>
                      <a:pt x="3440804" y="565895"/>
                      <a:pt x="3363304" y="290990"/>
                    </a:cubicBezTo>
                    <a:cubicBezTo>
                      <a:pt x="3336252" y="191556"/>
                      <a:pt x="3298233" y="95778"/>
                      <a:pt x="3258021" y="731"/>
                    </a:cubicBezTo>
                    <a:close/>
                  </a:path>
                </a:pathLst>
              </a:custGeom>
              <a:solidFill>
                <a:schemeClr val="tx1"/>
              </a:solidFill>
              <a:ln w="7307" cap="flat">
                <a:no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2886A124-7962-4240-99AF-026499059B98}"/>
                  </a:ext>
                </a:extLst>
              </p:cNvPr>
              <p:cNvSpPr/>
              <p:nvPr/>
            </p:nvSpPr>
            <p:spPr>
              <a:xfrm>
                <a:off x="5867983" y="856930"/>
                <a:ext cx="2039853" cy="2076409"/>
              </a:xfrm>
              <a:custGeom>
                <a:avLst/>
                <a:gdLst>
                  <a:gd name="connsiteX0" fmla="*/ 1995889 w 2039852"/>
                  <a:gd name="connsiteY0" fmla="*/ 1206319 h 2076409"/>
                  <a:gd name="connsiteX1" fmla="*/ 1885489 w 2039852"/>
                  <a:gd name="connsiteY1" fmla="*/ 1022074 h 2076409"/>
                  <a:gd name="connsiteX2" fmla="*/ 1742918 w 2039852"/>
                  <a:gd name="connsiteY2" fmla="*/ 789575 h 2076409"/>
                  <a:gd name="connsiteX3" fmla="*/ 1742918 w 2039852"/>
                  <a:gd name="connsiteY3" fmla="*/ 789575 h 2076409"/>
                  <a:gd name="connsiteX4" fmla="*/ 1467282 w 2039852"/>
                  <a:gd name="connsiteY4" fmla="*/ 301180 h 2076409"/>
                  <a:gd name="connsiteX5" fmla="*/ 1324712 w 2039852"/>
                  <a:gd name="connsiteY5" fmla="*/ 51865 h 2076409"/>
                  <a:gd name="connsiteX6" fmla="*/ 1075397 w 2039852"/>
                  <a:gd name="connsiteY6" fmla="*/ 35780 h 2076409"/>
                  <a:gd name="connsiteX7" fmla="*/ 449549 w 2039852"/>
                  <a:gd name="connsiteY7" fmla="*/ 380873 h 2076409"/>
                  <a:gd name="connsiteX8" fmla="*/ 87640 w 2039852"/>
                  <a:gd name="connsiteY8" fmla="*/ 584128 h 2076409"/>
                  <a:gd name="connsiteX9" fmla="*/ 635 w 2039852"/>
                  <a:gd name="connsiteY9" fmla="*/ 711344 h 2076409"/>
                  <a:gd name="connsiteX10" fmla="*/ 32805 w 2039852"/>
                  <a:gd name="connsiteY10" fmla="*/ 861226 h 2076409"/>
                  <a:gd name="connsiteX11" fmla="*/ 655728 w 2039852"/>
                  <a:gd name="connsiteY11" fmla="*/ 1903086 h 2076409"/>
                  <a:gd name="connsiteX12" fmla="*/ 695940 w 2039852"/>
                  <a:gd name="connsiteY12" fmla="*/ 1954265 h 2076409"/>
                  <a:gd name="connsiteX13" fmla="*/ 695940 w 2039852"/>
                  <a:gd name="connsiteY13" fmla="*/ 1954265 h 2076409"/>
                  <a:gd name="connsiteX14" fmla="*/ 749312 w 2039852"/>
                  <a:gd name="connsiteY14" fmla="*/ 2025916 h 2076409"/>
                  <a:gd name="connsiteX15" fmla="*/ 812921 w 2039852"/>
                  <a:gd name="connsiteY15" fmla="*/ 2071977 h 2076409"/>
                  <a:gd name="connsiteX16" fmla="*/ 930633 w 2039852"/>
                  <a:gd name="connsiteY16" fmla="*/ 2071246 h 2076409"/>
                  <a:gd name="connsiteX17" fmla="*/ 970114 w 2039852"/>
                  <a:gd name="connsiteY17" fmla="*/ 2047119 h 2076409"/>
                  <a:gd name="connsiteX18" fmla="*/ 1923508 w 2039852"/>
                  <a:gd name="connsiteY18" fmla="*/ 1522899 h 2076409"/>
                  <a:gd name="connsiteX19" fmla="*/ 2006856 w 2039852"/>
                  <a:gd name="connsiteY19" fmla="*/ 1443205 h 2076409"/>
                  <a:gd name="connsiteX20" fmla="*/ 2042682 w 2039852"/>
                  <a:gd name="connsiteY20" fmla="*/ 1317451 h 2076409"/>
                  <a:gd name="connsiteX21" fmla="*/ 1995889 w 2039852"/>
                  <a:gd name="connsiteY21" fmla="*/ 1206319 h 207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52" h="2076409">
                    <a:moveTo>
                      <a:pt x="1995889" y="1206319"/>
                    </a:moveTo>
                    <a:cubicBezTo>
                      <a:pt x="1958602" y="1144904"/>
                      <a:pt x="1922776" y="1082758"/>
                      <a:pt x="1885489" y="1022074"/>
                    </a:cubicBezTo>
                    <a:cubicBezTo>
                      <a:pt x="1837234" y="944575"/>
                      <a:pt x="1795560" y="863419"/>
                      <a:pt x="1742918" y="789575"/>
                    </a:cubicBezTo>
                    <a:cubicBezTo>
                      <a:pt x="1742918" y="789575"/>
                      <a:pt x="1742918" y="789575"/>
                      <a:pt x="1742918" y="789575"/>
                    </a:cubicBezTo>
                    <a:cubicBezTo>
                      <a:pt x="1648602" y="627995"/>
                      <a:pt x="1557211" y="464953"/>
                      <a:pt x="1467282" y="301180"/>
                    </a:cubicBezTo>
                    <a:cubicBezTo>
                      <a:pt x="1421221" y="217100"/>
                      <a:pt x="1380278" y="130827"/>
                      <a:pt x="1324712" y="51865"/>
                    </a:cubicBezTo>
                    <a:cubicBezTo>
                      <a:pt x="1245750" y="-13937"/>
                      <a:pt x="1165326" y="-14668"/>
                      <a:pt x="1075397" y="35780"/>
                    </a:cubicBezTo>
                    <a:cubicBezTo>
                      <a:pt x="867756" y="152761"/>
                      <a:pt x="657921" y="265355"/>
                      <a:pt x="449549" y="380873"/>
                    </a:cubicBezTo>
                    <a:cubicBezTo>
                      <a:pt x="328182" y="448137"/>
                      <a:pt x="203889" y="509552"/>
                      <a:pt x="87640" y="584128"/>
                    </a:cubicBezTo>
                    <a:cubicBezTo>
                      <a:pt x="37923" y="612642"/>
                      <a:pt x="14527" y="658703"/>
                      <a:pt x="635" y="711344"/>
                    </a:cubicBezTo>
                    <a:cubicBezTo>
                      <a:pt x="-2289" y="764717"/>
                      <a:pt x="4291" y="813702"/>
                      <a:pt x="32805" y="861226"/>
                    </a:cubicBezTo>
                    <a:cubicBezTo>
                      <a:pt x="241177" y="1207781"/>
                      <a:pt x="448087" y="1555799"/>
                      <a:pt x="655728" y="1903086"/>
                    </a:cubicBezTo>
                    <a:cubicBezTo>
                      <a:pt x="666695" y="1921364"/>
                      <a:pt x="675468" y="1942567"/>
                      <a:pt x="695940" y="1954265"/>
                    </a:cubicBezTo>
                    <a:cubicBezTo>
                      <a:pt x="695940" y="1954265"/>
                      <a:pt x="695940" y="1954265"/>
                      <a:pt x="695940" y="1954265"/>
                    </a:cubicBezTo>
                    <a:cubicBezTo>
                      <a:pt x="713487" y="1978392"/>
                      <a:pt x="731034" y="2001789"/>
                      <a:pt x="749312" y="2025916"/>
                    </a:cubicBezTo>
                    <a:cubicBezTo>
                      <a:pt x="770515" y="2041270"/>
                      <a:pt x="796105" y="2050043"/>
                      <a:pt x="812921" y="2071977"/>
                    </a:cubicBezTo>
                    <a:cubicBezTo>
                      <a:pt x="852402" y="2083675"/>
                      <a:pt x="891152" y="2089524"/>
                      <a:pt x="930633" y="2071246"/>
                    </a:cubicBezTo>
                    <a:cubicBezTo>
                      <a:pt x="938675" y="2055161"/>
                      <a:pt x="956953" y="2054430"/>
                      <a:pt x="970114" y="2047119"/>
                    </a:cubicBezTo>
                    <a:cubicBezTo>
                      <a:pt x="1287424" y="1872379"/>
                      <a:pt x="1605466" y="1697639"/>
                      <a:pt x="1923508" y="1522899"/>
                    </a:cubicBezTo>
                    <a:cubicBezTo>
                      <a:pt x="1958602" y="1503889"/>
                      <a:pt x="1987116" y="1478300"/>
                      <a:pt x="2006856" y="1443205"/>
                    </a:cubicBezTo>
                    <a:cubicBezTo>
                      <a:pt x="2036833" y="1406649"/>
                      <a:pt x="2041950" y="1362781"/>
                      <a:pt x="2042682" y="1317451"/>
                    </a:cubicBezTo>
                    <a:cubicBezTo>
                      <a:pt x="2034639" y="1276508"/>
                      <a:pt x="2017092" y="1240682"/>
                      <a:pt x="1995889" y="1206319"/>
                    </a:cubicBezTo>
                    <a:close/>
                  </a:path>
                </a:pathLst>
              </a:custGeom>
              <a:solidFill>
                <a:schemeClr val="tx1"/>
              </a:solidFill>
              <a:ln w="7307" cap="flat">
                <a:no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D3152E92-7ED0-42FA-90D0-5A80C0D02482}"/>
                  </a:ext>
                </a:extLst>
              </p:cNvPr>
              <p:cNvSpPr/>
              <p:nvPr/>
            </p:nvSpPr>
            <p:spPr>
              <a:xfrm>
                <a:off x="3012261" y="1361215"/>
                <a:ext cx="255896" cy="226650"/>
              </a:xfrm>
              <a:custGeom>
                <a:avLst/>
                <a:gdLst>
                  <a:gd name="connsiteX0" fmla="*/ 173110 w 255895"/>
                  <a:gd name="connsiteY0" fmla="*/ 149 h 226650"/>
                  <a:gd name="connsiteX1" fmla="*/ 210397 w 255895"/>
                  <a:gd name="connsiteY1" fmla="*/ 19159 h 226650"/>
                  <a:gd name="connsiteX2" fmla="*/ 256459 w 255895"/>
                  <a:gd name="connsiteY2" fmla="*/ 96658 h 226650"/>
                  <a:gd name="connsiteX3" fmla="*/ 229407 w 255895"/>
                  <a:gd name="connsiteY3" fmla="*/ 157342 h 226650"/>
                  <a:gd name="connsiteX4" fmla="*/ 109501 w 255895"/>
                  <a:gd name="connsiteY4" fmla="*/ 226068 h 226650"/>
                  <a:gd name="connsiteX5" fmla="*/ 78063 w 255895"/>
                  <a:gd name="connsiteY5" fmla="*/ 231186 h 226650"/>
                  <a:gd name="connsiteX6" fmla="*/ 563 w 255895"/>
                  <a:gd name="connsiteY6" fmla="*/ 114206 h 226650"/>
                  <a:gd name="connsiteX7" fmla="*/ 18841 w 255895"/>
                  <a:gd name="connsiteY7" fmla="*/ 79842 h 226650"/>
                  <a:gd name="connsiteX8" fmla="*/ 151907 w 255895"/>
                  <a:gd name="connsiteY8" fmla="*/ 4536 h 226650"/>
                  <a:gd name="connsiteX9" fmla="*/ 173110 w 255895"/>
                  <a:gd name="connsiteY9" fmla="*/ 149 h 22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895" h="226650">
                    <a:moveTo>
                      <a:pt x="173110" y="149"/>
                    </a:moveTo>
                    <a:cubicBezTo>
                      <a:pt x="189926" y="-1313"/>
                      <a:pt x="200893" y="8192"/>
                      <a:pt x="210397" y="19159"/>
                    </a:cubicBezTo>
                    <a:cubicBezTo>
                      <a:pt x="230138" y="42555"/>
                      <a:pt x="245492" y="68875"/>
                      <a:pt x="256459" y="96658"/>
                    </a:cubicBezTo>
                    <a:cubicBezTo>
                      <a:pt x="267425" y="124441"/>
                      <a:pt x="249878" y="144182"/>
                      <a:pt x="229407" y="157342"/>
                    </a:cubicBezTo>
                    <a:cubicBezTo>
                      <a:pt x="190657" y="182201"/>
                      <a:pt x="149713" y="203403"/>
                      <a:pt x="109501" y="226068"/>
                    </a:cubicBezTo>
                    <a:cubicBezTo>
                      <a:pt x="99997" y="231186"/>
                      <a:pt x="90492" y="234111"/>
                      <a:pt x="78063" y="231186"/>
                    </a:cubicBezTo>
                    <a:cubicBezTo>
                      <a:pt x="46624" y="222413"/>
                      <a:pt x="-6017" y="146375"/>
                      <a:pt x="563" y="114206"/>
                    </a:cubicBezTo>
                    <a:cubicBezTo>
                      <a:pt x="2756" y="101776"/>
                      <a:pt x="6412" y="87154"/>
                      <a:pt x="18841" y="79842"/>
                    </a:cubicBezTo>
                    <a:cubicBezTo>
                      <a:pt x="62709" y="54253"/>
                      <a:pt x="107308" y="29394"/>
                      <a:pt x="151907" y="4536"/>
                    </a:cubicBezTo>
                    <a:cubicBezTo>
                      <a:pt x="158487" y="880"/>
                      <a:pt x="166530" y="1611"/>
                      <a:pt x="173110" y="149"/>
                    </a:cubicBezTo>
                    <a:close/>
                  </a:path>
                </a:pathLst>
              </a:custGeom>
              <a:solidFill>
                <a:schemeClr val="bg1"/>
              </a:solidFill>
              <a:ln w="7307" cap="flat">
                <a:no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54F59CBD-27D4-481A-B9DB-F9E09A026704}"/>
                  </a:ext>
                </a:extLst>
              </p:cNvPr>
              <p:cNvSpPr/>
              <p:nvPr/>
            </p:nvSpPr>
            <p:spPr>
              <a:xfrm>
                <a:off x="1416767" y="4295465"/>
                <a:ext cx="2120277" cy="2558955"/>
              </a:xfrm>
              <a:custGeom>
                <a:avLst/>
                <a:gdLst>
                  <a:gd name="connsiteX0" fmla="*/ 2099075 w 2120277"/>
                  <a:gd name="connsiteY0" fmla="*/ 1937418 h 2558955"/>
                  <a:gd name="connsiteX1" fmla="*/ 2107117 w 2120277"/>
                  <a:gd name="connsiteY1" fmla="*/ 1856263 h 2558955"/>
                  <a:gd name="connsiteX2" fmla="*/ 2121009 w 2120277"/>
                  <a:gd name="connsiteY2" fmla="*/ 1846758 h 2558955"/>
                  <a:gd name="connsiteX3" fmla="*/ 2106386 w 2120277"/>
                  <a:gd name="connsiteY3" fmla="*/ 1806546 h 2558955"/>
                  <a:gd name="connsiteX4" fmla="*/ 2105655 w 2120277"/>
                  <a:gd name="connsiteY4" fmla="*/ 994992 h 2558955"/>
                  <a:gd name="connsiteX5" fmla="*/ 2075678 w 2120277"/>
                  <a:gd name="connsiteY5" fmla="*/ 516101 h 2558955"/>
                  <a:gd name="connsiteX6" fmla="*/ 2063249 w 2120277"/>
                  <a:gd name="connsiteY6" fmla="*/ 464922 h 2558955"/>
                  <a:gd name="connsiteX7" fmla="*/ 2012070 w 2120277"/>
                  <a:gd name="connsiteY7" fmla="*/ 354522 h 2558955"/>
                  <a:gd name="connsiteX8" fmla="*/ 1964547 w 2120277"/>
                  <a:gd name="connsiteY8" fmla="*/ 306267 h 2558955"/>
                  <a:gd name="connsiteX9" fmla="*/ 1850490 w 2120277"/>
                  <a:gd name="connsiteY9" fmla="*/ 185631 h 2558955"/>
                  <a:gd name="connsiteX10" fmla="*/ 1850490 w 2120277"/>
                  <a:gd name="connsiteY10" fmla="*/ 185631 h 2558955"/>
                  <a:gd name="connsiteX11" fmla="*/ 1850490 w 2120277"/>
                  <a:gd name="connsiteY11" fmla="*/ 185631 h 2558955"/>
                  <a:gd name="connsiteX12" fmla="*/ 1457142 w 2120277"/>
                  <a:gd name="connsiteY12" fmla="*/ 13084 h 2558955"/>
                  <a:gd name="connsiteX13" fmla="*/ 697498 w 2120277"/>
                  <a:gd name="connsiteY13" fmla="*/ 9428 h 2558955"/>
                  <a:gd name="connsiteX14" fmla="*/ 47523 w 2120277"/>
                  <a:gd name="connsiteY14" fmla="*/ 480276 h 2558955"/>
                  <a:gd name="connsiteX15" fmla="*/ 0 w 2120277"/>
                  <a:gd name="connsiteY15" fmla="*/ 662327 h 2558955"/>
                  <a:gd name="connsiteX16" fmla="*/ 0 w 2120277"/>
                  <a:gd name="connsiteY16" fmla="*/ 1927182 h 2558955"/>
                  <a:gd name="connsiteX17" fmla="*/ 18278 w 2120277"/>
                  <a:gd name="connsiteY17" fmla="*/ 2030272 h 2558955"/>
                  <a:gd name="connsiteX18" fmla="*/ 200330 w 2120277"/>
                  <a:gd name="connsiteY18" fmla="*/ 2346851 h 2558955"/>
                  <a:gd name="connsiteX19" fmla="*/ 300494 w 2120277"/>
                  <a:gd name="connsiteY19" fmla="*/ 2422889 h 2558955"/>
                  <a:gd name="connsiteX20" fmla="*/ 362641 w 2120277"/>
                  <a:gd name="connsiteY20" fmla="*/ 2472606 h 2558955"/>
                  <a:gd name="connsiteX21" fmla="*/ 658748 w 2120277"/>
                  <a:gd name="connsiteY21" fmla="*/ 2563266 h 2558955"/>
                  <a:gd name="connsiteX22" fmla="*/ 1448369 w 2120277"/>
                  <a:gd name="connsiteY22" fmla="*/ 2563266 h 2558955"/>
                  <a:gd name="connsiteX23" fmla="*/ 1457873 w 2120277"/>
                  <a:gd name="connsiteY23" fmla="*/ 2558148 h 2558955"/>
                  <a:gd name="connsiteX24" fmla="*/ 2093225 w 2120277"/>
                  <a:gd name="connsiteY24" fmla="*/ 1974706 h 2558955"/>
                  <a:gd name="connsiteX25" fmla="*/ 2113697 w 2120277"/>
                  <a:gd name="connsiteY25" fmla="*/ 1955697 h 2558955"/>
                  <a:gd name="connsiteX26" fmla="*/ 2099075 w 2120277"/>
                  <a:gd name="connsiteY26" fmla="*/ 1937418 h 2558955"/>
                  <a:gd name="connsiteX27" fmla="*/ 516178 w 2120277"/>
                  <a:gd name="connsiteY27" fmla="*/ 1979824 h 2558955"/>
                  <a:gd name="connsiteX28" fmla="*/ 336320 w 2120277"/>
                  <a:gd name="connsiteY28" fmla="*/ 1802890 h 2558955"/>
                  <a:gd name="connsiteX29" fmla="*/ 516178 w 2120277"/>
                  <a:gd name="connsiteY29" fmla="*/ 1622302 h 2558955"/>
                  <a:gd name="connsiteX30" fmla="*/ 694574 w 2120277"/>
                  <a:gd name="connsiteY30" fmla="*/ 1801428 h 2558955"/>
                  <a:gd name="connsiteX31" fmla="*/ 516178 w 2120277"/>
                  <a:gd name="connsiteY31" fmla="*/ 1979824 h 2558955"/>
                  <a:gd name="connsiteX32" fmla="*/ 1332850 w 2120277"/>
                  <a:gd name="connsiteY32" fmla="*/ 2199163 h 2558955"/>
                  <a:gd name="connsiteX33" fmla="*/ 1299949 w 2120277"/>
                  <a:gd name="connsiteY33" fmla="*/ 2199894 h 2558955"/>
                  <a:gd name="connsiteX34" fmla="*/ 715776 w 2120277"/>
                  <a:gd name="connsiteY34" fmla="*/ 2200625 h 2558955"/>
                  <a:gd name="connsiteX35" fmla="*/ 715776 w 2120277"/>
                  <a:gd name="connsiteY35" fmla="*/ 2145791 h 2558955"/>
                  <a:gd name="connsiteX36" fmla="*/ 1285327 w 2120277"/>
                  <a:gd name="connsiteY36" fmla="*/ 2146522 h 2558955"/>
                  <a:gd name="connsiteX37" fmla="*/ 1332850 w 2120277"/>
                  <a:gd name="connsiteY37" fmla="*/ 2147253 h 2558955"/>
                  <a:gd name="connsiteX38" fmla="*/ 1355515 w 2120277"/>
                  <a:gd name="connsiteY38" fmla="*/ 2175036 h 2558955"/>
                  <a:gd name="connsiteX39" fmla="*/ 1332850 w 2120277"/>
                  <a:gd name="connsiteY39" fmla="*/ 2199163 h 2558955"/>
                  <a:gd name="connsiteX40" fmla="*/ 1655279 w 2120277"/>
                  <a:gd name="connsiteY40" fmla="*/ 1897937 h 2558955"/>
                  <a:gd name="connsiteX41" fmla="*/ 1637731 w 2120277"/>
                  <a:gd name="connsiteY41" fmla="*/ 1935225 h 2558955"/>
                  <a:gd name="connsiteX42" fmla="*/ 1634807 w 2120277"/>
                  <a:gd name="connsiteY42" fmla="*/ 1935225 h 2558955"/>
                  <a:gd name="connsiteX43" fmla="*/ 1585090 w 2120277"/>
                  <a:gd name="connsiteY43" fmla="*/ 1960083 h 2558955"/>
                  <a:gd name="connsiteX44" fmla="*/ 1551458 w 2120277"/>
                  <a:gd name="connsiteY44" fmla="*/ 1960083 h 2558955"/>
                  <a:gd name="connsiteX45" fmla="*/ 1443251 w 2120277"/>
                  <a:gd name="connsiteY45" fmla="*/ 1937418 h 2558955"/>
                  <a:gd name="connsiteX46" fmla="*/ 1378180 w 2120277"/>
                  <a:gd name="connsiteY46" fmla="*/ 1739282 h 2558955"/>
                  <a:gd name="connsiteX47" fmla="*/ 1563156 w 2120277"/>
                  <a:gd name="connsiteY47" fmla="*/ 1645697 h 2558955"/>
                  <a:gd name="connsiteX48" fmla="*/ 1655279 w 2120277"/>
                  <a:gd name="connsiteY48" fmla="*/ 1897937 h 2558955"/>
                  <a:gd name="connsiteX49" fmla="*/ 1786882 w 2120277"/>
                  <a:gd name="connsiteY49" fmla="*/ 1405887 h 2558955"/>
                  <a:gd name="connsiteX50" fmla="*/ 1027238 w 2120277"/>
                  <a:gd name="connsiteY50" fmla="*/ 1405156 h 2558955"/>
                  <a:gd name="connsiteX51" fmla="*/ 278561 w 2120277"/>
                  <a:gd name="connsiteY51" fmla="*/ 1405887 h 2558955"/>
                  <a:gd name="connsiteX52" fmla="*/ 239811 w 2120277"/>
                  <a:gd name="connsiteY52" fmla="*/ 1365675 h 2558955"/>
                  <a:gd name="connsiteX53" fmla="*/ 239811 w 2120277"/>
                  <a:gd name="connsiteY53" fmla="*/ 668177 h 2558955"/>
                  <a:gd name="connsiteX54" fmla="*/ 274905 w 2120277"/>
                  <a:gd name="connsiteY54" fmla="*/ 632351 h 2558955"/>
                  <a:gd name="connsiteX55" fmla="*/ 1786882 w 2120277"/>
                  <a:gd name="connsiteY55" fmla="*/ 632351 h 2558955"/>
                  <a:gd name="connsiteX56" fmla="*/ 1821976 w 2120277"/>
                  <a:gd name="connsiteY56" fmla="*/ 668908 h 2558955"/>
                  <a:gd name="connsiteX57" fmla="*/ 1821976 w 2120277"/>
                  <a:gd name="connsiteY57" fmla="*/ 1370062 h 2558955"/>
                  <a:gd name="connsiteX58" fmla="*/ 1786882 w 2120277"/>
                  <a:gd name="connsiteY58" fmla="*/ 1405887 h 255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120277" h="2558955">
                    <a:moveTo>
                      <a:pt x="2099075" y="1937418"/>
                    </a:moveTo>
                    <a:cubicBezTo>
                      <a:pt x="2106386" y="1910367"/>
                      <a:pt x="2104192" y="1883315"/>
                      <a:pt x="2107117" y="1856263"/>
                    </a:cubicBezTo>
                    <a:cubicBezTo>
                      <a:pt x="2107848" y="1852608"/>
                      <a:pt x="2115891" y="1850414"/>
                      <a:pt x="2121009" y="1846758"/>
                    </a:cubicBezTo>
                    <a:cubicBezTo>
                      <a:pt x="2101999" y="1838716"/>
                      <a:pt x="2106386" y="1821169"/>
                      <a:pt x="2106386" y="1806546"/>
                    </a:cubicBezTo>
                    <a:cubicBezTo>
                      <a:pt x="2106386" y="1536028"/>
                      <a:pt x="2107117" y="1265510"/>
                      <a:pt x="2105655" y="994992"/>
                    </a:cubicBezTo>
                    <a:cubicBezTo>
                      <a:pt x="2104924" y="834874"/>
                      <a:pt x="2119546" y="673294"/>
                      <a:pt x="2075678" y="516101"/>
                    </a:cubicBezTo>
                    <a:cubicBezTo>
                      <a:pt x="2080796" y="497092"/>
                      <a:pt x="2069098" y="481739"/>
                      <a:pt x="2063249" y="464922"/>
                    </a:cubicBezTo>
                    <a:cubicBezTo>
                      <a:pt x="2049358" y="426904"/>
                      <a:pt x="2028155" y="391809"/>
                      <a:pt x="2012070" y="354522"/>
                    </a:cubicBezTo>
                    <a:cubicBezTo>
                      <a:pt x="1992330" y="342093"/>
                      <a:pt x="1977707" y="325277"/>
                      <a:pt x="1964547" y="306267"/>
                    </a:cubicBezTo>
                    <a:cubicBezTo>
                      <a:pt x="1931646" y="261668"/>
                      <a:pt x="1896551" y="218532"/>
                      <a:pt x="1850490" y="185631"/>
                    </a:cubicBezTo>
                    <a:cubicBezTo>
                      <a:pt x="1850490" y="185631"/>
                      <a:pt x="1850490" y="185631"/>
                      <a:pt x="1850490" y="185631"/>
                    </a:cubicBezTo>
                    <a:cubicBezTo>
                      <a:pt x="1850490" y="185631"/>
                      <a:pt x="1850490" y="185631"/>
                      <a:pt x="1850490" y="185631"/>
                    </a:cubicBezTo>
                    <a:cubicBezTo>
                      <a:pt x="1738627" y="84004"/>
                      <a:pt x="1606293" y="23320"/>
                      <a:pt x="1457142" y="13084"/>
                    </a:cubicBezTo>
                    <a:cubicBezTo>
                      <a:pt x="1204171" y="-4463"/>
                      <a:pt x="950469" y="-3001"/>
                      <a:pt x="697498" y="9428"/>
                    </a:cubicBezTo>
                    <a:cubicBezTo>
                      <a:pt x="385306" y="25513"/>
                      <a:pt x="168891" y="192211"/>
                      <a:pt x="47523" y="480276"/>
                    </a:cubicBezTo>
                    <a:cubicBezTo>
                      <a:pt x="22665" y="538767"/>
                      <a:pt x="15354" y="601644"/>
                      <a:pt x="0" y="662327"/>
                    </a:cubicBezTo>
                    <a:cubicBezTo>
                      <a:pt x="0" y="1084190"/>
                      <a:pt x="0" y="1505321"/>
                      <a:pt x="0" y="1927182"/>
                    </a:cubicBezTo>
                    <a:cubicBezTo>
                      <a:pt x="9505" y="1960815"/>
                      <a:pt x="8042" y="1996640"/>
                      <a:pt x="18278" y="2030272"/>
                    </a:cubicBezTo>
                    <a:cubicBezTo>
                      <a:pt x="52641" y="2150909"/>
                      <a:pt x="114787" y="2256191"/>
                      <a:pt x="200330" y="2346851"/>
                    </a:cubicBezTo>
                    <a:cubicBezTo>
                      <a:pt x="228844" y="2377559"/>
                      <a:pt x="257358" y="2410460"/>
                      <a:pt x="300494" y="2422889"/>
                    </a:cubicBezTo>
                    <a:cubicBezTo>
                      <a:pt x="310730" y="2451403"/>
                      <a:pt x="339976" y="2459446"/>
                      <a:pt x="362641" y="2472606"/>
                    </a:cubicBezTo>
                    <a:cubicBezTo>
                      <a:pt x="454032" y="2525978"/>
                      <a:pt x="552003" y="2559610"/>
                      <a:pt x="658748" y="2563266"/>
                    </a:cubicBezTo>
                    <a:cubicBezTo>
                      <a:pt x="921955" y="2563266"/>
                      <a:pt x="1185162" y="2563266"/>
                      <a:pt x="1448369" y="2563266"/>
                    </a:cubicBezTo>
                    <a:cubicBezTo>
                      <a:pt x="1451293" y="2561804"/>
                      <a:pt x="1454218" y="2558879"/>
                      <a:pt x="1457873" y="2558148"/>
                    </a:cubicBezTo>
                    <a:cubicBezTo>
                      <a:pt x="1797849" y="2503313"/>
                      <a:pt x="2009877" y="2308833"/>
                      <a:pt x="2093225" y="1974706"/>
                    </a:cubicBezTo>
                    <a:cubicBezTo>
                      <a:pt x="2096150" y="1963008"/>
                      <a:pt x="2099075" y="1953503"/>
                      <a:pt x="2113697" y="1955697"/>
                    </a:cubicBezTo>
                    <a:cubicBezTo>
                      <a:pt x="2109310" y="1949848"/>
                      <a:pt x="2096881" y="1947654"/>
                      <a:pt x="2099075" y="1937418"/>
                    </a:cubicBezTo>
                    <a:close/>
                    <a:moveTo>
                      <a:pt x="516178" y="1979824"/>
                    </a:moveTo>
                    <a:cubicBezTo>
                      <a:pt x="416744" y="1979824"/>
                      <a:pt x="337051" y="1901593"/>
                      <a:pt x="336320" y="1802890"/>
                    </a:cubicBezTo>
                    <a:cubicBezTo>
                      <a:pt x="335589" y="1701994"/>
                      <a:pt x="416013" y="1621570"/>
                      <a:pt x="516178" y="1622302"/>
                    </a:cubicBezTo>
                    <a:cubicBezTo>
                      <a:pt x="614880" y="1623033"/>
                      <a:pt x="694574" y="1702726"/>
                      <a:pt x="694574" y="1801428"/>
                    </a:cubicBezTo>
                    <a:cubicBezTo>
                      <a:pt x="694574" y="1900131"/>
                      <a:pt x="614880" y="1979824"/>
                      <a:pt x="516178" y="1979824"/>
                    </a:cubicBezTo>
                    <a:close/>
                    <a:moveTo>
                      <a:pt x="1332850" y="2199163"/>
                    </a:moveTo>
                    <a:cubicBezTo>
                      <a:pt x="1321883" y="2199894"/>
                      <a:pt x="1310916" y="2199894"/>
                      <a:pt x="1299949" y="2199894"/>
                    </a:cubicBezTo>
                    <a:cubicBezTo>
                      <a:pt x="1105469" y="2199894"/>
                      <a:pt x="910988" y="2200625"/>
                      <a:pt x="715776" y="2200625"/>
                    </a:cubicBezTo>
                    <a:cubicBezTo>
                      <a:pt x="686531" y="2177960"/>
                      <a:pt x="686531" y="2169918"/>
                      <a:pt x="715776" y="2145791"/>
                    </a:cubicBezTo>
                    <a:cubicBezTo>
                      <a:pt x="905870" y="2145791"/>
                      <a:pt x="1095233" y="2146522"/>
                      <a:pt x="1285327" y="2146522"/>
                    </a:cubicBezTo>
                    <a:cubicBezTo>
                      <a:pt x="1301412" y="2146522"/>
                      <a:pt x="1316765" y="2145791"/>
                      <a:pt x="1332850" y="2147253"/>
                    </a:cubicBezTo>
                    <a:cubicBezTo>
                      <a:pt x="1348935" y="2148715"/>
                      <a:pt x="1356246" y="2160413"/>
                      <a:pt x="1355515" y="2175036"/>
                    </a:cubicBezTo>
                    <a:cubicBezTo>
                      <a:pt x="1354784" y="2188196"/>
                      <a:pt x="1347473" y="2198432"/>
                      <a:pt x="1332850" y="2199163"/>
                    </a:cubicBezTo>
                    <a:close/>
                    <a:moveTo>
                      <a:pt x="1655279" y="1897937"/>
                    </a:moveTo>
                    <a:cubicBezTo>
                      <a:pt x="1647967" y="1908904"/>
                      <a:pt x="1631882" y="1918409"/>
                      <a:pt x="1637731" y="1935225"/>
                    </a:cubicBezTo>
                    <a:cubicBezTo>
                      <a:pt x="1637000" y="1935225"/>
                      <a:pt x="1635538" y="1935225"/>
                      <a:pt x="1634807" y="1935225"/>
                    </a:cubicBezTo>
                    <a:cubicBezTo>
                      <a:pt x="1612142" y="1932300"/>
                      <a:pt x="1596788" y="1943267"/>
                      <a:pt x="1585090" y="1960083"/>
                    </a:cubicBezTo>
                    <a:cubicBezTo>
                      <a:pt x="1574123" y="1955697"/>
                      <a:pt x="1563156" y="1957890"/>
                      <a:pt x="1551458" y="1960083"/>
                    </a:cubicBezTo>
                    <a:cubicBezTo>
                      <a:pt x="1511977" y="1967395"/>
                      <a:pt x="1476152" y="1956428"/>
                      <a:pt x="1443251" y="1937418"/>
                    </a:cubicBezTo>
                    <a:cubicBezTo>
                      <a:pt x="1377449" y="1899400"/>
                      <a:pt x="1348935" y="1810933"/>
                      <a:pt x="1378180" y="1739282"/>
                    </a:cubicBezTo>
                    <a:cubicBezTo>
                      <a:pt x="1407425" y="1667631"/>
                      <a:pt x="1489312" y="1626688"/>
                      <a:pt x="1563156" y="1645697"/>
                    </a:cubicBezTo>
                    <a:cubicBezTo>
                      <a:pt x="1677944" y="1675674"/>
                      <a:pt x="1721811" y="1796310"/>
                      <a:pt x="1655279" y="1897937"/>
                    </a:cubicBezTo>
                    <a:close/>
                    <a:moveTo>
                      <a:pt x="1786882" y="1405887"/>
                    </a:moveTo>
                    <a:cubicBezTo>
                      <a:pt x="1533911" y="1404424"/>
                      <a:pt x="1280209" y="1405156"/>
                      <a:pt x="1027238" y="1405156"/>
                    </a:cubicBezTo>
                    <a:cubicBezTo>
                      <a:pt x="777922" y="1405156"/>
                      <a:pt x="527876" y="1404424"/>
                      <a:pt x="278561" y="1405887"/>
                    </a:cubicBezTo>
                    <a:cubicBezTo>
                      <a:pt x="244929" y="1405887"/>
                      <a:pt x="239811" y="1396382"/>
                      <a:pt x="239811" y="1365675"/>
                    </a:cubicBezTo>
                    <a:cubicBezTo>
                      <a:pt x="241273" y="1133175"/>
                      <a:pt x="241273" y="900676"/>
                      <a:pt x="239811" y="668177"/>
                    </a:cubicBezTo>
                    <a:cubicBezTo>
                      <a:pt x="239811" y="639663"/>
                      <a:pt x="246391" y="632351"/>
                      <a:pt x="274905" y="632351"/>
                    </a:cubicBezTo>
                    <a:cubicBezTo>
                      <a:pt x="778654" y="633082"/>
                      <a:pt x="1283133" y="633082"/>
                      <a:pt x="1786882" y="632351"/>
                    </a:cubicBezTo>
                    <a:cubicBezTo>
                      <a:pt x="1816858" y="632351"/>
                      <a:pt x="1821976" y="641125"/>
                      <a:pt x="1821976" y="668908"/>
                    </a:cubicBezTo>
                    <a:cubicBezTo>
                      <a:pt x="1821245" y="902869"/>
                      <a:pt x="1820514" y="1136831"/>
                      <a:pt x="1821976" y="1370062"/>
                    </a:cubicBezTo>
                    <a:cubicBezTo>
                      <a:pt x="1821976" y="1398576"/>
                      <a:pt x="1815396" y="1406618"/>
                      <a:pt x="1786882" y="1405887"/>
                    </a:cubicBezTo>
                    <a:close/>
                  </a:path>
                </a:pathLst>
              </a:custGeom>
              <a:solidFill>
                <a:schemeClr val="tx1"/>
              </a:solidFill>
              <a:ln w="7307" cap="flat">
                <a:no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D427BD58-0550-4223-A224-438174435FFC}"/>
                  </a:ext>
                </a:extLst>
              </p:cNvPr>
              <p:cNvSpPr/>
              <p:nvPr/>
            </p:nvSpPr>
            <p:spPr>
              <a:xfrm>
                <a:off x="1812247" y="5067462"/>
                <a:ext cx="723819" cy="95047"/>
              </a:xfrm>
              <a:custGeom>
                <a:avLst/>
                <a:gdLst>
                  <a:gd name="connsiteX0" fmla="*/ 662465 w 723818"/>
                  <a:gd name="connsiteY0" fmla="*/ 0 h 95046"/>
                  <a:gd name="connsiteX1" fmla="*/ 363433 w 723818"/>
                  <a:gd name="connsiteY1" fmla="*/ 0 h 95046"/>
                  <a:gd name="connsiteX2" fmla="*/ 64401 w 723818"/>
                  <a:gd name="connsiteY2" fmla="*/ 0 h 95046"/>
                  <a:gd name="connsiteX3" fmla="*/ 61 w 723818"/>
                  <a:gd name="connsiteY3" fmla="*/ 48986 h 95046"/>
                  <a:gd name="connsiteX4" fmla="*/ 62207 w 723818"/>
                  <a:gd name="connsiteY4" fmla="*/ 101627 h 95046"/>
                  <a:gd name="connsiteX5" fmla="*/ 664658 w 723818"/>
                  <a:gd name="connsiteY5" fmla="*/ 101627 h 95046"/>
                  <a:gd name="connsiteX6" fmla="*/ 726073 w 723818"/>
                  <a:gd name="connsiteY6" fmla="*/ 49717 h 95046"/>
                  <a:gd name="connsiteX7" fmla="*/ 662465 w 723818"/>
                  <a:gd name="connsiteY7" fmla="*/ 0 h 9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818" h="95046">
                    <a:moveTo>
                      <a:pt x="662465" y="0"/>
                    </a:moveTo>
                    <a:cubicBezTo>
                      <a:pt x="563031" y="0"/>
                      <a:pt x="462867" y="0"/>
                      <a:pt x="363433" y="0"/>
                    </a:cubicBezTo>
                    <a:cubicBezTo>
                      <a:pt x="263999" y="0"/>
                      <a:pt x="163834" y="0"/>
                      <a:pt x="64401" y="0"/>
                    </a:cubicBezTo>
                    <a:cubicBezTo>
                      <a:pt x="22726" y="0"/>
                      <a:pt x="1523" y="16816"/>
                      <a:pt x="61" y="48986"/>
                    </a:cubicBezTo>
                    <a:cubicBezTo>
                      <a:pt x="-1401" y="78962"/>
                      <a:pt x="23457" y="101627"/>
                      <a:pt x="62207" y="101627"/>
                    </a:cubicBezTo>
                    <a:cubicBezTo>
                      <a:pt x="263268" y="102358"/>
                      <a:pt x="463598" y="102358"/>
                      <a:pt x="664658" y="101627"/>
                    </a:cubicBezTo>
                    <a:cubicBezTo>
                      <a:pt x="706333" y="101627"/>
                      <a:pt x="726073" y="81887"/>
                      <a:pt x="726073" y="49717"/>
                    </a:cubicBezTo>
                    <a:cubicBezTo>
                      <a:pt x="724611" y="16085"/>
                      <a:pt x="705602" y="0"/>
                      <a:pt x="662465" y="0"/>
                    </a:cubicBezTo>
                    <a:close/>
                  </a:path>
                </a:pathLst>
              </a:custGeom>
              <a:solidFill>
                <a:srgbClr val="030303"/>
              </a:solidFill>
              <a:ln w="7307" cap="flat">
                <a:no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DE842E7F-ED65-4EF2-8644-3EDB9EEFDD17}"/>
                  </a:ext>
                </a:extLst>
              </p:cNvPr>
              <p:cNvSpPr/>
              <p:nvPr/>
            </p:nvSpPr>
            <p:spPr>
              <a:xfrm>
                <a:off x="1934389" y="5315722"/>
                <a:ext cx="519102" cy="109670"/>
              </a:xfrm>
              <a:custGeom>
                <a:avLst/>
                <a:gdLst>
                  <a:gd name="connsiteX0" fmla="*/ 457705 w 519102"/>
                  <a:gd name="connsiteY0" fmla="*/ 325 h 109669"/>
                  <a:gd name="connsiteX1" fmla="*/ 261031 w 519102"/>
                  <a:gd name="connsiteY1" fmla="*/ 325 h 109669"/>
                  <a:gd name="connsiteX2" fmla="*/ 60701 w 519102"/>
                  <a:gd name="connsiteY2" fmla="*/ 325 h 109669"/>
                  <a:gd name="connsiteX3" fmla="*/ 18 w 519102"/>
                  <a:gd name="connsiteY3" fmla="*/ 52235 h 109669"/>
                  <a:gd name="connsiteX4" fmla="*/ 60701 w 519102"/>
                  <a:gd name="connsiteY4" fmla="*/ 109263 h 109669"/>
                  <a:gd name="connsiteX5" fmla="*/ 458436 w 519102"/>
                  <a:gd name="connsiteY5" fmla="*/ 109263 h 109669"/>
                  <a:gd name="connsiteX6" fmla="*/ 521313 w 519102"/>
                  <a:gd name="connsiteY6" fmla="*/ 53698 h 109669"/>
                  <a:gd name="connsiteX7" fmla="*/ 457705 w 519102"/>
                  <a:gd name="connsiteY7" fmla="*/ 325 h 10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102" h="109669">
                    <a:moveTo>
                      <a:pt x="457705" y="325"/>
                    </a:moveTo>
                    <a:cubicBezTo>
                      <a:pt x="391903" y="-406"/>
                      <a:pt x="326102" y="325"/>
                      <a:pt x="261031" y="325"/>
                    </a:cubicBezTo>
                    <a:cubicBezTo>
                      <a:pt x="194498" y="325"/>
                      <a:pt x="127234" y="-406"/>
                      <a:pt x="60701" y="325"/>
                    </a:cubicBezTo>
                    <a:cubicBezTo>
                      <a:pt x="20489" y="1056"/>
                      <a:pt x="749" y="18603"/>
                      <a:pt x="18" y="52235"/>
                    </a:cubicBezTo>
                    <a:cubicBezTo>
                      <a:pt x="-713" y="87330"/>
                      <a:pt x="21220" y="109263"/>
                      <a:pt x="60701" y="109263"/>
                    </a:cubicBezTo>
                    <a:cubicBezTo>
                      <a:pt x="193036" y="109994"/>
                      <a:pt x="326102" y="109994"/>
                      <a:pt x="458436" y="109263"/>
                    </a:cubicBezTo>
                    <a:cubicBezTo>
                      <a:pt x="498648" y="109263"/>
                      <a:pt x="521313" y="87330"/>
                      <a:pt x="521313" y="53698"/>
                    </a:cubicBezTo>
                    <a:cubicBezTo>
                      <a:pt x="521313" y="19335"/>
                      <a:pt x="500111" y="1056"/>
                      <a:pt x="457705" y="325"/>
                    </a:cubicBezTo>
                    <a:close/>
                  </a:path>
                </a:pathLst>
              </a:custGeom>
              <a:solidFill>
                <a:srgbClr val="030303"/>
              </a:solidFill>
              <a:ln w="7307" cap="flat">
                <a:noFill/>
                <a:prstDash val="solid"/>
                <a:miter/>
              </a:ln>
            </p:spPr>
            <p:txBody>
              <a:bodyPr rtlCol="0" anchor="ctr"/>
              <a:lstStyle/>
              <a:p>
                <a:endParaRPr lang="en-US"/>
              </a:p>
            </p:txBody>
          </p:sp>
          <p:sp>
            <p:nvSpPr>
              <p:cNvPr id="48" name="Freeform: Shape 47">
                <a:extLst>
                  <a:ext uri="{FF2B5EF4-FFF2-40B4-BE49-F238E27FC236}">
                    <a16:creationId xmlns="" xmlns:a16="http://schemas.microsoft.com/office/drawing/2014/main" id="{5AF75495-E441-45AF-A663-908E80050275}"/>
                  </a:ext>
                </a:extLst>
              </p:cNvPr>
              <p:cNvSpPr/>
              <p:nvPr/>
            </p:nvSpPr>
            <p:spPr>
              <a:xfrm>
                <a:off x="2680885" y="5005787"/>
                <a:ext cx="146226" cy="248584"/>
              </a:xfrm>
              <a:custGeom>
                <a:avLst/>
                <a:gdLst>
                  <a:gd name="connsiteX0" fmla="*/ 152812 w 146226"/>
                  <a:gd name="connsiteY0" fmla="*/ 240802 h 248584"/>
                  <a:gd name="connsiteX1" fmla="*/ 135265 w 146226"/>
                  <a:gd name="connsiteY1" fmla="*/ 224717 h 248584"/>
                  <a:gd name="connsiteX2" fmla="*/ 95053 w 146226"/>
                  <a:gd name="connsiteY2" fmla="*/ 180118 h 248584"/>
                  <a:gd name="connsiteX3" fmla="*/ 95784 w 146226"/>
                  <a:gd name="connsiteY3" fmla="*/ 114316 h 248584"/>
                  <a:gd name="connsiteX4" fmla="*/ 95784 w 146226"/>
                  <a:gd name="connsiteY4" fmla="*/ 55826 h 248584"/>
                  <a:gd name="connsiteX5" fmla="*/ 32907 w 146226"/>
                  <a:gd name="connsiteY5" fmla="*/ 6840 h 248584"/>
                  <a:gd name="connsiteX6" fmla="*/ 25595 w 146226"/>
                  <a:gd name="connsiteY6" fmla="*/ 9034 h 248584"/>
                  <a:gd name="connsiteX7" fmla="*/ 737 w 146226"/>
                  <a:gd name="connsiteY7" fmla="*/ 30968 h 248584"/>
                  <a:gd name="connsiteX8" fmla="*/ 32175 w 146226"/>
                  <a:gd name="connsiteY8" fmla="*/ 37548 h 248584"/>
                  <a:gd name="connsiteX9" fmla="*/ 61421 w 146226"/>
                  <a:gd name="connsiteY9" fmla="*/ 62406 h 248584"/>
                  <a:gd name="connsiteX10" fmla="*/ 61421 w 146226"/>
                  <a:gd name="connsiteY10" fmla="*/ 182311 h 248584"/>
                  <a:gd name="connsiteX11" fmla="*/ 24864 w 146226"/>
                  <a:gd name="connsiteY11" fmla="*/ 223255 h 248584"/>
                  <a:gd name="connsiteX12" fmla="*/ 6586 w 146226"/>
                  <a:gd name="connsiteY12" fmla="*/ 237878 h 248584"/>
                  <a:gd name="connsiteX13" fmla="*/ 25595 w 146226"/>
                  <a:gd name="connsiteY13" fmla="*/ 251769 h 248584"/>
                  <a:gd name="connsiteX14" fmla="*/ 135265 w 146226"/>
                  <a:gd name="connsiteY14" fmla="*/ 251769 h 248584"/>
                  <a:gd name="connsiteX15" fmla="*/ 152812 w 146226"/>
                  <a:gd name="connsiteY15" fmla="*/ 240802 h 24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226" h="248584">
                    <a:moveTo>
                      <a:pt x="152812" y="240802"/>
                    </a:moveTo>
                    <a:cubicBezTo>
                      <a:pt x="152812" y="227642"/>
                      <a:pt x="146963" y="221793"/>
                      <a:pt x="135265" y="224717"/>
                    </a:cubicBezTo>
                    <a:cubicBezTo>
                      <a:pt x="96515" y="232029"/>
                      <a:pt x="92128" y="211557"/>
                      <a:pt x="95053" y="180118"/>
                    </a:cubicBezTo>
                    <a:cubicBezTo>
                      <a:pt x="97246" y="158184"/>
                      <a:pt x="95784" y="136250"/>
                      <a:pt x="95784" y="114316"/>
                    </a:cubicBezTo>
                    <a:cubicBezTo>
                      <a:pt x="95784" y="94576"/>
                      <a:pt x="95784" y="75567"/>
                      <a:pt x="95784" y="55826"/>
                    </a:cubicBezTo>
                    <a:cubicBezTo>
                      <a:pt x="95784" y="-5589"/>
                      <a:pt x="94322" y="-6320"/>
                      <a:pt x="32907" y="6840"/>
                    </a:cubicBezTo>
                    <a:cubicBezTo>
                      <a:pt x="30713" y="7572"/>
                      <a:pt x="28520" y="8303"/>
                      <a:pt x="25595" y="9034"/>
                    </a:cubicBezTo>
                    <a:cubicBezTo>
                      <a:pt x="12435" y="11227"/>
                      <a:pt x="-3650" y="11227"/>
                      <a:pt x="737" y="30968"/>
                    </a:cubicBezTo>
                    <a:cubicBezTo>
                      <a:pt x="5855" y="53633"/>
                      <a:pt x="23402" y="40472"/>
                      <a:pt x="32175" y="37548"/>
                    </a:cubicBezTo>
                    <a:cubicBezTo>
                      <a:pt x="59227" y="28774"/>
                      <a:pt x="62883" y="39741"/>
                      <a:pt x="61421" y="62406"/>
                    </a:cubicBezTo>
                    <a:cubicBezTo>
                      <a:pt x="59958" y="102618"/>
                      <a:pt x="59958" y="142831"/>
                      <a:pt x="61421" y="182311"/>
                    </a:cubicBezTo>
                    <a:cubicBezTo>
                      <a:pt x="62883" y="210095"/>
                      <a:pt x="61421" y="231297"/>
                      <a:pt x="24864" y="223255"/>
                    </a:cubicBezTo>
                    <a:cubicBezTo>
                      <a:pt x="13897" y="221062"/>
                      <a:pt x="6586" y="223986"/>
                      <a:pt x="6586" y="237878"/>
                    </a:cubicBezTo>
                    <a:cubicBezTo>
                      <a:pt x="6586" y="253231"/>
                      <a:pt x="16091" y="251769"/>
                      <a:pt x="25595" y="251769"/>
                    </a:cubicBezTo>
                    <a:cubicBezTo>
                      <a:pt x="62152" y="251769"/>
                      <a:pt x="98708" y="251769"/>
                      <a:pt x="135265" y="251769"/>
                    </a:cubicBezTo>
                    <a:cubicBezTo>
                      <a:pt x="144038" y="253231"/>
                      <a:pt x="152812" y="253962"/>
                      <a:pt x="152812" y="240802"/>
                    </a:cubicBezTo>
                    <a:close/>
                  </a:path>
                </a:pathLst>
              </a:custGeom>
              <a:solidFill>
                <a:srgbClr val="030303"/>
              </a:solidFill>
              <a:ln w="7307" cap="flat">
                <a:noFill/>
                <a:prstDash val="solid"/>
                <a:miter/>
              </a:ln>
            </p:spPr>
            <p:txBody>
              <a:bodyPr rtlCol="0" anchor="ctr"/>
              <a:lstStyle/>
              <a:p>
                <a:endParaRPr lang="en-US"/>
              </a:p>
            </p:txBody>
          </p:sp>
          <p:sp>
            <p:nvSpPr>
              <p:cNvPr id="49" name="Freeform: Shape 48">
                <a:extLst>
                  <a:ext uri="{FF2B5EF4-FFF2-40B4-BE49-F238E27FC236}">
                    <a16:creationId xmlns="" xmlns:a16="http://schemas.microsoft.com/office/drawing/2014/main" id="{633D9C5D-904C-4E77-933A-549A988412AD}"/>
                  </a:ext>
                </a:extLst>
              </p:cNvPr>
              <p:cNvSpPr/>
              <p:nvPr/>
            </p:nvSpPr>
            <p:spPr>
              <a:xfrm>
                <a:off x="2859161" y="5006817"/>
                <a:ext cx="146226" cy="248584"/>
              </a:xfrm>
              <a:custGeom>
                <a:avLst/>
                <a:gdLst>
                  <a:gd name="connsiteX0" fmla="*/ 35951 w 146226"/>
                  <a:gd name="connsiteY0" fmla="*/ 36518 h 248584"/>
                  <a:gd name="connsiteX1" fmla="*/ 62272 w 146226"/>
                  <a:gd name="connsiteY1" fmla="*/ 58452 h 248584"/>
                  <a:gd name="connsiteX2" fmla="*/ 62272 w 146226"/>
                  <a:gd name="connsiteY2" fmla="*/ 179088 h 248584"/>
                  <a:gd name="connsiteX3" fmla="*/ 21329 w 146226"/>
                  <a:gd name="connsiteY3" fmla="*/ 223687 h 248584"/>
                  <a:gd name="connsiteX4" fmla="*/ 4513 w 146226"/>
                  <a:gd name="connsiteY4" fmla="*/ 240503 h 248584"/>
                  <a:gd name="connsiteX5" fmla="*/ 22060 w 146226"/>
                  <a:gd name="connsiteY5" fmla="*/ 252201 h 248584"/>
                  <a:gd name="connsiteX6" fmla="*/ 124418 w 146226"/>
                  <a:gd name="connsiteY6" fmla="*/ 252201 h 248584"/>
                  <a:gd name="connsiteX7" fmla="*/ 150739 w 146226"/>
                  <a:gd name="connsiteY7" fmla="*/ 239041 h 248584"/>
                  <a:gd name="connsiteX8" fmla="*/ 125149 w 146226"/>
                  <a:gd name="connsiteY8" fmla="*/ 224418 h 248584"/>
                  <a:gd name="connsiteX9" fmla="*/ 93710 w 146226"/>
                  <a:gd name="connsiteY9" fmla="*/ 192249 h 248584"/>
                  <a:gd name="connsiteX10" fmla="*/ 94442 w 146226"/>
                  <a:gd name="connsiteY10" fmla="*/ 115480 h 248584"/>
                  <a:gd name="connsiteX11" fmla="*/ 94442 w 146226"/>
                  <a:gd name="connsiteY11" fmla="*/ 53334 h 248584"/>
                  <a:gd name="connsiteX12" fmla="*/ 35951 w 146226"/>
                  <a:gd name="connsiteY12" fmla="*/ 5810 h 248584"/>
                  <a:gd name="connsiteX13" fmla="*/ 32295 w 146226"/>
                  <a:gd name="connsiteY13" fmla="*/ 6542 h 248584"/>
                  <a:gd name="connsiteX14" fmla="*/ 857 w 146226"/>
                  <a:gd name="connsiteY14" fmla="*/ 30669 h 248584"/>
                  <a:gd name="connsiteX15" fmla="*/ 35951 w 146226"/>
                  <a:gd name="connsiteY15" fmla="*/ 36518 h 24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226" h="248584">
                    <a:moveTo>
                      <a:pt x="35951" y="36518"/>
                    </a:moveTo>
                    <a:cubicBezTo>
                      <a:pt x="57885" y="31400"/>
                      <a:pt x="63003" y="36518"/>
                      <a:pt x="62272" y="58452"/>
                    </a:cubicBezTo>
                    <a:cubicBezTo>
                      <a:pt x="60810" y="98664"/>
                      <a:pt x="60078" y="138876"/>
                      <a:pt x="62272" y="179088"/>
                    </a:cubicBezTo>
                    <a:cubicBezTo>
                      <a:pt x="64465" y="211258"/>
                      <a:pt x="60078" y="230999"/>
                      <a:pt x="21329" y="223687"/>
                    </a:cubicBezTo>
                    <a:cubicBezTo>
                      <a:pt x="8899" y="221494"/>
                      <a:pt x="4513" y="228074"/>
                      <a:pt x="4513" y="240503"/>
                    </a:cubicBezTo>
                    <a:cubicBezTo>
                      <a:pt x="4513" y="254395"/>
                      <a:pt x="14017" y="252201"/>
                      <a:pt x="22060" y="252201"/>
                    </a:cubicBezTo>
                    <a:cubicBezTo>
                      <a:pt x="56423" y="252201"/>
                      <a:pt x="90055" y="252933"/>
                      <a:pt x="124418" y="252201"/>
                    </a:cubicBezTo>
                    <a:cubicBezTo>
                      <a:pt x="133923" y="252201"/>
                      <a:pt x="150739" y="260975"/>
                      <a:pt x="150739" y="239041"/>
                    </a:cubicBezTo>
                    <a:cubicBezTo>
                      <a:pt x="151470" y="217838"/>
                      <a:pt x="135385" y="222956"/>
                      <a:pt x="125149" y="224418"/>
                    </a:cubicBezTo>
                    <a:cubicBezTo>
                      <a:pt x="98828" y="228074"/>
                      <a:pt x="91517" y="217107"/>
                      <a:pt x="93710" y="192249"/>
                    </a:cubicBezTo>
                    <a:cubicBezTo>
                      <a:pt x="95904" y="166659"/>
                      <a:pt x="94442" y="141069"/>
                      <a:pt x="94442" y="115480"/>
                    </a:cubicBezTo>
                    <a:cubicBezTo>
                      <a:pt x="94442" y="95008"/>
                      <a:pt x="94442" y="73806"/>
                      <a:pt x="94442" y="53334"/>
                    </a:cubicBezTo>
                    <a:cubicBezTo>
                      <a:pt x="94442" y="-4425"/>
                      <a:pt x="92979" y="-5888"/>
                      <a:pt x="35951" y="5810"/>
                    </a:cubicBezTo>
                    <a:cubicBezTo>
                      <a:pt x="34489" y="5810"/>
                      <a:pt x="33758" y="6542"/>
                      <a:pt x="32295" y="6542"/>
                    </a:cubicBezTo>
                    <a:cubicBezTo>
                      <a:pt x="20597" y="13122"/>
                      <a:pt x="-4992" y="4348"/>
                      <a:pt x="857" y="30669"/>
                    </a:cubicBezTo>
                    <a:cubicBezTo>
                      <a:pt x="5975" y="54796"/>
                      <a:pt x="25715" y="38711"/>
                      <a:pt x="35951" y="36518"/>
                    </a:cubicBezTo>
                    <a:close/>
                  </a:path>
                </a:pathLst>
              </a:custGeom>
              <a:solidFill>
                <a:srgbClr val="030303"/>
              </a:solidFill>
              <a:ln w="7307" cap="flat">
                <a:noFill/>
                <a:prstDash val="solid"/>
                <a:miter/>
              </a:ln>
            </p:spPr>
            <p:txBody>
              <a:bodyPr rtlCol="0" anchor="ctr"/>
              <a:lstStyle/>
              <a:p>
                <a:endParaRPr lang="en-US"/>
              </a:p>
            </p:txBody>
          </p:sp>
          <p:sp>
            <p:nvSpPr>
              <p:cNvPr id="50" name="Freeform: Shape 49">
                <a:extLst>
                  <a:ext uri="{FF2B5EF4-FFF2-40B4-BE49-F238E27FC236}">
                    <a16:creationId xmlns="" xmlns:a16="http://schemas.microsoft.com/office/drawing/2014/main" id="{49CDE2D0-7302-4ACF-AC13-3CA1DF187066}"/>
                  </a:ext>
                </a:extLst>
              </p:cNvPr>
              <p:cNvSpPr/>
              <p:nvPr/>
            </p:nvSpPr>
            <p:spPr>
              <a:xfrm>
                <a:off x="2792384" y="5372049"/>
                <a:ext cx="168160" cy="255896"/>
              </a:xfrm>
              <a:custGeom>
                <a:avLst/>
                <a:gdLst>
                  <a:gd name="connsiteX0" fmla="*/ 131242 w 168159"/>
                  <a:gd name="connsiteY0" fmla="*/ 123124 h 255895"/>
                  <a:gd name="connsiteX1" fmla="*/ 150983 w 168159"/>
                  <a:gd name="connsiteY1" fmla="*/ 22228 h 255895"/>
                  <a:gd name="connsiteX2" fmla="*/ 20842 w 168159"/>
                  <a:gd name="connsiteY2" fmla="*/ 24422 h 255895"/>
                  <a:gd name="connsiteX3" fmla="*/ 42775 w 168159"/>
                  <a:gd name="connsiteY3" fmla="*/ 122393 h 255895"/>
                  <a:gd name="connsiteX4" fmla="*/ 4026 w 168159"/>
                  <a:gd name="connsiteY4" fmla="*/ 208666 h 255895"/>
                  <a:gd name="connsiteX5" fmla="*/ 89568 w 168159"/>
                  <a:gd name="connsiteY5" fmla="*/ 259846 h 255895"/>
                  <a:gd name="connsiteX6" fmla="*/ 166336 w 168159"/>
                  <a:gd name="connsiteY6" fmla="*/ 217440 h 255895"/>
                  <a:gd name="connsiteX7" fmla="*/ 131242 w 168159"/>
                  <a:gd name="connsiteY7" fmla="*/ 123124 h 255895"/>
                  <a:gd name="connsiteX8" fmla="*/ 41313 w 168159"/>
                  <a:gd name="connsiteY8" fmla="*/ 69021 h 255895"/>
                  <a:gd name="connsiteX9" fmla="*/ 88105 w 168159"/>
                  <a:gd name="connsiteY9" fmla="*/ 25884 h 255895"/>
                  <a:gd name="connsiteX10" fmla="*/ 132704 w 168159"/>
                  <a:gd name="connsiteY10" fmla="*/ 68289 h 255895"/>
                  <a:gd name="connsiteX11" fmla="*/ 87374 w 168159"/>
                  <a:gd name="connsiteY11" fmla="*/ 108502 h 255895"/>
                  <a:gd name="connsiteX12" fmla="*/ 41313 w 168159"/>
                  <a:gd name="connsiteY12" fmla="*/ 69021 h 255895"/>
                  <a:gd name="connsiteX13" fmla="*/ 87374 w 168159"/>
                  <a:gd name="connsiteY13" fmla="*/ 232063 h 255895"/>
                  <a:gd name="connsiteX14" fmla="*/ 35464 w 168159"/>
                  <a:gd name="connsiteY14" fmla="*/ 184539 h 255895"/>
                  <a:gd name="connsiteX15" fmla="*/ 86643 w 168159"/>
                  <a:gd name="connsiteY15" fmla="*/ 135553 h 255895"/>
                  <a:gd name="connsiteX16" fmla="*/ 138554 w 168159"/>
                  <a:gd name="connsiteY16" fmla="*/ 183808 h 255895"/>
                  <a:gd name="connsiteX17" fmla="*/ 87374 w 168159"/>
                  <a:gd name="connsiteY17" fmla="*/ 232063 h 25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59" h="255895">
                    <a:moveTo>
                      <a:pt x="131242" y="123124"/>
                    </a:moveTo>
                    <a:cubicBezTo>
                      <a:pt x="171454" y="88030"/>
                      <a:pt x="178766" y="50743"/>
                      <a:pt x="150983" y="22228"/>
                    </a:cubicBezTo>
                    <a:cubicBezTo>
                      <a:pt x="121737" y="-8479"/>
                      <a:pt x="48624" y="-7017"/>
                      <a:pt x="20842" y="24422"/>
                    </a:cubicBezTo>
                    <a:cubicBezTo>
                      <a:pt x="-4748" y="53667"/>
                      <a:pt x="3294" y="90223"/>
                      <a:pt x="42775" y="122393"/>
                    </a:cubicBezTo>
                    <a:cubicBezTo>
                      <a:pt x="4026" y="147252"/>
                      <a:pt x="-6941" y="171379"/>
                      <a:pt x="4026" y="208666"/>
                    </a:cubicBezTo>
                    <a:cubicBezTo>
                      <a:pt x="14261" y="244492"/>
                      <a:pt x="40582" y="260577"/>
                      <a:pt x="89568" y="259846"/>
                    </a:cubicBezTo>
                    <a:cubicBezTo>
                      <a:pt x="123200" y="259846"/>
                      <a:pt x="153907" y="251803"/>
                      <a:pt x="166336" y="217440"/>
                    </a:cubicBezTo>
                    <a:cubicBezTo>
                      <a:pt x="180959" y="176497"/>
                      <a:pt x="167799" y="145789"/>
                      <a:pt x="131242" y="123124"/>
                    </a:cubicBezTo>
                    <a:close/>
                    <a:moveTo>
                      <a:pt x="41313" y="69021"/>
                    </a:moveTo>
                    <a:cubicBezTo>
                      <a:pt x="40582" y="41969"/>
                      <a:pt x="58860" y="24422"/>
                      <a:pt x="88105" y="25884"/>
                    </a:cubicBezTo>
                    <a:cubicBezTo>
                      <a:pt x="114426" y="27346"/>
                      <a:pt x="132704" y="39044"/>
                      <a:pt x="132704" y="68289"/>
                    </a:cubicBezTo>
                    <a:cubicBezTo>
                      <a:pt x="132704" y="98266"/>
                      <a:pt x="114426" y="107771"/>
                      <a:pt x="87374" y="108502"/>
                    </a:cubicBezTo>
                    <a:cubicBezTo>
                      <a:pt x="61054" y="107771"/>
                      <a:pt x="42044" y="99728"/>
                      <a:pt x="41313" y="69021"/>
                    </a:cubicBezTo>
                    <a:close/>
                    <a:moveTo>
                      <a:pt x="87374" y="232063"/>
                    </a:moveTo>
                    <a:cubicBezTo>
                      <a:pt x="54474" y="232063"/>
                      <a:pt x="35464" y="214515"/>
                      <a:pt x="35464" y="184539"/>
                    </a:cubicBezTo>
                    <a:cubicBezTo>
                      <a:pt x="35464" y="154563"/>
                      <a:pt x="55205" y="135553"/>
                      <a:pt x="86643" y="135553"/>
                    </a:cubicBezTo>
                    <a:cubicBezTo>
                      <a:pt x="118082" y="135553"/>
                      <a:pt x="138554" y="153832"/>
                      <a:pt x="138554" y="183808"/>
                    </a:cubicBezTo>
                    <a:cubicBezTo>
                      <a:pt x="138554" y="214515"/>
                      <a:pt x="119544" y="232063"/>
                      <a:pt x="87374" y="232063"/>
                    </a:cubicBezTo>
                    <a:close/>
                  </a:path>
                </a:pathLst>
              </a:custGeom>
              <a:solidFill>
                <a:srgbClr val="030303"/>
              </a:solidFill>
              <a:ln w="7307" cap="flat">
                <a:noFill/>
                <a:prstDash val="solid"/>
                <a:miter/>
              </a:ln>
            </p:spPr>
            <p:txBody>
              <a:bodyPr rtlCol="0" anchor="ctr"/>
              <a:lstStyle/>
              <a:p>
                <a:endParaRPr lang="en-US"/>
              </a:p>
            </p:txBody>
          </p:sp>
          <p:sp>
            <p:nvSpPr>
              <p:cNvPr id="51" name="Freeform: Shape 50">
                <a:extLst>
                  <a:ext uri="{FF2B5EF4-FFF2-40B4-BE49-F238E27FC236}">
                    <a16:creationId xmlns="" xmlns:a16="http://schemas.microsoft.com/office/drawing/2014/main" id="{55CDA1A3-DA42-40E8-9328-E68C92287373}"/>
                  </a:ext>
                </a:extLst>
              </p:cNvPr>
              <p:cNvSpPr/>
              <p:nvPr/>
            </p:nvSpPr>
            <p:spPr>
              <a:xfrm>
                <a:off x="2967392" y="5371590"/>
                <a:ext cx="168160" cy="255896"/>
              </a:xfrm>
              <a:custGeom>
                <a:avLst/>
                <a:gdLst>
                  <a:gd name="connsiteX0" fmla="*/ 162413 w 168159"/>
                  <a:gd name="connsiteY0" fmla="*/ 51933 h 255895"/>
                  <a:gd name="connsiteX1" fmla="*/ 90031 w 168159"/>
                  <a:gd name="connsiteY1" fmla="*/ 23 h 255895"/>
                  <a:gd name="connsiteX2" fmla="*/ 15456 w 168159"/>
                  <a:gd name="connsiteY2" fmla="*/ 48277 h 255895"/>
                  <a:gd name="connsiteX3" fmla="*/ 16918 w 168159"/>
                  <a:gd name="connsiteY3" fmla="*/ 215706 h 255895"/>
                  <a:gd name="connsiteX4" fmla="*/ 85644 w 168159"/>
                  <a:gd name="connsiteY4" fmla="*/ 261036 h 255895"/>
                  <a:gd name="connsiteX5" fmla="*/ 158757 w 168159"/>
                  <a:gd name="connsiteY5" fmla="*/ 216437 h 255895"/>
                  <a:gd name="connsiteX6" fmla="*/ 174111 w 168159"/>
                  <a:gd name="connsiteY6" fmla="*/ 130895 h 255895"/>
                  <a:gd name="connsiteX7" fmla="*/ 162413 w 168159"/>
                  <a:gd name="connsiteY7" fmla="*/ 51933 h 255895"/>
                  <a:gd name="connsiteX8" fmla="*/ 130974 w 168159"/>
                  <a:gd name="connsiteY8" fmla="*/ 202546 h 255895"/>
                  <a:gd name="connsiteX9" fmla="*/ 90031 w 168159"/>
                  <a:gd name="connsiteY9" fmla="*/ 232522 h 255895"/>
                  <a:gd name="connsiteX10" fmla="*/ 48356 w 168159"/>
                  <a:gd name="connsiteY10" fmla="*/ 203277 h 255895"/>
                  <a:gd name="connsiteX11" fmla="*/ 47625 w 168159"/>
                  <a:gd name="connsiteY11" fmla="*/ 57782 h 255895"/>
                  <a:gd name="connsiteX12" fmla="*/ 87838 w 168159"/>
                  <a:gd name="connsiteY12" fmla="*/ 26343 h 255895"/>
                  <a:gd name="connsiteX13" fmla="*/ 130974 w 168159"/>
                  <a:gd name="connsiteY13" fmla="*/ 59244 h 255895"/>
                  <a:gd name="connsiteX14" fmla="*/ 140479 w 168159"/>
                  <a:gd name="connsiteY14" fmla="*/ 130895 h 255895"/>
                  <a:gd name="connsiteX15" fmla="*/ 130974 w 168159"/>
                  <a:gd name="connsiteY15" fmla="*/ 202546 h 25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159" h="255895">
                    <a:moveTo>
                      <a:pt x="162413" y="51933"/>
                    </a:moveTo>
                    <a:cubicBezTo>
                      <a:pt x="149252" y="19032"/>
                      <a:pt x="125856" y="754"/>
                      <a:pt x="90031" y="23"/>
                    </a:cubicBezTo>
                    <a:cubicBezTo>
                      <a:pt x="54937" y="-709"/>
                      <a:pt x="27885" y="16108"/>
                      <a:pt x="15456" y="48277"/>
                    </a:cubicBezTo>
                    <a:cubicBezTo>
                      <a:pt x="-5747" y="103843"/>
                      <a:pt x="-5016" y="160872"/>
                      <a:pt x="16918" y="215706"/>
                    </a:cubicBezTo>
                    <a:cubicBezTo>
                      <a:pt x="28616" y="244951"/>
                      <a:pt x="52743" y="260305"/>
                      <a:pt x="85644" y="261036"/>
                    </a:cubicBezTo>
                    <a:cubicBezTo>
                      <a:pt x="120007" y="261767"/>
                      <a:pt x="144135" y="245682"/>
                      <a:pt x="158757" y="216437"/>
                    </a:cubicBezTo>
                    <a:cubicBezTo>
                      <a:pt x="171917" y="189385"/>
                      <a:pt x="175573" y="160872"/>
                      <a:pt x="174111" y="130895"/>
                    </a:cubicBezTo>
                    <a:cubicBezTo>
                      <a:pt x="176304" y="103843"/>
                      <a:pt x="172649" y="77522"/>
                      <a:pt x="162413" y="51933"/>
                    </a:cubicBezTo>
                    <a:close/>
                    <a:moveTo>
                      <a:pt x="130974" y="202546"/>
                    </a:moveTo>
                    <a:cubicBezTo>
                      <a:pt x="122932" y="220093"/>
                      <a:pt x="111234" y="232522"/>
                      <a:pt x="90031" y="232522"/>
                    </a:cubicBezTo>
                    <a:cubicBezTo>
                      <a:pt x="69559" y="232522"/>
                      <a:pt x="55668" y="223018"/>
                      <a:pt x="48356" y="203277"/>
                    </a:cubicBezTo>
                    <a:cubicBezTo>
                      <a:pt x="30809" y="155023"/>
                      <a:pt x="30809" y="106037"/>
                      <a:pt x="47625" y="57782"/>
                    </a:cubicBezTo>
                    <a:cubicBezTo>
                      <a:pt x="54205" y="39504"/>
                      <a:pt x="67366" y="26343"/>
                      <a:pt x="87838" y="26343"/>
                    </a:cubicBezTo>
                    <a:cubicBezTo>
                      <a:pt x="109771" y="25612"/>
                      <a:pt x="122932" y="39504"/>
                      <a:pt x="130974" y="59244"/>
                    </a:cubicBezTo>
                    <a:cubicBezTo>
                      <a:pt x="141210" y="82640"/>
                      <a:pt x="139017" y="106768"/>
                      <a:pt x="140479" y="130895"/>
                    </a:cubicBezTo>
                    <a:cubicBezTo>
                      <a:pt x="139017" y="155023"/>
                      <a:pt x="140479" y="179881"/>
                      <a:pt x="130974" y="202546"/>
                    </a:cubicBezTo>
                    <a:close/>
                  </a:path>
                </a:pathLst>
              </a:custGeom>
              <a:solidFill>
                <a:srgbClr val="030303"/>
              </a:solidFill>
              <a:ln w="7307" cap="flat">
                <a:noFill/>
                <a:prstDash val="solid"/>
                <a:miter/>
              </a:ln>
            </p:spPr>
            <p:txBody>
              <a:bodyPr rtlCol="0" anchor="ctr"/>
              <a:lstStyle/>
              <a:p>
                <a:endParaRPr lang="en-US"/>
              </a:p>
            </p:txBody>
          </p:sp>
          <p:sp>
            <p:nvSpPr>
              <p:cNvPr id="52" name="Freeform: Shape 51">
                <a:extLst>
                  <a:ext uri="{FF2B5EF4-FFF2-40B4-BE49-F238E27FC236}">
                    <a16:creationId xmlns="" xmlns:a16="http://schemas.microsoft.com/office/drawing/2014/main" id="{4B875509-B8C1-4D8E-AD84-F5A3F8CF5E79}"/>
                  </a:ext>
                </a:extLst>
              </p:cNvPr>
              <p:cNvSpPr/>
              <p:nvPr/>
            </p:nvSpPr>
            <p:spPr>
              <a:xfrm>
                <a:off x="3021322" y="5003123"/>
                <a:ext cx="168160" cy="255896"/>
              </a:xfrm>
              <a:custGeom>
                <a:avLst/>
                <a:gdLst>
                  <a:gd name="connsiteX0" fmla="*/ 160393 w 168159"/>
                  <a:gd name="connsiteY0" fmla="*/ 49717 h 255895"/>
                  <a:gd name="connsiteX1" fmla="*/ 86549 w 168159"/>
                  <a:gd name="connsiteY1" fmla="*/ 0 h 255895"/>
                  <a:gd name="connsiteX2" fmla="*/ 14167 w 168159"/>
                  <a:gd name="connsiteY2" fmla="*/ 51179 h 255895"/>
                  <a:gd name="connsiteX3" fmla="*/ 14898 w 168159"/>
                  <a:gd name="connsiteY3" fmla="*/ 212028 h 255895"/>
                  <a:gd name="connsiteX4" fmla="*/ 88742 w 168159"/>
                  <a:gd name="connsiteY4" fmla="*/ 261744 h 255895"/>
                  <a:gd name="connsiteX5" fmla="*/ 160393 w 168159"/>
                  <a:gd name="connsiteY5" fmla="*/ 214221 h 255895"/>
                  <a:gd name="connsiteX6" fmla="*/ 173553 w 168159"/>
                  <a:gd name="connsiteY6" fmla="*/ 132335 h 255895"/>
                  <a:gd name="connsiteX7" fmla="*/ 160393 w 168159"/>
                  <a:gd name="connsiteY7" fmla="*/ 49717 h 255895"/>
                  <a:gd name="connsiteX8" fmla="*/ 127492 w 168159"/>
                  <a:gd name="connsiteY8" fmla="*/ 207641 h 255895"/>
                  <a:gd name="connsiteX9" fmla="*/ 88011 w 168159"/>
                  <a:gd name="connsiteY9" fmla="*/ 233962 h 255895"/>
                  <a:gd name="connsiteX10" fmla="*/ 48530 w 168159"/>
                  <a:gd name="connsiteY10" fmla="*/ 206910 h 255895"/>
                  <a:gd name="connsiteX11" fmla="*/ 34639 w 168159"/>
                  <a:gd name="connsiteY11" fmla="*/ 127948 h 255895"/>
                  <a:gd name="connsiteX12" fmla="*/ 48530 w 168159"/>
                  <a:gd name="connsiteY12" fmla="*/ 54104 h 255895"/>
                  <a:gd name="connsiteX13" fmla="*/ 88011 w 168159"/>
                  <a:gd name="connsiteY13" fmla="*/ 27783 h 255895"/>
                  <a:gd name="connsiteX14" fmla="*/ 127492 w 168159"/>
                  <a:gd name="connsiteY14" fmla="*/ 54835 h 255895"/>
                  <a:gd name="connsiteX15" fmla="*/ 127492 w 168159"/>
                  <a:gd name="connsiteY15" fmla="*/ 207641 h 25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159" h="255895">
                    <a:moveTo>
                      <a:pt x="160393" y="49717"/>
                    </a:moveTo>
                    <a:cubicBezTo>
                      <a:pt x="145770" y="17547"/>
                      <a:pt x="121643" y="0"/>
                      <a:pt x="86549" y="0"/>
                    </a:cubicBezTo>
                    <a:cubicBezTo>
                      <a:pt x="50723" y="0"/>
                      <a:pt x="25134" y="19010"/>
                      <a:pt x="14167" y="51179"/>
                    </a:cubicBezTo>
                    <a:cubicBezTo>
                      <a:pt x="-4842" y="104552"/>
                      <a:pt x="-4842" y="158655"/>
                      <a:pt x="14898" y="212028"/>
                    </a:cubicBezTo>
                    <a:cubicBezTo>
                      <a:pt x="27327" y="244929"/>
                      <a:pt x="53648" y="261744"/>
                      <a:pt x="88742" y="261744"/>
                    </a:cubicBezTo>
                    <a:cubicBezTo>
                      <a:pt x="122374" y="261014"/>
                      <a:pt x="145770" y="244929"/>
                      <a:pt x="160393" y="214221"/>
                    </a:cubicBezTo>
                    <a:cubicBezTo>
                      <a:pt x="172822" y="187901"/>
                      <a:pt x="174284" y="160118"/>
                      <a:pt x="173553" y="132335"/>
                    </a:cubicBezTo>
                    <a:cubicBezTo>
                      <a:pt x="173553" y="103821"/>
                      <a:pt x="172091" y="76038"/>
                      <a:pt x="160393" y="49717"/>
                    </a:cubicBezTo>
                    <a:close/>
                    <a:moveTo>
                      <a:pt x="127492" y="207641"/>
                    </a:moveTo>
                    <a:cubicBezTo>
                      <a:pt x="120912" y="224457"/>
                      <a:pt x="107752" y="234693"/>
                      <a:pt x="88011" y="233962"/>
                    </a:cubicBezTo>
                    <a:cubicBezTo>
                      <a:pt x="68271" y="233962"/>
                      <a:pt x="55841" y="223726"/>
                      <a:pt x="48530" y="206910"/>
                    </a:cubicBezTo>
                    <a:cubicBezTo>
                      <a:pt x="37563" y="182052"/>
                      <a:pt x="36101" y="155731"/>
                      <a:pt x="34639" y="127948"/>
                    </a:cubicBezTo>
                    <a:cubicBezTo>
                      <a:pt x="36832" y="103090"/>
                      <a:pt x="37563" y="77500"/>
                      <a:pt x="48530" y="54104"/>
                    </a:cubicBezTo>
                    <a:cubicBezTo>
                      <a:pt x="56572" y="37288"/>
                      <a:pt x="69002" y="27783"/>
                      <a:pt x="88011" y="27783"/>
                    </a:cubicBezTo>
                    <a:cubicBezTo>
                      <a:pt x="107752" y="27783"/>
                      <a:pt x="120912" y="37288"/>
                      <a:pt x="127492" y="54835"/>
                    </a:cubicBezTo>
                    <a:cubicBezTo>
                      <a:pt x="146501" y="105283"/>
                      <a:pt x="146501" y="156462"/>
                      <a:pt x="127492" y="207641"/>
                    </a:cubicBezTo>
                    <a:close/>
                  </a:path>
                </a:pathLst>
              </a:custGeom>
              <a:solidFill>
                <a:srgbClr val="030303"/>
              </a:solidFill>
              <a:ln w="7307" cap="flat">
                <a:noFill/>
                <a:prstDash val="solid"/>
                <a:miter/>
              </a:ln>
            </p:spPr>
            <p:txBody>
              <a:bodyPr rtlCol="0" anchor="ctr"/>
              <a:lstStyle/>
              <a:p>
                <a:endParaRPr lang="en-US"/>
              </a:p>
            </p:txBody>
          </p:sp>
        </p:grpSp>
      </p:grpSp>
      <p:sp>
        <p:nvSpPr>
          <p:cNvPr id="53" name="TextBox 52">
            <a:extLst>
              <a:ext uri="{FF2B5EF4-FFF2-40B4-BE49-F238E27FC236}">
                <a16:creationId xmlns="" xmlns:a16="http://schemas.microsoft.com/office/drawing/2014/main" id="{DC2F48D7-0D52-4740-8558-1397D50C76E7}"/>
              </a:ext>
            </a:extLst>
          </p:cNvPr>
          <p:cNvSpPr txBox="1"/>
          <p:nvPr/>
        </p:nvSpPr>
        <p:spPr>
          <a:xfrm>
            <a:off x="5909625" y="1703316"/>
            <a:ext cx="878954" cy="523220"/>
          </a:xfrm>
          <a:prstGeom prst="rect">
            <a:avLst/>
          </a:prstGeom>
          <a:noFill/>
        </p:spPr>
        <p:txBody>
          <a:bodyPr wrap="square" rtlCol="0" anchor="ctr">
            <a:spAutoFit/>
          </a:bodyPr>
          <a:lstStyle/>
          <a:p>
            <a:pPr algn="ctr" rtl="1"/>
            <a:r>
              <a:rPr lang="en-US" altLang="ko-KR" sz="2800" b="1" dirty="0">
                <a:solidFill>
                  <a:srgbClr val="29C5F9"/>
                </a:solidFill>
                <a:cs typeface="Arial" pitchFamily="34" charset="0"/>
              </a:rPr>
              <a:t>85</a:t>
            </a:r>
            <a:r>
              <a:rPr lang="en-US" altLang="ko-KR" b="1" dirty="0">
                <a:solidFill>
                  <a:srgbClr val="29C5F9"/>
                </a:solidFill>
                <a:cs typeface="Arial" pitchFamily="34" charset="0"/>
              </a:rPr>
              <a:t>%</a:t>
            </a:r>
            <a:endParaRPr lang="ko-KR" altLang="en-US" b="1" dirty="0">
              <a:solidFill>
                <a:srgbClr val="29C5F9"/>
              </a:solidFill>
              <a:cs typeface="Arial" pitchFamily="34" charset="0"/>
            </a:endParaRPr>
          </a:p>
        </p:txBody>
      </p:sp>
      <p:sp>
        <p:nvSpPr>
          <p:cNvPr id="54" name="Text Placeholder 12">
            <a:extLst>
              <a:ext uri="{FF2B5EF4-FFF2-40B4-BE49-F238E27FC236}">
                <a16:creationId xmlns="" xmlns:a16="http://schemas.microsoft.com/office/drawing/2014/main" id="{966416FB-850C-46C7-A036-B3D4012A6CEC}"/>
              </a:ext>
            </a:extLst>
          </p:cNvPr>
          <p:cNvSpPr txBox="1">
            <a:spLocks/>
          </p:cNvSpPr>
          <p:nvPr/>
        </p:nvSpPr>
        <p:spPr>
          <a:xfrm>
            <a:off x="3261815" y="2115706"/>
            <a:ext cx="3526764"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55" name="TextBox 54">
            <a:extLst>
              <a:ext uri="{FF2B5EF4-FFF2-40B4-BE49-F238E27FC236}">
                <a16:creationId xmlns="" xmlns:a16="http://schemas.microsoft.com/office/drawing/2014/main" id="{2E6E7E21-96D0-4E0C-9463-0D79BC8C037A}"/>
              </a:ext>
            </a:extLst>
          </p:cNvPr>
          <p:cNvSpPr txBox="1"/>
          <p:nvPr/>
        </p:nvSpPr>
        <p:spPr>
          <a:xfrm>
            <a:off x="5909625" y="2607815"/>
            <a:ext cx="878954" cy="523220"/>
          </a:xfrm>
          <a:prstGeom prst="rect">
            <a:avLst/>
          </a:prstGeom>
          <a:noFill/>
        </p:spPr>
        <p:txBody>
          <a:bodyPr wrap="square" rtlCol="0" anchor="ctr">
            <a:spAutoFit/>
          </a:bodyPr>
          <a:lstStyle/>
          <a:p>
            <a:pPr algn="ctr" rtl="1"/>
            <a:r>
              <a:rPr lang="en-US" altLang="ko-KR" sz="2800" b="1" dirty="0">
                <a:solidFill>
                  <a:srgbClr val="29C5F9"/>
                </a:solidFill>
                <a:cs typeface="Arial" pitchFamily="34" charset="0"/>
              </a:rPr>
              <a:t>70</a:t>
            </a:r>
            <a:r>
              <a:rPr lang="en-US" altLang="ko-KR" b="1" dirty="0">
                <a:solidFill>
                  <a:srgbClr val="29C5F9"/>
                </a:solidFill>
                <a:cs typeface="Arial" pitchFamily="34" charset="0"/>
              </a:rPr>
              <a:t>%</a:t>
            </a:r>
            <a:endParaRPr lang="ko-KR" altLang="en-US" b="1" dirty="0">
              <a:solidFill>
                <a:srgbClr val="29C5F9"/>
              </a:solidFill>
              <a:cs typeface="Arial" pitchFamily="34" charset="0"/>
            </a:endParaRPr>
          </a:p>
        </p:txBody>
      </p:sp>
      <p:sp>
        <p:nvSpPr>
          <p:cNvPr id="56" name="Text Placeholder 12">
            <a:extLst>
              <a:ext uri="{FF2B5EF4-FFF2-40B4-BE49-F238E27FC236}">
                <a16:creationId xmlns="" xmlns:a16="http://schemas.microsoft.com/office/drawing/2014/main" id="{28510ADD-5868-4BC7-B5D9-B3108A4F476E}"/>
              </a:ext>
            </a:extLst>
          </p:cNvPr>
          <p:cNvSpPr txBox="1">
            <a:spLocks/>
          </p:cNvSpPr>
          <p:nvPr/>
        </p:nvSpPr>
        <p:spPr>
          <a:xfrm>
            <a:off x="3261815" y="3020205"/>
            <a:ext cx="3526764" cy="466533"/>
          </a:xfrm>
          <a:prstGeom prst="rect">
            <a:avLst/>
          </a:prstGeom>
        </p:spPr>
        <p:txBody>
          <a:bodyPr/>
          <a:lstStyle>
            <a:defPPr>
              <a:defRPr lang="aa-ET"/>
            </a:defPPr>
            <a:lvl1pPr indent="0" algn="r" rtl="1" latinLnBrk="1">
              <a:spcBef>
                <a:spcPct val="20000"/>
              </a:spcBef>
              <a:buFont typeface="Arial" pitchFamily="34" charset="0"/>
              <a:buNone/>
              <a:defRPr sz="1200">
                <a:latin typeface="Neo Sans Arabic" panose="020B0504030504040204" pitchFamily="34" charset="-78"/>
                <a:cs typeface="Neo Sans Arabic" panose="020B0504030504040204" pitchFamily="34"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r>
              <a:rPr lang="ar-SA" altLang="ko-KR" dirty="0">
                <a:solidFill>
                  <a:schemeClr val="tx1">
                    <a:lumMod val="65000"/>
                    <a:lumOff val="35000"/>
                  </a:schemeClr>
                </a:solidFill>
              </a:rPr>
              <a:t>هذا النص هو مثال لنص يمكن أن يستبدل في نفس المساحة، لقد تم توليد هذا النص من مولد النص العربى</a:t>
            </a:r>
          </a:p>
        </p:txBody>
      </p:sp>
      <p:sp>
        <p:nvSpPr>
          <p:cNvPr id="57" name="TextBox 56">
            <a:extLst>
              <a:ext uri="{FF2B5EF4-FFF2-40B4-BE49-F238E27FC236}">
                <a16:creationId xmlns="" xmlns:a16="http://schemas.microsoft.com/office/drawing/2014/main" id="{01379E32-8536-414F-8518-95DEF39C41EE}"/>
              </a:ext>
            </a:extLst>
          </p:cNvPr>
          <p:cNvSpPr txBox="1"/>
          <p:nvPr/>
        </p:nvSpPr>
        <p:spPr>
          <a:xfrm>
            <a:off x="5909625" y="3512314"/>
            <a:ext cx="878954" cy="523220"/>
          </a:xfrm>
          <a:prstGeom prst="rect">
            <a:avLst/>
          </a:prstGeom>
          <a:noFill/>
        </p:spPr>
        <p:txBody>
          <a:bodyPr wrap="square" rtlCol="0" anchor="ctr">
            <a:spAutoFit/>
          </a:bodyPr>
          <a:lstStyle/>
          <a:p>
            <a:pPr algn="ctr" rtl="1"/>
            <a:r>
              <a:rPr lang="en-US" altLang="ko-KR" sz="2800" b="1" dirty="0">
                <a:solidFill>
                  <a:srgbClr val="29C5F9"/>
                </a:solidFill>
                <a:cs typeface="Arial" pitchFamily="34" charset="0"/>
              </a:rPr>
              <a:t>65</a:t>
            </a:r>
            <a:r>
              <a:rPr lang="en-US" altLang="ko-KR" b="1" dirty="0">
                <a:solidFill>
                  <a:srgbClr val="29C5F9"/>
                </a:solidFill>
                <a:cs typeface="Arial" pitchFamily="34" charset="0"/>
              </a:rPr>
              <a:t>%</a:t>
            </a:r>
            <a:endParaRPr lang="ko-KR" altLang="en-US" b="1" dirty="0">
              <a:solidFill>
                <a:srgbClr val="29C5F9"/>
              </a:solidFill>
              <a:cs typeface="Arial" pitchFamily="34" charset="0"/>
            </a:endParaRPr>
          </a:p>
        </p:txBody>
      </p:sp>
      <p:sp>
        <p:nvSpPr>
          <p:cNvPr id="58" name="Text Placeholder 12">
            <a:extLst>
              <a:ext uri="{FF2B5EF4-FFF2-40B4-BE49-F238E27FC236}">
                <a16:creationId xmlns="" xmlns:a16="http://schemas.microsoft.com/office/drawing/2014/main" id="{CB1D73DE-3D1E-46E3-905F-FFFCBECA7A5B}"/>
              </a:ext>
            </a:extLst>
          </p:cNvPr>
          <p:cNvSpPr txBox="1">
            <a:spLocks/>
          </p:cNvSpPr>
          <p:nvPr/>
        </p:nvSpPr>
        <p:spPr>
          <a:xfrm>
            <a:off x="3261815" y="3924704"/>
            <a:ext cx="3526764"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59" name="TextBox 58">
            <a:extLst>
              <a:ext uri="{FF2B5EF4-FFF2-40B4-BE49-F238E27FC236}">
                <a16:creationId xmlns="" xmlns:a16="http://schemas.microsoft.com/office/drawing/2014/main" id="{7EDAB604-D75C-404D-988F-2B1BB5765789}"/>
              </a:ext>
            </a:extLst>
          </p:cNvPr>
          <p:cNvSpPr txBox="1"/>
          <p:nvPr/>
        </p:nvSpPr>
        <p:spPr>
          <a:xfrm>
            <a:off x="5909625" y="4416813"/>
            <a:ext cx="878954" cy="523220"/>
          </a:xfrm>
          <a:prstGeom prst="rect">
            <a:avLst/>
          </a:prstGeom>
          <a:noFill/>
        </p:spPr>
        <p:txBody>
          <a:bodyPr wrap="square" rtlCol="0" anchor="ctr">
            <a:spAutoFit/>
          </a:bodyPr>
          <a:lstStyle/>
          <a:p>
            <a:pPr algn="ctr" rtl="1"/>
            <a:r>
              <a:rPr lang="en-US" altLang="ko-KR" sz="2800" b="1" dirty="0">
                <a:solidFill>
                  <a:srgbClr val="29C5F9"/>
                </a:solidFill>
                <a:cs typeface="Arial" pitchFamily="34" charset="0"/>
              </a:rPr>
              <a:t>55</a:t>
            </a:r>
            <a:r>
              <a:rPr lang="en-US" altLang="ko-KR" b="1" dirty="0">
                <a:solidFill>
                  <a:srgbClr val="29C5F9"/>
                </a:solidFill>
                <a:cs typeface="Arial" pitchFamily="34" charset="0"/>
              </a:rPr>
              <a:t>%</a:t>
            </a:r>
            <a:endParaRPr lang="ko-KR" altLang="en-US" b="1" dirty="0">
              <a:solidFill>
                <a:srgbClr val="29C5F9"/>
              </a:solidFill>
              <a:cs typeface="Arial" pitchFamily="34" charset="0"/>
            </a:endParaRPr>
          </a:p>
        </p:txBody>
      </p:sp>
      <p:sp>
        <p:nvSpPr>
          <p:cNvPr id="60" name="Text Placeholder 12">
            <a:extLst>
              <a:ext uri="{FF2B5EF4-FFF2-40B4-BE49-F238E27FC236}">
                <a16:creationId xmlns="" xmlns:a16="http://schemas.microsoft.com/office/drawing/2014/main" id="{C5A3671C-1A0C-4A9F-9A4B-C508D9C99B7C}"/>
              </a:ext>
            </a:extLst>
          </p:cNvPr>
          <p:cNvSpPr txBox="1">
            <a:spLocks/>
          </p:cNvSpPr>
          <p:nvPr/>
        </p:nvSpPr>
        <p:spPr>
          <a:xfrm>
            <a:off x="3261815" y="4829203"/>
            <a:ext cx="3526764"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61" name="TextBox 60">
            <a:extLst>
              <a:ext uri="{FF2B5EF4-FFF2-40B4-BE49-F238E27FC236}">
                <a16:creationId xmlns="" xmlns:a16="http://schemas.microsoft.com/office/drawing/2014/main" id="{11EA3705-3BB1-4234-BA1E-847A8059CE16}"/>
              </a:ext>
            </a:extLst>
          </p:cNvPr>
          <p:cNvSpPr txBox="1"/>
          <p:nvPr/>
        </p:nvSpPr>
        <p:spPr>
          <a:xfrm>
            <a:off x="5909625" y="5321311"/>
            <a:ext cx="878954" cy="523220"/>
          </a:xfrm>
          <a:prstGeom prst="rect">
            <a:avLst/>
          </a:prstGeom>
          <a:noFill/>
        </p:spPr>
        <p:txBody>
          <a:bodyPr wrap="square" rtlCol="0" anchor="ctr">
            <a:spAutoFit/>
          </a:bodyPr>
          <a:lstStyle/>
          <a:p>
            <a:pPr algn="ctr" rtl="1"/>
            <a:r>
              <a:rPr lang="en-US" altLang="ko-KR" sz="2800" b="1" dirty="0">
                <a:solidFill>
                  <a:srgbClr val="29C5F9"/>
                </a:solidFill>
                <a:cs typeface="Arial" pitchFamily="34" charset="0"/>
              </a:rPr>
              <a:t>42</a:t>
            </a:r>
            <a:r>
              <a:rPr lang="en-US" altLang="ko-KR" b="1" dirty="0">
                <a:solidFill>
                  <a:srgbClr val="29C5F9"/>
                </a:solidFill>
                <a:cs typeface="Arial" pitchFamily="34" charset="0"/>
              </a:rPr>
              <a:t>%</a:t>
            </a:r>
            <a:endParaRPr lang="ko-KR" altLang="en-US" b="1" dirty="0">
              <a:solidFill>
                <a:srgbClr val="29C5F9"/>
              </a:solidFill>
              <a:cs typeface="Arial" pitchFamily="34" charset="0"/>
            </a:endParaRPr>
          </a:p>
        </p:txBody>
      </p:sp>
      <p:sp>
        <p:nvSpPr>
          <p:cNvPr id="62" name="Text Placeholder 12">
            <a:extLst>
              <a:ext uri="{FF2B5EF4-FFF2-40B4-BE49-F238E27FC236}">
                <a16:creationId xmlns="" xmlns:a16="http://schemas.microsoft.com/office/drawing/2014/main" id="{83BEC4DA-EF5E-4227-9578-95EFB0AD86BD}"/>
              </a:ext>
            </a:extLst>
          </p:cNvPr>
          <p:cNvSpPr txBox="1">
            <a:spLocks/>
          </p:cNvSpPr>
          <p:nvPr/>
        </p:nvSpPr>
        <p:spPr>
          <a:xfrm>
            <a:off x="3261815" y="5733701"/>
            <a:ext cx="3526764"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63" name="TextBox 62">
            <a:extLst>
              <a:ext uri="{FF2B5EF4-FFF2-40B4-BE49-F238E27FC236}">
                <a16:creationId xmlns="" xmlns:a16="http://schemas.microsoft.com/office/drawing/2014/main" id="{195AF918-429D-4E29-8632-7927191603A1}"/>
              </a:ext>
            </a:extLst>
          </p:cNvPr>
          <p:cNvSpPr txBox="1"/>
          <p:nvPr/>
        </p:nvSpPr>
        <p:spPr>
          <a:xfrm>
            <a:off x="260518" y="2196644"/>
            <a:ext cx="2862658" cy="610552"/>
          </a:xfrm>
          <a:prstGeom prst="rect">
            <a:avLst/>
          </a:prstGeom>
        </p:spPr>
        <p:txBody>
          <a:bodyPr/>
          <a:lstStyle>
            <a:defPPr>
              <a:defRPr lang="aa-ET"/>
            </a:defPPr>
            <a:lvl1pPr indent="0" algn="justLow" rtl="1" latinLnBrk="1">
              <a:lnSpc>
                <a:spcPct val="150000"/>
              </a:lnSpc>
              <a:spcBef>
                <a:spcPct val="20000"/>
              </a:spcBef>
              <a:buFont typeface="Arial" pitchFamily="34" charset="0"/>
              <a:buNone/>
              <a:defRPr sz="1200">
                <a:latin typeface="Neo Sans Arabic" panose="020B0504030504040204" pitchFamily="34" charset="-78"/>
                <a:cs typeface="Neo Sans Arabic" panose="020B0504030504040204" pitchFamily="34"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r>
              <a:rPr lang="ar-SA" altLang="ko-KR" dirty="0">
                <a:solidFill>
                  <a:srgbClr val="29C5F9"/>
                </a:solidFill>
              </a:rPr>
              <a:t>هذا النص هو مثال لنص يمكن أن يستبدل في نفس المساحة،</a:t>
            </a:r>
            <a:endParaRPr lang="ko-KR" altLang="en-US" dirty="0">
              <a:solidFill>
                <a:srgbClr val="29C5F9"/>
              </a:solidFill>
            </a:endParaRPr>
          </a:p>
        </p:txBody>
      </p:sp>
      <p:sp>
        <p:nvSpPr>
          <p:cNvPr id="64" name="TextBox 63">
            <a:extLst>
              <a:ext uri="{FF2B5EF4-FFF2-40B4-BE49-F238E27FC236}">
                <a16:creationId xmlns="" xmlns:a16="http://schemas.microsoft.com/office/drawing/2014/main" id="{C0B28AED-A957-43E0-A7BF-B342B177383D}"/>
              </a:ext>
            </a:extLst>
          </p:cNvPr>
          <p:cNvSpPr txBox="1"/>
          <p:nvPr/>
        </p:nvSpPr>
        <p:spPr>
          <a:xfrm>
            <a:off x="260518" y="1581048"/>
            <a:ext cx="2862658" cy="461665"/>
          </a:xfrm>
          <a:prstGeom prst="rect">
            <a:avLst/>
          </a:prstGeom>
          <a:noFill/>
        </p:spPr>
        <p:txBody>
          <a:bodyPr wrap="square" rtlCol="0" anchor="ctr">
            <a:spAutoFit/>
          </a:bodyPr>
          <a:lstStyle/>
          <a:p>
            <a:pPr algn="r" rtl="1"/>
            <a:r>
              <a:rPr lang="ar-SA" altLang="ko-KR" sz="2400" dirty="0">
                <a:solidFill>
                  <a:schemeClr val="tx1">
                    <a:lumMod val="65000"/>
                    <a:lumOff val="35000"/>
                  </a:schemeClr>
                </a:solidFill>
                <a:latin typeface="Neo Sans Arabic" panose="020B0504030504040204" pitchFamily="34" charset="-78"/>
                <a:cs typeface="Neo Sans Arabic" panose="020B0504030504040204" pitchFamily="34" charset="-78"/>
              </a:rPr>
              <a:t>عنوان فرعي للشريحة</a:t>
            </a:r>
            <a:endParaRPr lang="ko-KR" altLang="en-US" sz="24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65" name="TextBox 64">
            <a:extLst>
              <a:ext uri="{FF2B5EF4-FFF2-40B4-BE49-F238E27FC236}">
                <a16:creationId xmlns="" xmlns:a16="http://schemas.microsoft.com/office/drawing/2014/main" id="{BEA4CCDF-F99C-4814-B46D-76B7926A5083}"/>
              </a:ext>
            </a:extLst>
          </p:cNvPr>
          <p:cNvSpPr txBox="1"/>
          <p:nvPr/>
        </p:nvSpPr>
        <p:spPr>
          <a:xfrm>
            <a:off x="260518" y="2755910"/>
            <a:ext cx="2960751" cy="3272693"/>
          </a:xfrm>
          <a:prstGeom prst="rect">
            <a:avLst/>
          </a:prstGeom>
        </p:spPr>
        <p:txBody>
          <a:bodyPr/>
          <a:lstStyle>
            <a:defPPr>
              <a:defRPr lang="aa-ET"/>
            </a:defPPr>
            <a:lvl1pPr indent="0" algn="r" rtl="1" latinLnBrk="1">
              <a:spcBef>
                <a:spcPct val="20000"/>
              </a:spcBef>
              <a:buFont typeface="Arial" pitchFamily="34" charset="0"/>
              <a:buNone/>
              <a:defRPr sz="1200">
                <a:latin typeface="Neo Sans Arabic" panose="020B0504030504040204" pitchFamily="34" charset="-78"/>
                <a:cs typeface="Neo Sans Arabic" panose="020B0504030504040204" pitchFamily="34"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pPr algn="justLow">
              <a:lnSpc>
                <a:spcPct val="150000"/>
              </a:lnSpc>
            </a:pPr>
            <a:r>
              <a:rPr lang="ar-SA" altLang="ko-KR" dirty="0">
                <a:solidFill>
                  <a:schemeClr val="tx1">
                    <a:lumMod val="65000"/>
                    <a:lumOff val="35000"/>
                  </a:schemeClr>
                </a:solidFill>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a:p>
            <a:pPr algn="justLow">
              <a:lnSpc>
                <a:spcPct val="150000"/>
              </a:lnSpc>
            </a:pPr>
            <a:r>
              <a:rPr lang="ar-SA" altLang="ko-KR" dirty="0">
                <a:solidFill>
                  <a:schemeClr val="tx1">
                    <a:lumMod val="65000"/>
                    <a:lumOff val="35000"/>
                  </a:schemeClr>
                </a:solidFill>
              </a:rPr>
              <a:t>إذا كنت تحتاج إلى عدد أكبر من الفقرات يتيح لك مولد النص العربى زيادة عدد الفقرات كما تريد، النص لن يبدو مقسما ولا يحوي أخطاء لغوية، مولد النص العربى مفيد لمصممي المواقع على وجه الخصوص، حيث يحتاج العميل فى كثير من الأحيان أن يطلع على صورة حقيقية لتصميم الموقع.</a:t>
            </a:r>
            <a:endParaRPr lang="en-US" altLang="ko-KR" dirty="0">
              <a:solidFill>
                <a:schemeClr val="tx1">
                  <a:lumMod val="65000"/>
                  <a:lumOff val="35000"/>
                </a:schemeClr>
              </a:solidFill>
            </a:endParaRPr>
          </a:p>
        </p:txBody>
      </p:sp>
    </p:spTree>
    <p:extLst>
      <p:ext uri="{BB962C8B-B14F-4D97-AF65-F5344CB8AC3E}">
        <p14:creationId xmlns:p14="http://schemas.microsoft.com/office/powerpoint/2010/main" val="251617481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500" fill="hold"/>
                                        <p:tgtEl>
                                          <p:spTgt spid="57"/>
                                        </p:tgtEl>
                                        <p:attrNameLst>
                                          <p:attrName>ppt_w</p:attrName>
                                        </p:attrNameLst>
                                      </p:cBhvr>
                                      <p:tavLst>
                                        <p:tav tm="0">
                                          <p:val>
                                            <p:fltVal val="0"/>
                                          </p:val>
                                        </p:tav>
                                        <p:tav tm="100000">
                                          <p:val>
                                            <p:strVal val="#ppt_w"/>
                                          </p:val>
                                        </p:tav>
                                      </p:tavLst>
                                    </p:anim>
                                    <p:anim calcmode="lin" valueType="num">
                                      <p:cBhvr>
                                        <p:cTn id="37" dur="500" fill="hold"/>
                                        <p:tgtEl>
                                          <p:spTgt spid="57"/>
                                        </p:tgtEl>
                                        <p:attrNameLst>
                                          <p:attrName>ppt_h</p:attrName>
                                        </p:attrNameLst>
                                      </p:cBhvr>
                                      <p:tavLst>
                                        <p:tav tm="0">
                                          <p:val>
                                            <p:fltVal val="0"/>
                                          </p:val>
                                        </p:tav>
                                        <p:tav tm="100000">
                                          <p:val>
                                            <p:strVal val="#ppt_h"/>
                                          </p:val>
                                        </p:tav>
                                      </p:tavLst>
                                    </p:anim>
                                    <p:animEffect transition="in" filter="fade">
                                      <p:cBhvr>
                                        <p:cTn id="38" dur="500"/>
                                        <p:tgtEl>
                                          <p:spTgt spid="57"/>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Effect transition="in" filter="fade">
                                      <p:cBhvr>
                                        <p:cTn id="48" dur="500"/>
                                        <p:tgtEl>
                                          <p:spTgt spid="59"/>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p:cTn id="56" dur="500" fill="hold"/>
                                        <p:tgtEl>
                                          <p:spTgt spid="61"/>
                                        </p:tgtEl>
                                        <p:attrNameLst>
                                          <p:attrName>ppt_w</p:attrName>
                                        </p:attrNameLst>
                                      </p:cBhvr>
                                      <p:tavLst>
                                        <p:tav tm="0">
                                          <p:val>
                                            <p:fltVal val="0"/>
                                          </p:val>
                                        </p:tav>
                                        <p:tav tm="100000">
                                          <p:val>
                                            <p:strVal val="#ppt_w"/>
                                          </p:val>
                                        </p:tav>
                                      </p:tavLst>
                                    </p:anim>
                                    <p:anim calcmode="lin" valueType="num">
                                      <p:cBhvr>
                                        <p:cTn id="57" dur="500" fill="hold"/>
                                        <p:tgtEl>
                                          <p:spTgt spid="61"/>
                                        </p:tgtEl>
                                        <p:attrNameLst>
                                          <p:attrName>ppt_h</p:attrName>
                                        </p:attrNameLst>
                                      </p:cBhvr>
                                      <p:tavLst>
                                        <p:tav tm="0">
                                          <p:val>
                                            <p:fltVal val="0"/>
                                          </p:val>
                                        </p:tav>
                                        <p:tav tm="100000">
                                          <p:val>
                                            <p:strVal val="#ppt_h"/>
                                          </p:val>
                                        </p:tav>
                                      </p:tavLst>
                                    </p:anim>
                                    <p:animEffect transition="in" filter="fade">
                                      <p:cBhvr>
                                        <p:cTn id="58" dur="500"/>
                                        <p:tgtEl>
                                          <p:spTgt spid="6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65">
                                            <p:txEl>
                                              <p:pRg st="0" end="0"/>
                                            </p:txEl>
                                          </p:spTgt>
                                        </p:tgtEl>
                                        <p:attrNameLst>
                                          <p:attrName>style.visibility</p:attrName>
                                        </p:attrNameLst>
                                      </p:cBhvr>
                                      <p:to>
                                        <p:strVal val="visible"/>
                                      </p:to>
                                    </p:set>
                                    <p:animEffect transition="in" filter="fade">
                                      <p:cBhvr>
                                        <p:cTn id="74" dur="500"/>
                                        <p:tgtEl>
                                          <p:spTgt spid="65">
                                            <p:txEl>
                                              <p:pRg st="0" end="0"/>
                                            </p:txEl>
                                          </p:spTgt>
                                        </p:tgtEl>
                                      </p:cBhvr>
                                    </p:animEffect>
                                  </p:childTnLst>
                                </p:cTn>
                              </p:par>
                            </p:childTnLst>
                          </p:cTn>
                        </p:par>
                        <p:par>
                          <p:cTn id="75" fill="hold">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65">
                                            <p:txEl>
                                              <p:pRg st="1" end="1"/>
                                            </p:txEl>
                                          </p:spTgt>
                                        </p:tgtEl>
                                        <p:attrNameLst>
                                          <p:attrName>style.visibility</p:attrName>
                                        </p:attrNameLst>
                                      </p:cBhvr>
                                      <p:to>
                                        <p:strVal val="visible"/>
                                      </p:to>
                                    </p:set>
                                    <p:animEffect transition="in" filter="fade">
                                      <p:cBhvr>
                                        <p:cTn id="78" dur="500"/>
                                        <p:tgtEl>
                                          <p:spTgt spid="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3" grpId="0"/>
      <p:bldP spid="54" grpId="0"/>
      <p:bldP spid="55" grpId="0"/>
      <p:bldP spid="56" grpId="0"/>
      <p:bldP spid="57" grpId="0"/>
      <p:bldP spid="58" grpId="0"/>
      <p:bldP spid="59" grpId="0"/>
      <p:bldP spid="60" grpId="0"/>
      <p:bldP spid="61" grpId="0"/>
      <p:bldP spid="62" grpId="0"/>
      <p:bldP spid="63" grpId="0"/>
      <p:bldP spid="64" grpId="0"/>
      <p:bldP spid="6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7">
            <a:extLst>
              <a:ext uri="{FF2B5EF4-FFF2-40B4-BE49-F238E27FC236}">
                <a16:creationId xmlns="" xmlns:a16="http://schemas.microsoft.com/office/drawing/2014/main" id="{50ADD76C-3B60-42B8-8CE8-B27C91279CBF}"/>
              </a:ext>
            </a:extLst>
          </p:cNvPr>
          <p:cNvSpPr>
            <a:spLocks/>
          </p:cNvSpPr>
          <p:nvPr/>
        </p:nvSpPr>
        <p:spPr bwMode="auto">
          <a:xfrm flipH="1">
            <a:off x="8197962" y="364455"/>
            <a:ext cx="3994038" cy="2272398"/>
          </a:xfrm>
          <a:custGeom>
            <a:avLst/>
            <a:gdLst>
              <a:gd name="T0" fmla="*/ 1430 w 1430"/>
              <a:gd name="T1" fmla="*/ 0 h 660"/>
              <a:gd name="T2" fmla="*/ 1267 w 1430"/>
              <a:gd name="T3" fmla="*/ 334 h 660"/>
              <a:gd name="T4" fmla="*/ 1253 w 1430"/>
              <a:gd name="T5" fmla="*/ 358 h 660"/>
              <a:gd name="T6" fmla="*/ 1247 w 1430"/>
              <a:gd name="T7" fmla="*/ 367 h 660"/>
              <a:gd name="T8" fmla="*/ 1174 w 1430"/>
              <a:gd name="T9" fmla="*/ 422 h 660"/>
              <a:gd name="T10" fmla="*/ 1140 w 1430"/>
              <a:gd name="T11" fmla="*/ 427 h 660"/>
              <a:gd name="T12" fmla="*/ 1121 w 1430"/>
              <a:gd name="T13" fmla="*/ 427 h 660"/>
              <a:gd name="T14" fmla="*/ 141 w 1430"/>
              <a:gd name="T15" fmla="*/ 427 h 660"/>
              <a:gd name="T16" fmla="*/ 59 w 1430"/>
              <a:gd name="T17" fmla="*/ 470 h 660"/>
              <a:gd name="T18" fmla="*/ 24 w 1430"/>
              <a:gd name="T19" fmla="*/ 527 h 660"/>
              <a:gd name="T20" fmla="*/ 0 w 1430"/>
              <a:gd name="T21" fmla="*/ 660 h 660"/>
              <a:gd name="T22" fmla="*/ 0 w 1430"/>
              <a:gd name="T23" fmla="*/ 0 h 660"/>
              <a:gd name="T24" fmla="*/ 1430 w 1430"/>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0" h="660">
                <a:moveTo>
                  <a:pt x="1430" y="0"/>
                </a:moveTo>
                <a:cubicBezTo>
                  <a:pt x="1267" y="334"/>
                  <a:pt x="1267" y="334"/>
                  <a:pt x="1267" y="334"/>
                </a:cubicBezTo>
                <a:cubicBezTo>
                  <a:pt x="1262" y="343"/>
                  <a:pt x="1258" y="351"/>
                  <a:pt x="1253" y="358"/>
                </a:cubicBezTo>
                <a:cubicBezTo>
                  <a:pt x="1251" y="361"/>
                  <a:pt x="1249" y="364"/>
                  <a:pt x="1247" y="367"/>
                </a:cubicBezTo>
                <a:cubicBezTo>
                  <a:pt x="1227" y="394"/>
                  <a:pt x="1202" y="413"/>
                  <a:pt x="1174" y="422"/>
                </a:cubicBezTo>
                <a:cubicBezTo>
                  <a:pt x="1163" y="426"/>
                  <a:pt x="1151" y="427"/>
                  <a:pt x="1140" y="427"/>
                </a:cubicBezTo>
                <a:cubicBezTo>
                  <a:pt x="1140" y="427"/>
                  <a:pt x="1133" y="427"/>
                  <a:pt x="1121" y="427"/>
                </a:cubicBezTo>
                <a:cubicBezTo>
                  <a:pt x="141" y="427"/>
                  <a:pt x="141" y="427"/>
                  <a:pt x="141" y="427"/>
                </a:cubicBezTo>
                <a:cubicBezTo>
                  <a:pt x="114" y="427"/>
                  <a:pt x="84" y="441"/>
                  <a:pt x="59" y="470"/>
                </a:cubicBezTo>
                <a:cubicBezTo>
                  <a:pt x="46" y="485"/>
                  <a:pt x="33" y="504"/>
                  <a:pt x="24" y="527"/>
                </a:cubicBezTo>
                <a:cubicBezTo>
                  <a:pt x="9" y="562"/>
                  <a:pt x="0" y="606"/>
                  <a:pt x="0" y="660"/>
                </a:cubicBezTo>
                <a:cubicBezTo>
                  <a:pt x="0" y="0"/>
                  <a:pt x="0" y="0"/>
                  <a:pt x="0" y="0"/>
                </a:cubicBezTo>
                <a:lnTo>
                  <a:pt x="1430" y="0"/>
                </a:lnTo>
                <a:close/>
              </a:path>
            </a:pathLst>
          </a:custGeom>
          <a:gradFill>
            <a:gsLst>
              <a:gs pos="0">
                <a:srgbClr val="3EDCFC"/>
              </a:gs>
              <a:gs pos="49000">
                <a:srgbClr val="01A0D9"/>
              </a:gs>
            </a:gsLst>
            <a:lin ang="189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 xmlns:a16="http://schemas.microsoft.com/office/drawing/2014/main" id="{43489548-8229-48CC-A3B5-8219A86995E7}"/>
              </a:ext>
            </a:extLst>
          </p:cNvPr>
          <p:cNvSpPr>
            <a:spLocks/>
          </p:cNvSpPr>
          <p:nvPr/>
        </p:nvSpPr>
        <p:spPr bwMode="auto">
          <a:xfrm flipH="1">
            <a:off x="7566426" y="165529"/>
            <a:ext cx="4625574" cy="2272398"/>
          </a:xfrm>
          <a:custGeom>
            <a:avLst/>
            <a:gdLst>
              <a:gd name="T0" fmla="*/ 1471 w 1471"/>
              <a:gd name="T1" fmla="*/ 0 h 660"/>
              <a:gd name="T2" fmla="*/ 1303 w 1471"/>
              <a:gd name="T3" fmla="*/ 335 h 660"/>
              <a:gd name="T4" fmla="*/ 1289 w 1471"/>
              <a:gd name="T5" fmla="*/ 359 h 660"/>
              <a:gd name="T6" fmla="*/ 1282 w 1471"/>
              <a:gd name="T7" fmla="*/ 367 h 660"/>
              <a:gd name="T8" fmla="*/ 1208 w 1471"/>
              <a:gd name="T9" fmla="*/ 422 h 660"/>
              <a:gd name="T10" fmla="*/ 1172 w 1471"/>
              <a:gd name="T11" fmla="*/ 428 h 660"/>
              <a:gd name="T12" fmla="*/ 1153 w 1471"/>
              <a:gd name="T13" fmla="*/ 428 h 660"/>
              <a:gd name="T14" fmla="*/ 145 w 1471"/>
              <a:gd name="T15" fmla="*/ 428 h 660"/>
              <a:gd name="T16" fmla="*/ 61 w 1471"/>
              <a:gd name="T17" fmla="*/ 470 h 660"/>
              <a:gd name="T18" fmla="*/ 24 w 1471"/>
              <a:gd name="T19" fmla="*/ 528 h 660"/>
              <a:gd name="T20" fmla="*/ 0 w 1471"/>
              <a:gd name="T21" fmla="*/ 660 h 660"/>
              <a:gd name="T22" fmla="*/ 0 w 1471"/>
              <a:gd name="T23" fmla="*/ 0 h 660"/>
              <a:gd name="T24" fmla="*/ 1471 w 1471"/>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1" h="660">
                <a:moveTo>
                  <a:pt x="1471" y="0"/>
                </a:moveTo>
                <a:cubicBezTo>
                  <a:pt x="1303" y="335"/>
                  <a:pt x="1303" y="335"/>
                  <a:pt x="1303" y="335"/>
                </a:cubicBezTo>
                <a:cubicBezTo>
                  <a:pt x="1299" y="343"/>
                  <a:pt x="1294" y="351"/>
                  <a:pt x="1289" y="359"/>
                </a:cubicBezTo>
                <a:cubicBezTo>
                  <a:pt x="1287" y="362"/>
                  <a:pt x="1285" y="365"/>
                  <a:pt x="1282" y="367"/>
                </a:cubicBezTo>
                <a:cubicBezTo>
                  <a:pt x="1262" y="395"/>
                  <a:pt x="1236" y="414"/>
                  <a:pt x="1208" y="422"/>
                </a:cubicBezTo>
                <a:cubicBezTo>
                  <a:pt x="1197" y="426"/>
                  <a:pt x="1185" y="428"/>
                  <a:pt x="1172" y="428"/>
                </a:cubicBezTo>
                <a:cubicBezTo>
                  <a:pt x="1172" y="428"/>
                  <a:pt x="1166" y="428"/>
                  <a:pt x="1153" y="428"/>
                </a:cubicBezTo>
                <a:cubicBezTo>
                  <a:pt x="145" y="428"/>
                  <a:pt x="145" y="428"/>
                  <a:pt x="145" y="428"/>
                </a:cubicBezTo>
                <a:cubicBezTo>
                  <a:pt x="117" y="428"/>
                  <a:pt x="87" y="442"/>
                  <a:pt x="61" y="470"/>
                </a:cubicBezTo>
                <a:cubicBezTo>
                  <a:pt x="47" y="485"/>
                  <a:pt x="34" y="505"/>
                  <a:pt x="24" y="528"/>
                </a:cubicBezTo>
                <a:cubicBezTo>
                  <a:pt x="9" y="563"/>
                  <a:pt x="0" y="607"/>
                  <a:pt x="0" y="660"/>
                </a:cubicBezTo>
                <a:cubicBezTo>
                  <a:pt x="0" y="0"/>
                  <a:pt x="0" y="0"/>
                  <a:pt x="0" y="0"/>
                </a:cubicBezTo>
                <a:lnTo>
                  <a:pt x="1471" y="0"/>
                </a:lnTo>
                <a:close/>
              </a:path>
            </a:pathLst>
          </a:custGeom>
          <a:gradFill>
            <a:gsLst>
              <a:gs pos="100000">
                <a:schemeClr val="bg1"/>
              </a:gs>
              <a:gs pos="15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 xmlns:a16="http://schemas.microsoft.com/office/drawing/2014/main" id="{EE4F4282-A518-4F0B-8DBA-CC399B5790A9}"/>
              </a:ext>
            </a:extLst>
          </p:cNvPr>
          <p:cNvSpPr>
            <a:spLocks/>
          </p:cNvSpPr>
          <p:nvPr/>
        </p:nvSpPr>
        <p:spPr bwMode="auto">
          <a:xfrm flipH="1">
            <a:off x="7022841" y="0"/>
            <a:ext cx="5169159" cy="2272398"/>
          </a:xfrm>
          <a:custGeom>
            <a:avLst/>
            <a:gdLst>
              <a:gd name="T0" fmla="*/ 1504 w 1504"/>
              <a:gd name="T1" fmla="*/ 0 h 660"/>
              <a:gd name="T2" fmla="*/ 1333 w 1504"/>
              <a:gd name="T3" fmla="*/ 335 h 660"/>
              <a:gd name="T4" fmla="*/ 1318 w 1504"/>
              <a:gd name="T5" fmla="*/ 359 h 660"/>
              <a:gd name="T6" fmla="*/ 1312 w 1504"/>
              <a:gd name="T7" fmla="*/ 367 h 660"/>
              <a:gd name="T8" fmla="*/ 1236 w 1504"/>
              <a:gd name="T9" fmla="*/ 422 h 660"/>
              <a:gd name="T10" fmla="*/ 1199 w 1504"/>
              <a:gd name="T11" fmla="*/ 428 h 660"/>
              <a:gd name="T12" fmla="*/ 1180 w 1504"/>
              <a:gd name="T13" fmla="*/ 428 h 660"/>
              <a:gd name="T14" fmla="*/ 148 w 1504"/>
              <a:gd name="T15" fmla="*/ 428 h 660"/>
              <a:gd name="T16" fmla="*/ 62 w 1504"/>
              <a:gd name="T17" fmla="*/ 470 h 660"/>
              <a:gd name="T18" fmla="*/ 25 w 1504"/>
              <a:gd name="T19" fmla="*/ 528 h 660"/>
              <a:gd name="T20" fmla="*/ 0 w 1504"/>
              <a:gd name="T21" fmla="*/ 660 h 660"/>
              <a:gd name="T22" fmla="*/ 0 w 1504"/>
              <a:gd name="T23" fmla="*/ 0 h 660"/>
              <a:gd name="T24" fmla="*/ 1504 w 1504"/>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4" h="660">
                <a:moveTo>
                  <a:pt x="1504" y="0"/>
                </a:moveTo>
                <a:cubicBezTo>
                  <a:pt x="1333" y="335"/>
                  <a:pt x="1333" y="335"/>
                  <a:pt x="1333" y="335"/>
                </a:cubicBezTo>
                <a:cubicBezTo>
                  <a:pt x="1328" y="343"/>
                  <a:pt x="1323" y="351"/>
                  <a:pt x="1318" y="359"/>
                </a:cubicBezTo>
                <a:cubicBezTo>
                  <a:pt x="1316" y="362"/>
                  <a:pt x="1314" y="365"/>
                  <a:pt x="1312" y="367"/>
                </a:cubicBezTo>
                <a:cubicBezTo>
                  <a:pt x="1291" y="395"/>
                  <a:pt x="1264" y="414"/>
                  <a:pt x="1236" y="422"/>
                </a:cubicBezTo>
                <a:cubicBezTo>
                  <a:pt x="1224" y="426"/>
                  <a:pt x="1212" y="428"/>
                  <a:pt x="1199" y="428"/>
                </a:cubicBezTo>
                <a:cubicBezTo>
                  <a:pt x="1199" y="428"/>
                  <a:pt x="1192" y="428"/>
                  <a:pt x="1180" y="428"/>
                </a:cubicBezTo>
                <a:cubicBezTo>
                  <a:pt x="148" y="428"/>
                  <a:pt x="148" y="428"/>
                  <a:pt x="148" y="428"/>
                </a:cubicBezTo>
                <a:cubicBezTo>
                  <a:pt x="120" y="428"/>
                  <a:pt x="89" y="442"/>
                  <a:pt x="62" y="470"/>
                </a:cubicBezTo>
                <a:cubicBezTo>
                  <a:pt x="48" y="485"/>
                  <a:pt x="35" y="505"/>
                  <a:pt x="25" y="528"/>
                </a:cubicBezTo>
                <a:cubicBezTo>
                  <a:pt x="10" y="563"/>
                  <a:pt x="0" y="607"/>
                  <a:pt x="0" y="660"/>
                </a:cubicBezTo>
                <a:cubicBezTo>
                  <a:pt x="0" y="0"/>
                  <a:pt x="0" y="0"/>
                  <a:pt x="0" y="0"/>
                </a:cubicBezTo>
                <a:lnTo>
                  <a:pt x="1504" y="0"/>
                </a:lnTo>
                <a:close/>
              </a:path>
            </a:pathLst>
          </a:custGeom>
          <a:gradFill>
            <a:gsLst>
              <a:gs pos="100000">
                <a:srgbClr val="3EDCFC"/>
              </a:gs>
              <a:gs pos="7000">
                <a:srgbClr val="01A0D9"/>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34">
            <a:extLst>
              <a:ext uri="{FF2B5EF4-FFF2-40B4-BE49-F238E27FC236}">
                <a16:creationId xmlns="" xmlns:a16="http://schemas.microsoft.com/office/drawing/2014/main" id="{A20892CC-4487-4E6B-B0E8-600CAC567150}"/>
              </a:ext>
            </a:extLst>
          </p:cNvPr>
          <p:cNvGrpSpPr/>
          <p:nvPr/>
        </p:nvGrpSpPr>
        <p:grpSpPr>
          <a:xfrm>
            <a:off x="1291774" y="2414064"/>
            <a:ext cx="1722558" cy="1913150"/>
            <a:chOff x="1673837" y="2603456"/>
            <a:chExt cx="2126799" cy="2362118"/>
          </a:xfrm>
          <a:effectLst/>
        </p:grpSpPr>
        <p:sp>
          <p:nvSpPr>
            <p:cNvPr id="36" name="Freeform 15">
              <a:extLst>
                <a:ext uri="{FF2B5EF4-FFF2-40B4-BE49-F238E27FC236}">
                  <a16:creationId xmlns="" xmlns:a16="http://schemas.microsoft.com/office/drawing/2014/main" id="{3C8587ED-EEC9-48EF-B59E-EB8685CC8305}"/>
                </a:ext>
              </a:extLst>
            </p:cNvPr>
            <p:cNvSpPr>
              <a:spLocks/>
            </p:cNvSpPr>
            <p:nvPr/>
          </p:nvSpPr>
          <p:spPr bwMode="auto">
            <a:xfrm>
              <a:off x="1673837" y="260345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37" name="Freeform 16">
              <a:extLst>
                <a:ext uri="{FF2B5EF4-FFF2-40B4-BE49-F238E27FC236}">
                  <a16:creationId xmlns="" xmlns:a16="http://schemas.microsoft.com/office/drawing/2014/main" id="{0BC7E710-3076-44A5-9CB7-F2910024D424}"/>
                </a:ext>
              </a:extLst>
            </p:cNvPr>
            <p:cNvSpPr>
              <a:spLocks/>
            </p:cNvSpPr>
            <p:nvPr/>
          </p:nvSpPr>
          <p:spPr bwMode="auto">
            <a:xfrm>
              <a:off x="1673837" y="2838775"/>
              <a:ext cx="2126799" cy="2126799"/>
            </a:xfrm>
            <a:custGeom>
              <a:avLst/>
              <a:gdLst>
                <a:gd name="T0" fmla="*/ 77 w 1235"/>
                <a:gd name="T1" fmla="*/ 479 h 1235"/>
                <a:gd name="T2" fmla="*/ 479 w 1235"/>
                <a:gd name="T3" fmla="*/ 77 h 1235"/>
                <a:gd name="T4" fmla="*/ 756 w 1235"/>
                <a:gd name="T5" fmla="*/ 77 h 1235"/>
                <a:gd name="T6" fmla="*/ 1158 w 1235"/>
                <a:gd name="T7" fmla="*/ 479 h 1235"/>
                <a:gd name="T8" fmla="*/ 1158 w 1235"/>
                <a:gd name="T9" fmla="*/ 756 h 1235"/>
                <a:gd name="T10" fmla="*/ 756 w 1235"/>
                <a:gd name="T11" fmla="*/ 1158 h 1235"/>
                <a:gd name="T12" fmla="*/ 479 w 1235"/>
                <a:gd name="T13" fmla="*/ 1158 h 1235"/>
                <a:gd name="T14" fmla="*/ 77 w 1235"/>
                <a:gd name="T15" fmla="*/ 756 h 1235"/>
                <a:gd name="T16" fmla="*/ 77 w 1235"/>
                <a:gd name="T17" fmla="*/ 47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5">
                  <a:moveTo>
                    <a:pt x="77" y="479"/>
                  </a:moveTo>
                  <a:cubicBezTo>
                    <a:pt x="479" y="77"/>
                    <a:pt x="479" y="77"/>
                    <a:pt x="479" y="77"/>
                  </a:cubicBezTo>
                  <a:cubicBezTo>
                    <a:pt x="555" y="0"/>
                    <a:pt x="679" y="0"/>
                    <a:pt x="756" y="77"/>
                  </a:cubicBezTo>
                  <a:cubicBezTo>
                    <a:pt x="1158" y="479"/>
                    <a:pt x="1158" y="479"/>
                    <a:pt x="1158" y="479"/>
                  </a:cubicBezTo>
                  <a:cubicBezTo>
                    <a:pt x="1235" y="555"/>
                    <a:pt x="1235" y="679"/>
                    <a:pt x="1158" y="756"/>
                  </a:cubicBezTo>
                  <a:cubicBezTo>
                    <a:pt x="756" y="1158"/>
                    <a:pt x="756" y="1158"/>
                    <a:pt x="756" y="1158"/>
                  </a:cubicBezTo>
                  <a:cubicBezTo>
                    <a:pt x="679" y="1235"/>
                    <a:pt x="555" y="1235"/>
                    <a:pt x="479" y="1158"/>
                  </a:cubicBezTo>
                  <a:cubicBezTo>
                    <a:pt x="77" y="756"/>
                    <a:pt x="77" y="756"/>
                    <a:pt x="77" y="756"/>
                  </a:cubicBezTo>
                  <a:cubicBezTo>
                    <a:pt x="0" y="679"/>
                    <a:pt x="0" y="555"/>
                    <a:pt x="77" y="479"/>
                  </a:cubicBezTo>
                  <a:close/>
                </a:path>
              </a:pathLst>
            </a:custGeom>
            <a:gradFill>
              <a:gsLst>
                <a:gs pos="100000">
                  <a:srgbClr val="007FD6"/>
                </a:gs>
                <a:gs pos="0">
                  <a:srgbClr val="09DCFF"/>
                </a:gs>
              </a:gsLst>
              <a:path path="circle">
                <a:fillToRect l="50000" t="50000" r="50000" b="50000"/>
              </a:path>
            </a:gradFill>
            <a:ln>
              <a:noFill/>
            </a:ln>
            <a:effectLst/>
          </p:spPr>
          <p:txBody>
            <a:bodyPr vert="horz" wrap="square" lIns="91440" tIns="45720" rIns="91440" bIns="45720" numCol="1" anchor="t" anchorCtr="0" compatLnSpc="1">
              <a:prstTxWarp prst="textNoShape">
                <a:avLst/>
              </a:prstTxWarp>
            </a:bodyPr>
            <a:lstStyle/>
            <a:p>
              <a:endParaRPr lang="en-US" dirty="0"/>
            </a:p>
          </p:txBody>
        </p:sp>
        <p:sp>
          <p:nvSpPr>
            <p:cNvPr id="38" name="Freeform 29">
              <a:extLst>
                <a:ext uri="{FF2B5EF4-FFF2-40B4-BE49-F238E27FC236}">
                  <a16:creationId xmlns="" xmlns:a16="http://schemas.microsoft.com/office/drawing/2014/main" id="{E2AA6458-327B-4796-98CC-9EAF70138AAD}"/>
                </a:ext>
              </a:extLst>
            </p:cNvPr>
            <p:cNvSpPr>
              <a:spLocks noEditPoints="1"/>
            </p:cNvSpPr>
            <p:nvPr/>
          </p:nvSpPr>
          <p:spPr bwMode="auto">
            <a:xfrm>
              <a:off x="2397844" y="3543997"/>
              <a:ext cx="678784" cy="716354"/>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9" name="Rectangle 38">
            <a:extLst>
              <a:ext uri="{FF2B5EF4-FFF2-40B4-BE49-F238E27FC236}">
                <a16:creationId xmlns="" xmlns:a16="http://schemas.microsoft.com/office/drawing/2014/main" id="{8DB557B7-2DBF-4880-9118-FDA4FF81BF08}"/>
              </a:ext>
            </a:extLst>
          </p:cNvPr>
          <p:cNvSpPr/>
          <p:nvPr/>
        </p:nvSpPr>
        <p:spPr>
          <a:xfrm>
            <a:off x="1170709" y="4620514"/>
            <a:ext cx="1964705" cy="400110"/>
          </a:xfrm>
          <a:prstGeom prst="rect">
            <a:avLst/>
          </a:prstGeom>
          <a:noFill/>
        </p:spPr>
        <p:txBody>
          <a:bodyPr wrap="none" lIns="91440" tIns="45720" rIns="91440" bIns="45720">
            <a:spAutoFit/>
          </a:bodyPr>
          <a:lstStyle/>
          <a:p>
            <a:pPr algn="ctr"/>
            <a:r>
              <a:rPr lang="ar-SA"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rPr>
              <a:t>ضع عنوان مناسب</a:t>
            </a:r>
            <a:endParaRPr lang="en-US"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endParaRPr>
          </a:p>
        </p:txBody>
      </p:sp>
      <p:sp>
        <p:nvSpPr>
          <p:cNvPr id="40" name="TextBox 39">
            <a:extLst>
              <a:ext uri="{FF2B5EF4-FFF2-40B4-BE49-F238E27FC236}">
                <a16:creationId xmlns="" xmlns:a16="http://schemas.microsoft.com/office/drawing/2014/main" id="{7905478D-7966-4F64-A802-48E9E4C83CAF}"/>
              </a:ext>
            </a:extLst>
          </p:cNvPr>
          <p:cNvSpPr txBox="1"/>
          <p:nvPr/>
        </p:nvSpPr>
        <p:spPr>
          <a:xfrm>
            <a:off x="389022" y="5261098"/>
            <a:ext cx="3528063" cy="1020087"/>
          </a:xfrm>
          <a:prstGeom prst="rect">
            <a:avLst/>
          </a:prstGeom>
          <a:noFill/>
        </p:spPr>
        <p:txBody>
          <a:bodyPr wrap="square" rtlCol="0">
            <a:spAutoFit/>
          </a:bodyPr>
          <a:lstStyle>
            <a:defPPr>
              <a:defRPr lang="aa-ET"/>
            </a:defPPr>
            <a:lvl1pPr algn="ctr">
              <a:defRPr sz="1600">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defRPr>
            </a:lvl1pPr>
          </a:lstStyle>
          <a:p>
            <a:pPr>
              <a:lnSpc>
                <a:spcPct val="150000"/>
              </a:lnSpc>
            </a:pPr>
            <a:r>
              <a:rPr lang="ar-SA" sz="1400" dirty="0"/>
              <a:t>هذا النص هو مثال لنص يمكن أن يستبدل في نفس المساحة، لقد تم توليد هذا النص من مولد النص العربى</a:t>
            </a:r>
          </a:p>
        </p:txBody>
      </p:sp>
      <p:grpSp>
        <p:nvGrpSpPr>
          <p:cNvPr id="41" name="Group 40">
            <a:extLst>
              <a:ext uri="{FF2B5EF4-FFF2-40B4-BE49-F238E27FC236}">
                <a16:creationId xmlns="" xmlns:a16="http://schemas.microsoft.com/office/drawing/2014/main" id="{18007E07-2206-48A3-B1E8-682216AB1518}"/>
              </a:ext>
            </a:extLst>
          </p:cNvPr>
          <p:cNvGrpSpPr/>
          <p:nvPr/>
        </p:nvGrpSpPr>
        <p:grpSpPr>
          <a:xfrm>
            <a:off x="5233716" y="2414064"/>
            <a:ext cx="1722558" cy="1913150"/>
            <a:chOff x="1673837" y="2603456"/>
            <a:chExt cx="2126799" cy="2362118"/>
          </a:xfrm>
        </p:grpSpPr>
        <p:sp>
          <p:nvSpPr>
            <p:cNvPr id="42" name="Freeform 15">
              <a:extLst>
                <a:ext uri="{FF2B5EF4-FFF2-40B4-BE49-F238E27FC236}">
                  <a16:creationId xmlns="" xmlns:a16="http://schemas.microsoft.com/office/drawing/2014/main" id="{9CB6B8B0-6AD6-41D8-972B-590AC4001D0F}"/>
                </a:ext>
              </a:extLst>
            </p:cNvPr>
            <p:cNvSpPr>
              <a:spLocks/>
            </p:cNvSpPr>
            <p:nvPr/>
          </p:nvSpPr>
          <p:spPr bwMode="auto">
            <a:xfrm>
              <a:off x="1673837" y="260345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 xmlns:a16="http://schemas.microsoft.com/office/drawing/2014/main" id="{509D00C0-10CB-4671-9373-9C48C6C58A6E}"/>
                </a:ext>
              </a:extLst>
            </p:cNvPr>
            <p:cNvSpPr>
              <a:spLocks/>
            </p:cNvSpPr>
            <p:nvPr/>
          </p:nvSpPr>
          <p:spPr bwMode="auto">
            <a:xfrm>
              <a:off x="1673837" y="2838775"/>
              <a:ext cx="2126799" cy="2126799"/>
            </a:xfrm>
            <a:custGeom>
              <a:avLst/>
              <a:gdLst>
                <a:gd name="T0" fmla="*/ 77 w 1235"/>
                <a:gd name="T1" fmla="*/ 479 h 1235"/>
                <a:gd name="T2" fmla="*/ 479 w 1235"/>
                <a:gd name="T3" fmla="*/ 77 h 1235"/>
                <a:gd name="T4" fmla="*/ 756 w 1235"/>
                <a:gd name="T5" fmla="*/ 77 h 1235"/>
                <a:gd name="T6" fmla="*/ 1158 w 1235"/>
                <a:gd name="T7" fmla="*/ 479 h 1235"/>
                <a:gd name="T8" fmla="*/ 1158 w 1235"/>
                <a:gd name="T9" fmla="*/ 756 h 1235"/>
                <a:gd name="T10" fmla="*/ 756 w 1235"/>
                <a:gd name="T11" fmla="*/ 1158 h 1235"/>
                <a:gd name="T12" fmla="*/ 479 w 1235"/>
                <a:gd name="T13" fmla="*/ 1158 h 1235"/>
                <a:gd name="T14" fmla="*/ 77 w 1235"/>
                <a:gd name="T15" fmla="*/ 756 h 1235"/>
                <a:gd name="T16" fmla="*/ 77 w 1235"/>
                <a:gd name="T17" fmla="*/ 47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5">
                  <a:moveTo>
                    <a:pt x="77" y="479"/>
                  </a:moveTo>
                  <a:cubicBezTo>
                    <a:pt x="479" y="77"/>
                    <a:pt x="479" y="77"/>
                    <a:pt x="479" y="77"/>
                  </a:cubicBezTo>
                  <a:cubicBezTo>
                    <a:pt x="555" y="0"/>
                    <a:pt x="679" y="0"/>
                    <a:pt x="756" y="77"/>
                  </a:cubicBezTo>
                  <a:cubicBezTo>
                    <a:pt x="1158" y="479"/>
                    <a:pt x="1158" y="479"/>
                    <a:pt x="1158" y="479"/>
                  </a:cubicBezTo>
                  <a:cubicBezTo>
                    <a:pt x="1235" y="555"/>
                    <a:pt x="1235" y="679"/>
                    <a:pt x="1158" y="756"/>
                  </a:cubicBezTo>
                  <a:cubicBezTo>
                    <a:pt x="756" y="1158"/>
                    <a:pt x="756" y="1158"/>
                    <a:pt x="756" y="1158"/>
                  </a:cubicBezTo>
                  <a:cubicBezTo>
                    <a:pt x="679" y="1235"/>
                    <a:pt x="555" y="1235"/>
                    <a:pt x="479" y="1158"/>
                  </a:cubicBezTo>
                  <a:cubicBezTo>
                    <a:pt x="77" y="756"/>
                    <a:pt x="77" y="756"/>
                    <a:pt x="77" y="756"/>
                  </a:cubicBezTo>
                  <a:cubicBezTo>
                    <a:pt x="0" y="679"/>
                    <a:pt x="0" y="555"/>
                    <a:pt x="77" y="479"/>
                  </a:cubicBezTo>
                  <a:close/>
                </a:path>
              </a:pathLst>
            </a:cu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44" name="Freeform 29">
              <a:extLst>
                <a:ext uri="{FF2B5EF4-FFF2-40B4-BE49-F238E27FC236}">
                  <a16:creationId xmlns="" xmlns:a16="http://schemas.microsoft.com/office/drawing/2014/main" id="{C4F3DDFB-AEE5-4D3E-B4AC-E3C219672EDC}"/>
                </a:ext>
              </a:extLst>
            </p:cNvPr>
            <p:cNvSpPr>
              <a:spLocks noEditPoints="1"/>
            </p:cNvSpPr>
            <p:nvPr/>
          </p:nvSpPr>
          <p:spPr bwMode="auto">
            <a:xfrm>
              <a:off x="2397844" y="3543997"/>
              <a:ext cx="678784" cy="716354"/>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5" name="Rectangle 44">
            <a:extLst>
              <a:ext uri="{FF2B5EF4-FFF2-40B4-BE49-F238E27FC236}">
                <a16:creationId xmlns="" xmlns:a16="http://schemas.microsoft.com/office/drawing/2014/main" id="{6756904E-9874-4275-9E62-EB730EF053B0}"/>
              </a:ext>
            </a:extLst>
          </p:cNvPr>
          <p:cNvSpPr/>
          <p:nvPr/>
        </p:nvSpPr>
        <p:spPr>
          <a:xfrm>
            <a:off x="5112649" y="4620514"/>
            <a:ext cx="1964705" cy="400110"/>
          </a:xfrm>
          <a:prstGeom prst="rect">
            <a:avLst/>
          </a:prstGeom>
          <a:noFill/>
        </p:spPr>
        <p:txBody>
          <a:bodyPr wrap="none" lIns="91440" tIns="45720" rIns="91440" bIns="45720">
            <a:spAutoFit/>
          </a:bodyPr>
          <a:lstStyle/>
          <a:p>
            <a:pPr algn="ctr"/>
            <a:r>
              <a:rPr lang="ar-SA"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rPr>
              <a:t>ضع عنوان مناسب</a:t>
            </a:r>
            <a:endParaRPr lang="en-US"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endParaRPr>
          </a:p>
        </p:txBody>
      </p:sp>
      <p:sp>
        <p:nvSpPr>
          <p:cNvPr id="46" name="TextBox 45">
            <a:extLst>
              <a:ext uri="{FF2B5EF4-FFF2-40B4-BE49-F238E27FC236}">
                <a16:creationId xmlns="" xmlns:a16="http://schemas.microsoft.com/office/drawing/2014/main" id="{6FAB02BF-D3DB-434B-A6B1-015AF8EB8FA8}"/>
              </a:ext>
            </a:extLst>
          </p:cNvPr>
          <p:cNvSpPr txBox="1"/>
          <p:nvPr/>
        </p:nvSpPr>
        <p:spPr>
          <a:xfrm>
            <a:off x="4330964" y="5261098"/>
            <a:ext cx="3528063" cy="1020087"/>
          </a:xfrm>
          <a:prstGeom prst="rect">
            <a:avLst/>
          </a:prstGeom>
          <a:noFill/>
        </p:spPr>
        <p:txBody>
          <a:bodyPr wrap="square" rtlCol="0">
            <a:spAutoFit/>
          </a:bodyPr>
          <a:lstStyle>
            <a:defPPr>
              <a:defRPr lang="aa-ET"/>
            </a:defPPr>
            <a:lvl1pPr algn="ctr">
              <a:defRPr sz="1600">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defRPr>
            </a:lvl1pPr>
          </a:lstStyle>
          <a:p>
            <a:pPr>
              <a:lnSpc>
                <a:spcPct val="150000"/>
              </a:lnSpc>
            </a:pPr>
            <a:r>
              <a:rPr lang="ar-SA" sz="1400" dirty="0"/>
              <a:t>هذا النص هو مثال لنص يمكن أن يستبدل في نفس المساحة، لقد تم توليد هذا النص من مولد النص العربى</a:t>
            </a:r>
          </a:p>
        </p:txBody>
      </p:sp>
      <p:grpSp>
        <p:nvGrpSpPr>
          <p:cNvPr id="47" name="Group 46">
            <a:extLst>
              <a:ext uri="{FF2B5EF4-FFF2-40B4-BE49-F238E27FC236}">
                <a16:creationId xmlns="" xmlns:a16="http://schemas.microsoft.com/office/drawing/2014/main" id="{D79DF19A-C8B5-447A-B542-13EDBF2C0329}"/>
              </a:ext>
            </a:extLst>
          </p:cNvPr>
          <p:cNvGrpSpPr/>
          <p:nvPr/>
        </p:nvGrpSpPr>
        <p:grpSpPr>
          <a:xfrm>
            <a:off x="9175658" y="2414064"/>
            <a:ext cx="1722558" cy="1913150"/>
            <a:chOff x="1673837" y="2603456"/>
            <a:chExt cx="2126799" cy="2362118"/>
          </a:xfrm>
        </p:grpSpPr>
        <p:sp>
          <p:nvSpPr>
            <p:cNvPr id="48" name="Freeform 15">
              <a:extLst>
                <a:ext uri="{FF2B5EF4-FFF2-40B4-BE49-F238E27FC236}">
                  <a16:creationId xmlns="" xmlns:a16="http://schemas.microsoft.com/office/drawing/2014/main" id="{1F5E4CCD-1FA5-4A74-BD7D-6E4BA6F5D8C2}"/>
                </a:ext>
              </a:extLst>
            </p:cNvPr>
            <p:cNvSpPr>
              <a:spLocks/>
            </p:cNvSpPr>
            <p:nvPr/>
          </p:nvSpPr>
          <p:spPr bwMode="auto">
            <a:xfrm>
              <a:off x="1673837" y="2603456"/>
              <a:ext cx="2126799" cy="2124618"/>
            </a:xfrm>
            <a:custGeom>
              <a:avLst/>
              <a:gdLst>
                <a:gd name="T0" fmla="*/ 77 w 1235"/>
                <a:gd name="T1" fmla="*/ 478 h 1234"/>
                <a:gd name="T2" fmla="*/ 479 w 1235"/>
                <a:gd name="T3" fmla="*/ 76 h 1234"/>
                <a:gd name="T4" fmla="*/ 756 w 1235"/>
                <a:gd name="T5" fmla="*/ 76 h 1234"/>
                <a:gd name="T6" fmla="*/ 1158 w 1235"/>
                <a:gd name="T7" fmla="*/ 478 h 1234"/>
                <a:gd name="T8" fmla="*/ 1158 w 1235"/>
                <a:gd name="T9" fmla="*/ 756 h 1234"/>
                <a:gd name="T10" fmla="*/ 756 w 1235"/>
                <a:gd name="T11" fmla="*/ 1158 h 1234"/>
                <a:gd name="T12" fmla="*/ 479 w 1235"/>
                <a:gd name="T13" fmla="*/ 1158 h 1234"/>
                <a:gd name="T14" fmla="*/ 77 w 1235"/>
                <a:gd name="T15" fmla="*/ 756 h 1234"/>
                <a:gd name="T16" fmla="*/ 77 w 1235"/>
                <a:gd name="T17" fmla="*/ 47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4">
                  <a:moveTo>
                    <a:pt x="77" y="478"/>
                  </a:moveTo>
                  <a:cubicBezTo>
                    <a:pt x="479" y="76"/>
                    <a:pt x="479" y="76"/>
                    <a:pt x="479" y="76"/>
                  </a:cubicBezTo>
                  <a:cubicBezTo>
                    <a:pt x="555" y="0"/>
                    <a:pt x="679" y="0"/>
                    <a:pt x="756" y="76"/>
                  </a:cubicBezTo>
                  <a:cubicBezTo>
                    <a:pt x="1158" y="478"/>
                    <a:pt x="1158" y="478"/>
                    <a:pt x="1158" y="478"/>
                  </a:cubicBezTo>
                  <a:cubicBezTo>
                    <a:pt x="1235" y="555"/>
                    <a:pt x="1235" y="679"/>
                    <a:pt x="1158" y="756"/>
                  </a:cubicBezTo>
                  <a:cubicBezTo>
                    <a:pt x="756" y="1158"/>
                    <a:pt x="756" y="1158"/>
                    <a:pt x="756" y="1158"/>
                  </a:cubicBezTo>
                  <a:cubicBezTo>
                    <a:pt x="679" y="1234"/>
                    <a:pt x="555" y="1234"/>
                    <a:pt x="479" y="1158"/>
                  </a:cubicBezTo>
                  <a:cubicBezTo>
                    <a:pt x="77" y="756"/>
                    <a:pt x="77" y="756"/>
                    <a:pt x="77" y="756"/>
                  </a:cubicBezTo>
                  <a:cubicBezTo>
                    <a:pt x="0" y="679"/>
                    <a:pt x="0" y="555"/>
                    <a:pt x="77" y="478"/>
                  </a:cubicBezTo>
                  <a:close/>
                </a:path>
              </a:pathLst>
            </a:custGeom>
            <a:solidFill>
              <a:schemeClr val="bg1"/>
            </a:solidFill>
            <a:ln w="76200" cap="flat">
              <a:gradFill>
                <a:gsLst>
                  <a:gs pos="0">
                    <a:srgbClr val="02A1D9"/>
                  </a:gs>
                  <a:gs pos="100000">
                    <a:srgbClr val="38D6F8"/>
                  </a:gs>
                </a:gsLst>
                <a:lin ang="5400000" scaled="1"/>
              </a:gradFill>
              <a:prstDash val="solid"/>
              <a:miter lim="800000"/>
              <a:headEnd/>
              <a:tailEnd/>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49" name="Freeform 16">
              <a:extLst>
                <a:ext uri="{FF2B5EF4-FFF2-40B4-BE49-F238E27FC236}">
                  <a16:creationId xmlns="" xmlns:a16="http://schemas.microsoft.com/office/drawing/2014/main" id="{078A22C1-91AD-4DFB-B56F-FD0E2618FC5C}"/>
                </a:ext>
              </a:extLst>
            </p:cNvPr>
            <p:cNvSpPr>
              <a:spLocks/>
            </p:cNvSpPr>
            <p:nvPr/>
          </p:nvSpPr>
          <p:spPr bwMode="auto">
            <a:xfrm>
              <a:off x="1673837" y="2838775"/>
              <a:ext cx="2126799" cy="2126799"/>
            </a:xfrm>
            <a:custGeom>
              <a:avLst/>
              <a:gdLst>
                <a:gd name="T0" fmla="*/ 77 w 1235"/>
                <a:gd name="T1" fmla="*/ 479 h 1235"/>
                <a:gd name="T2" fmla="*/ 479 w 1235"/>
                <a:gd name="T3" fmla="*/ 77 h 1235"/>
                <a:gd name="T4" fmla="*/ 756 w 1235"/>
                <a:gd name="T5" fmla="*/ 77 h 1235"/>
                <a:gd name="T6" fmla="*/ 1158 w 1235"/>
                <a:gd name="T7" fmla="*/ 479 h 1235"/>
                <a:gd name="T8" fmla="*/ 1158 w 1235"/>
                <a:gd name="T9" fmla="*/ 756 h 1235"/>
                <a:gd name="T10" fmla="*/ 756 w 1235"/>
                <a:gd name="T11" fmla="*/ 1158 h 1235"/>
                <a:gd name="T12" fmla="*/ 479 w 1235"/>
                <a:gd name="T13" fmla="*/ 1158 h 1235"/>
                <a:gd name="T14" fmla="*/ 77 w 1235"/>
                <a:gd name="T15" fmla="*/ 756 h 1235"/>
                <a:gd name="T16" fmla="*/ 77 w 1235"/>
                <a:gd name="T17" fmla="*/ 47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5" h="1235">
                  <a:moveTo>
                    <a:pt x="77" y="479"/>
                  </a:moveTo>
                  <a:cubicBezTo>
                    <a:pt x="479" y="77"/>
                    <a:pt x="479" y="77"/>
                    <a:pt x="479" y="77"/>
                  </a:cubicBezTo>
                  <a:cubicBezTo>
                    <a:pt x="555" y="0"/>
                    <a:pt x="679" y="0"/>
                    <a:pt x="756" y="77"/>
                  </a:cubicBezTo>
                  <a:cubicBezTo>
                    <a:pt x="1158" y="479"/>
                    <a:pt x="1158" y="479"/>
                    <a:pt x="1158" y="479"/>
                  </a:cubicBezTo>
                  <a:cubicBezTo>
                    <a:pt x="1235" y="555"/>
                    <a:pt x="1235" y="679"/>
                    <a:pt x="1158" y="756"/>
                  </a:cubicBezTo>
                  <a:cubicBezTo>
                    <a:pt x="756" y="1158"/>
                    <a:pt x="756" y="1158"/>
                    <a:pt x="756" y="1158"/>
                  </a:cubicBezTo>
                  <a:cubicBezTo>
                    <a:pt x="679" y="1235"/>
                    <a:pt x="555" y="1235"/>
                    <a:pt x="479" y="1158"/>
                  </a:cubicBezTo>
                  <a:cubicBezTo>
                    <a:pt x="77" y="756"/>
                    <a:pt x="77" y="756"/>
                    <a:pt x="77" y="756"/>
                  </a:cubicBezTo>
                  <a:cubicBezTo>
                    <a:pt x="0" y="679"/>
                    <a:pt x="0" y="555"/>
                    <a:pt x="77" y="479"/>
                  </a:cubicBezTo>
                  <a:close/>
                </a:path>
              </a:pathLst>
            </a:custGeom>
            <a:gradFill>
              <a:gsLst>
                <a:gs pos="100000">
                  <a:srgbClr val="007FD6"/>
                </a:gs>
                <a:gs pos="0">
                  <a:srgbClr val="09DCFF"/>
                </a:gs>
              </a:gsLst>
              <a:path path="circle">
                <a:fillToRect l="50000" t="50000" r="50000" b="50000"/>
              </a:path>
            </a:gradFill>
            <a:ln>
              <a:noFill/>
            </a:ln>
            <a:effectLst>
              <a:innerShdw blurRad="177800" dist="38100">
                <a:prstClr val="black">
                  <a:alpha val="22000"/>
                </a:prstClr>
              </a:innerShdw>
            </a:effectLst>
          </p:spPr>
          <p:txBody>
            <a:bodyPr vert="horz" wrap="square" lIns="91440" tIns="45720" rIns="91440" bIns="45720" numCol="1" anchor="t" anchorCtr="0" compatLnSpc="1">
              <a:prstTxWarp prst="textNoShape">
                <a:avLst/>
              </a:prstTxWarp>
            </a:bodyPr>
            <a:lstStyle/>
            <a:p>
              <a:endParaRPr lang="en-US" dirty="0"/>
            </a:p>
          </p:txBody>
        </p:sp>
        <p:sp>
          <p:nvSpPr>
            <p:cNvPr id="50" name="Freeform 29">
              <a:extLst>
                <a:ext uri="{FF2B5EF4-FFF2-40B4-BE49-F238E27FC236}">
                  <a16:creationId xmlns="" xmlns:a16="http://schemas.microsoft.com/office/drawing/2014/main" id="{74AE8FCE-2A30-40EA-BAA2-3EF43ABF349C}"/>
                </a:ext>
              </a:extLst>
            </p:cNvPr>
            <p:cNvSpPr>
              <a:spLocks noEditPoints="1"/>
            </p:cNvSpPr>
            <p:nvPr/>
          </p:nvSpPr>
          <p:spPr bwMode="auto">
            <a:xfrm>
              <a:off x="2397844" y="3543997"/>
              <a:ext cx="678784" cy="716354"/>
            </a:xfrm>
            <a:custGeom>
              <a:avLst/>
              <a:gdLst>
                <a:gd name="T0" fmla="*/ 201 w 456"/>
                <a:gd name="T1" fmla="*/ 370 h 481"/>
                <a:gd name="T2" fmla="*/ 174 w 456"/>
                <a:gd name="T3" fmla="*/ 481 h 481"/>
                <a:gd name="T4" fmla="*/ 271 w 456"/>
                <a:gd name="T5" fmla="*/ 420 h 481"/>
                <a:gd name="T6" fmla="*/ 259 w 456"/>
                <a:gd name="T7" fmla="*/ 408 h 481"/>
                <a:gd name="T8" fmla="*/ 259 w 456"/>
                <a:gd name="T9" fmla="*/ 449 h 481"/>
                <a:gd name="T10" fmla="*/ 220 w 456"/>
                <a:gd name="T11" fmla="*/ 437 h 481"/>
                <a:gd name="T12" fmla="*/ 203 w 456"/>
                <a:gd name="T13" fmla="*/ 414 h 481"/>
                <a:gd name="T14" fmla="*/ 204 w 456"/>
                <a:gd name="T15" fmla="*/ 386 h 481"/>
                <a:gd name="T16" fmla="*/ 228 w 456"/>
                <a:gd name="T17" fmla="*/ 354 h 481"/>
                <a:gd name="T18" fmla="*/ 252 w 456"/>
                <a:gd name="T19" fmla="*/ 386 h 481"/>
                <a:gd name="T20" fmla="*/ 149 w 456"/>
                <a:gd name="T21" fmla="*/ 338 h 481"/>
                <a:gd name="T22" fmla="*/ 51 w 456"/>
                <a:gd name="T23" fmla="*/ 330 h 481"/>
                <a:gd name="T24" fmla="*/ 28 w 456"/>
                <a:gd name="T25" fmla="*/ 426 h 481"/>
                <a:gd name="T26" fmla="*/ 111 w 456"/>
                <a:gd name="T27" fmla="*/ 374 h 481"/>
                <a:gd name="T28" fmla="*/ 98 w 456"/>
                <a:gd name="T29" fmla="*/ 394 h 481"/>
                <a:gd name="T30" fmla="*/ 66 w 456"/>
                <a:gd name="T31" fmla="*/ 386 h 481"/>
                <a:gd name="T32" fmla="*/ 55 w 456"/>
                <a:gd name="T33" fmla="*/ 367 h 481"/>
                <a:gd name="T34" fmla="*/ 54 w 456"/>
                <a:gd name="T35" fmla="*/ 347 h 481"/>
                <a:gd name="T36" fmla="*/ 74 w 456"/>
                <a:gd name="T37" fmla="*/ 322 h 481"/>
                <a:gd name="T38" fmla="*/ 95 w 456"/>
                <a:gd name="T39" fmla="*/ 347 h 481"/>
                <a:gd name="T40" fmla="*/ 93 w 456"/>
                <a:gd name="T41" fmla="*/ 367 h 481"/>
                <a:gd name="T42" fmla="*/ 404 w 456"/>
                <a:gd name="T43" fmla="*/ 330 h 481"/>
                <a:gd name="T44" fmla="*/ 306 w 456"/>
                <a:gd name="T45" fmla="*/ 338 h 481"/>
                <a:gd name="T46" fmla="*/ 381 w 456"/>
                <a:gd name="T47" fmla="*/ 400 h 481"/>
                <a:gd name="T48" fmla="*/ 456 w 456"/>
                <a:gd name="T49" fmla="*/ 338 h 481"/>
                <a:gd name="T50" fmla="*/ 389 w 456"/>
                <a:gd name="T51" fmla="*/ 386 h 481"/>
                <a:gd name="T52" fmla="*/ 358 w 456"/>
                <a:gd name="T53" fmla="*/ 394 h 481"/>
                <a:gd name="T54" fmla="*/ 356 w 456"/>
                <a:gd name="T55" fmla="*/ 361 h 481"/>
                <a:gd name="T56" fmla="*/ 369 w 456"/>
                <a:gd name="T57" fmla="*/ 345 h 481"/>
                <a:gd name="T58" fmla="*/ 389 w 456"/>
                <a:gd name="T59" fmla="*/ 337 h 481"/>
                <a:gd name="T60" fmla="*/ 419 w 456"/>
                <a:gd name="T61" fmla="*/ 349 h 481"/>
                <a:gd name="T62" fmla="*/ 401 w 456"/>
                <a:gd name="T63" fmla="*/ 376 h 481"/>
                <a:gd name="T64" fmla="*/ 129 w 456"/>
                <a:gd name="T65" fmla="*/ 283 h 481"/>
                <a:gd name="T66" fmla="*/ 263 w 456"/>
                <a:gd name="T67" fmla="*/ 182 h 481"/>
                <a:gd name="T68" fmla="*/ 160 w 456"/>
                <a:gd name="T69" fmla="*/ 126 h 481"/>
                <a:gd name="T70" fmla="*/ 147 w 456"/>
                <a:gd name="T71" fmla="*/ 266 h 481"/>
                <a:gd name="T72" fmla="*/ 227 w 456"/>
                <a:gd name="T73" fmla="*/ 77 h 481"/>
                <a:gd name="T74" fmla="*/ 177 w 456"/>
                <a:gd name="T75" fmla="*/ 126 h 481"/>
                <a:gd name="T76" fmla="*/ 218 w 456"/>
                <a:gd name="T77" fmla="*/ 46 h 481"/>
                <a:gd name="T78" fmla="*/ 236 w 456"/>
                <a:gd name="T79" fmla="*/ 46 h 481"/>
                <a:gd name="T80" fmla="*/ 310 w 456"/>
                <a:gd name="T81" fmla="*/ 31 h 481"/>
                <a:gd name="T82" fmla="*/ 307 w 456"/>
                <a:gd name="T83" fmla="*/ 117 h 481"/>
                <a:gd name="T84" fmla="*/ 307 w 456"/>
                <a:gd name="T85" fmla="*/ 135 h 481"/>
                <a:gd name="T86" fmla="*/ 132 w 456"/>
                <a:gd name="T87" fmla="*/ 43 h 481"/>
                <a:gd name="T88" fmla="*/ 164 w 456"/>
                <a:gd name="T89" fmla="*/ 75 h 481"/>
                <a:gd name="T90" fmla="*/ 101 w 456"/>
                <a:gd name="T91" fmla="*/ 1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81">
                  <a:moveTo>
                    <a:pt x="254" y="370"/>
                  </a:moveTo>
                  <a:cubicBezTo>
                    <a:pt x="228" y="316"/>
                    <a:pt x="228" y="316"/>
                    <a:pt x="228" y="316"/>
                  </a:cubicBezTo>
                  <a:cubicBezTo>
                    <a:pt x="201" y="370"/>
                    <a:pt x="201" y="370"/>
                    <a:pt x="201" y="370"/>
                  </a:cubicBezTo>
                  <a:cubicBezTo>
                    <a:pt x="141" y="379"/>
                    <a:pt x="141" y="379"/>
                    <a:pt x="141" y="379"/>
                  </a:cubicBezTo>
                  <a:cubicBezTo>
                    <a:pt x="185" y="420"/>
                    <a:pt x="185" y="420"/>
                    <a:pt x="185" y="420"/>
                  </a:cubicBezTo>
                  <a:cubicBezTo>
                    <a:pt x="174" y="481"/>
                    <a:pt x="174" y="481"/>
                    <a:pt x="174" y="481"/>
                  </a:cubicBezTo>
                  <a:cubicBezTo>
                    <a:pt x="228" y="451"/>
                    <a:pt x="228" y="451"/>
                    <a:pt x="228" y="451"/>
                  </a:cubicBezTo>
                  <a:cubicBezTo>
                    <a:pt x="281" y="481"/>
                    <a:pt x="281" y="481"/>
                    <a:pt x="281" y="481"/>
                  </a:cubicBezTo>
                  <a:cubicBezTo>
                    <a:pt x="271" y="420"/>
                    <a:pt x="271" y="420"/>
                    <a:pt x="271" y="420"/>
                  </a:cubicBezTo>
                  <a:cubicBezTo>
                    <a:pt x="314" y="379"/>
                    <a:pt x="314" y="379"/>
                    <a:pt x="314" y="379"/>
                  </a:cubicBezTo>
                  <a:lnTo>
                    <a:pt x="254" y="370"/>
                  </a:lnTo>
                  <a:close/>
                  <a:moveTo>
                    <a:pt x="259" y="408"/>
                  </a:moveTo>
                  <a:cubicBezTo>
                    <a:pt x="253" y="414"/>
                    <a:pt x="253" y="414"/>
                    <a:pt x="253" y="414"/>
                  </a:cubicBezTo>
                  <a:cubicBezTo>
                    <a:pt x="254" y="423"/>
                    <a:pt x="254" y="423"/>
                    <a:pt x="254" y="423"/>
                  </a:cubicBezTo>
                  <a:cubicBezTo>
                    <a:pt x="259" y="449"/>
                    <a:pt x="259" y="449"/>
                    <a:pt x="259" y="449"/>
                  </a:cubicBezTo>
                  <a:cubicBezTo>
                    <a:pt x="236" y="437"/>
                    <a:pt x="236" y="437"/>
                    <a:pt x="236" y="437"/>
                  </a:cubicBezTo>
                  <a:cubicBezTo>
                    <a:pt x="228" y="432"/>
                    <a:pt x="228" y="432"/>
                    <a:pt x="228" y="432"/>
                  </a:cubicBezTo>
                  <a:cubicBezTo>
                    <a:pt x="220" y="437"/>
                    <a:pt x="220" y="437"/>
                    <a:pt x="220" y="437"/>
                  </a:cubicBezTo>
                  <a:cubicBezTo>
                    <a:pt x="197" y="449"/>
                    <a:pt x="197" y="449"/>
                    <a:pt x="197" y="449"/>
                  </a:cubicBezTo>
                  <a:cubicBezTo>
                    <a:pt x="201" y="423"/>
                    <a:pt x="201" y="423"/>
                    <a:pt x="201" y="423"/>
                  </a:cubicBezTo>
                  <a:cubicBezTo>
                    <a:pt x="203" y="414"/>
                    <a:pt x="203" y="414"/>
                    <a:pt x="203" y="414"/>
                  </a:cubicBezTo>
                  <a:cubicBezTo>
                    <a:pt x="196" y="408"/>
                    <a:pt x="196" y="408"/>
                    <a:pt x="196" y="408"/>
                  </a:cubicBezTo>
                  <a:cubicBezTo>
                    <a:pt x="178" y="390"/>
                    <a:pt x="178" y="390"/>
                    <a:pt x="178" y="390"/>
                  </a:cubicBezTo>
                  <a:cubicBezTo>
                    <a:pt x="204" y="386"/>
                    <a:pt x="204" y="386"/>
                    <a:pt x="204" y="386"/>
                  </a:cubicBezTo>
                  <a:cubicBezTo>
                    <a:pt x="212" y="385"/>
                    <a:pt x="212" y="385"/>
                    <a:pt x="212" y="385"/>
                  </a:cubicBezTo>
                  <a:cubicBezTo>
                    <a:pt x="216" y="377"/>
                    <a:pt x="216" y="377"/>
                    <a:pt x="216" y="377"/>
                  </a:cubicBezTo>
                  <a:cubicBezTo>
                    <a:pt x="228" y="354"/>
                    <a:pt x="228" y="354"/>
                    <a:pt x="228" y="354"/>
                  </a:cubicBezTo>
                  <a:cubicBezTo>
                    <a:pt x="239" y="377"/>
                    <a:pt x="239" y="377"/>
                    <a:pt x="239" y="377"/>
                  </a:cubicBezTo>
                  <a:cubicBezTo>
                    <a:pt x="243" y="385"/>
                    <a:pt x="243" y="385"/>
                    <a:pt x="243" y="385"/>
                  </a:cubicBezTo>
                  <a:cubicBezTo>
                    <a:pt x="252" y="386"/>
                    <a:pt x="252" y="386"/>
                    <a:pt x="252" y="386"/>
                  </a:cubicBezTo>
                  <a:cubicBezTo>
                    <a:pt x="278" y="390"/>
                    <a:pt x="278" y="390"/>
                    <a:pt x="278" y="390"/>
                  </a:cubicBezTo>
                  <a:lnTo>
                    <a:pt x="259" y="408"/>
                  </a:lnTo>
                  <a:close/>
                  <a:moveTo>
                    <a:pt x="149" y="338"/>
                  </a:moveTo>
                  <a:cubicBezTo>
                    <a:pt x="97" y="330"/>
                    <a:pt x="97" y="330"/>
                    <a:pt x="97" y="330"/>
                  </a:cubicBezTo>
                  <a:cubicBezTo>
                    <a:pt x="74" y="284"/>
                    <a:pt x="74" y="284"/>
                    <a:pt x="74" y="284"/>
                  </a:cubicBezTo>
                  <a:cubicBezTo>
                    <a:pt x="51" y="330"/>
                    <a:pt x="51" y="330"/>
                    <a:pt x="51" y="330"/>
                  </a:cubicBezTo>
                  <a:cubicBezTo>
                    <a:pt x="0" y="338"/>
                    <a:pt x="0" y="338"/>
                    <a:pt x="0" y="338"/>
                  </a:cubicBezTo>
                  <a:cubicBezTo>
                    <a:pt x="37" y="374"/>
                    <a:pt x="37" y="374"/>
                    <a:pt x="37" y="374"/>
                  </a:cubicBezTo>
                  <a:cubicBezTo>
                    <a:pt x="28" y="426"/>
                    <a:pt x="28" y="426"/>
                    <a:pt x="28" y="426"/>
                  </a:cubicBezTo>
                  <a:cubicBezTo>
                    <a:pt x="74" y="400"/>
                    <a:pt x="74" y="400"/>
                    <a:pt x="74" y="400"/>
                  </a:cubicBezTo>
                  <a:cubicBezTo>
                    <a:pt x="120" y="426"/>
                    <a:pt x="120" y="426"/>
                    <a:pt x="120" y="426"/>
                  </a:cubicBezTo>
                  <a:cubicBezTo>
                    <a:pt x="111" y="374"/>
                    <a:pt x="111" y="374"/>
                    <a:pt x="111" y="374"/>
                  </a:cubicBezTo>
                  <a:lnTo>
                    <a:pt x="149" y="338"/>
                  </a:lnTo>
                  <a:close/>
                  <a:moveTo>
                    <a:pt x="95" y="376"/>
                  </a:moveTo>
                  <a:cubicBezTo>
                    <a:pt x="98" y="394"/>
                    <a:pt x="98" y="394"/>
                    <a:pt x="98" y="394"/>
                  </a:cubicBezTo>
                  <a:cubicBezTo>
                    <a:pt x="82" y="386"/>
                    <a:pt x="82" y="386"/>
                    <a:pt x="82" y="386"/>
                  </a:cubicBezTo>
                  <a:cubicBezTo>
                    <a:pt x="74" y="381"/>
                    <a:pt x="74" y="381"/>
                    <a:pt x="74" y="381"/>
                  </a:cubicBezTo>
                  <a:cubicBezTo>
                    <a:pt x="66" y="386"/>
                    <a:pt x="66" y="386"/>
                    <a:pt x="66" y="386"/>
                  </a:cubicBezTo>
                  <a:cubicBezTo>
                    <a:pt x="51" y="394"/>
                    <a:pt x="51" y="394"/>
                    <a:pt x="51" y="394"/>
                  </a:cubicBezTo>
                  <a:cubicBezTo>
                    <a:pt x="54" y="376"/>
                    <a:pt x="54" y="376"/>
                    <a:pt x="54" y="376"/>
                  </a:cubicBezTo>
                  <a:cubicBezTo>
                    <a:pt x="55" y="367"/>
                    <a:pt x="55" y="367"/>
                    <a:pt x="55" y="367"/>
                  </a:cubicBezTo>
                  <a:cubicBezTo>
                    <a:pt x="49" y="361"/>
                    <a:pt x="49" y="361"/>
                    <a:pt x="49" y="361"/>
                  </a:cubicBezTo>
                  <a:cubicBezTo>
                    <a:pt x="36" y="349"/>
                    <a:pt x="36" y="349"/>
                    <a:pt x="36" y="349"/>
                  </a:cubicBezTo>
                  <a:cubicBezTo>
                    <a:pt x="54" y="347"/>
                    <a:pt x="54" y="347"/>
                    <a:pt x="54" y="347"/>
                  </a:cubicBezTo>
                  <a:cubicBezTo>
                    <a:pt x="63" y="345"/>
                    <a:pt x="63" y="345"/>
                    <a:pt x="63" y="345"/>
                  </a:cubicBezTo>
                  <a:cubicBezTo>
                    <a:pt x="67" y="337"/>
                    <a:pt x="67" y="337"/>
                    <a:pt x="67" y="337"/>
                  </a:cubicBezTo>
                  <a:cubicBezTo>
                    <a:pt x="74" y="322"/>
                    <a:pt x="74" y="322"/>
                    <a:pt x="74" y="322"/>
                  </a:cubicBezTo>
                  <a:cubicBezTo>
                    <a:pt x="82" y="337"/>
                    <a:pt x="82" y="337"/>
                    <a:pt x="82" y="337"/>
                  </a:cubicBezTo>
                  <a:cubicBezTo>
                    <a:pt x="86" y="345"/>
                    <a:pt x="86" y="345"/>
                    <a:pt x="86" y="345"/>
                  </a:cubicBezTo>
                  <a:cubicBezTo>
                    <a:pt x="95" y="347"/>
                    <a:pt x="95" y="347"/>
                    <a:pt x="95" y="347"/>
                  </a:cubicBezTo>
                  <a:cubicBezTo>
                    <a:pt x="112" y="349"/>
                    <a:pt x="112" y="349"/>
                    <a:pt x="112" y="349"/>
                  </a:cubicBezTo>
                  <a:cubicBezTo>
                    <a:pt x="100" y="361"/>
                    <a:pt x="100" y="361"/>
                    <a:pt x="100" y="361"/>
                  </a:cubicBezTo>
                  <a:cubicBezTo>
                    <a:pt x="93" y="367"/>
                    <a:pt x="93" y="367"/>
                    <a:pt x="93" y="367"/>
                  </a:cubicBezTo>
                  <a:lnTo>
                    <a:pt x="95" y="376"/>
                  </a:lnTo>
                  <a:close/>
                  <a:moveTo>
                    <a:pt x="456" y="338"/>
                  </a:moveTo>
                  <a:cubicBezTo>
                    <a:pt x="404" y="330"/>
                    <a:pt x="404" y="330"/>
                    <a:pt x="404" y="330"/>
                  </a:cubicBezTo>
                  <a:cubicBezTo>
                    <a:pt x="381" y="284"/>
                    <a:pt x="381" y="284"/>
                    <a:pt x="381" y="284"/>
                  </a:cubicBezTo>
                  <a:cubicBezTo>
                    <a:pt x="358" y="330"/>
                    <a:pt x="358" y="330"/>
                    <a:pt x="358" y="330"/>
                  </a:cubicBezTo>
                  <a:cubicBezTo>
                    <a:pt x="306" y="338"/>
                    <a:pt x="306" y="338"/>
                    <a:pt x="306" y="338"/>
                  </a:cubicBezTo>
                  <a:cubicBezTo>
                    <a:pt x="344" y="374"/>
                    <a:pt x="344" y="374"/>
                    <a:pt x="344" y="374"/>
                  </a:cubicBezTo>
                  <a:cubicBezTo>
                    <a:pt x="335" y="426"/>
                    <a:pt x="335" y="426"/>
                    <a:pt x="335" y="426"/>
                  </a:cubicBezTo>
                  <a:cubicBezTo>
                    <a:pt x="381" y="400"/>
                    <a:pt x="381" y="400"/>
                    <a:pt x="381" y="400"/>
                  </a:cubicBezTo>
                  <a:cubicBezTo>
                    <a:pt x="427" y="426"/>
                    <a:pt x="427" y="426"/>
                    <a:pt x="427" y="426"/>
                  </a:cubicBezTo>
                  <a:cubicBezTo>
                    <a:pt x="418" y="374"/>
                    <a:pt x="418" y="374"/>
                    <a:pt x="418" y="374"/>
                  </a:cubicBezTo>
                  <a:lnTo>
                    <a:pt x="456" y="338"/>
                  </a:lnTo>
                  <a:close/>
                  <a:moveTo>
                    <a:pt x="401" y="376"/>
                  </a:moveTo>
                  <a:cubicBezTo>
                    <a:pt x="405" y="394"/>
                    <a:pt x="405" y="394"/>
                    <a:pt x="405" y="394"/>
                  </a:cubicBezTo>
                  <a:cubicBezTo>
                    <a:pt x="389" y="386"/>
                    <a:pt x="389" y="386"/>
                    <a:pt x="389" y="386"/>
                  </a:cubicBezTo>
                  <a:cubicBezTo>
                    <a:pt x="381" y="381"/>
                    <a:pt x="381" y="381"/>
                    <a:pt x="381" y="381"/>
                  </a:cubicBezTo>
                  <a:cubicBezTo>
                    <a:pt x="373" y="386"/>
                    <a:pt x="373" y="386"/>
                    <a:pt x="373" y="386"/>
                  </a:cubicBezTo>
                  <a:cubicBezTo>
                    <a:pt x="358" y="394"/>
                    <a:pt x="358" y="394"/>
                    <a:pt x="358" y="394"/>
                  </a:cubicBezTo>
                  <a:cubicBezTo>
                    <a:pt x="361" y="376"/>
                    <a:pt x="361" y="376"/>
                    <a:pt x="361" y="376"/>
                  </a:cubicBezTo>
                  <a:cubicBezTo>
                    <a:pt x="362" y="367"/>
                    <a:pt x="362" y="367"/>
                    <a:pt x="362" y="367"/>
                  </a:cubicBezTo>
                  <a:cubicBezTo>
                    <a:pt x="356" y="361"/>
                    <a:pt x="356" y="361"/>
                    <a:pt x="356" y="361"/>
                  </a:cubicBezTo>
                  <a:cubicBezTo>
                    <a:pt x="343" y="349"/>
                    <a:pt x="343" y="349"/>
                    <a:pt x="343" y="349"/>
                  </a:cubicBezTo>
                  <a:cubicBezTo>
                    <a:pt x="361" y="347"/>
                    <a:pt x="361" y="347"/>
                    <a:pt x="361" y="347"/>
                  </a:cubicBezTo>
                  <a:cubicBezTo>
                    <a:pt x="369" y="345"/>
                    <a:pt x="369" y="345"/>
                    <a:pt x="369" y="345"/>
                  </a:cubicBezTo>
                  <a:cubicBezTo>
                    <a:pt x="373" y="337"/>
                    <a:pt x="373" y="337"/>
                    <a:pt x="373" y="337"/>
                  </a:cubicBezTo>
                  <a:cubicBezTo>
                    <a:pt x="381" y="322"/>
                    <a:pt x="381" y="322"/>
                    <a:pt x="381" y="322"/>
                  </a:cubicBezTo>
                  <a:cubicBezTo>
                    <a:pt x="389" y="337"/>
                    <a:pt x="389" y="337"/>
                    <a:pt x="389" y="337"/>
                  </a:cubicBezTo>
                  <a:cubicBezTo>
                    <a:pt x="393" y="345"/>
                    <a:pt x="393" y="345"/>
                    <a:pt x="393" y="345"/>
                  </a:cubicBezTo>
                  <a:cubicBezTo>
                    <a:pt x="401" y="347"/>
                    <a:pt x="401" y="347"/>
                    <a:pt x="401" y="347"/>
                  </a:cubicBezTo>
                  <a:cubicBezTo>
                    <a:pt x="419" y="349"/>
                    <a:pt x="419" y="349"/>
                    <a:pt x="419" y="349"/>
                  </a:cubicBezTo>
                  <a:cubicBezTo>
                    <a:pt x="407" y="361"/>
                    <a:pt x="407" y="361"/>
                    <a:pt x="407" y="361"/>
                  </a:cubicBezTo>
                  <a:cubicBezTo>
                    <a:pt x="400" y="367"/>
                    <a:pt x="400" y="367"/>
                    <a:pt x="400" y="367"/>
                  </a:cubicBezTo>
                  <a:lnTo>
                    <a:pt x="401" y="376"/>
                  </a:lnTo>
                  <a:close/>
                  <a:moveTo>
                    <a:pt x="191" y="183"/>
                  </a:moveTo>
                  <a:cubicBezTo>
                    <a:pt x="155" y="197"/>
                    <a:pt x="129" y="233"/>
                    <a:pt x="129" y="274"/>
                  </a:cubicBezTo>
                  <a:cubicBezTo>
                    <a:pt x="129" y="283"/>
                    <a:pt x="129" y="283"/>
                    <a:pt x="129" y="283"/>
                  </a:cubicBezTo>
                  <a:cubicBezTo>
                    <a:pt x="327" y="283"/>
                    <a:pt x="327" y="283"/>
                    <a:pt x="327" y="283"/>
                  </a:cubicBezTo>
                  <a:cubicBezTo>
                    <a:pt x="327" y="274"/>
                    <a:pt x="327" y="274"/>
                    <a:pt x="327" y="274"/>
                  </a:cubicBezTo>
                  <a:cubicBezTo>
                    <a:pt x="327" y="232"/>
                    <a:pt x="300" y="197"/>
                    <a:pt x="263" y="182"/>
                  </a:cubicBezTo>
                  <a:cubicBezTo>
                    <a:pt x="282" y="170"/>
                    <a:pt x="294" y="150"/>
                    <a:pt x="294" y="126"/>
                  </a:cubicBezTo>
                  <a:cubicBezTo>
                    <a:pt x="294" y="89"/>
                    <a:pt x="264" y="59"/>
                    <a:pt x="227" y="59"/>
                  </a:cubicBezTo>
                  <a:cubicBezTo>
                    <a:pt x="190" y="59"/>
                    <a:pt x="160" y="89"/>
                    <a:pt x="160" y="126"/>
                  </a:cubicBezTo>
                  <a:cubicBezTo>
                    <a:pt x="160" y="150"/>
                    <a:pt x="172" y="171"/>
                    <a:pt x="191" y="183"/>
                  </a:cubicBezTo>
                  <a:close/>
                  <a:moveTo>
                    <a:pt x="309" y="266"/>
                  </a:moveTo>
                  <a:cubicBezTo>
                    <a:pt x="147" y="266"/>
                    <a:pt x="147" y="266"/>
                    <a:pt x="147" y="266"/>
                  </a:cubicBezTo>
                  <a:cubicBezTo>
                    <a:pt x="151" y="225"/>
                    <a:pt x="186" y="193"/>
                    <a:pt x="228" y="193"/>
                  </a:cubicBezTo>
                  <a:cubicBezTo>
                    <a:pt x="270" y="193"/>
                    <a:pt x="304" y="225"/>
                    <a:pt x="309" y="266"/>
                  </a:cubicBezTo>
                  <a:close/>
                  <a:moveTo>
                    <a:pt x="227" y="77"/>
                  </a:moveTo>
                  <a:cubicBezTo>
                    <a:pt x="254" y="77"/>
                    <a:pt x="276" y="99"/>
                    <a:pt x="276" y="126"/>
                  </a:cubicBezTo>
                  <a:cubicBezTo>
                    <a:pt x="276" y="153"/>
                    <a:pt x="254" y="175"/>
                    <a:pt x="227" y="175"/>
                  </a:cubicBezTo>
                  <a:cubicBezTo>
                    <a:pt x="200" y="175"/>
                    <a:pt x="177" y="153"/>
                    <a:pt x="177" y="126"/>
                  </a:cubicBezTo>
                  <a:cubicBezTo>
                    <a:pt x="177" y="99"/>
                    <a:pt x="200" y="77"/>
                    <a:pt x="227" y="77"/>
                  </a:cubicBezTo>
                  <a:close/>
                  <a:moveTo>
                    <a:pt x="236" y="46"/>
                  </a:moveTo>
                  <a:cubicBezTo>
                    <a:pt x="218" y="46"/>
                    <a:pt x="218" y="46"/>
                    <a:pt x="218" y="46"/>
                  </a:cubicBezTo>
                  <a:cubicBezTo>
                    <a:pt x="218" y="0"/>
                    <a:pt x="218" y="0"/>
                    <a:pt x="218" y="0"/>
                  </a:cubicBezTo>
                  <a:cubicBezTo>
                    <a:pt x="236" y="0"/>
                    <a:pt x="236" y="0"/>
                    <a:pt x="236" y="0"/>
                  </a:cubicBezTo>
                  <a:lnTo>
                    <a:pt x="236" y="46"/>
                  </a:lnTo>
                  <a:close/>
                  <a:moveTo>
                    <a:pt x="290" y="75"/>
                  </a:moveTo>
                  <a:cubicBezTo>
                    <a:pt x="277" y="63"/>
                    <a:pt x="277" y="63"/>
                    <a:pt x="277" y="63"/>
                  </a:cubicBezTo>
                  <a:cubicBezTo>
                    <a:pt x="310" y="31"/>
                    <a:pt x="310" y="31"/>
                    <a:pt x="310" y="31"/>
                  </a:cubicBezTo>
                  <a:cubicBezTo>
                    <a:pt x="322" y="43"/>
                    <a:pt x="322" y="43"/>
                    <a:pt x="322" y="43"/>
                  </a:cubicBezTo>
                  <a:lnTo>
                    <a:pt x="290" y="75"/>
                  </a:lnTo>
                  <a:close/>
                  <a:moveTo>
                    <a:pt x="307" y="117"/>
                  </a:moveTo>
                  <a:cubicBezTo>
                    <a:pt x="353" y="117"/>
                    <a:pt x="353" y="117"/>
                    <a:pt x="353" y="117"/>
                  </a:cubicBezTo>
                  <a:cubicBezTo>
                    <a:pt x="353" y="135"/>
                    <a:pt x="353" y="135"/>
                    <a:pt x="353" y="135"/>
                  </a:cubicBezTo>
                  <a:cubicBezTo>
                    <a:pt x="307" y="135"/>
                    <a:pt x="307" y="135"/>
                    <a:pt x="307" y="135"/>
                  </a:cubicBezTo>
                  <a:lnTo>
                    <a:pt x="307" y="117"/>
                  </a:lnTo>
                  <a:close/>
                  <a:moveTo>
                    <a:pt x="164" y="75"/>
                  </a:moveTo>
                  <a:cubicBezTo>
                    <a:pt x="132" y="43"/>
                    <a:pt x="132" y="43"/>
                    <a:pt x="132" y="43"/>
                  </a:cubicBezTo>
                  <a:cubicBezTo>
                    <a:pt x="144" y="31"/>
                    <a:pt x="144" y="31"/>
                    <a:pt x="144" y="31"/>
                  </a:cubicBezTo>
                  <a:cubicBezTo>
                    <a:pt x="176" y="63"/>
                    <a:pt x="176" y="63"/>
                    <a:pt x="176" y="63"/>
                  </a:cubicBezTo>
                  <a:lnTo>
                    <a:pt x="164" y="75"/>
                  </a:lnTo>
                  <a:close/>
                  <a:moveTo>
                    <a:pt x="146" y="135"/>
                  </a:moveTo>
                  <a:cubicBezTo>
                    <a:pt x="101" y="135"/>
                    <a:pt x="101" y="135"/>
                    <a:pt x="101" y="135"/>
                  </a:cubicBezTo>
                  <a:cubicBezTo>
                    <a:pt x="101" y="117"/>
                    <a:pt x="101" y="117"/>
                    <a:pt x="101" y="117"/>
                  </a:cubicBezTo>
                  <a:cubicBezTo>
                    <a:pt x="146" y="117"/>
                    <a:pt x="146" y="117"/>
                    <a:pt x="146" y="117"/>
                  </a:cubicBezTo>
                  <a:lnTo>
                    <a:pt x="146" y="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Rectangle 50">
            <a:extLst>
              <a:ext uri="{FF2B5EF4-FFF2-40B4-BE49-F238E27FC236}">
                <a16:creationId xmlns="" xmlns:a16="http://schemas.microsoft.com/office/drawing/2014/main" id="{D4EF28F8-17FA-49BC-8AA4-6790B4F8C8B2}"/>
              </a:ext>
            </a:extLst>
          </p:cNvPr>
          <p:cNvSpPr/>
          <p:nvPr/>
        </p:nvSpPr>
        <p:spPr>
          <a:xfrm>
            <a:off x="9060558" y="4620514"/>
            <a:ext cx="1952779" cy="400110"/>
          </a:xfrm>
          <a:prstGeom prst="rect">
            <a:avLst/>
          </a:prstGeom>
          <a:noFill/>
        </p:spPr>
        <p:txBody>
          <a:bodyPr wrap="none" lIns="91440" tIns="45720" rIns="91440" bIns="45720">
            <a:spAutoFit/>
          </a:bodyPr>
          <a:lstStyle/>
          <a:p>
            <a:pPr algn="ctr"/>
            <a:r>
              <a:rPr lang="ar-SA"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rPr>
              <a:t>ضع عنوان مناسب</a:t>
            </a:r>
            <a:endParaRPr lang="en-US" sz="2000" b="1" dirty="0">
              <a:ln w="0">
                <a:noFill/>
              </a:ln>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endParaRPr>
          </a:p>
        </p:txBody>
      </p:sp>
      <p:sp>
        <p:nvSpPr>
          <p:cNvPr id="52" name="TextBox 51">
            <a:extLst>
              <a:ext uri="{FF2B5EF4-FFF2-40B4-BE49-F238E27FC236}">
                <a16:creationId xmlns="" xmlns:a16="http://schemas.microsoft.com/office/drawing/2014/main" id="{433417CB-A171-4147-A547-768AAB9C4770}"/>
              </a:ext>
            </a:extLst>
          </p:cNvPr>
          <p:cNvSpPr txBox="1"/>
          <p:nvPr/>
        </p:nvSpPr>
        <p:spPr>
          <a:xfrm>
            <a:off x="8272906" y="5261098"/>
            <a:ext cx="3528063" cy="1020087"/>
          </a:xfrm>
          <a:prstGeom prst="rect">
            <a:avLst/>
          </a:prstGeom>
          <a:noFill/>
        </p:spPr>
        <p:txBody>
          <a:bodyPr wrap="square" rtlCol="0">
            <a:spAutoFit/>
          </a:bodyPr>
          <a:lstStyle/>
          <a:p>
            <a:pPr algn="ctr">
              <a:lnSpc>
                <a:spcPct val="150000"/>
              </a:lnSpc>
            </a:pPr>
            <a:r>
              <a:rPr lang="ar-SA" sz="1400" dirty="0">
                <a:solidFill>
                  <a:schemeClr val="tx1">
                    <a:lumMod val="75000"/>
                    <a:lumOff val="25000"/>
                  </a:schemeClr>
                </a:solidFill>
                <a:latin typeface="Neo Sans Arabic" panose="020B0504030504040204" pitchFamily="34" charset="-78"/>
                <a:ea typeface="Open Sans" panose="020B0606030504020204" pitchFamily="34" charset="0"/>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9" name="Rectangle 8">
            <a:extLst>
              <a:ext uri="{FF2B5EF4-FFF2-40B4-BE49-F238E27FC236}">
                <a16:creationId xmlns="" xmlns:a16="http://schemas.microsoft.com/office/drawing/2014/main" id="{3B9FAA58-D660-4BAA-BC48-6B93BE82F567}"/>
              </a:ext>
            </a:extLst>
          </p:cNvPr>
          <p:cNvSpPr/>
          <p:nvPr/>
        </p:nvSpPr>
        <p:spPr>
          <a:xfrm flipH="1">
            <a:off x="8675024" y="400537"/>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22310309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2">
                                            <p:txEl>
                                              <p:pRg st="0" end="0"/>
                                            </p:txEl>
                                          </p:spTgt>
                                        </p:tgtEl>
                                        <p:attrNameLst>
                                          <p:attrName>style.visibility</p:attrName>
                                        </p:attrNameLst>
                                      </p:cBhvr>
                                      <p:to>
                                        <p:strVal val="visible"/>
                                      </p:to>
                                    </p:set>
                                    <p:animEffect transition="in" filter="fade">
                                      <p:cBhvr>
                                        <p:cTn id="21" dur="500"/>
                                        <p:tgtEl>
                                          <p:spTgt spid="52">
                                            <p:txEl>
                                              <p:pRg st="0" end="0"/>
                                            </p:txEl>
                                          </p:spTgt>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46">
                                            <p:txEl>
                                              <p:pRg st="0" end="0"/>
                                            </p:txEl>
                                          </p:spTgt>
                                        </p:tgtEl>
                                        <p:attrNameLst>
                                          <p:attrName>style.visibility</p:attrName>
                                        </p:attrNameLst>
                                      </p:cBhvr>
                                      <p:to>
                                        <p:strVal val="visible"/>
                                      </p:to>
                                    </p:set>
                                    <p:animEffect transition="in" filter="fade">
                                      <p:cBhvr>
                                        <p:cTn id="35" dur="500"/>
                                        <p:tgtEl>
                                          <p:spTgt spid="46">
                                            <p:txEl>
                                              <p:pRg st="0" end="0"/>
                                            </p:txEl>
                                          </p:spTgt>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nodeType="afterEffect">
                                  <p:stCondLst>
                                    <p:cond delay="0"/>
                                  </p:stCondLst>
                                  <p:childTnLst>
                                    <p:set>
                                      <p:cBhvr>
                                        <p:cTn id="44" dur="1" fill="hold">
                                          <p:stCondLst>
                                            <p:cond delay="0"/>
                                          </p:stCondLst>
                                        </p:cTn>
                                        <p:tgtEl>
                                          <p:spTgt spid="39">
                                            <p:txEl>
                                              <p:pRg st="0" end="0"/>
                                            </p:txEl>
                                          </p:spTgt>
                                        </p:tgtEl>
                                        <p:attrNameLst>
                                          <p:attrName>style.visibility</p:attrName>
                                        </p:attrNameLst>
                                      </p:cBhvr>
                                      <p:to>
                                        <p:strVal val="visible"/>
                                      </p:to>
                                    </p:set>
                                    <p:animEffect transition="in" filter="fade">
                                      <p:cBhvr>
                                        <p:cTn id="45" dur="500"/>
                                        <p:tgtEl>
                                          <p:spTgt spid="39">
                                            <p:txEl>
                                              <p:pRg st="0" end="0"/>
                                            </p:txEl>
                                          </p:spTgt>
                                        </p:tgtEl>
                                      </p:cBhvr>
                                    </p:animEffect>
                                  </p:childTnLst>
                                </p:cTn>
                              </p:par>
                            </p:childTnLst>
                          </p:cTn>
                        </p:par>
                        <p:par>
                          <p:cTn id="46" fill="hold">
                            <p:stCondLst>
                              <p:cond delay="6000"/>
                            </p:stCondLst>
                            <p:childTnLst>
                              <p:par>
                                <p:cTn id="47" presetID="10" presetClass="entr" presetSubtype="0" fill="hold" nodeType="afterEffect">
                                  <p:stCondLst>
                                    <p:cond delay="0"/>
                                  </p:stCondLst>
                                  <p:childTnLst>
                                    <p:set>
                                      <p:cBhvr>
                                        <p:cTn id="48" dur="1" fill="hold">
                                          <p:stCondLst>
                                            <p:cond delay="0"/>
                                          </p:stCondLst>
                                        </p:cTn>
                                        <p:tgtEl>
                                          <p:spTgt spid="40">
                                            <p:txEl>
                                              <p:pRg st="0" end="0"/>
                                            </p:txEl>
                                          </p:spTgt>
                                        </p:tgtEl>
                                        <p:attrNameLst>
                                          <p:attrName>style.visibility</p:attrName>
                                        </p:attrNameLst>
                                      </p:cBhvr>
                                      <p:to>
                                        <p:strVal val="visible"/>
                                      </p:to>
                                    </p:set>
                                    <p:animEffect transition="in" filter="fade">
                                      <p:cBhvr>
                                        <p:cTn id="49"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1"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7">
            <a:extLst>
              <a:ext uri="{FF2B5EF4-FFF2-40B4-BE49-F238E27FC236}">
                <a16:creationId xmlns="" xmlns:a16="http://schemas.microsoft.com/office/drawing/2014/main" id="{50ADD76C-3B60-42B8-8CE8-B27C91279CBF}"/>
              </a:ext>
            </a:extLst>
          </p:cNvPr>
          <p:cNvSpPr>
            <a:spLocks/>
          </p:cNvSpPr>
          <p:nvPr/>
        </p:nvSpPr>
        <p:spPr bwMode="auto">
          <a:xfrm flipH="1">
            <a:off x="8197962" y="364455"/>
            <a:ext cx="3994038" cy="2272398"/>
          </a:xfrm>
          <a:custGeom>
            <a:avLst/>
            <a:gdLst>
              <a:gd name="T0" fmla="*/ 1430 w 1430"/>
              <a:gd name="T1" fmla="*/ 0 h 660"/>
              <a:gd name="T2" fmla="*/ 1267 w 1430"/>
              <a:gd name="T3" fmla="*/ 334 h 660"/>
              <a:gd name="T4" fmla="*/ 1253 w 1430"/>
              <a:gd name="T5" fmla="*/ 358 h 660"/>
              <a:gd name="T6" fmla="*/ 1247 w 1430"/>
              <a:gd name="T7" fmla="*/ 367 h 660"/>
              <a:gd name="T8" fmla="*/ 1174 w 1430"/>
              <a:gd name="T9" fmla="*/ 422 h 660"/>
              <a:gd name="T10" fmla="*/ 1140 w 1430"/>
              <a:gd name="T11" fmla="*/ 427 h 660"/>
              <a:gd name="T12" fmla="*/ 1121 w 1430"/>
              <a:gd name="T13" fmla="*/ 427 h 660"/>
              <a:gd name="T14" fmla="*/ 141 w 1430"/>
              <a:gd name="T15" fmla="*/ 427 h 660"/>
              <a:gd name="T16" fmla="*/ 59 w 1430"/>
              <a:gd name="T17" fmla="*/ 470 h 660"/>
              <a:gd name="T18" fmla="*/ 24 w 1430"/>
              <a:gd name="T19" fmla="*/ 527 h 660"/>
              <a:gd name="T20" fmla="*/ 0 w 1430"/>
              <a:gd name="T21" fmla="*/ 660 h 660"/>
              <a:gd name="T22" fmla="*/ 0 w 1430"/>
              <a:gd name="T23" fmla="*/ 0 h 660"/>
              <a:gd name="T24" fmla="*/ 1430 w 1430"/>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0" h="660">
                <a:moveTo>
                  <a:pt x="1430" y="0"/>
                </a:moveTo>
                <a:cubicBezTo>
                  <a:pt x="1267" y="334"/>
                  <a:pt x="1267" y="334"/>
                  <a:pt x="1267" y="334"/>
                </a:cubicBezTo>
                <a:cubicBezTo>
                  <a:pt x="1262" y="343"/>
                  <a:pt x="1258" y="351"/>
                  <a:pt x="1253" y="358"/>
                </a:cubicBezTo>
                <a:cubicBezTo>
                  <a:pt x="1251" y="361"/>
                  <a:pt x="1249" y="364"/>
                  <a:pt x="1247" y="367"/>
                </a:cubicBezTo>
                <a:cubicBezTo>
                  <a:pt x="1227" y="394"/>
                  <a:pt x="1202" y="413"/>
                  <a:pt x="1174" y="422"/>
                </a:cubicBezTo>
                <a:cubicBezTo>
                  <a:pt x="1163" y="426"/>
                  <a:pt x="1151" y="427"/>
                  <a:pt x="1140" y="427"/>
                </a:cubicBezTo>
                <a:cubicBezTo>
                  <a:pt x="1140" y="427"/>
                  <a:pt x="1133" y="427"/>
                  <a:pt x="1121" y="427"/>
                </a:cubicBezTo>
                <a:cubicBezTo>
                  <a:pt x="141" y="427"/>
                  <a:pt x="141" y="427"/>
                  <a:pt x="141" y="427"/>
                </a:cubicBezTo>
                <a:cubicBezTo>
                  <a:pt x="114" y="427"/>
                  <a:pt x="84" y="441"/>
                  <a:pt x="59" y="470"/>
                </a:cubicBezTo>
                <a:cubicBezTo>
                  <a:pt x="46" y="485"/>
                  <a:pt x="33" y="504"/>
                  <a:pt x="24" y="527"/>
                </a:cubicBezTo>
                <a:cubicBezTo>
                  <a:pt x="9" y="562"/>
                  <a:pt x="0" y="606"/>
                  <a:pt x="0" y="660"/>
                </a:cubicBezTo>
                <a:cubicBezTo>
                  <a:pt x="0" y="0"/>
                  <a:pt x="0" y="0"/>
                  <a:pt x="0" y="0"/>
                </a:cubicBezTo>
                <a:lnTo>
                  <a:pt x="1430" y="0"/>
                </a:lnTo>
                <a:close/>
              </a:path>
            </a:pathLst>
          </a:custGeom>
          <a:gradFill>
            <a:gsLst>
              <a:gs pos="0">
                <a:srgbClr val="3EDCFC"/>
              </a:gs>
              <a:gs pos="49000">
                <a:srgbClr val="01A0D9"/>
              </a:gs>
            </a:gsLst>
            <a:lin ang="189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 xmlns:a16="http://schemas.microsoft.com/office/drawing/2014/main" id="{43489548-8229-48CC-A3B5-8219A86995E7}"/>
              </a:ext>
            </a:extLst>
          </p:cNvPr>
          <p:cNvSpPr>
            <a:spLocks/>
          </p:cNvSpPr>
          <p:nvPr/>
        </p:nvSpPr>
        <p:spPr bwMode="auto">
          <a:xfrm flipH="1">
            <a:off x="7566426" y="165529"/>
            <a:ext cx="4625574" cy="2272398"/>
          </a:xfrm>
          <a:custGeom>
            <a:avLst/>
            <a:gdLst>
              <a:gd name="T0" fmla="*/ 1471 w 1471"/>
              <a:gd name="T1" fmla="*/ 0 h 660"/>
              <a:gd name="T2" fmla="*/ 1303 w 1471"/>
              <a:gd name="T3" fmla="*/ 335 h 660"/>
              <a:gd name="T4" fmla="*/ 1289 w 1471"/>
              <a:gd name="T5" fmla="*/ 359 h 660"/>
              <a:gd name="T6" fmla="*/ 1282 w 1471"/>
              <a:gd name="T7" fmla="*/ 367 h 660"/>
              <a:gd name="T8" fmla="*/ 1208 w 1471"/>
              <a:gd name="T9" fmla="*/ 422 h 660"/>
              <a:gd name="T10" fmla="*/ 1172 w 1471"/>
              <a:gd name="T11" fmla="*/ 428 h 660"/>
              <a:gd name="T12" fmla="*/ 1153 w 1471"/>
              <a:gd name="T13" fmla="*/ 428 h 660"/>
              <a:gd name="T14" fmla="*/ 145 w 1471"/>
              <a:gd name="T15" fmla="*/ 428 h 660"/>
              <a:gd name="T16" fmla="*/ 61 w 1471"/>
              <a:gd name="T17" fmla="*/ 470 h 660"/>
              <a:gd name="T18" fmla="*/ 24 w 1471"/>
              <a:gd name="T19" fmla="*/ 528 h 660"/>
              <a:gd name="T20" fmla="*/ 0 w 1471"/>
              <a:gd name="T21" fmla="*/ 660 h 660"/>
              <a:gd name="T22" fmla="*/ 0 w 1471"/>
              <a:gd name="T23" fmla="*/ 0 h 660"/>
              <a:gd name="T24" fmla="*/ 1471 w 1471"/>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1" h="660">
                <a:moveTo>
                  <a:pt x="1471" y="0"/>
                </a:moveTo>
                <a:cubicBezTo>
                  <a:pt x="1303" y="335"/>
                  <a:pt x="1303" y="335"/>
                  <a:pt x="1303" y="335"/>
                </a:cubicBezTo>
                <a:cubicBezTo>
                  <a:pt x="1299" y="343"/>
                  <a:pt x="1294" y="351"/>
                  <a:pt x="1289" y="359"/>
                </a:cubicBezTo>
                <a:cubicBezTo>
                  <a:pt x="1287" y="362"/>
                  <a:pt x="1285" y="365"/>
                  <a:pt x="1282" y="367"/>
                </a:cubicBezTo>
                <a:cubicBezTo>
                  <a:pt x="1262" y="395"/>
                  <a:pt x="1236" y="414"/>
                  <a:pt x="1208" y="422"/>
                </a:cubicBezTo>
                <a:cubicBezTo>
                  <a:pt x="1197" y="426"/>
                  <a:pt x="1185" y="428"/>
                  <a:pt x="1172" y="428"/>
                </a:cubicBezTo>
                <a:cubicBezTo>
                  <a:pt x="1172" y="428"/>
                  <a:pt x="1166" y="428"/>
                  <a:pt x="1153" y="428"/>
                </a:cubicBezTo>
                <a:cubicBezTo>
                  <a:pt x="145" y="428"/>
                  <a:pt x="145" y="428"/>
                  <a:pt x="145" y="428"/>
                </a:cubicBezTo>
                <a:cubicBezTo>
                  <a:pt x="117" y="428"/>
                  <a:pt x="87" y="442"/>
                  <a:pt x="61" y="470"/>
                </a:cubicBezTo>
                <a:cubicBezTo>
                  <a:pt x="47" y="485"/>
                  <a:pt x="34" y="505"/>
                  <a:pt x="24" y="528"/>
                </a:cubicBezTo>
                <a:cubicBezTo>
                  <a:pt x="9" y="563"/>
                  <a:pt x="0" y="607"/>
                  <a:pt x="0" y="660"/>
                </a:cubicBezTo>
                <a:cubicBezTo>
                  <a:pt x="0" y="0"/>
                  <a:pt x="0" y="0"/>
                  <a:pt x="0" y="0"/>
                </a:cubicBezTo>
                <a:lnTo>
                  <a:pt x="1471" y="0"/>
                </a:lnTo>
                <a:close/>
              </a:path>
            </a:pathLst>
          </a:custGeom>
          <a:gradFill>
            <a:gsLst>
              <a:gs pos="100000">
                <a:schemeClr val="bg1"/>
              </a:gs>
              <a:gs pos="15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 xmlns:a16="http://schemas.microsoft.com/office/drawing/2014/main" id="{EE4F4282-A518-4F0B-8DBA-CC399B5790A9}"/>
              </a:ext>
            </a:extLst>
          </p:cNvPr>
          <p:cNvSpPr>
            <a:spLocks/>
          </p:cNvSpPr>
          <p:nvPr/>
        </p:nvSpPr>
        <p:spPr bwMode="auto">
          <a:xfrm flipH="1">
            <a:off x="7022841" y="0"/>
            <a:ext cx="5169159" cy="2272398"/>
          </a:xfrm>
          <a:custGeom>
            <a:avLst/>
            <a:gdLst>
              <a:gd name="T0" fmla="*/ 1504 w 1504"/>
              <a:gd name="T1" fmla="*/ 0 h 660"/>
              <a:gd name="T2" fmla="*/ 1333 w 1504"/>
              <a:gd name="T3" fmla="*/ 335 h 660"/>
              <a:gd name="T4" fmla="*/ 1318 w 1504"/>
              <a:gd name="T5" fmla="*/ 359 h 660"/>
              <a:gd name="T6" fmla="*/ 1312 w 1504"/>
              <a:gd name="T7" fmla="*/ 367 h 660"/>
              <a:gd name="T8" fmla="*/ 1236 w 1504"/>
              <a:gd name="T9" fmla="*/ 422 h 660"/>
              <a:gd name="T10" fmla="*/ 1199 w 1504"/>
              <a:gd name="T11" fmla="*/ 428 h 660"/>
              <a:gd name="T12" fmla="*/ 1180 w 1504"/>
              <a:gd name="T13" fmla="*/ 428 h 660"/>
              <a:gd name="T14" fmla="*/ 148 w 1504"/>
              <a:gd name="T15" fmla="*/ 428 h 660"/>
              <a:gd name="T16" fmla="*/ 62 w 1504"/>
              <a:gd name="T17" fmla="*/ 470 h 660"/>
              <a:gd name="T18" fmla="*/ 25 w 1504"/>
              <a:gd name="T19" fmla="*/ 528 h 660"/>
              <a:gd name="T20" fmla="*/ 0 w 1504"/>
              <a:gd name="T21" fmla="*/ 660 h 660"/>
              <a:gd name="T22" fmla="*/ 0 w 1504"/>
              <a:gd name="T23" fmla="*/ 0 h 660"/>
              <a:gd name="T24" fmla="*/ 1504 w 1504"/>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4" h="660">
                <a:moveTo>
                  <a:pt x="1504" y="0"/>
                </a:moveTo>
                <a:cubicBezTo>
                  <a:pt x="1333" y="335"/>
                  <a:pt x="1333" y="335"/>
                  <a:pt x="1333" y="335"/>
                </a:cubicBezTo>
                <a:cubicBezTo>
                  <a:pt x="1328" y="343"/>
                  <a:pt x="1323" y="351"/>
                  <a:pt x="1318" y="359"/>
                </a:cubicBezTo>
                <a:cubicBezTo>
                  <a:pt x="1316" y="362"/>
                  <a:pt x="1314" y="365"/>
                  <a:pt x="1312" y="367"/>
                </a:cubicBezTo>
                <a:cubicBezTo>
                  <a:pt x="1291" y="395"/>
                  <a:pt x="1264" y="414"/>
                  <a:pt x="1236" y="422"/>
                </a:cubicBezTo>
                <a:cubicBezTo>
                  <a:pt x="1224" y="426"/>
                  <a:pt x="1212" y="428"/>
                  <a:pt x="1199" y="428"/>
                </a:cubicBezTo>
                <a:cubicBezTo>
                  <a:pt x="1199" y="428"/>
                  <a:pt x="1192" y="428"/>
                  <a:pt x="1180" y="428"/>
                </a:cubicBezTo>
                <a:cubicBezTo>
                  <a:pt x="148" y="428"/>
                  <a:pt x="148" y="428"/>
                  <a:pt x="148" y="428"/>
                </a:cubicBezTo>
                <a:cubicBezTo>
                  <a:pt x="120" y="428"/>
                  <a:pt x="89" y="442"/>
                  <a:pt x="62" y="470"/>
                </a:cubicBezTo>
                <a:cubicBezTo>
                  <a:pt x="48" y="485"/>
                  <a:pt x="35" y="505"/>
                  <a:pt x="25" y="528"/>
                </a:cubicBezTo>
                <a:cubicBezTo>
                  <a:pt x="10" y="563"/>
                  <a:pt x="0" y="607"/>
                  <a:pt x="0" y="660"/>
                </a:cubicBezTo>
                <a:cubicBezTo>
                  <a:pt x="0" y="0"/>
                  <a:pt x="0" y="0"/>
                  <a:pt x="0" y="0"/>
                </a:cubicBezTo>
                <a:lnTo>
                  <a:pt x="1504" y="0"/>
                </a:lnTo>
                <a:close/>
              </a:path>
            </a:pathLst>
          </a:custGeom>
          <a:gradFill>
            <a:gsLst>
              <a:gs pos="100000">
                <a:srgbClr val="3EDCFC"/>
              </a:gs>
              <a:gs pos="7000">
                <a:srgbClr val="01A0D9"/>
              </a:gs>
            </a:gsLst>
            <a:lin ang="162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 xmlns:a16="http://schemas.microsoft.com/office/drawing/2014/main" id="{3B9FAA58-D660-4BAA-BC48-6B93BE82F567}"/>
              </a:ext>
            </a:extLst>
          </p:cNvPr>
          <p:cNvSpPr/>
          <p:nvPr/>
        </p:nvSpPr>
        <p:spPr>
          <a:xfrm flipH="1">
            <a:off x="8675024" y="400537"/>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pic>
        <p:nvPicPr>
          <p:cNvPr id="5" name="Picture Placeholder 4">
            <a:extLst>
              <a:ext uri="{FF2B5EF4-FFF2-40B4-BE49-F238E27FC236}">
                <a16:creationId xmlns="" xmlns:a16="http://schemas.microsoft.com/office/drawing/2014/main" id="{AE623D17-634D-470D-A068-3F480A2A6D13}"/>
              </a:ext>
            </a:extLst>
          </p:cNvPr>
          <p:cNvPicPr>
            <a:picLocks noGrp="1" noChangeAspect="1"/>
          </p:cNvPicPr>
          <p:nvPr>
            <p:ph type="pic" idx="10"/>
          </p:nvPr>
        </p:nvPicPr>
        <p:blipFill>
          <a:blip r:embed="rId3" cstate="email">
            <a:extLst>
              <a:ext uri="{28A0092B-C50C-407E-A947-70E740481C1C}">
                <a14:useLocalDpi xmlns:a14="http://schemas.microsoft.com/office/drawing/2010/main"/>
              </a:ext>
            </a:extLst>
          </a:blip>
          <a:srcRect/>
          <a:stretch>
            <a:fillRect/>
          </a:stretch>
        </p:blipFill>
        <p:spPr/>
      </p:pic>
      <p:pic>
        <p:nvPicPr>
          <p:cNvPr id="7" name="Picture Placeholder 6">
            <a:extLst>
              <a:ext uri="{FF2B5EF4-FFF2-40B4-BE49-F238E27FC236}">
                <a16:creationId xmlns="" xmlns:a16="http://schemas.microsoft.com/office/drawing/2014/main" id="{303A5989-4AE9-43D2-A186-7BFC91D35BD4}"/>
              </a:ext>
            </a:extLst>
          </p:cNvPr>
          <p:cNvPicPr>
            <a:picLocks noGrp="1" noChangeAspect="1"/>
          </p:cNvPicPr>
          <p:nvPr>
            <p:ph type="pic" idx="11"/>
          </p:nvPr>
        </p:nvPicPr>
        <p:blipFill>
          <a:blip r:embed="rId4" cstate="email">
            <a:extLst>
              <a:ext uri="{28A0092B-C50C-407E-A947-70E740481C1C}">
                <a14:useLocalDpi xmlns:a14="http://schemas.microsoft.com/office/drawing/2010/main"/>
              </a:ext>
            </a:extLst>
          </a:blip>
          <a:srcRect/>
          <a:stretch>
            <a:fillRect/>
          </a:stretch>
        </p:blipFill>
        <p:spPr/>
      </p:pic>
      <p:sp>
        <p:nvSpPr>
          <p:cNvPr id="26" name="TextBox 25">
            <a:extLst>
              <a:ext uri="{FF2B5EF4-FFF2-40B4-BE49-F238E27FC236}">
                <a16:creationId xmlns="" xmlns:a16="http://schemas.microsoft.com/office/drawing/2014/main" id="{895207C6-3B38-4240-AF7A-F71B5AE64046}"/>
              </a:ext>
            </a:extLst>
          </p:cNvPr>
          <p:cNvSpPr txBox="1"/>
          <p:nvPr/>
        </p:nvSpPr>
        <p:spPr>
          <a:xfrm>
            <a:off x="625017" y="610444"/>
            <a:ext cx="1872208" cy="830997"/>
          </a:xfrm>
          <a:prstGeom prst="rect">
            <a:avLst/>
          </a:prstGeom>
          <a:noFill/>
        </p:spPr>
        <p:txBody>
          <a:bodyPr wrap="square" rtlCol="0">
            <a:spAutoFit/>
          </a:bodyPr>
          <a:lstStyle/>
          <a:p>
            <a:pPr algn="ct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7" name="TextBox 26">
            <a:extLst>
              <a:ext uri="{FF2B5EF4-FFF2-40B4-BE49-F238E27FC236}">
                <a16:creationId xmlns="" xmlns:a16="http://schemas.microsoft.com/office/drawing/2014/main" id="{49AB86AA-566C-4E0E-BCB0-44F8B678B003}"/>
              </a:ext>
            </a:extLst>
          </p:cNvPr>
          <p:cNvSpPr txBox="1"/>
          <p:nvPr/>
        </p:nvSpPr>
        <p:spPr>
          <a:xfrm>
            <a:off x="3728115" y="5459671"/>
            <a:ext cx="1872208" cy="830997"/>
          </a:xfrm>
          <a:prstGeom prst="rect">
            <a:avLst/>
          </a:prstGeom>
          <a:noFill/>
        </p:spPr>
        <p:txBody>
          <a:bodyPr wrap="square" rtlCol="0">
            <a:spAutoFit/>
          </a:bodyPr>
          <a:lstStyle/>
          <a:p>
            <a:pPr algn="ctr"/>
            <a:r>
              <a:rPr lang="ar-SA" altLang="ko-KR" sz="1200" dirty="0">
                <a:solidFill>
                  <a:schemeClr val="bg1"/>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8" name="Rounded Rectangle 40">
            <a:extLst>
              <a:ext uri="{FF2B5EF4-FFF2-40B4-BE49-F238E27FC236}">
                <a16:creationId xmlns="" xmlns:a16="http://schemas.microsoft.com/office/drawing/2014/main" id="{25794A66-89D8-4B36-91FC-96CFA6A2BE04}"/>
              </a:ext>
            </a:extLst>
          </p:cNvPr>
          <p:cNvSpPr/>
          <p:nvPr/>
        </p:nvSpPr>
        <p:spPr>
          <a:xfrm rot="2942052">
            <a:off x="1375237" y="1856501"/>
            <a:ext cx="531756" cy="565706"/>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Freeform: Shape 28">
            <a:extLst>
              <a:ext uri="{FF2B5EF4-FFF2-40B4-BE49-F238E27FC236}">
                <a16:creationId xmlns="" xmlns:a16="http://schemas.microsoft.com/office/drawing/2014/main" id="{405B70CE-9847-41E7-A8DE-DFB849189F08}"/>
              </a:ext>
            </a:extLst>
          </p:cNvPr>
          <p:cNvSpPr/>
          <p:nvPr/>
        </p:nvSpPr>
        <p:spPr>
          <a:xfrm>
            <a:off x="4367024" y="4527001"/>
            <a:ext cx="606534" cy="609710"/>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endParaRPr lang="en-US"/>
          </a:p>
        </p:txBody>
      </p:sp>
      <p:grpSp>
        <p:nvGrpSpPr>
          <p:cNvPr id="30" name="Group 29">
            <a:extLst>
              <a:ext uri="{FF2B5EF4-FFF2-40B4-BE49-F238E27FC236}">
                <a16:creationId xmlns="" xmlns:a16="http://schemas.microsoft.com/office/drawing/2014/main" id="{C8B19828-CAFC-4EEB-92C8-8E20C2FEEE8B}"/>
              </a:ext>
            </a:extLst>
          </p:cNvPr>
          <p:cNvGrpSpPr/>
          <p:nvPr/>
        </p:nvGrpSpPr>
        <p:grpSpPr>
          <a:xfrm>
            <a:off x="6831213" y="2672935"/>
            <a:ext cx="4931156" cy="3454023"/>
            <a:chOff x="755576" y="2985717"/>
            <a:chExt cx="3092136" cy="3454023"/>
          </a:xfrm>
        </p:grpSpPr>
        <p:sp>
          <p:nvSpPr>
            <p:cNvPr id="34" name="TextBox 33">
              <a:extLst>
                <a:ext uri="{FF2B5EF4-FFF2-40B4-BE49-F238E27FC236}">
                  <a16:creationId xmlns="" xmlns:a16="http://schemas.microsoft.com/office/drawing/2014/main" id="{6073DC03-4D95-485A-9062-BECA7BBB98B0}"/>
                </a:ext>
              </a:extLst>
            </p:cNvPr>
            <p:cNvSpPr txBox="1"/>
            <p:nvPr/>
          </p:nvSpPr>
          <p:spPr>
            <a:xfrm>
              <a:off x="755576" y="3336198"/>
              <a:ext cx="3092136" cy="3103542"/>
            </a:xfrm>
            <a:prstGeom prst="rect">
              <a:avLst/>
            </a:prstGeom>
            <a:noFill/>
          </p:spPr>
          <p:txBody>
            <a:bodyPr wrap="square" rtlCol="0">
              <a:spAutoFit/>
            </a:bodyPr>
            <a:lstStyle/>
            <a:p>
              <a:pPr algn="justLow" rtl="1">
                <a:lnSpc>
                  <a:spcPct val="150000"/>
                </a:lnSpc>
              </a:pP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a:p>
              <a:pPr algn="justLow" rtl="1">
                <a:lnSpc>
                  <a:spcPct val="150000"/>
                </a:lnSpc>
              </a:pPr>
              <a:endParaRPr lang="ar-SA" altLang="ko-KR" sz="300" dirty="0">
                <a:solidFill>
                  <a:schemeClr val="tx1">
                    <a:lumMod val="75000"/>
                    <a:lumOff val="25000"/>
                  </a:schemeClr>
                </a:solidFill>
                <a:latin typeface="Neo Sans Arabic" panose="020B0504030504040204" pitchFamily="34" charset="-78"/>
                <a:cs typeface="Neo Sans Arabic" panose="020B0504030504040204" pitchFamily="34" charset="-78"/>
              </a:endParaRPr>
            </a:p>
            <a:p>
              <a:pPr algn="justLow" rtl="1">
                <a:lnSpc>
                  <a:spcPct val="150000"/>
                </a:lnSpc>
              </a:pP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إذا كنت تحتاج إلى عدد أكبر من الفقرات يتيح لك مولد النص العربى زيادة عدد الفقرات كما تريد، النص لن يبدو مقسما ولا يحوي أخطاء لغوية، مولد النص العربى مفيد لمصممي المواقع على وجه الخصوص، حيث يحتاج العميل فى كثير من الأحيان أن يطلع على صورة حقيقية لتصميم الموقع.</a:t>
              </a:r>
            </a:p>
            <a:p>
              <a:pPr algn="justLow" rtl="1">
                <a:lnSpc>
                  <a:spcPct val="150000"/>
                </a:lnSpc>
              </a:pPr>
              <a:endParaRPr lang="ar-SA" altLang="ko-KR" sz="500" dirty="0">
                <a:solidFill>
                  <a:schemeClr val="tx1">
                    <a:lumMod val="75000"/>
                    <a:lumOff val="25000"/>
                  </a:schemeClr>
                </a:solidFill>
                <a:latin typeface="Neo Sans Arabic" panose="020B0504030504040204" pitchFamily="34" charset="-78"/>
                <a:cs typeface="Neo Sans Arabic" panose="020B0504030504040204" pitchFamily="34" charset="-78"/>
              </a:endParaRPr>
            </a:p>
            <a:p>
              <a:pPr algn="justLow" rtl="1">
                <a:lnSpc>
                  <a:spcPct val="150000"/>
                </a:lnSpc>
              </a:pPr>
              <a:r>
                <a:rPr lang="ar-SA" altLang="ko-KR" sz="1200" dirty="0">
                  <a:solidFill>
                    <a:schemeClr val="tx1">
                      <a:lumMod val="75000"/>
                      <a:lumOff val="25000"/>
                    </a:schemeClr>
                  </a:solidFill>
                  <a:latin typeface="Neo Sans Arabic" panose="020B0504030504040204" pitchFamily="34" charset="-78"/>
                  <a:cs typeface="Neo Sans Arabic" panose="020B0504030504040204" pitchFamily="34" charset="-78"/>
                </a:rPr>
                <a:t>ومن هنا وجب على المصمم أن يضع نصوصا مؤقتة على التصميم ليظهر للعميل الشكل كاملاً،دور مولد النص العربى أن يوفر على المصمم عناء البحث عن نص بديل لا علاقة له بالموضوع الذى يتحدث عنه التصميم فيظهر بشكل لا يليق.</a:t>
              </a:r>
            </a:p>
          </p:txBody>
        </p:sp>
        <p:sp>
          <p:nvSpPr>
            <p:cNvPr id="53" name="TextBox 52">
              <a:extLst>
                <a:ext uri="{FF2B5EF4-FFF2-40B4-BE49-F238E27FC236}">
                  <a16:creationId xmlns="" xmlns:a16="http://schemas.microsoft.com/office/drawing/2014/main" id="{C0B267D3-7E7C-4726-9D74-182AEAFF786E}"/>
                </a:ext>
              </a:extLst>
            </p:cNvPr>
            <p:cNvSpPr txBox="1"/>
            <p:nvPr/>
          </p:nvSpPr>
          <p:spPr>
            <a:xfrm>
              <a:off x="755576" y="2985717"/>
              <a:ext cx="3092136" cy="338554"/>
            </a:xfrm>
            <a:prstGeom prst="rect">
              <a:avLst/>
            </a:prstGeom>
            <a:noFill/>
          </p:spPr>
          <p:txBody>
            <a:bodyPr wrap="square" rtlCol="0">
              <a:spAutoFit/>
            </a:bodyPr>
            <a:lstStyle/>
            <a:p>
              <a:pPr algn="r" rtl="1"/>
              <a:r>
                <a:rPr lang="ar-SA" altLang="ko-KR" sz="16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 للشريحة</a:t>
              </a:r>
              <a:endParaRPr lang="ko-KR" altLang="en-US" sz="1600" b="1" dirty="0">
                <a:solidFill>
                  <a:schemeClr val="tx1">
                    <a:lumMod val="75000"/>
                    <a:lumOff val="25000"/>
                  </a:schemeClr>
                </a:solidFill>
                <a:latin typeface="Neo Sans Arabic" panose="020B0504030504040204" pitchFamily="34" charset="-78"/>
                <a:cs typeface="Neo Sans Arabic" panose="020B0504030504040204" pitchFamily="34" charset="-78"/>
              </a:endParaRPr>
            </a:p>
          </p:txBody>
        </p:sp>
      </p:grpSp>
    </p:spTree>
    <p:extLst>
      <p:ext uri="{BB962C8B-B14F-4D97-AF65-F5344CB8AC3E}">
        <p14:creationId xmlns:p14="http://schemas.microsoft.com/office/powerpoint/2010/main" val="29386440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7">
                                            <p:txEl>
                                              <p:pRg st="0" end="0"/>
                                            </p:txEl>
                                          </p:spTgt>
                                        </p:tgtEl>
                                        <p:attrNameLst>
                                          <p:attrName>style.visibility</p:attrName>
                                        </p:attrNameLst>
                                      </p:cBhvr>
                                      <p:to>
                                        <p:strVal val="visible"/>
                                      </p:to>
                                    </p:set>
                                    <p:animEffect transition="in" filter="fade">
                                      <p:cBhvr>
                                        <p:cTn id="26" dur="500"/>
                                        <p:tgtEl>
                                          <p:spTgt spid="27">
                                            <p:txEl>
                                              <p:pRg st="0" end="0"/>
                                            </p:txEl>
                                          </p:spTgt>
                                        </p:tgtEl>
                                      </p:cBhvr>
                                    </p:animEffect>
                                  </p:childTnLst>
                                </p:cTn>
                              </p:par>
                            </p:childTnLst>
                          </p:cTn>
                        </p:par>
                        <p:par>
                          <p:cTn id="27" fill="hold">
                            <p:stCondLst>
                              <p:cond delay="2500"/>
                            </p:stCondLst>
                            <p:childTnLst>
                              <p:par>
                                <p:cTn id="28" presetID="1"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8"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98BE75B8-8F73-4AD0-88E4-A14E3AA07458}"/>
              </a:ext>
            </a:extLst>
          </p:cNvPr>
          <p:cNvGrpSpPr/>
          <p:nvPr/>
        </p:nvGrpSpPr>
        <p:grpSpPr>
          <a:xfrm>
            <a:off x="2085975" y="-6349"/>
            <a:ext cx="8020050" cy="1202154"/>
            <a:chOff x="2336800" y="-6350"/>
            <a:chExt cx="7495821" cy="1374775"/>
          </a:xfrm>
        </p:grpSpPr>
        <p:sp>
          <p:nvSpPr>
            <p:cNvPr id="6" name="Freeform 7">
              <a:extLst>
                <a:ext uri="{FF2B5EF4-FFF2-40B4-BE49-F238E27FC236}">
                  <a16:creationId xmlns="" xmlns:a16="http://schemas.microsoft.com/office/drawing/2014/main" id="{8740986E-4756-4081-A465-698EA09A2563}"/>
                </a:ext>
              </a:extLst>
            </p:cNvPr>
            <p:cNvSpPr>
              <a:spLocks/>
            </p:cNvSpPr>
            <p:nvPr/>
          </p:nvSpPr>
          <p:spPr bwMode="auto">
            <a:xfrm>
              <a:off x="2336800" y="1"/>
              <a:ext cx="7495821" cy="1282700"/>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flip="none" rotWithShape="1">
              <a:gsLst>
                <a:gs pos="0">
                  <a:srgbClr val="3EDCFC"/>
                </a:gs>
                <a:gs pos="63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 xmlns:a16="http://schemas.microsoft.com/office/drawing/2014/main" id="{FE69825C-68E0-4C0E-AD21-BCA8D7744436}"/>
                </a:ext>
              </a:extLst>
            </p:cNvPr>
            <p:cNvSpPr>
              <a:spLocks/>
            </p:cNvSpPr>
            <p:nvPr/>
          </p:nvSpPr>
          <p:spPr bwMode="auto">
            <a:xfrm>
              <a:off x="2798763" y="-6350"/>
              <a:ext cx="1447800" cy="1282700"/>
            </a:xfrm>
            <a:custGeom>
              <a:avLst/>
              <a:gdLst>
                <a:gd name="T0" fmla="*/ 492 w 492"/>
                <a:gd name="T1" fmla="*/ 434 h 434"/>
                <a:gd name="T2" fmla="*/ 360 w 492"/>
                <a:gd name="T3" fmla="*/ 330 h 434"/>
                <a:gd name="T4" fmla="*/ 217 w 492"/>
                <a:gd name="T5" fmla="*/ 139 h 434"/>
                <a:gd name="T6" fmla="*/ 132 w 492"/>
                <a:gd name="T7" fmla="*/ 56 h 434"/>
                <a:gd name="T8" fmla="*/ 41 w 492"/>
                <a:gd name="T9" fmla="*/ 11 h 434"/>
                <a:gd name="T10" fmla="*/ 0 w 492"/>
                <a:gd name="T11" fmla="*/ 2 h 434"/>
                <a:gd name="T12" fmla="*/ 151 w 492"/>
                <a:gd name="T13" fmla="*/ 22 h 434"/>
                <a:gd name="T14" fmla="*/ 237 w 492"/>
                <a:gd name="T15" fmla="*/ 74 h 434"/>
                <a:gd name="T16" fmla="*/ 314 w 492"/>
                <a:gd name="T17" fmla="*/ 164 h 434"/>
                <a:gd name="T18" fmla="*/ 439 w 492"/>
                <a:gd name="T19" fmla="*/ 365 h 434"/>
                <a:gd name="T20" fmla="*/ 492 w 492"/>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4">
                  <a:moveTo>
                    <a:pt x="492" y="434"/>
                  </a:moveTo>
                  <a:cubicBezTo>
                    <a:pt x="438" y="414"/>
                    <a:pt x="391" y="378"/>
                    <a:pt x="360" y="330"/>
                  </a:cubicBezTo>
                  <a:cubicBezTo>
                    <a:pt x="320" y="267"/>
                    <a:pt x="270" y="207"/>
                    <a:pt x="217" y="139"/>
                  </a:cubicBezTo>
                  <a:cubicBezTo>
                    <a:pt x="193" y="108"/>
                    <a:pt x="169" y="82"/>
                    <a:pt x="132" y="56"/>
                  </a:cubicBezTo>
                  <a:cubicBezTo>
                    <a:pt x="106" y="38"/>
                    <a:pt x="71" y="22"/>
                    <a:pt x="41" y="11"/>
                  </a:cubicBezTo>
                  <a:cubicBezTo>
                    <a:pt x="30" y="7"/>
                    <a:pt x="15" y="4"/>
                    <a:pt x="0" y="2"/>
                  </a:cubicBezTo>
                  <a:cubicBezTo>
                    <a:pt x="70" y="0"/>
                    <a:pt x="119" y="7"/>
                    <a:pt x="151" y="22"/>
                  </a:cubicBezTo>
                  <a:cubicBezTo>
                    <a:pt x="179" y="36"/>
                    <a:pt x="213" y="55"/>
                    <a:pt x="237" y="74"/>
                  </a:cubicBezTo>
                  <a:cubicBezTo>
                    <a:pt x="271" y="103"/>
                    <a:pt x="293" y="131"/>
                    <a:pt x="314" y="164"/>
                  </a:cubicBezTo>
                  <a:cubicBezTo>
                    <a:pt x="361" y="236"/>
                    <a:pt x="405" y="300"/>
                    <a:pt x="439" y="365"/>
                  </a:cubicBezTo>
                  <a:cubicBezTo>
                    <a:pt x="453" y="391"/>
                    <a:pt x="471" y="414"/>
                    <a:pt x="492" y="434"/>
                  </a:cubicBezTo>
                  <a:close/>
                </a:path>
              </a:pathLst>
            </a:custGeom>
            <a:solidFill>
              <a:schemeClr val="bg1"/>
            </a:solidFill>
            <a:ln>
              <a:noFill/>
            </a:ln>
            <a:effectLst>
              <a:outerShdw blurRad="1397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6">
              <a:extLst>
                <a:ext uri="{FF2B5EF4-FFF2-40B4-BE49-F238E27FC236}">
                  <a16:creationId xmlns="" xmlns:a16="http://schemas.microsoft.com/office/drawing/2014/main" id="{472AF8E9-7B07-4160-BFA9-600AE2A347FE}"/>
                </a:ext>
              </a:extLst>
            </p:cNvPr>
            <p:cNvSpPr>
              <a:spLocks/>
            </p:cNvSpPr>
            <p:nvPr/>
          </p:nvSpPr>
          <p:spPr bwMode="auto">
            <a:xfrm>
              <a:off x="7948613" y="0"/>
              <a:ext cx="1447800" cy="1276350"/>
            </a:xfrm>
            <a:custGeom>
              <a:avLst/>
              <a:gdLst>
                <a:gd name="T0" fmla="*/ 0 w 492"/>
                <a:gd name="T1" fmla="*/ 432 h 432"/>
                <a:gd name="T2" fmla="*/ 132 w 492"/>
                <a:gd name="T3" fmla="*/ 328 h 432"/>
                <a:gd name="T4" fmla="*/ 275 w 492"/>
                <a:gd name="T5" fmla="*/ 137 h 432"/>
                <a:gd name="T6" fmla="*/ 360 w 492"/>
                <a:gd name="T7" fmla="*/ 54 h 432"/>
                <a:gd name="T8" fmla="*/ 450 w 492"/>
                <a:gd name="T9" fmla="*/ 9 h 432"/>
                <a:gd name="T10" fmla="*/ 492 w 492"/>
                <a:gd name="T11" fmla="*/ 0 h 432"/>
                <a:gd name="T12" fmla="*/ 341 w 492"/>
                <a:gd name="T13" fmla="*/ 20 h 432"/>
                <a:gd name="T14" fmla="*/ 255 w 492"/>
                <a:gd name="T15" fmla="*/ 72 h 432"/>
                <a:gd name="T16" fmla="*/ 178 w 492"/>
                <a:gd name="T17" fmla="*/ 162 h 432"/>
                <a:gd name="T18" fmla="*/ 52 w 492"/>
                <a:gd name="T19" fmla="*/ 363 h 432"/>
                <a:gd name="T20" fmla="*/ 0 w 492"/>
                <a:gd name="T21"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432">
                  <a:moveTo>
                    <a:pt x="0" y="432"/>
                  </a:moveTo>
                  <a:cubicBezTo>
                    <a:pt x="54" y="412"/>
                    <a:pt x="101" y="376"/>
                    <a:pt x="132" y="328"/>
                  </a:cubicBezTo>
                  <a:cubicBezTo>
                    <a:pt x="171" y="265"/>
                    <a:pt x="221" y="205"/>
                    <a:pt x="275" y="137"/>
                  </a:cubicBezTo>
                  <a:cubicBezTo>
                    <a:pt x="299" y="106"/>
                    <a:pt x="323" y="80"/>
                    <a:pt x="360" y="54"/>
                  </a:cubicBezTo>
                  <a:cubicBezTo>
                    <a:pt x="385" y="36"/>
                    <a:pt x="421" y="20"/>
                    <a:pt x="450" y="9"/>
                  </a:cubicBezTo>
                  <a:cubicBezTo>
                    <a:pt x="462" y="5"/>
                    <a:pt x="476" y="2"/>
                    <a:pt x="492" y="0"/>
                  </a:cubicBezTo>
                  <a:cubicBezTo>
                    <a:pt x="428" y="0"/>
                    <a:pt x="373" y="5"/>
                    <a:pt x="341" y="20"/>
                  </a:cubicBezTo>
                  <a:cubicBezTo>
                    <a:pt x="313" y="34"/>
                    <a:pt x="279" y="53"/>
                    <a:pt x="255" y="72"/>
                  </a:cubicBezTo>
                  <a:cubicBezTo>
                    <a:pt x="221" y="101"/>
                    <a:pt x="199" y="129"/>
                    <a:pt x="178" y="162"/>
                  </a:cubicBezTo>
                  <a:cubicBezTo>
                    <a:pt x="131" y="234"/>
                    <a:pt x="86" y="298"/>
                    <a:pt x="52" y="363"/>
                  </a:cubicBezTo>
                  <a:cubicBezTo>
                    <a:pt x="39" y="389"/>
                    <a:pt x="21" y="412"/>
                    <a:pt x="0" y="432"/>
                  </a:cubicBezTo>
                  <a:close/>
                </a:path>
              </a:pathLst>
            </a:custGeom>
            <a:solidFill>
              <a:schemeClr val="bg1"/>
            </a:solidFill>
            <a:ln>
              <a:noFill/>
            </a:ln>
            <a:effectLst>
              <a:outerShdw blurRad="152400" dist="381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 xmlns:a16="http://schemas.microsoft.com/office/drawing/2014/main" id="{26213341-6B59-40BE-B056-0E2E2097FAE5}"/>
                </a:ext>
              </a:extLst>
            </p:cNvPr>
            <p:cNvSpPr>
              <a:spLocks/>
            </p:cNvSpPr>
            <p:nvPr/>
          </p:nvSpPr>
          <p:spPr bwMode="auto">
            <a:xfrm>
              <a:off x="2819401" y="0"/>
              <a:ext cx="6565900" cy="1368425"/>
            </a:xfrm>
            <a:custGeom>
              <a:avLst/>
              <a:gdLst>
                <a:gd name="T0" fmla="*/ 2232 w 2232"/>
                <a:gd name="T1" fmla="*/ 0 h 463"/>
                <a:gd name="T2" fmla="*/ 2103 w 2232"/>
                <a:gd name="T3" fmla="*/ 19 h 463"/>
                <a:gd name="T4" fmla="*/ 2025 w 2232"/>
                <a:gd name="T5" fmla="*/ 67 h 463"/>
                <a:gd name="T6" fmla="*/ 1955 w 2232"/>
                <a:gd name="T7" fmla="*/ 149 h 463"/>
                <a:gd name="T8" fmla="*/ 1842 w 2232"/>
                <a:gd name="T9" fmla="*/ 334 h 463"/>
                <a:gd name="T10" fmla="*/ 1626 w 2232"/>
                <a:gd name="T11" fmla="*/ 463 h 463"/>
                <a:gd name="T12" fmla="*/ 606 w 2232"/>
                <a:gd name="T13" fmla="*/ 463 h 463"/>
                <a:gd name="T14" fmla="*/ 390 w 2232"/>
                <a:gd name="T15" fmla="*/ 334 h 463"/>
                <a:gd name="T16" fmla="*/ 277 w 2232"/>
                <a:gd name="T17" fmla="*/ 149 h 463"/>
                <a:gd name="T18" fmla="*/ 207 w 2232"/>
                <a:gd name="T19" fmla="*/ 67 h 463"/>
                <a:gd name="T20" fmla="*/ 129 w 2232"/>
                <a:gd name="T21" fmla="*/ 19 h 463"/>
                <a:gd name="T22" fmla="*/ 0 w 2232"/>
                <a:gd name="T23"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2" h="463">
                  <a:moveTo>
                    <a:pt x="2232" y="0"/>
                  </a:moveTo>
                  <a:cubicBezTo>
                    <a:pt x="2232" y="0"/>
                    <a:pt x="2142" y="0"/>
                    <a:pt x="2103" y="19"/>
                  </a:cubicBezTo>
                  <a:cubicBezTo>
                    <a:pt x="2077" y="31"/>
                    <a:pt x="2047" y="48"/>
                    <a:pt x="2025" y="67"/>
                  </a:cubicBezTo>
                  <a:cubicBezTo>
                    <a:pt x="1994" y="93"/>
                    <a:pt x="1974" y="119"/>
                    <a:pt x="1955" y="149"/>
                  </a:cubicBezTo>
                  <a:cubicBezTo>
                    <a:pt x="1913" y="216"/>
                    <a:pt x="1872" y="274"/>
                    <a:pt x="1842" y="334"/>
                  </a:cubicBezTo>
                  <a:cubicBezTo>
                    <a:pt x="1802" y="413"/>
                    <a:pt x="1718" y="463"/>
                    <a:pt x="1626" y="463"/>
                  </a:cubicBezTo>
                  <a:cubicBezTo>
                    <a:pt x="606" y="463"/>
                    <a:pt x="606" y="463"/>
                    <a:pt x="606" y="463"/>
                  </a:cubicBezTo>
                  <a:cubicBezTo>
                    <a:pt x="514" y="463"/>
                    <a:pt x="430" y="413"/>
                    <a:pt x="390" y="334"/>
                  </a:cubicBezTo>
                  <a:cubicBezTo>
                    <a:pt x="360" y="274"/>
                    <a:pt x="319" y="216"/>
                    <a:pt x="277" y="149"/>
                  </a:cubicBezTo>
                  <a:cubicBezTo>
                    <a:pt x="258" y="119"/>
                    <a:pt x="238" y="93"/>
                    <a:pt x="207" y="67"/>
                  </a:cubicBezTo>
                  <a:cubicBezTo>
                    <a:pt x="185" y="48"/>
                    <a:pt x="155" y="31"/>
                    <a:pt x="129" y="19"/>
                  </a:cubicBezTo>
                  <a:cubicBezTo>
                    <a:pt x="90" y="0"/>
                    <a:pt x="0" y="0"/>
                    <a:pt x="0" y="0"/>
                  </a:cubicBezTo>
                </a:path>
              </a:pathLst>
            </a:custGeom>
            <a:gradFill>
              <a:gsLst>
                <a:gs pos="100000">
                  <a:srgbClr val="3EDCFC"/>
                </a:gs>
                <a:gs pos="0">
                  <a:srgbClr val="01A0D9"/>
                </a:gs>
              </a:gsLst>
              <a:lin ang="4200000" scaled="0"/>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10" name="Rectangle 9">
            <a:extLst>
              <a:ext uri="{FF2B5EF4-FFF2-40B4-BE49-F238E27FC236}">
                <a16:creationId xmlns="" xmlns:a16="http://schemas.microsoft.com/office/drawing/2014/main" id="{2718BCBE-7BF4-42E0-AFE0-238A2FC81B4E}"/>
              </a:ext>
            </a:extLst>
          </p:cNvPr>
          <p:cNvSpPr/>
          <p:nvPr/>
        </p:nvSpPr>
        <p:spPr>
          <a:xfrm flipH="1">
            <a:off x="4734088" y="239140"/>
            <a:ext cx="2723823" cy="646331"/>
          </a:xfrm>
          <a:prstGeom prst="rect">
            <a:avLst/>
          </a:prstGeom>
          <a:noFill/>
        </p:spPr>
        <p:txBody>
          <a:bodyPr wrap="none" lIns="91440" tIns="45720" rIns="91440" bIns="45720">
            <a:spAutoFit/>
          </a:bodyPr>
          <a:lstStyle/>
          <a:p>
            <a:r>
              <a:rPr lang="ar-SA" sz="3600" dirty="0">
                <a:ln w="0">
                  <a:noFill/>
                </a:ln>
                <a:solidFill>
                  <a:schemeClr val="bg1"/>
                </a:solidFill>
                <a:latin typeface="Neo Sans Arabic" panose="020B0504030504040204" pitchFamily="34" charset="-78"/>
                <a:cs typeface="Neo Sans Arabic" panose="020B0504030504040204" pitchFamily="34" charset="-78"/>
              </a:rPr>
              <a:t>عنوان الشريحة</a:t>
            </a:r>
            <a:endParaRPr lang="en-US" sz="3600" cap="none" dirty="0">
              <a:ln w="0">
                <a:noFill/>
              </a:ln>
              <a:solidFill>
                <a:schemeClr val="bg1"/>
              </a:solidFill>
              <a:latin typeface="Neo Sans Arabic" panose="020B0504030504040204" pitchFamily="34" charset="-78"/>
              <a:cs typeface="Neo Sans Arabic" panose="020B0504030504040204" pitchFamily="34" charset="-78"/>
            </a:endParaRPr>
          </a:p>
        </p:txBody>
      </p:sp>
      <p:grpSp>
        <p:nvGrpSpPr>
          <p:cNvPr id="44" name="Group 43">
            <a:extLst>
              <a:ext uri="{FF2B5EF4-FFF2-40B4-BE49-F238E27FC236}">
                <a16:creationId xmlns="" xmlns:a16="http://schemas.microsoft.com/office/drawing/2014/main" id="{76745F63-FAEA-4469-A0E5-4C5574784652}"/>
              </a:ext>
            </a:extLst>
          </p:cNvPr>
          <p:cNvGrpSpPr/>
          <p:nvPr/>
        </p:nvGrpSpPr>
        <p:grpSpPr>
          <a:xfrm>
            <a:off x="1926747" y="1917306"/>
            <a:ext cx="4288588" cy="726743"/>
            <a:chOff x="4965552" y="1736224"/>
            <a:chExt cx="3484978" cy="726743"/>
          </a:xfrm>
        </p:grpSpPr>
        <p:sp>
          <p:nvSpPr>
            <p:cNvPr id="45" name="TextBox 44">
              <a:extLst>
                <a:ext uri="{FF2B5EF4-FFF2-40B4-BE49-F238E27FC236}">
                  <a16:creationId xmlns="" xmlns:a16="http://schemas.microsoft.com/office/drawing/2014/main" id="{885CC12B-881C-4903-BD43-D92ED0A9B9D0}"/>
                </a:ext>
              </a:extLst>
            </p:cNvPr>
            <p:cNvSpPr txBox="1"/>
            <p:nvPr/>
          </p:nvSpPr>
          <p:spPr>
            <a:xfrm>
              <a:off x="4965552" y="2001302"/>
              <a:ext cx="3484978"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46" name="TextBox 45">
              <a:extLst>
                <a:ext uri="{FF2B5EF4-FFF2-40B4-BE49-F238E27FC236}">
                  <a16:creationId xmlns="" xmlns:a16="http://schemas.microsoft.com/office/drawing/2014/main" id="{FDB86972-680F-46C2-BB6A-CB9CE85C893D}"/>
                </a:ext>
              </a:extLst>
            </p:cNvPr>
            <p:cNvSpPr txBox="1"/>
            <p:nvPr/>
          </p:nvSpPr>
          <p:spPr>
            <a:xfrm>
              <a:off x="4965552" y="1736224"/>
              <a:ext cx="3484978" cy="307777"/>
            </a:xfrm>
            <a:prstGeom prst="rect">
              <a:avLst/>
            </a:prstGeom>
            <a:noFill/>
          </p:spPr>
          <p:txBody>
            <a:bodyPr wrap="square" rtlCol="0">
              <a:spAutoFit/>
            </a:bodyPr>
            <a:lstStyle/>
            <a:p>
              <a:pPr algn="r" rtl="1"/>
              <a:r>
                <a:rPr lang="ar-SA" altLang="ko-KR" sz="14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47" name="Group 46">
            <a:extLst>
              <a:ext uri="{FF2B5EF4-FFF2-40B4-BE49-F238E27FC236}">
                <a16:creationId xmlns="" xmlns:a16="http://schemas.microsoft.com/office/drawing/2014/main" id="{F0A6155E-26BC-493C-A666-06B8182C9ECC}"/>
              </a:ext>
            </a:extLst>
          </p:cNvPr>
          <p:cNvGrpSpPr/>
          <p:nvPr/>
        </p:nvGrpSpPr>
        <p:grpSpPr>
          <a:xfrm>
            <a:off x="1479122" y="2830527"/>
            <a:ext cx="4288588" cy="726743"/>
            <a:chOff x="4965552" y="1736224"/>
            <a:chExt cx="3484978" cy="726743"/>
          </a:xfrm>
        </p:grpSpPr>
        <p:sp>
          <p:nvSpPr>
            <p:cNvPr id="48" name="TextBox 47">
              <a:extLst>
                <a:ext uri="{FF2B5EF4-FFF2-40B4-BE49-F238E27FC236}">
                  <a16:creationId xmlns="" xmlns:a16="http://schemas.microsoft.com/office/drawing/2014/main" id="{DAC0CC73-53A9-4903-9860-CB245B732097}"/>
                </a:ext>
              </a:extLst>
            </p:cNvPr>
            <p:cNvSpPr txBox="1"/>
            <p:nvPr/>
          </p:nvSpPr>
          <p:spPr>
            <a:xfrm>
              <a:off x="4965552" y="2001302"/>
              <a:ext cx="3484978"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49" name="TextBox 48">
              <a:extLst>
                <a:ext uri="{FF2B5EF4-FFF2-40B4-BE49-F238E27FC236}">
                  <a16:creationId xmlns="" xmlns:a16="http://schemas.microsoft.com/office/drawing/2014/main" id="{18A5D119-87E0-43F6-9C42-75F198622ADF}"/>
                </a:ext>
              </a:extLst>
            </p:cNvPr>
            <p:cNvSpPr txBox="1"/>
            <p:nvPr/>
          </p:nvSpPr>
          <p:spPr>
            <a:xfrm>
              <a:off x="4965552" y="1736224"/>
              <a:ext cx="3484978" cy="307777"/>
            </a:xfrm>
            <a:prstGeom prst="rect">
              <a:avLst/>
            </a:prstGeom>
            <a:noFill/>
          </p:spPr>
          <p:txBody>
            <a:bodyPr wrap="square" rtlCol="0">
              <a:spAutoFit/>
            </a:bodyPr>
            <a:lstStyle/>
            <a:p>
              <a:pPr algn="r" rtl="1"/>
              <a:r>
                <a:rPr lang="ar-SA" altLang="ko-KR" sz="14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50" name="Group 49">
            <a:extLst>
              <a:ext uri="{FF2B5EF4-FFF2-40B4-BE49-F238E27FC236}">
                <a16:creationId xmlns="" xmlns:a16="http://schemas.microsoft.com/office/drawing/2014/main" id="{2558BF5C-7A08-47C0-A189-B11D23C9ABF7}"/>
              </a:ext>
            </a:extLst>
          </p:cNvPr>
          <p:cNvGrpSpPr/>
          <p:nvPr/>
        </p:nvGrpSpPr>
        <p:grpSpPr>
          <a:xfrm>
            <a:off x="1431314" y="3743748"/>
            <a:ext cx="4288588" cy="726743"/>
            <a:chOff x="4965552" y="1736224"/>
            <a:chExt cx="3484978" cy="726743"/>
          </a:xfrm>
        </p:grpSpPr>
        <p:sp>
          <p:nvSpPr>
            <p:cNvPr id="51" name="TextBox 50">
              <a:extLst>
                <a:ext uri="{FF2B5EF4-FFF2-40B4-BE49-F238E27FC236}">
                  <a16:creationId xmlns="" xmlns:a16="http://schemas.microsoft.com/office/drawing/2014/main" id="{D7DCB1F6-010C-4C63-A56C-A1178C61C4D8}"/>
                </a:ext>
              </a:extLst>
            </p:cNvPr>
            <p:cNvSpPr txBox="1"/>
            <p:nvPr/>
          </p:nvSpPr>
          <p:spPr>
            <a:xfrm>
              <a:off x="4965552" y="2001302"/>
              <a:ext cx="3484978"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52" name="TextBox 51">
              <a:extLst>
                <a:ext uri="{FF2B5EF4-FFF2-40B4-BE49-F238E27FC236}">
                  <a16:creationId xmlns="" xmlns:a16="http://schemas.microsoft.com/office/drawing/2014/main" id="{22615CAA-0FA2-4205-8F86-43B76E030DB2}"/>
                </a:ext>
              </a:extLst>
            </p:cNvPr>
            <p:cNvSpPr txBox="1"/>
            <p:nvPr/>
          </p:nvSpPr>
          <p:spPr>
            <a:xfrm>
              <a:off x="4965552" y="1736224"/>
              <a:ext cx="3484978" cy="307777"/>
            </a:xfrm>
            <a:prstGeom prst="rect">
              <a:avLst/>
            </a:prstGeom>
            <a:noFill/>
          </p:spPr>
          <p:txBody>
            <a:bodyPr wrap="square" rtlCol="0">
              <a:spAutoFit/>
            </a:bodyPr>
            <a:lstStyle/>
            <a:p>
              <a:pPr algn="r" rtl="1"/>
              <a:r>
                <a:rPr lang="ar-SA" altLang="ko-KR" sz="14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53" name="Group 52">
            <a:extLst>
              <a:ext uri="{FF2B5EF4-FFF2-40B4-BE49-F238E27FC236}">
                <a16:creationId xmlns="" xmlns:a16="http://schemas.microsoft.com/office/drawing/2014/main" id="{2ABCC071-0076-41DA-B3DD-C3AD816FB327}"/>
              </a:ext>
            </a:extLst>
          </p:cNvPr>
          <p:cNvGrpSpPr/>
          <p:nvPr/>
        </p:nvGrpSpPr>
        <p:grpSpPr>
          <a:xfrm>
            <a:off x="2012576" y="5570191"/>
            <a:ext cx="4288588" cy="726743"/>
            <a:chOff x="4965552" y="1736224"/>
            <a:chExt cx="3484978" cy="726743"/>
          </a:xfrm>
        </p:grpSpPr>
        <p:sp>
          <p:nvSpPr>
            <p:cNvPr id="54" name="TextBox 53">
              <a:extLst>
                <a:ext uri="{FF2B5EF4-FFF2-40B4-BE49-F238E27FC236}">
                  <a16:creationId xmlns="" xmlns:a16="http://schemas.microsoft.com/office/drawing/2014/main" id="{C641CFB2-B454-458D-8BC9-DE49C278AA18}"/>
                </a:ext>
              </a:extLst>
            </p:cNvPr>
            <p:cNvSpPr txBox="1"/>
            <p:nvPr/>
          </p:nvSpPr>
          <p:spPr>
            <a:xfrm>
              <a:off x="4965552" y="2001302"/>
              <a:ext cx="3484978"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55" name="TextBox 54">
              <a:extLst>
                <a:ext uri="{FF2B5EF4-FFF2-40B4-BE49-F238E27FC236}">
                  <a16:creationId xmlns="" xmlns:a16="http://schemas.microsoft.com/office/drawing/2014/main" id="{10B90F55-8BCD-4647-8D05-B3FE43244C4C}"/>
                </a:ext>
              </a:extLst>
            </p:cNvPr>
            <p:cNvSpPr txBox="1"/>
            <p:nvPr/>
          </p:nvSpPr>
          <p:spPr>
            <a:xfrm>
              <a:off x="4965552" y="1736224"/>
              <a:ext cx="3484978" cy="307777"/>
            </a:xfrm>
            <a:prstGeom prst="rect">
              <a:avLst/>
            </a:prstGeom>
            <a:noFill/>
          </p:spPr>
          <p:txBody>
            <a:bodyPr wrap="square" rtlCol="0">
              <a:spAutoFit/>
            </a:bodyPr>
            <a:lstStyle/>
            <a:p>
              <a:pPr algn="r" rtl="1"/>
              <a:r>
                <a:rPr lang="ar-SA" altLang="ko-KR" sz="14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56" name="Group 55">
            <a:extLst>
              <a:ext uri="{FF2B5EF4-FFF2-40B4-BE49-F238E27FC236}">
                <a16:creationId xmlns="" xmlns:a16="http://schemas.microsoft.com/office/drawing/2014/main" id="{2E8058B6-BE32-4CBD-B916-EAF179326377}"/>
              </a:ext>
            </a:extLst>
          </p:cNvPr>
          <p:cNvGrpSpPr/>
          <p:nvPr/>
        </p:nvGrpSpPr>
        <p:grpSpPr>
          <a:xfrm>
            <a:off x="1550805" y="4656969"/>
            <a:ext cx="4288588" cy="726743"/>
            <a:chOff x="4965552" y="1736224"/>
            <a:chExt cx="3484978" cy="726743"/>
          </a:xfrm>
        </p:grpSpPr>
        <p:sp>
          <p:nvSpPr>
            <p:cNvPr id="57" name="TextBox 56">
              <a:extLst>
                <a:ext uri="{FF2B5EF4-FFF2-40B4-BE49-F238E27FC236}">
                  <a16:creationId xmlns="" xmlns:a16="http://schemas.microsoft.com/office/drawing/2014/main" id="{DD209D24-9F4E-4B34-BE2E-F6FA48E90B8A}"/>
                </a:ext>
              </a:extLst>
            </p:cNvPr>
            <p:cNvSpPr txBox="1"/>
            <p:nvPr/>
          </p:nvSpPr>
          <p:spPr>
            <a:xfrm>
              <a:off x="4965552" y="2001302"/>
              <a:ext cx="3484978" cy="461665"/>
            </a:xfrm>
            <a:prstGeom prst="rect">
              <a:avLst/>
            </a:prstGeom>
            <a:noFill/>
          </p:spPr>
          <p:txBody>
            <a:bodyPr wrap="square" rtlCol="0">
              <a:spAutoFit/>
            </a:bodyPr>
            <a:lstStyle/>
            <a:p>
              <a:pPr algn="r" rtl="1"/>
              <a:r>
                <a:rPr lang="ar-SA" altLang="ko-KR" sz="12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58" name="TextBox 57">
              <a:extLst>
                <a:ext uri="{FF2B5EF4-FFF2-40B4-BE49-F238E27FC236}">
                  <a16:creationId xmlns="" xmlns:a16="http://schemas.microsoft.com/office/drawing/2014/main" id="{6AB27AFD-D923-4007-9035-5DDC1E13F3F0}"/>
                </a:ext>
              </a:extLst>
            </p:cNvPr>
            <p:cNvSpPr txBox="1"/>
            <p:nvPr/>
          </p:nvSpPr>
          <p:spPr>
            <a:xfrm>
              <a:off x="4965552" y="1736224"/>
              <a:ext cx="3484978" cy="307777"/>
            </a:xfrm>
            <a:prstGeom prst="rect">
              <a:avLst/>
            </a:prstGeom>
            <a:noFill/>
          </p:spPr>
          <p:txBody>
            <a:bodyPr wrap="square" rtlCol="0">
              <a:spAutoFit/>
            </a:bodyPr>
            <a:lstStyle/>
            <a:p>
              <a:pPr algn="r" rtl="1"/>
              <a:r>
                <a:rPr lang="ar-SA" altLang="ko-KR" sz="1400" b="1" dirty="0">
                  <a:solidFill>
                    <a:schemeClr val="tx1">
                      <a:lumMod val="75000"/>
                      <a:lumOff val="25000"/>
                    </a:schemeClr>
                  </a:solidFill>
                  <a:latin typeface="Neo Sans Arabic" panose="020B0504030504040204" pitchFamily="34" charset="-78"/>
                  <a:cs typeface="Neo Sans Arabic" panose="020B0504030504040204" pitchFamily="34" charset="-78"/>
                </a:rPr>
                <a:t>عنوان فرعي</a:t>
              </a:r>
            </a:p>
          </p:txBody>
        </p:sp>
      </p:grpSp>
      <p:grpSp>
        <p:nvGrpSpPr>
          <p:cNvPr id="68" name="Group 67">
            <a:extLst>
              <a:ext uri="{FF2B5EF4-FFF2-40B4-BE49-F238E27FC236}">
                <a16:creationId xmlns="" xmlns:a16="http://schemas.microsoft.com/office/drawing/2014/main" id="{0F105FDA-C98D-42D4-925F-C248B000985B}"/>
              </a:ext>
            </a:extLst>
          </p:cNvPr>
          <p:cNvGrpSpPr/>
          <p:nvPr/>
        </p:nvGrpSpPr>
        <p:grpSpPr>
          <a:xfrm flipH="1">
            <a:off x="5856298" y="608027"/>
            <a:ext cx="5669628" cy="5802217"/>
            <a:chOff x="1038638" y="608027"/>
            <a:chExt cx="5669628" cy="5802217"/>
          </a:xfrm>
        </p:grpSpPr>
        <p:grpSp>
          <p:nvGrpSpPr>
            <p:cNvPr id="69" name="Group 68">
              <a:extLst>
                <a:ext uri="{FF2B5EF4-FFF2-40B4-BE49-F238E27FC236}">
                  <a16:creationId xmlns="" xmlns:a16="http://schemas.microsoft.com/office/drawing/2014/main" id="{B7E6DAA6-E2EC-4FC9-A5FF-4067B7AEB239}"/>
                </a:ext>
              </a:extLst>
            </p:cNvPr>
            <p:cNvGrpSpPr/>
            <p:nvPr/>
          </p:nvGrpSpPr>
          <p:grpSpPr>
            <a:xfrm rot="17784187" flipH="1">
              <a:off x="3459908" y="2834528"/>
              <a:ext cx="2096405" cy="1986647"/>
              <a:chOff x="-116760" y="950876"/>
              <a:chExt cx="6261875" cy="5934029"/>
            </a:xfrm>
          </p:grpSpPr>
          <p:grpSp>
            <p:nvGrpSpPr>
              <p:cNvPr id="84" name="Group 83">
                <a:extLst>
                  <a:ext uri="{FF2B5EF4-FFF2-40B4-BE49-F238E27FC236}">
                    <a16:creationId xmlns="" xmlns:a16="http://schemas.microsoft.com/office/drawing/2014/main" id="{CD53B2AD-725F-47BC-9FCC-082CE2B109DA}"/>
                  </a:ext>
                </a:extLst>
              </p:cNvPr>
              <p:cNvGrpSpPr/>
              <p:nvPr/>
            </p:nvGrpSpPr>
            <p:grpSpPr>
              <a:xfrm rot="532827">
                <a:off x="-116760" y="3488410"/>
                <a:ext cx="3619070" cy="3396495"/>
                <a:chOff x="509678" y="1797347"/>
                <a:chExt cx="2339381" cy="2195507"/>
              </a:xfrm>
            </p:grpSpPr>
            <p:sp>
              <p:nvSpPr>
                <p:cNvPr id="98" name="Rounded Rectangle 41">
                  <a:extLst>
                    <a:ext uri="{FF2B5EF4-FFF2-40B4-BE49-F238E27FC236}">
                      <a16:creationId xmlns="" xmlns:a16="http://schemas.microsoft.com/office/drawing/2014/main" id="{B85EADE4-C8AF-4A5A-B29E-FAA7FDCCD8BB}"/>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9" name="Rounded Rectangle 62">
                  <a:extLst>
                    <a:ext uri="{FF2B5EF4-FFF2-40B4-BE49-F238E27FC236}">
                      <a16:creationId xmlns="" xmlns:a16="http://schemas.microsoft.com/office/drawing/2014/main" id="{57F7BFC4-CEE7-4BBE-951B-14FF65E05E8A}"/>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0" name="Rounded Rectangle 63">
                  <a:extLst>
                    <a:ext uri="{FF2B5EF4-FFF2-40B4-BE49-F238E27FC236}">
                      <a16:creationId xmlns="" xmlns:a16="http://schemas.microsoft.com/office/drawing/2014/main" id="{5BF54FAC-6420-446A-915B-D0965FF9BBDA}"/>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1" name="Rounded Rectangle 64">
                  <a:extLst>
                    <a:ext uri="{FF2B5EF4-FFF2-40B4-BE49-F238E27FC236}">
                      <a16:creationId xmlns="" xmlns:a16="http://schemas.microsoft.com/office/drawing/2014/main" id="{AA1508AC-474C-448A-8CB2-2796B2BAABE8}"/>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2" name="Rounded Rectangle 65">
                  <a:extLst>
                    <a:ext uri="{FF2B5EF4-FFF2-40B4-BE49-F238E27FC236}">
                      <a16:creationId xmlns="" xmlns:a16="http://schemas.microsoft.com/office/drawing/2014/main" id="{E12ECED9-384C-40CC-8C4D-571BD712E988}"/>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3" name="Rounded Rectangle 66">
                  <a:extLst>
                    <a:ext uri="{FF2B5EF4-FFF2-40B4-BE49-F238E27FC236}">
                      <a16:creationId xmlns="" xmlns:a16="http://schemas.microsoft.com/office/drawing/2014/main" id="{D6D65CFD-5828-4995-8ACE-14E7FBEBF048}"/>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4" name="Rounded Rectangle 67">
                  <a:extLst>
                    <a:ext uri="{FF2B5EF4-FFF2-40B4-BE49-F238E27FC236}">
                      <a16:creationId xmlns="" xmlns:a16="http://schemas.microsoft.com/office/drawing/2014/main" id="{5F351E02-6DC0-467B-B5CE-36B675F4383C}"/>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5" name="Rounded Rectangle 68">
                  <a:extLst>
                    <a:ext uri="{FF2B5EF4-FFF2-40B4-BE49-F238E27FC236}">
                      <a16:creationId xmlns="" xmlns:a16="http://schemas.microsoft.com/office/drawing/2014/main" id="{44DAFA82-5FF9-4EA7-8BA2-1CC6FD6ED3F0}"/>
                    </a:ext>
                  </a:extLst>
                </p:cNvPr>
                <p:cNvSpPr/>
                <p:nvPr/>
              </p:nvSpPr>
              <p:spPr>
                <a:xfrm rot="18063644">
                  <a:off x="2339839" y="1665982"/>
                  <a:ext cx="49373"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6" name="Rounded Rectangle 69">
                  <a:extLst>
                    <a:ext uri="{FF2B5EF4-FFF2-40B4-BE49-F238E27FC236}">
                      <a16:creationId xmlns="" xmlns:a16="http://schemas.microsoft.com/office/drawing/2014/main" id="{7A3C70FB-26EB-46F1-84E7-2CD641166EF6}"/>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7" name="Oval 39">
                  <a:extLst>
                    <a:ext uri="{FF2B5EF4-FFF2-40B4-BE49-F238E27FC236}">
                      <a16:creationId xmlns="" xmlns:a16="http://schemas.microsoft.com/office/drawing/2014/main" id="{5A8104D0-B7A9-4016-B53C-F35540DA7F34}"/>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08" name="Oval 39">
                  <a:extLst>
                    <a:ext uri="{FF2B5EF4-FFF2-40B4-BE49-F238E27FC236}">
                      <a16:creationId xmlns="" xmlns:a16="http://schemas.microsoft.com/office/drawing/2014/main" id="{FE05A469-BAFF-4340-9C35-34E5B0B1B0C7}"/>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85" name="Group 84">
                <a:extLst>
                  <a:ext uri="{FF2B5EF4-FFF2-40B4-BE49-F238E27FC236}">
                    <a16:creationId xmlns="" xmlns:a16="http://schemas.microsoft.com/office/drawing/2014/main" id="{AB6CB5DA-64BC-42AE-B52A-32D717A45469}"/>
                  </a:ext>
                </a:extLst>
              </p:cNvPr>
              <p:cNvGrpSpPr/>
              <p:nvPr/>
            </p:nvGrpSpPr>
            <p:grpSpPr>
              <a:xfrm rot="532827">
                <a:off x="2526045" y="950876"/>
                <a:ext cx="3619070" cy="3396495"/>
                <a:chOff x="509678" y="1797347"/>
                <a:chExt cx="2339381" cy="2195507"/>
              </a:xfrm>
            </p:grpSpPr>
            <p:sp>
              <p:nvSpPr>
                <p:cNvPr id="86" name="Rounded Rectangle 16">
                  <a:extLst>
                    <a:ext uri="{FF2B5EF4-FFF2-40B4-BE49-F238E27FC236}">
                      <a16:creationId xmlns="" xmlns:a16="http://schemas.microsoft.com/office/drawing/2014/main" id="{0C7B6988-5083-47B1-A177-D7E41DDE5367}"/>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7" name="Rounded Rectangle 17">
                  <a:extLst>
                    <a:ext uri="{FF2B5EF4-FFF2-40B4-BE49-F238E27FC236}">
                      <a16:creationId xmlns="" xmlns:a16="http://schemas.microsoft.com/office/drawing/2014/main" id="{2975BD07-782C-4302-B248-98B55498FD3C}"/>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8" name="Rounded Rectangle 18">
                  <a:extLst>
                    <a:ext uri="{FF2B5EF4-FFF2-40B4-BE49-F238E27FC236}">
                      <a16:creationId xmlns="" xmlns:a16="http://schemas.microsoft.com/office/drawing/2014/main" id="{2298D2EF-61BE-462F-A64D-654E8115B57E}"/>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9" name="Rounded Rectangle 19">
                  <a:extLst>
                    <a:ext uri="{FF2B5EF4-FFF2-40B4-BE49-F238E27FC236}">
                      <a16:creationId xmlns="" xmlns:a16="http://schemas.microsoft.com/office/drawing/2014/main" id="{7346BBF0-D1D8-4023-8E54-44300E1ECAEE}"/>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0" name="Rounded Rectangle 20">
                  <a:extLst>
                    <a:ext uri="{FF2B5EF4-FFF2-40B4-BE49-F238E27FC236}">
                      <a16:creationId xmlns="" xmlns:a16="http://schemas.microsoft.com/office/drawing/2014/main" id="{DB93B6C3-0935-4F0D-B12F-D8715A6A84FA}"/>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1" name="Rounded Rectangle 21">
                  <a:extLst>
                    <a:ext uri="{FF2B5EF4-FFF2-40B4-BE49-F238E27FC236}">
                      <a16:creationId xmlns="" xmlns:a16="http://schemas.microsoft.com/office/drawing/2014/main" id="{B65CE38E-E9B6-4D47-983D-988DD3C1F38B}"/>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92" name="Rounded Rectangle 22">
                  <a:extLst>
                    <a:ext uri="{FF2B5EF4-FFF2-40B4-BE49-F238E27FC236}">
                      <a16:creationId xmlns="" xmlns:a16="http://schemas.microsoft.com/office/drawing/2014/main" id="{71E1A281-83DE-46DF-855C-2EBAC4B3F82A}"/>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3" name="Rounded Rectangle 23">
                  <a:extLst>
                    <a:ext uri="{FF2B5EF4-FFF2-40B4-BE49-F238E27FC236}">
                      <a16:creationId xmlns="" xmlns:a16="http://schemas.microsoft.com/office/drawing/2014/main" id="{EA033DF5-2064-4C9C-8CDA-FE1D809F01BB}"/>
                    </a:ext>
                  </a:extLst>
                </p:cNvPr>
                <p:cNvSpPr/>
                <p:nvPr/>
              </p:nvSpPr>
              <p:spPr>
                <a:xfrm rot="18063644">
                  <a:off x="2321860" y="1676143"/>
                  <a:ext cx="73094"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4" name="Rounded Rectangle 24">
                  <a:extLst>
                    <a:ext uri="{FF2B5EF4-FFF2-40B4-BE49-F238E27FC236}">
                      <a16:creationId xmlns="" xmlns:a16="http://schemas.microsoft.com/office/drawing/2014/main" id="{FAA42906-2D05-4903-86A5-34EC58D8C648}"/>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5" name="Oval 39">
                  <a:extLst>
                    <a:ext uri="{FF2B5EF4-FFF2-40B4-BE49-F238E27FC236}">
                      <a16:creationId xmlns="" xmlns:a16="http://schemas.microsoft.com/office/drawing/2014/main" id="{D9194E39-37E2-457C-A817-024055A7FF07}"/>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6" name="Oval 39">
                  <a:extLst>
                    <a:ext uri="{FF2B5EF4-FFF2-40B4-BE49-F238E27FC236}">
                      <a16:creationId xmlns="" xmlns:a16="http://schemas.microsoft.com/office/drawing/2014/main" id="{3B64A6A1-8573-47F1-848A-E70CC84D155C}"/>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7" name="Rounded Rectangle 21">
                  <a:extLst>
                    <a:ext uri="{FF2B5EF4-FFF2-40B4-BE49-F238E27FC236}">
                      <a16:creationId xmlns="" xmlns:a16="http://schemas.microsoft.com/office/drawing/2014/main" id="{2E1EF796-0587-4DF7-9EA6-AE78010B9172}"/>
                    </a:ext>
                  </a:extLst>
                </p:cNvPr>
                <p:cNvSpPr/>
                <p:nvPr/>
              </p:nvSpPr>
              <p:spPr>
                <a:xfrm rot="18063644">
                  <a:off x="1029053" y="3391349"/>
                  <a:ext cx="73094" cy="7354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grpSp>
        </p:grpSp>
        <p:grpSp>
          <p:nvGrpSpPr>
            <p:cNvPr id="70" name="Group 69">
              <a:extLst>
                <a:ext uri="{FF2B5EF4-FFF2-40B4-BE49-F238E27FC236}">
                  <a16:creationId xmlns="" xmlns:a16="http://schemas.microsoft.com/office/drawing/2014/main" id="{DCF9BE08-98E2-490C-89E8-9E3B61E51278}"/>
                </a:ext>
              </a:extLst>
            </p:cNvPr>
            <p:cNvGrpSpPr/>
            <p:nvPr/>
          </p:nvGrpSpPr>
          <p:grpSpPr>
            <a:xfrm>
              <a:off x="1038638" y="608027"/>
              <a:ext cx="3861004" cy="5602490"/>
              <a:chOff x="928131" y="447675"/>
              <a:chExt cx="4082018" cy="5923193"/>
            </a:xfrm>
          </p:grpSpPr>
          <p:grpSp>
            <p:nvGrpSpPr>
              <p:cNvPr id="78" name="Group 77">
                <a:extLst>
                  <a:ext uri="{FF2B5EF4-FFF2-40B4-BE49-F238E27FC236}">
                    <a16:creationId xmlns="" xmlns:a16="http://schemas.microsoft.com/office/drawing/2014/main" id="{4F4C9D3E-B7FB-418A-A486-957C36983411}"/>
                  </a:ext>
                </a:extLst>
              </p:cNvPr>
              <p:cNvGrpSpPr/>
              <p:nvPr/>
            </p:nvGrpSpPr>
            <p:grpSpPr>
              <a:xfrm flipH="1">
                <a:off x="928131" y="447675"/>
                <a:ext cx="4082018" cy="5923193"/>
                <a:chOff x="3730139" y="0"/>
                <a:chExt cx="4725732" cy="6857251"/>
              </a:xfrm>
            </p:grpSpPr>
            <p:sp>
              <p:nvSpPr>
                <p:cNvPr id="80" name="Freeform: Shape 79">
                  <a:extLst>
                    <a:ext uri="{FF2B5EF4-FFF2-40B4-BE49-F238E27FC236}">
                      <a16:creationId xmlns="" xmlns:a16="http://schemas.microsoft.com/office/drawing/2014/main" id="{8572BDF4-62A1-4221-9856-5048C0456061}"/>
                    </a:ext>
                  </a:extLst>
                </p:cNvPr>
                <p:cNvSpPr/>
                <p:nvPr/>
              </p:nvSpPr>
              <p:spPr>
                <a:xfrm>
                  <a:off x="3730139" y="366857"/>
                  <a:ext cx="4490643" cy="6490394"/>
                </a:xfrm>
                <a:custGeom>
                  <a:avLst/>
                  <a:gdLst>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304718 w 4490643"/>
                    <a:gd name="connsiteY41" fmla="*/ 3600450 h 6490394"/>
                    <a:gd name="connsiteX42" fmla="*/ 3460446 w 4490643"/>
                    <a:gd name="connsiteY42" fmla="*/ 2852509 h 6490394"/>
                    <a:gd name="connsiteX43" fmla="*/ 3272524 w 4490643"/>
                    <a:gd name="connsiteY43" fmla="*/ 1888196 h 6490394"/>
                    <a:gd name="connsiteX44" fmla="*/ 1953332 w 4490643"/>
                    <a:gd name="connsiteY44" fmla="*/ 2999252 h 6490394"/>
                    <a:gd name="connsiteX45" fmla="*/ 1119292 w 4490643"/>
                    <a:gd name="connsiteY45" fmla="*/ 2052159 h 6490394"/>
                    <a:gd name="connsiteX46" fmla="*/ 3507613 w 4490643"/>
                    <a:gd name="connsiteY46"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90643" h="6490394">
                      <a:moveTo>
                        <a:pt x="3271027" y="4794611"/>
                      </a:moveTo>
                      <a:cubicBezTo>
                        <a:pt x="3189420" y="4793862"/>
                        <a:pt x="3119792" y="4848516"/>
                        <a:pt x="3107812" y="4921888"/>
                      </a:cubicBezTo>
                      <a:cubicBezTo>
                        <a:pt x="3095085" y="4999752"/>
                        <a:pt x="3145996" y="5073872"/>
                        <a:pt x="3226854" y="5093338"/>
                      </a:cubicBezTo>
                      <a:cubicBezTo>
                        <a:pt x="3312205" y="5114301"/>
                        <a:pt x="3399802" y="5070129"/>
                        <a:pt x="3426754" y="4993762"/>
                      </a:cubicBezTo>
                      <a:cubicBezTo>
                        <a:pt x="3460446" y="4894935"/>
                        <a:pt x="3382582" y="4794611"/>
                        <a:pt x="3271027" y="4794611"/>
                      </a:cubicBezTo>
                      <a:close/>
                      <a:moveTo>
                        <a:pt x="3507613" y="0"/>
                      </a:moveTo>
                      <a:lnTo>
                        <a:pt x="4341654" y="947093"/>
                      </a:lnTo>
                      <a:lnTo>
                        <a:pt x="3959073" y="1284003"/>
                      </a:lnTo>
                      <a:cubicBezTo>
                        <a:pt x="4099827" y="1409783"/>
                        <a:pt x="4263041" y="1555778"/>
                        <a:pt x="4349141" y="1721238"/>
                      </a:cubicBezTo>
                      <a:cubicBezTo>
                        <a:pt x="4400052" y="1819317"/>
                        <a:pt x="4438235" y="1922636"/>
                        <a:pt x="4472675" y="2031945"/>
                      </a:cubicBezTo>
                      <a:cubicBezTo>
                        <a:pt x="4441978" y="2028950"/>
                        <a:pt x="4412779" y="2027452"/>
                        <a:pt x="4384329" y="2023709"/>
                      </a:cubicBezTo>
                      <a:cubicBezTo>
                        <a:pt x="4099078" y="1990767"/>
                        <a:pt x="3852759" y="2223609"/>
                        <a:pt x="3870728" y="2509609"/>
                      </a:cubicBezTo>
                      <a:cubicBezTo>
                        <a:pt x="3882706" y="2709509"/>
                        <a:pt x="4042926" y="2884702"/>
                        <a:pt x="4246570" y="2922886"/>
                      </a:cubicBezTo>
                      <a:cubicBezTo>
                        <a:pt x="4316198" y="2936362"/>
                        <a:pt x="4434491" y="2942352"/>
                        <a:pt x="4490643" y="2931870"/>
                      </a:cubicBezTo>
                      <a:lnTo>
                        <a:pt x="4484111" y="2945016"/>
                      </a:lnTo>
                      <a:lnTo>
                        <a:pt x="4483898" y="3077270"/>
                      </a:lnTo>
                      <a:cubicBezTo>
                        <a:pt x="4462836" y="3680986"/>
                        <a:pt x="4182579" y="4244546"/>
                        <a:pt x="3719396" y="4625553"/>
                      </a:cubicBezTo>
                      <a:lnTo>
                        <a:pt x="3650168" y="4675183"/>
                      </a:lnTo>
                      <a:lnTo>
                        <a:pt x="3674204" y="4787179"/>
                      </a:lnTo>
                      <a:cubicBezTo>
                        <a:pt x="3754833" y="5162861"/>
                        <a:pt x="3877092" y="5732720"/>
                        <a:pt x="3979288" y="6214875"/>
                      </a:cubicBezTo>
                      <a:cubicBezTo>
                        <a:pt x="3984529" y="6238834"/>
                        <a:pt x="3994261" y="6245572"/>
                        <a:pt x="4017471" y="6244823"/>
                      </a:cubicBezTo>
                      <a:cubicBezTo>
                        <a:pt x="4095335" y="6243326"/>
                        <a:pt x="4267533" y="6244074"/>
                        <a:pt x="4278764" y="6244074"/>
                      </a:cubicBezTo>
                      <a:lnTo>
                        <a:pt x="4278764" y="6490394"/>
                      </a:lnTo>
                      <a:lnTo>
                        <a:pt x="0" y="6490394"/>
                      </a:lnTo>
                      <a:lnTo>
                        <a:pt x="0" y="6245572"/>
                      </a:lnTo>
                      <a:cubicBezTo>
                        <a:pt x="9733" y="6244823"/>
                        <a:pt x="624408" y="6244074"/>
                        <a:pt x="637135" y="6244074"/>
                      </a:cubicBezTo>
                      <a:lnTo>
                        <a:pt x="637135" y="5897431"/>
                      </a:lnTo>
                      <a:lnTo>
                        <a:pt x="1056402" y="5897431"/>
                      </a:lnTo>
                      <a:cubicBezTo>
                        <a:pt x="1057150" y="5895185"/>
                        <a:pt x="635638" y="5708013"/>
                        <a:pt x="422261" y="5615175"/>
                      </a:cubicBezTo>
                      <a:cubicBezTo>
                        <a:pt x="451460" y="5548541"/>
                        <a:pt x="479162" y="5483406"/>
                        <a:pt x="508361" y="5416024"/>
                      </a:cubicBezTo>
                      <a:lnTo>
                        <a:pt x="1826055" y="5987274"/>
                      </a:lnTo>
                      <a:lnTo>
                        <a:pt x="1739207" y="6187174"/>
                      </a:lnTo>
                      <a:lnTo>
                        <a:pt x="1466684" y="6068881"/>
                      </a:lnTo>
                      <a:lnTo>
                        <a:pt x="1466684" y="6244074"/>
                      </a:lnTo>
                      <a:lnTo>
                        <a:pt x="1492888" y="6244074"/>
                      </a:lnTo>
                      <a:lnTo>
                        <a:pt x="2514850" y="6244823"/>
                      </a:lnTo>
                      <a:cubicBezTo>
                        <a:pt x="2535065" y="6244823"/>
                        <a:pt x="2818069" y="4949589"/>
                        <a:pt x="2819567" y="4940605"/>
                      </a:cubicBezTo>
                      <a:lnTo>
                        <a:pt x="246319" y="4940605"/>
                      </a:lnTo>
                      <a:lnTo>
                        <a:pt x="246319" y="4545297"/>
                      </a:lnTo>
                      <a:lnTo>
                        <a:pt x="2603195" y="4522088"/>
                      </a:lnTo>
                      <a:cubicBezTo>
                        <a:pt x="2714750" y="4515349"/>
                        <a:pt x="2772399" y="4486151"/>
                        <a:pt x="2798603" y="4474920"/>
                      </a:cubicBezTo>
                      <a:cubicBezTo>
                        <a:pt x="3170078" y="4291907"/>
                        <a:pt x="3505284" y="3712255"/>
                        <a:pt x="3603321" y="2871559"/>
                      </a:cubicBezTo>
                      <a:cubicBezTo>
                        <a:pt x="3669330" y="2428251"/>
                        <a:pt x="3282257" y="1911405"/>
                        <a:pt x="3272524" y="1888196"/>
                      </a:cubicBezTo>
                      <a:cubicBezTo>
                        <a:pt x="2826305" y="2280510"/>
                        <a:pt x="2457949" y="2555279"/>
                        <a:pt x="1953332" y="2999252"/>
                      </a:cubicBezTo>
                      <a:lnTo>
                        <a:pt x="1119292" y="2052159"/>
                      </a:lnTo>
                      <a:cubicBezTo>
                        <a:pt x="1950338" y="1320689"/>
                        <a:pt x="2675818" y="732219"/>
                        <a:pt x="3507613" y="0"/>
                      </a:cubicBezTo>
                      <a:close/>
                    </a:path>
                  </a:pathLst>
                </a:custGeom>
                <a:solidFill>
                  <a:schemeClr val="accent1"/>
                </a:solidFill>
                <a:ln w="7475" cap="flat">
                  <a:no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DA4B1601-D000-415C-9176-5EA3BF9DF695}"/>
                    </a:ext>
                  </a:extLst>
                </p:cNvPr>
                <p:cNvSpPr/>
                <p:nvPr/>
              </p:nvSpPr>
              <p:spPr>
                <a:xfrm>
                  <a:off x="4412196" y="2470677"/>
                  <a:ext cx="1205391" cy="1272773"/>
                </a:xfrm>
                <a:custGeom>
                  <a:avLst/>
                  <a:gdLst>
                    <a:gd name="connsiteX0" fmla="*/ 491889 w 1205390"/>
                    <a:gd name="connsiteY0" fmla="*/ 1275019 h 1272772"/>
                    <a:gd name="connsiteX1" fmla="*/ 459696 w 1205390"/>
                    <a:gd name="connsiteY1" fmla="*/ 1050412 h 1272772"/>
                    <a:gd name="connsiteX2" fmla="*/ 295733 w 1205390"/>
                    <a:gd name="connsiteY2" fmla="*/ 1194161 h 1272772"/>
                    <a:gd name="connsiteX3" fmla="*/ 17969 w 1205390"/>
                    <a:gd name="connsiteY3" fmla="*/ 878213 h 1272772"/>
                    <a:gd name="connsiteX4" fmla="*/ 233591 w 1205390"/>
                    <a:gd name="connsiteY4" fmla="*/ 688046 h 1272772"/>
                    <a:gd name="connsiteX5" fmla="*/ 0 w 1205390"/>
                    <a:gd name="connsiteY5" fmla="*/ 631146 h 1272772"/>
                    <a:gd name="connsiteX6" fmla="*/ 98827 w 1205390"/>
                    <a:gd name="connsiteY6" fmla="*/ 222361 h 1272772"/>
                    <a:gd name="connsiteX7" fmla="*/ 472423 w 1205390"/>
                    <a:gd name="connsiteY7" fmla="*/ 312204 h 1272772"/>
                    <a:gd name="connsiteX8" fmla="*/ 475418 w 1205390"/>
                    <a:gd name="connsiteY8" fmla="*/ 308460 h 1272772"/>
                    <a:gd name="connsiteX9" fmla="*/ 280010 w 1205390"/>
                    <a:gd name="connsiteY9" fmla="*/ 86099 h 1272772"/>
                    <a:gd name="connsiteX10" fmla="*/ 378089 w 1205390"/>
                    <a:gd name="connsiteY10" fmla="*/ 0 h 1272772"/>
                    <a:gd name="connsiteX11" fmla="*/ 1212129 w 1205390"/>
                    <a:gd name="connsiteY11" fmla="*/ 947093 h 1272772"/>
                    <a:gd name="connsiteX12" fmla="*/ 1114051 w 1205390"/>
                    <a:gd name="connsiteY12" fmla="*/ 1033192 h 1272772"/>
                    <a:gd name="connsiteX13" fmla="*/ 894685 w 1205390"/>
                    <a:gd name="connsiteY13" fmla="*/ 783879 h 1272772"/>
                    <a:gd name="connsiteX14" fmla="*/ 890192 w 1205390"/>
                    <a:gd name="connsiteY14" fmla="*/ 786124 h 1272772"/>
                    <a:gd name="connsiteX15" fmla="*/ 954580 w 1205390"/>
                    <a:gd name="connsiteY15" fmla="*/ 1238333 h 1272772"/>
                    <a:gd name="connsiteX16" fmla="*/ 491889 w 1205390"/>
                    <a:gd name="connsiteY16" fmla="*/ 1275019 h 127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390" h="1272772">
                      <a:moveTo>
                        <a:pt x="491889" y="1275019"/>
                      </a:moveTo>
                      <a:cubicBezTo>
                        <a:pt x="480659" y="1200150"/>
                        <a:pt x="470926" y="1128276"/>
                        <a:pt x="459696" y="1050412"/>
                      </a:cubicBezTo>
                      <a:cubicBezTo>
                        <a:pt x="404293" y="1099077"/>
                        <a:pt x="351136" y="1145496"/>
                        <a:pt x="295733" y="1194161"/>
                      </a:cubicBezTo>
                      <a:cubicBezTo>
                        <a:pt x="202895" y="1088595"/>
                        <a:pt x="110806" y="984527"/>
                        <a:pt x="17969" y="878213"/>
                      </a:cubicBezTo>
                      <a:cubicBezTo>
                        <a:pt x="89843" y="815323"/>
                        <a:pt x="159471" y="753182"/>
                        <a:pt x="233591" y="688046"/>
                      </a:cubicBezTo>
                      <a:cubicBezTo>
                        <a:pt x="153481" y="668580"/>
                        <a:pt x="77864" y="649863"/>
                        <a:pt x="0" y="631146"/>
                      </a:cubicBezTo>
                      <a:cubicBezTo>
                        <a:pt x="32942" y="494884"/>
                        <a:pt x="65136" y="360120"/>
                        <a:pt x="98827" y="222361"/>
                      </a:cubicBezTo>
                      <a:cubicBezTo>
                        <a:pt x="224607" y="252309"/>
                        <a:pt x="348141" y="282256"/>
                        <a:pt x="472423" y="312204"/>
                      </a:cubicBezTo>
                      <a:cubicBezTo>
                        <a:pt x="473172" y="310706"/>
                        <a:pt x="474670" y="309958"/>
                        <a:pt x="475418" y="308460"/>
                      </a:cubicBezTo>
                      <a:cubicBezTo>
                        <a:pt x="411031" y="235089"/>
                        <a:pt x="346643" y="161717"/>
                        <a:pt x="280010" y="86099"/>
                      </a:cubicBezTo>
                      <a:cubicBezTo>
                        <a:pt x="312204" y="57649"/>
                        <a:pt x="343649" y="29948"/>
                        <a:pt x="378089" y="0"/>
                      </a:cubicBezTo>
                      <a:cubicBezTo>
                        <a:pt x="655852" y="315947"/>
                        <a:pt x="932868" y="630397"/>
                        <a:pt x="1212129" y="947093"/>
                      </a:cubicBezTo>
                      <a:cubicBezTo>
                        <a:pt x="1179936" y="975543"/>
                        <a:pt x="1147742" y="1003993"/>
                        <a:pt x="1114051" y="1033192"/>
                      </a:cubicBezTo>
                      <a:cubicBezTo>
                        <a:pt x="1040679" y="950088"/>
                        <a:pt x="967308" y="866983"/>
                        <a:pt x="894685" y="783879"/>
                      </a:cubicBezTo>
                      <a:cubicBezTo>
                        <a:pt x="893187" y="784627"/>
                        <a:pt x="891690" y="785376"/>
                        <a:pt x="890192" y="786124"/>
                      </a:cubicBezTo>
                      <a:cubicBezTo>
                        <a:pt x="911904" y="935862"/>
                        <a:pt x="932868" y="1085600"/>
                        <a:pt x="954580" y="1238333"/>
                      </a:cubicBezTo>
                      <a:cubicBezTo>
                        <a:pt x="800350" y="1251061"/>
                        <a:pt x="647617" y="1263040"/>
                        <a:pt x="491889" y="1275019"/>
                      </a:cubicBezTo>
                      <a:close/>
                    </a:path>
                  </a:pathLst>
                </a:custGeom>
                <a:solidFill>
                  <a:schemeClr val="accent2"/>
                </a:solidFill>
                <a:ln w="7475" cap="flat">
                  <a:no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5DBEAC77-069D-47D7-89F6-DE0C74F08BE5}"/>
                    </a:ext>
                  </a:extLst>
                </p:cNvPr>
                <p:cNvSpPr/>
                <p:nvPr/>
              </p:nvSpPr>
              <p:spPr>
                <a:xfrm>
                  <a:off x="7448134" y="0"/>
                  <a:ext cx="973297" cy="1063140"/>
                </a:xfrm>
                <a:custGeom>
                  <a:avLst/>
                  <a:gdLst>
                    <a:gd name="connsiteX0" fmla="*/ 238832 w 973297"/>
                    <a:gd name="connsiteY0" fmla="*/ 416272 h 1063139"/>
                    <a:gd name="connsiteX1" fmla="*/ 119790 w 973297"/>
                    <a:gd name="connsiteY1" fmla="*/ 280759 h 1063139"/>
                    <a:gd name="connsiteX2" fmla="*/ 0 w 973297"/>
                    <a:gd name="connsiteY2" fmla="*/ 144497 h 1063139"/>
                    <a:gd name="connsiteX3" fmla="*/ 162466 w 973297"/>
                    <a:gd name="connsiteY3" fmla="*/ 0 h 1063139"/>
                    <a:gd name="connsiteX4" fmla="*/ 977040 w 973297"/>
                    <a:gd name="connsiteY4" fmla="*/ 925381 h 1063139"/>
                    <a:gd name="connsiteX5" fmla="*/ 813826 w 973297"/>
                    <a:gd name="connsiteY5" fmla="*/ 1069129 h 1063139"/>
                    <a:gd name="connsiteX6" fmla="*/ 574245 w 973297"/>
                    <a:gd name="connsiteY6" fmla="*/ 797355 h 1063139"/>
                    <a:gd name="connsiteX7" fmla="*/ 399800 w 973297"/>
                    <a:gd name="connsiteY7" fmla="*/ 950088 h 1063139"/>
                    <a:gd name="connsiteX8" fmla="*/ 64387 w 973297"/>
                    <a:gd name="connsiteY8" fmla="*/ 569004 h 1063139"/>
                    <a:gd name="connsiteX9" fmla="*/ 238832 w 973297"/>
                    <a:gd name="connsiteY9" fmla="*/ 416272 h 106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3297" h="1063139">
                      <a:moveTo>
                        <a:pt x="238832" y="416272"/>
                      </a:moveTo>
                      <a:cubicBezTo>
                        <a:pt x="198403" y="369853"/>
                        <a:pt x="158722" y="325680"/>
                        <a:pt x="119790" y="280759"/>
                      </a:cubicBezTo>
                      <a:cubicBezTo>
                        <a:pt x="80110" y="235837"/>
                        <a:pt x="41178" y="191665"/>
                        <a:pt x="0" y="144497"/>
                      </a:cubicBezTo>
                      <a:cubicBezTo>
                        <a:pt x="53906" y="95832"/>
                        <a:pt x="107811" y="48665"/>
                        <a:pt x="162466" y="0"/>
                      </a:cubicBezTo>
                      <a:cubicBezTo>
                        <a:pt x="434240" y="308460"/>
                        <a:pt x="705266" y="616172"/>
                        <a:pt x="977040" y="925381"/>
                      </a:cubicBezTo>
                      <a:cubicBezTo>
                        <a:pt x="922386" y="973297"/>
                        <a:pt x="868480" y="1020464"/>
                        <a:pt x="813826" y="1069129"/>
                      </a:cubicBezTo>
                      <a:cubicBezTo>
                        <a:pt x="733716" y="977789"/>
                        <a:pt x="654355" y="887946"/>
                        <a:pt x="574245" y="797355"/>
                      </a:cubicBezTo>
                      <a:cubicBezTo>
                        <a:pt x="515847" y="849014"/>
                        <a:pt x="458947" y="899177"/>
                        <a:pt x="399800" y="950088"/>
                      </a:cubicBezTo>
                      <a:cubicBezTo>
                        <a:pt x="288245" y="822810"/>
                        <a:pt x="176691" y="697030"/>
                        <a:pt x="64387" y="569004"/>
                      </a:cubicBezTo>
                      <a:cubicBezTo>
                        <a:pt x="122785" y="518093"/>
                        <a:pt x="180434" y="467183"/>
                        <a:pt x="238832" y="416272"/>
                      </a:cubicBezTo>
                      <a:close/>
                    </a:path>
                  </a:pathLst>
                </a:custGeom>
                <a:solidFill>
                  <a:schemeClr val="accent2"/>
                </a:solidFill>
                <a:ln w="7475" cap="flat">
                  <a:no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9B1ED39A-7821-4946-8423-B1E0DFDBB3E9}"/>
                    </a:ext>
                  </a:extLst>
                </p:cNvPr>
                <p:cNvSpPr/>
                <p:nvPr/>
              </p:nvSpPr>
              <p:spPr>
                <a:xfrm>
                  <a:off x="7699694" y="2487897"/>
                  <a:ext cx="756177" cy="741203"/>
                </a:xfrm>
                <a:custGeom>
                  <a:avLst/>
                  <a:gdLst>
                    <a:gd name="connsiteX0" fmla="*/ 381083 w 756176"/>
                    <a:gd name="connsiteY0" fmla="*/ 743449 h 741203"/>
                    <a:gd name="connsiteX1" fmla="*/ 0 w 756176"/>
                    <a:gd name="connsiteY1" fmla="*/ 369853 h 741203"/>
                    <a:gd name="connsiteX2" fmla="*/ 381832 w 756176"/>
                    <a:gd name="connsiteY2" fmla="*/ 0 h 741203"/>
                    <a:gd name="connsiteX3" fmla="*/ 762915 w 756176"/>
                    <a:gd name="connsiteY3" fmla="*/ 370602 h 741203"/>
                    <a:gd name="connsiteX4" fmla="*/ 381083 w 756176"/>
                    <a:gd name="connsiteY4" fmla="*/ 743449 h 741203"/>
                    <a:gd name="connsiteX5" fmla="*/ 577989 w 756176"/>
                    <a:gd name="connsiteY5" fmla="*/ 372099 h 741203"/>
                    <a:gd name="connsiteX6" fmla="*/ 381083 w 756176"/>
                    <a:gd name="connsiteY6" fmla="*/ 180434 h 741203"/>
                    <a:gd name="connsiteX7" fmla="*/ 184927 w 756176"/>
                    <a:gd name="connsiteY7" fmla="*/ 370602 h 741203"/>
                    <a:gd name="connsiteX8" fmla="*/ 380334 w 756176"/>
                    <a:gd name="connsiteY8" fmla="*/ 563015 h 741203"/>
                    <a:gd name="connsiteX9" fmla="*/ 577989 w 756176"/>
                    <a:gd name="connsiteY9" fmla="*/ 372099 h 74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176" h="741203">
                      <a:moveTo>
                        <a:pt x="381083" y="743449"/>
                      </a:moveTo>
                      <a:cubicBezTo>
                        <a:pt x="169953" y="743449"/>
                        <a:pt x="0" y="576491"/>
                        <a:pt x="0" y="369853"/>
                      </a:cubicBezTo>
                      <a:cubicBezTo>
                        <a:pt x="749" y="165461"/>
                        <a:pt x="171450" y="0"/>
                        <a:pt x="381832" y="0"/>
                      </a:cubicBezTo>
                      <a:cubicBezTo>
                        <a:pt x="591465" y="0"/>
                        <a:pt x="762166" y="166209"/>
                        <a:pt x="762915" y="370602"/>
                      </a:cubicBezTo>
                      <a:cubicBezTo>
                        <a:pt x="762915" y="576491"/>
                        <a:pt x="592214" y="743449"/>
                        <a:pt x="381083" y="743449"/>
                      </a:cubicBezTo>
                      <a:close/>
                      <a:moveTo>
                        <a:pt x="577989" y="372099"/>
                      </a:moveTo>
                      <a:cubicBezTo>
                        <a:pt x="577989" y="265785"/>
                        <a:pt x="489643" y="179686"/>
                        <a:pt x="381083" y="180434"/>
                      </a:cubicBezTo>
                      <a:cubicBezTo>
                        <a:pt x="273272" y="180434"/>
                        <a:pt x="185675" y="265785"/>
                        <a:pt x="184927" y="370602"/>
                      </a:cubicBezTo>
                      <a:cubicBezTo>
                        <a:pt x="184927" y="477664"/>
                        <a:pt x="271026" y="563015"/>
                        <a:pt x="380334" y="563015"/>
                      </a:cubicBezTo>
                      <a:cubicBezTo>
                        <a:pt x="489643" y="563764"/>
                        <a:pt x="577989" y="478413"/>
                        <a:pt x="577989" y="372099"/>
                      </a:cubicBezTo>
                      <a:close/>
                    </a:path>
                  </a:pathLst>
                </a:custGeom>
                <a:solidFill>
                  <a:schemeClr val="accent2"/>
                </a:solidFill>
                <a:ln w="7475" cap="flat">
                  <a:noFill/>
                  <a:prstDash val="solid"/>
                  <a:miter/>
                </a:ln>
              </p:spPr>
              <p:txBody>
                <a:bodyPr rtlCol="0" anchor="ctr"/>
                <a:lstStyle/>
                <a:p>
                  <a:endParaRPr lang="en-US"/>
                </a:p>
              </p:txBody>
            </p:sp>
          </p:grpSp>
          <p:sp>
            <p:nvSpPr>
              <p:cNvPr id="79" name="Rectangle 78">
                <a:extLst>
                  <a:ext uri="{FF2B5EF4-FFF2-40B4-BE49-F238E27FC236}">
                    <a16:creationId xmlns="" xmlns:a16="http://schemas.microsoft.com/office/drawing/2014/main" id="{323ECD30-2C93-41A7-A1E9-49BF573EA8AF}"/>
                  </a:ext>
                </a:extLst>
              </p:cNvPr>
              <p:cNvSpPr/>
              <p:nvPr/>
            </p:nvSpPr>
            <p:spPr>
              <a:xfrm>
                <a:off x="3070673" y="4573635"/>
                <a:ext cx="1715646" cy="54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그룹 9">
              <a:extLst>
                <a:ext uri="{FF2B5EF4-FFF2-40B4-BE49-F238E27FC236}">
                  <a16:creationId xmlns="" xmlns:a16="http://schemas.microsoft.com/office/drawing/2014/main" id="{4FB41652-F90A-462D-9C2C-A7281E149BC3}"/>
                </a:ext>
              </a:extLst>
            </p:cNvPr>
            <p:cNvGrpSpPr/>
            <p:nvPr/>
          </p:nvGrpSpPr>
          <p:grpSpPr>
            <a:xfrm>
              <a:off x="1974047" y="1787085"/>
              <a:ext cx="4734219" cy="4623159"/>
              <a:chOff x="924229" y="1606109"/>
              <a:chExt cx="4734219" cy="4623159"/>
            </a:xfrm>
          </p:grpSpPr>
          <p:sp>
            <p:nvSpPr>
              <p:cNvPr id="72" name="Block Arc 71">
                <a:extLst>
                  <a:ext uri="{FF2B5EF4-FFF2-40B4-BE49-F238E27FC236}">
                    <a16:creationId xmlns="" xmlns:a16="http://schemas.microsoft.com/office/drawing/2014/main" id="{0C51541B-52EE-4B7B-AE2B-65410B9FB879}"/>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73" name="Oval 72">
                <a:extLst>
                  <a:ext uri="{FF2B5EF4-FFF2-40B4-BE49-F238E27FC236}">
                    <a16:creationId xmlns="" xmlns:a16="http://schemas.microsoft.com/office/drawing/2014/main" id="{7434481F-5968-41B1-B9D0-5DAB1F37969A}"/>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Oval 73">
                <a:extLst>
                  <a:ext uri="{FF2B5EF4-FFF2-40B4-BE49-F238E27FC236}">
                    <a16:creationId xmlns="" xmlns:a16="http://schemas.microsoft.com/office/drawing/2014/main" id="{F20CE8F2-9B34-447D-A979-5659A87698AD}"/>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 xmlns:a16="http://schemas.microsoft.com/office/drawing/2014/main" id="{0F688D99-AC68-48E8-B343-810D79AA84D8}"/>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 xmlns:a16="http://schemas.microsoft.com/office/drawing/2014/main" id="{0DEAC578-C03B-4E79-BC12-21FBA274E587}"/>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7" name="Oval 76">
                <a:extLst>
                  <a:ext uri="{FF2B5EF4-FFF2-40B4-BE49-F238E27FC236}">
                    <a16:creationId xmlns="" xmlns:a16="http://schemas.microsoft.com/office/drawing/2014/main" id="{F035F98D-F380-4355-B99D-C5ECE87D5DB2}"/>
                  </a:ext>
                </a:extLst>
              </p:cNvPr>
              <p:cNvSpPr/>
              <p:nvPr/>
            </p:nvSpPr>
            <p:spPr>
              <a:xfrm>
                <a:off x="5049075" y="4941168"/>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Tree>
    <p:extLst>
      <p:ext uri="{BB962C8B-B14F-4D97-AF65-F5344CB8AC3E}">
        <p14:creationId xmlns:p14="http://schemas.microsoft.com/office/powerpoint/2010/main" val="10958500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1778</Words>
  <Application>Microsoft Office PowerPoint</Application>
  <PresentationFormat>Widescreen</PresentationFormat>
  <Paragraphs>185</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Neo Sans Arabic</vt:lpstr>
      <vt:lpstr>Arial</vt:lpstr>
      <vt:lpstr>Calibri Light</vt:lpstr>
      <vt:lpstr>Open Sans</vt:lpstr>
      <vt:lpstr>맑은 고딕</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بوربوينت طبي - عرض بوربوينت مجاني و احترافي للمستشفيات والعيادات (حصري)</dc:title>
  <dc:subject>قالب بوربوينت طبي - عرض بوربوينت مجاني و احترافي للمستشفيات والعيادات (حصري)</dc:subject>
  <dc:creator>Yaser Mohammed</dc:creator>
  <cp:keywords>قالب بوربوينت</cp:keywords>
  <dc:description>حصريًا على بوربوينت بالعربي</dc:description>
  <cp:lastModifiedBy>Yaser Mohammed</cp:lastModifiedBy>
  <cp:revision>33</cp:revision>
  <dcterms:created xsi:type="dcterms:W3CDTF">2019-09-02T06:34:08Z</dcterms:created>
  <dcterms:modified xsi:type="dcterms:W3CDTF">2020-03-28T18:18:58Z</dcterms:modified>
</cp:coreProperties>
</file>