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handoutMasterIdLst>
    <p:handoutMasterId r:id="rId20"/>
  </p:handoutMasterIdLst>
  <p:sldIdLst>
    <p:sldId id="256" r:id="rId2"/>
    <p:sldId id="258" r:id="rId3"/>
    <p:sldId id="259" r:id="rId4"/>
    <p:sldId id="260" r:id="rId5"/>
    <p:sldId id="262" r:id="rId6"/>
    <p:sldId id="261"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embeddedFontLst>
    <p:embeddedFont>
      <p:font typeface="A Jannat LT" panose="01000000000000000000" pitchFamily="2" charset="-78"/>
      <p:regular r:id="rId21"/>
      <p:bold r:id="rId22"/>
    </p:embeddedFont>
    <p:embeddedFont>
      <p:font typeface="Calibri" panose="020F0502020204030204" pitchFamily="34" charset="0"/>
      <p:regular r:id="rId23"/>
      <p:bold r:id="rId24"/>
    </p:embeddedFont>
    <p:embeddedFont>
      <p:font typeface="Calibri Light" panose="020F0302020204030204" pitchFamily="34" charset="0"/>
      <p:regular r:id="rId25"/>
    </p:embeddedFont>
    <p:embeddedFont>
      <p:font typeface="Neo Sans Arabic" panose="020B0504030504040204" pitchFamily="34" charset="-78"/>
      <p:regular r:id="rId26"/>
    </p:embeddedFont>
  </p:embeddedFontLst>
  <p:defaultTex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2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68" autoAdjust="0"/>
    <p:restoredTop sz="94660"/>
  </p:normalViewPr>
  <p:slideViewPr>
    <p:cSldViewPr snapToGrid="0">
      <p:cViewPr varScale="1">
        <p:scale>
          <a:sx n="108" d="100"/>
          <a:sy n="108" d="100"/>
        </p:scale>
        <p:origin x="402" y="108"/>
      </p:cViewPr>
      <p:guideLst/>
    </p:cSldViewPr>
  </p:slideViewPr>
  <p:notesTextViewPr>
    <p:cViewPr>
      <p:scale>
        <a:sx n="1" d="1"/>
        <a:sy n="1" d="1"/>
      </p:scale>
      <p:origin x="0" y="0"/>
    </p:cViewPr>
  </p:notesTextViewPr>
  <p:notesViewPr>
    <p:cSldViewPr snapToGrid="0">
      <p:cViewPr varScale="1">
        <p:scale>
          <a:sx n="56" d="100"/>
          <a:sy n="56" d="100"/>
        </p:scale>
        <p:origin x="285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FEC202"/>
            </a:soli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DB52-444C-972E-E68ECACB23C1}"/>
            </c:ext>
          </c:extLst>
        </c:ser>
        <c:ser>
          <c:idx val="1"/>
          <c:order val="1"/>
          <c:tx>
            <c:strRef>
              <c:f>Sheet1!$C$1</c:f>
              <c:strCache>
                <c:ptCount val="1"/>
                <c:pt idx="0">
                  <c:v>Series 2</c:v>
                </c:pt>
              </c:strCache>
            </c:strRef>
          </c:tx>
          <c:spPr>
            <a:solidFill>
              <a:schemeClr val="tx1">
                <a:lumMod val="65000"/>
                <a:lumOff val="35000"/>
              </a:schemeClr>
            </a:soli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DB52-444C-972E-E68ECACB23C1}"/>
            </c:ext>
          </c:extLst>
        </c:ser>
        <c:dLbls>
          <c:showLegendKey val="0"/>
          <c:showVal val="0"/>
          <c:showCatName val="0"/>
          <c:showSerName val="0"/>
          <c:showPercent val="0"/>
          <c:showBubbleSize val="0"/>
        </c:dLbls>
        <c:gapWidth val="225"/>
        <c:overlap val="-27"/>
        <c:axId val="658051007"/>
        <c:axId val="512982735"/>
      </c:barChart>
      <c:catAx>
        <c:axId val="658051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2982735"/>
        <c:crosses val="autoZero"/>
        <c:auto val="1"/>
        <c:lblAlgn val="ctr"/>
        <c:lblOffset val="100"/>
        <c:noMultiLvlLbl val="0"/>
      </c:catAx>
      <c:valAx>
        <c:axId val="51298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58051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18D0AF-F4B1-4DFB-A534-104337EF706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r-PS"/>
          </a:p>
        </p:txBody>
      </p:sp>
      <p:sp>
        <p:nvSpPr>
          <p:cNvPr id="3" name="Date Placeholder 2">
            <a:extLst>
              <a:ext uri="{FF2B5EF4-FFF2-40B4-BE49-F238E27FC236}">
                <a16:creationId xmlns:a16="http://schemas.microsoft.com/office/drawing/2014/main" id="{D02B67E0-029E-4221-9255-DBFED1287EB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631FB77D-8398-403F-AA3B-2CAA659C5511}" type="datetimeFigureOut">
              <a:rPr lang="ar-PS" smtClean="0"/>
              <a:t>12/17/2019</a:t>
            </a:fld>
            <a:endParaRPr lang="ar-PS"/>
          </a:p>
        </p:txBody>
      </p:sp>
      <p:sp>
        <p:nvSpPr>
          <p:cNvPr id="4" name="Footer Placeholder 3">
            <a:extLst>
              <a:ext uri="{FF2B5EF4-FFF2-40B4-BE49-F238E27FC236}">
                <a16:creationId xmlns:a16="http://schemas.microsoft.com/office/drawing/2014/main" id="{5CA00DBF-993D-42B8-B962-6F613C451F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ar-PS"/>
          </a:p>
        </p:txBody>
      </p:sp>
      <p:sp>
        <p:nvSpPr>
          <p:cNvPr id="5" name="Slide Number Placeholder 4">
            <a:extLst>
              <a:ext uri="{FF2B5EF4-FFF2-40B4-BE49-F238E27FC236}">
                <a16:creationId xmlns:a16="http://schemas.microsoft.com/office/drawing/2014/main" id="{CE6CAEB4-F3F2-4CBC-AF6B-E7E55B4F13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80226857-6DE0-413C-802A-0FF139545C7C}" type="slidenum">
              <a:rPr lang="ar-PS" smtClean="0"/>
              <a:t>‹#›</a:t>
            </a:fld>
            <a:endParaRPr lang="ar-PS"/>
          </a:p>
        </p:txBody>
      </p:sp>
    </p:spTree>
    <p:extLst>
      <p:ext uri="{BB962C8B-B14F-4D97-AF65-F5344CB8AC3E}">
        <p14:creationId xmlns:p14="http://schemas.microsoft.com/office/powerpoint/2010/main" val="25884652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9A25F6-3756-4172-A7BF-9178A0B5AE42}" type="datetimeFigureOut">
              <a:rPr lang="en-US" smtClean="0"/>
              <a:t>2019-12-17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D33656-5509-4CE6-98CA-52D6D15881DB}" type="slidenum">
              <a:rPr lang="en-US" smtClean="0"/>
              <a:t>‹#›</a:t>
            </a:fld>
            <a:endParaRPr lang="en-US"/>
          </a:p>
        </p:txBody>
      </p:sp>
    </p:spTree>
    <p:extLst>
      <p:ext uri="{BB962C8B-B14F-4D97-AF65-F5344CB8AC3E}">
        <p14:creationId xmlns:p14="http://schemas.microsoft.com/office/powerpoint/2010/main" val="1348043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pPr algn="r" rtl="1"/>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a:t>
            </a:fld>
            <a:endParaRPr lang="en-US"/>
          </a:p>
        </p:txBody>
      </p:sp>
    </p:spTree>
    <p:extLst>
      <p:ext uri="{BB962C8B-B14F-4D97-AF65-F5344CB8AC3E}">
        <p14:creationId xmlns:p14="http://schemas.microsoft.com/office/powerpoint/2010/main" val="605905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10</a:t>
            </a:fld>
            <a:endParaRPr lang="en-US"/>
          </a:p>
        </p:txBody>
      </p:sp>
    </p:spTree>
    <p:extLst>
      <p:ext uri="{BB962C8B-B14F-4D97-AF65-F5344CB8AC3E}">
        <p14:creationId xmlns:p14="http://schemas.microsoft.com/office/powerpoint/2010/main" val="286063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11</a:t>
            </a:fld>
            <a:endParaRPr lang="en-US"/>
          </a:p>
        </p:txBody>
      </p:sp>
    </p:spTree>
    <p:extLst>
      <p:ext uri="{BB962C8B-B14F-4D97-AF65-F5344CB8AC3E}">
        <p14:creationId xmlns:p14="http://schemas.microsoft.com/office/powerpoint/2010/main" val="1209336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12</a:t>
            </a:fld>
            <a:endParaRPr lang="en-US"/>
          </a:p>
        </p:txBody>
      </p:sp>
    </p:spTree>
    <p:extLst>
      <p:ext uri="{BB962C8B-B14F-4D97-AF65-F5344CB8AC3E}">
        <p14:creationId xmlns:p14="http://schemas.microsoft.com/office/powerpoint/2010/main" val="1931876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13</a:t>
            </a:fld>
            <a:endParaRPr lang="en-US"/>
          </a:p>
        </p:txBody>
      </p:sp>
    </p:spTree>
    <p:extLst>
      <p:ext uri="{BB962C8B-B14F-4D97-AF65-F5344CB8AC3E}">
        <p14:creationId xmlns:p14="http://schemas.microsoft.com/office/powerpoint/2010/main" val="10109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14</a:t>
            </a:fld>
            <a:endParaRPr lang="en-US"/>
          </a:p>
        </p:txBody>
      </p:sp>
    </p:spTree>
    <p:extLst>
      <p:ext uri="{BB962C8B-B14F-4D97-AF65-F5344CB8AC3E}">
        <p14:creationId xmlns:p14="http://schemas.microsoft.com/office/powerpoint/2010/main" val="1285528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16</a:t>
            </a:fld>
            <a:endParaRPr lang="en-US"/>
          </a:p>
        </p:txBody>
      </p:sp>
    </p:spTree>
    <p:extLst>
      <p:ext uri="{BB962C8B-B14F-4D97-AF65-F5344CB8AC3E}">
        <p14:creationId xmlns:p14="http://schemas.microsoft.com/office/powerpoint/2010/main" val="1561107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17</a:t>
            </a:fld>
            <a:endParaRPr lang="en-US"/>
          </a:p>
        </p:txBody>
      </p:sp>
    </p:spTree>
    <p:extLst>
      <p:ext uri="{BB962C8B-B14F-4D97-AF65-F5344CB8AC3E}">
        <p14:creationId xmlns:p14="http://schemas.microsoft.com/office/powerpoint/2010/main" val="2349482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2</a:t>
            </a:fld>
            <a:endParaRPr lang="en-US"/>
          </a:p>
        </p:txBody>
      </p:sp>
    </p:spTree>
    <p:extLst>
      <p:ext uri="{BB962C8B-B14F-4D97-AF65-F5344CB8AC3E}">
        <p14:creationId xmlns:p14="http://schemas.microsoft.com/office/powerpoint/2010/main" val="2824796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3</a:t>
            </a:fld>
            <a:endParaRPr lang="en-US"/>
          </a:p>
        </p:txBody>
      </p:sp>
    </p:spTree>
    <p:extLst>
      <p:ext uri="{BB962C8B-B14F-4D97-AF65-F5344CB8AC3E}">
        <p14:creationId xmlns:p14="http://schemas.microsoft.com/office/powerpoint/2010/main" val="3760601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pPr algn="r" rtl="1"/>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4</a:t>
            </a:fld>
            <a:endParaRPr lang="en-US"/>
          </a:p>
        </p:txBody>
      </p:sp>
    </p:spTree>
    <p:extLst>
      <p:ext uri="{BB962C8B-B14F-4D97-AF65-F5344CB8AC3E}">
        <p14:creationId xmlns:p14="http://schemas.microsoft.com/office/powerpoint/2010/main" val="75646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pPr algn="r" rtl="1"/>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5</a:t>
            </a:fld>
            <a:endParaRPr lang="en-US"/>
          </a:p>
        </p:txBody>
      </p:sp>
    </p:spTree>
    <p:extLst>
      <p:ext uri="{BB962C8B-B14F-4D97-AF65-F5344CB8AC3E}">
        <p14:creationId xmlns:p14="http://schemas.microsoft.com/office/powerpoint/2010/main" val="2657293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pPr algn="r" rtl="1"/>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6</a:t>
            </a:fld>
            <a:endParaRPr lang="en-US"/>
          </a:p>
        </p:txBody>
      </p:sp>
    </p:spTree>
    <p:extLst>
      <p:ext uri="{BB962C8B-B14F-4D97-AF65-F5344CB8AC3E}">
        <p14:creationId xmlns:p14="http://schemas.microsoft.com/office/powerpoint/2010/main" val="2712354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7</a:t>
            </a:fld>
            <a:endParaRPr lang="en-US"/>
          </a:p>
        </p:txBody>
      </p:sp>
    </p:spTree>
    <p:extLst>
      <p:ext uri="{BB962C8B-B14F-4D97-AF65-F5344CB8AC3E}">
        <p14:creationId xmlns:p14="http://schemas.microsoft.com/office/powerpoint/2010/main" val="290751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pPr algn="r" rtl="1"/>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8</a:t>
            </a:fld>
            <a:endParaRPr lang="en-US"/>
          </a:p>
        </p:txBody>
      </p:sp>
    </p:spTree>
    <p:extLst>
      <p:ext uri="{BB962C8B-B14F-4D97-AF65-F5344CB8AC3E}">
        <p14:creationId xmlns:p14="http://schemas.microsoft.com/office/powerpoint/2010/main" val="3472981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1CD33656-5509-4CE6-98CA-52D6D15881DB}" type="slidenum">
              <a:rPr lang="en-US" smtClean="0"/>
              <a:t>9</a:t>
            </a:fld>
            <a:endParaRPr lang="en-US"/>
          </a:p>
        </p:txBody>
      </p:sp>
    </p:spTree>
    <p:extLst>
      <p:ext uri="{BB962C8B-B14F-4D97-AF65-F5344CB8AC3E}">
        <p14:creationId xmlns:p14="http://schemas.microsoft.com/office/powerpoint/2010/main" val="1172610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FCE9B-A543-47B5-9B08-C0C16939468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PS"/>
          </a:p>
        </p:txBody>
      </p:sp>
      <p:sp>
        <p:nvSpPr>
          <p:cNvPr id="3" name="Subtitle 2">
            <a:extLst>
              <a:ext uri="{FF2B5EF4-FFF2-40B4-BE49-F238E27FC236}">
                <a16:creationId xmlns:a16="http://schemas.microsoft.com/office/drawing/2014/main" id="{15BE9E9D-3EEF-44AA-80F0-8F94EE614D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PS"/>
          </a:p>
        </p:txBody>
      </p:sp>
      <p:sp>
        <p:nvSpPr>
          <p:cNvPr id="4" name="Date Placeholder 3">
            <a:extLst>
              <a:ext uri="{FF2B5EF4-FFF2-40B4-BE49-F238E27FC236}">
                <a16:creationId xmlns:a16="http://schemas.microsoft.com/office/drawing/2014/main" id="{34FBF143-23B5-407E-A0B4-8D505050B376}"/>
              </a:ext>
            </a:extLst>
          </p:cNvPr>
          <p:cNvSpPr>
            <a:spLocks noGrp="1"/>
          </p:cNvSpPr>
          <p:nvPr>
            <p:ph type="dt" sz="half" idx="10"/>
          </p:nvPr>
        </p:nvSpPr>
        <p:spPr/>
        <p:txBody>
          <a:bodyPr/>
          <a:lstStyle/>
          <a:p>
            <a:fld id="{21AAEBB5-812F-402E-8C1F-AB67C9A21CDF}" type="datetimeFigureOut">
              <a:rPr lang="ar-PS" smtClean="0"/>
              <a:t>12/17/2019</a:t>
            </a:fld>
            <a:endParaRPr lang="ar-PS"/>
          </a:p>
        </p:txBody>
      </p:sp>
      <p:sp>
        <p:nvSpPr>
          <p:cNvPr id="5" name="Footer Placeholder 4">
            <a:extLst>
              <a:ext uri="{FF2B5EF4-FFF2-40B4-BE49-F238E27FC236}">
                <a16:creationId xmlns:a16="http://schemas.microsoft.com/office/drawing/2014/main" id="{E3C3BAA5-FDC0-423B-AFFB-26E4C75EEAA7}"/>
              </a:ext>
            </a:extLst>
          </p:cNvPr>
          <p:cNvSpPr>
            <a:spLocks noGrp="1"/>
          </p:cNvSpPr>
          <p:nvPr>
            <p:ph type="ftr" sz="quarter" idx="11"/>
          </p:nvPr>
        </p:nvSpPr>
        <p:spPr/>
        <p:txBody>
          <a:bodyPr/>
          <a:lstStyle/>
          <a:p>
            <a:endParaRPr lang="ar-PS"/>
          </a:p>
        </p:txBody>
      </p:sp>
      <p:sp>
        <p:nvSpPr>
          <p:cNvPr id="6" name="Slide Number Placeholder 5">
            <a:extLst>
              <a:ext uri="{FF2B5EF4-FFF2-40B4-BE49-F238E27FC236}">
                <a16:creationId xmlns:a16="http://schemas.microsoft.com/office/drawing/2014/main" id="{98BC9F7A-0B43-4E89-9D36-F9C02D80926C}"/>
              </a:ext>
            </a:extLst>
          </p:cNvPr>
          <p:cNvSpPr>
            <a:spLocks noGrp="1"/>
          </p:cNvSpPr>
          <p:nvPr>
            <p:ph type="sldNum" sz="quarter" idx="12"/>
          </p:nvPr>
        </p:nvSpPr>
        <p:spPr/>
        <p:txBody>
          <a:bodyPr/>
          <a:lstStyle/>
          <a:p>
            <a:fld id="{37FE9EDA-CEBB-4DBA-B0E0-3471E5F2FA9A}" type="slidenum">
              <a:rPr lang="ar-PS" smtClean="0"/>
              <a:t>‹#›</a:t>
            </a:fld>
            <a:endParaRPr lang="ar-PS"/>
          </a:p>
        </p:txBody>
      </p:sp>
    </p:spTree>
    <p:extLst>
      <p:ext uri="{BB962C8B-B14F-4D97-AF65-F5344CB8AC3E}">
        <p14:creationId xmlns:p14="http://schemas.microsoft.com/office/powerpoint/2010/main" val="3096121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Picture Placeholder 9">
            <a:extLst>
              <a:ext uri="{FF2B5EF4-FFF2-40B4-BE49-F238E27FC236}">
                <a16:creationId xmlns:a16="http://schemas.microsoft.com/office/drawing/2014/main" id="{977CE364-1EF2-48DE-8394-34D65CF45F75}"/>
              </a:ext>
            </a:extLst>
          </p:cNvPr>
          <p:cNvSpPr>
            <a:spLocks noGrp="1"/>
          </p:cNvSpPr>
          <p:nvPr>
            <p:ph type="pic" sz="quarter" idx="10"/>
          </p:nvPr>
        </p:nvSpPr>
        <p:spPr>
          <a:xfrm>
            <a:off x="609600" y="628650"/>
            <a:ext cx="7023100" cy="5600700"/>
          </a:xfrm>
        </p:spPr>
        <p:txBody>
          <a:bodyPr/>
          <a:lstStyle/>
          <a:p>
            <a:endParaRPr lang="ar-PS"/>
          </a:p>
        </p:txBody>
      </p:sp>
    </p:spTree>
    <p:extLst>
      <p:ext uri="{BB962C8B-B14F-4D97-AF65-F5344CB8AC3E}">
        <p14:creationId xmlns:p14="http://schemas.microsoft.com/office/powerpoint/2010/main" val="2307024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EC4DF81-5484-4F1F-B44C-95E9F8225340}"/>
              </a:ext>
            </a:extLst>
          </p:cNvPr>
          <p:cNvSpPr>
            <a:spLocks noGrp="1"/>
          </p:cNvSpPr>
          <p:nvPr>
            <p:ph type="pic" sz="quarter" idx="10"/>
          </p:nvPr>
        </p:nvSpPr>
        <p:spPr>
          <a:xfrm>
            <a:off x="8766856" y="453231"/>
            <a:ext cx="3003550" cy="5951538"/>
          </a:xfrm>
        </p:spPr>
        <p:txBody>
          <a:bodyPr/>
          <a:lstStyle/>
          <a:p>
            <a:endParaRPr lang="ar-PS"/>
          </a:p>
        </p:txBody>
      </p:sp>
      <p:sp>
        <p:nvSpPr>
          <p:cNvPr id="9" name="Picture Placeholder 7">
            <a:extLst>
              <a:ext uri="{FF2B5EF4-FFF2-40B4-BE49-F238E27FC236}">
                <a16:creationId xmlns:a16="http://schemas.microsoft.com/office/drawing/2014/main" id="{36A16656-F9CB-44DD-819D-8C8E47E2ED86}"/>
              </a:ext>
            </a:extLst>
          </p:cNvPr>
          <p:cNvSpPr>
            <a:spLocks noGrp="1"/>
          </p:cNvSpPr>
          <p:nvPr>
            <p:ph type="pic" sz="quarter" idx="11"/>
          </p:nvPr>
        </p:nvSpPr>
        <p:spPr>
          <a:xfrm>
            <a:off x="5326970" y="453231"/>
            <a:ext cx="3003550" cy="5951538"/>
          </a:xfrm>
        </p:spPr>
        <p:txBody>
          <a:bodyPr/>
          <a:lstStyle/>
          <a:p>
            <a:endParaRPr lang="ar-PS"/>
          </a:p>
        </p:txBody>
      </p:sp>
    </p:spTree>
    <p:extLst>
      <p:ext uri="{BB962C8B-B14F-4D97-AF65-F5344CB8AC3E}">
        <p14:creationId xmlns:p14="http://schemas.microsoft.com/office/powerpoint/2010/main" val="221148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27979F1-1F9D-4ED9-84A6-2D1982A9C1FB}"/>
              </a:ext>
            </a:extLst>
          </p:cNvPr>
          <p:cNvSpPr>
            <a:spLocks noGrp="1"/>
          </p:cNvSpPr>
          <p:nvPr>
            <p:ph type="pic" sz="quarter" idx="10"/>
          </p:nvPr>
        </p:nvSpPr>
        <p:spPr>
          <a:xfrm>
            <a:off x="6821714" y="1348294"/>
            <a:ext cx="3512457" cy="4471936"/>
          </a:xfrm>
        </p:spPr>
        <p:txBody>
          <a:bodyPr/>
          <a:lstStyle/>
          <a:p>
            <a:endParaRPr lang="ar-PS"/>
          </a:p>
        </p:txBody>
      </p:sp>
    </p:spTree>
    <p:extLst>
      <p:ext uri="{BB962C8B-B14F-4D97-AF65-F5344CB8AC3E}">
        <p14:creationId xmlns:p14="http://schemas.microsoft.com/office/powerpoint/2010/main" val="2095533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2002A-9BA2-4E1D-A2D2-78D62D805A31}"/>
              </a:ext>
            </a:extLst>
          </p:cNvPr>
          <p:cNvSpPr>
            <a:spLocks noGrp="1"/>
          </p:cNvSpPr>
          <p:nvPr>
            <p:ph type="title"/>
          </p:nvPr>
        </p:nvSpPr>
        <p:spPr/>
        <p:txBody>
          <a:bodyPr/>
          <a:lstStyle/>
          <a:p>
            <a:r>
              <a:rPr lang="en-US"/>
              <a:t>Click to edit Master title style</a:t>
            </a:r>
            <a:endParaRPr lang="ar-PS"/>
          </a:p>
        </p:txBody>
      </p:sp>
      <p:sp>
        <p:nvSpPr>
          <p:cNvPr id="3" name="Content Placeholder 2">
            <a:extLst>
              <a:ext uri="{FF2B5EF4-FFF2-40B4-BE49-F238E27FC236}">
                <a16:creationId xmlns:a16="http://schemas.microsoft.com/office/drawing/2014/main" id="{AD839C1F-7419-4EB9-9E81-09804BC345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4" name="Date Placeholder 3">
            <a:extLst>
              <a:ext uri="{FF2B5EF4-FFF2-40B4-BE49-F238E27FC236}">
                <a16:creationId xmlns:a16="http://schemas.microsoft.com/office/drawing/2014/main" id="{3586DE7A-7CE7-4D1C-841D-B9338A48E666}"/>
              </a:ext>
            </a:extLst>
          </p:cNvPr>
          <p:cNvSpPr>
            <a:spLocks noGrp="1"/>
          </p:cNvSpPr>
          <p:nvPr>
            <p:ph type="dt" sz="half" idx="10"/>
          </p:nvPr>
        </p:nvSpPr>
        <p:spPr/>
        <p:txBody>
          <a:bodyPr/>
          <a:lstStyle/>
          <a:p>
            <a:fld id="{21AAEBB5-812F-402E-8C1F-AB67C9A21CDF}" type="datetimeFigureOut">
              <a:rPr lang="ar-PS" smtClean="0"/>
              <a:t>12/17/2019</a:t>
            </a:fld>
            <a:endParaRPr lang="ar-PS"/>
          </a:p>
        </p:txBody>
      </p:sp>
      <p:sp>
        <p:nvSpPr>
          <p:cNvPr id="5" name="Footer Placeholder 4">
            <a:extLst>
              <a:ext uri="{FF2B5EF4-FFF2-40B4-BE49-F238E27FC236}">
                <a16:creationId xmlns:a16="http://schemas.microsoft.com/office/drawing/2014/main" id="{88199C48-B2A0-43D8-990B-0BF2FA27A65D}"/>
              </a:ext>
            </a:extLst>
          </p:cNvPr>
          <p:cNvSpPr>
            <a:spLocks noGrp="1"/>
          </p:cNvSpPr>
          <p:nvPr>
            <p:ph type="ftr" sz="quarter" idx="11"/>
          </p:nvPr>
        </p:nvSpPr>
        <p:spPr/>
        <p:txBody>
          <a:bodyPr/>
          <a:lstStyle/>
          <a:p>
            <a:endParaRPr lang="ar-PS"/>
          </a:p>
        </p:txBody>
      </p:sp>
      <p:sp>
        <p:nvSpPr>
          <p:cNvPr id="6" name="Slide Number Placeholder 5">
            <a:extLst>
              <a:ext uri="{FF2B5EF4-FFF2-40B4-BE49-F238E27FC236}">
                <a16:creationId xmlns:a16="http://schemas.microsoft.com/office/drawing/2014/main" id="{BB745E77-DD52-47FF-8CB8-6E00182FF1D2}"/>
              </a:ext>
            </a:extLst>
          </p:cNvPr>
          <p:cNvSpPr>
            <a:spLocks noGrp="1"/>
          </p:cNvSpPr>
          <p:nvPr>
            <p:ph type="sldNum" sz="quarter" idx="12"/>
          </p:nvPr>
        </p:nvSpPr>
        <p:spPr/>
        <p:txBody>
          <a:bodyPr/>
          <a:lstStyle/>
          <a:p>
            <a:fld id="{37FE9EDA-CEBB-4DBA-B0E0-3471E5F2FA9A}" type="slidenum">
              <a:rPr lang="ar-PS" smtClean="0"/>
              <a:t>‹#›</a:t>
            </a:fld>
            <a:endParaRPr lang="ar-PS"/>
          </a:p>
        </p:txBody>
      </p:sp>
    </p:spTree>
    <p:extLst>
      <p:ext uri="{BB962C8B-B14F-4D97-AF65-F5344CB8AC3E}">
        <p14:creationId xmlns:p14="http://schemas.microsoft.com/office/powerpoint/2010/main" val="1014402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BE862-E226-4402-9A65-D0B4A06D47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PS"/>
          </a:p>
        </p:txBody>
      </p:sp>
      <p:sp>
        <p:nvSpPr>
          <p:cNvPr id="3" name="Text Placeholder 2">
            <a:extLst>
              <a:ext uri="{FF2B5EF4-FFF2-40B4-BE49-F238E27FC236}">
                <a16:creationId xmlns:a16="http://schemas.microsoft.com/office/drawing/2014/main" id="{338B6FC7-4716-49CD-86E1-01506951C6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EDD95D-77E7-4150-9966-4D4413B1A7C9}"/>
              </a:ext>
            </a:extLst>
          </p:cNvPr>
          <p:cNvSpPr>
            <a:spLocks noGrp="1"/>
          </p:cNvSpPr>
          <p:nvPr>
            <p:ph type="dt" sz="half" idx="10"/>
          </p:nvPr>
        </p:nvSpPr>
        <p:spPr/>
        <p:txBody>
          <a:bodyPr/>
          <a:lstStyle/>
          <a:p>
            <a:fld id="{21AAEBB5-812F-402E-8C1F-AB67C9A21CDF}" type="datetimeFigureOut">
              <a:rPr lang="ar-PS" smtClean="0"/>
              <a:t>12/17/2019</a:t>
            </a:fld>
            <a:endParaRPr lang="ar-PS"/>
          </a:p>
        </p:txBody>
      </p:sp>
      <p:sp>
        <p:nvSpPr>
          <p:cNvPr id="5" name="Footer Placeholder 4">
            <a:extLst>
              <a:ext uri="{FF2B5EF4-FFF2-40B4-BE49-F238E27FC236}">
                <a16:creationId xmlns:a16="http://schemas.microsoft.com/office/drawing/2014/main" id="{70C25451-B351-415F-B378-762EEB47BD2D}"/>
              </a:ext>
            </a:extLst>
          </p:cNvPr>
          <p:cNvSpPr>
            <a:spLocks noGrp="1"/>
          </p:cNvSpPr>
          <p:nvPr>
            <p:ph type="ftr" sz="quarter" idx="11"/>
          </p:nvPr>
        </p:nvSpPr>
        <p:spPr/>
        <p:txBody>
          <a:bodyPr/>
          <a:lstStyle/>
          <a:p>
            <a:endParaRPr lang="ar-PS"/>
          </a:p>
        </p:txBody>
      </p:sp>
      <p:sp>
        <p:nvSpPr>
          <p:cNvPr id="6" name="Slide Number Placeholder 5">
            <a:extLst>
              <a:ext uri="{FF2B5EF4-FFF2-40B4-BE49-F238E27FC236}">
                <a16:creationId xmlns:a16="http://schemas.microsoft.com/office/drawing/2014/main" id="{1C051EC3-22B6-4F78-8DB1-1EB4C6E259C7}"/>
              </a:ext>
            </a:extLst>
          </p:cNvPr>
          <p:cNvSpPr>
            <a:spLocks noGrp="1"/>
          </p:cNvSpPr>
          <p:nvPr>
            <p:ph type="sldNum" sz="quarter" idx="12"/>
          </p:nvPr>
        </p:nvSpPr>
        <p:spPr/>
        <p:txBody>
          <a:bodyPr/>
          <a:lstStyle/>
          <a:p>
            <a:fld id="{37FE9EDA-CEBB-4DBA-B0E0-3471E5F2FA9A}" type="slidenum">
              <a:rPr lang="ar-PS" smtClean="0"/>
              <a:t>‹#›</a:t>
            </a:fld>
            <a:endParaRPr lang="ar-PS"/>
          </a:p>
        </p:txBody>
      </p:sp>
    </p:spTree>
    <p:extLst>
      <p:ext uri="{BB962C8B-B14F-4D97-AF65-F5344CB8AC3E}">
        <p14:creationId xmlns:p14="http://schemas.microsoft.com/office/powerpoint/2010/main" val="1936109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EC7C9D2-4B8E-45BB-93EB-F3A61581DAEF}"/>
              </a:ext>
            </a:extLst>
          </p:cNvPr>
          <p:cNvSpPr>
            <a:spLocks noGrp="1"/>
          </p:cNvSpPr>
          <p:nvPr>
            <p:ph type="pic" sz="quarter" idx="10"/>
          </p:nvPr>
        </p:nvSpPr>
        <p:spPr>
          <a:xfrm>
            <a:off x="0" y="0"/>
            <a:ext cx="1930400" cy="6858000"/>
          </a:xfrm>
        </p:spPr>
        <p:txBody>
          <a:bodyPr/>
          <a:lstStyle/>
          <a:p>
            <a:endParaRPr lang="ar-PS" dirty="0"/>
          </a:p>
        </p:txBody>
      </p:sp>
      <p:sp>
        <p:nvSpPr>
          <p:cNvPr id="10" name="Picture Placeholder 8">
            <a:extLst>
              <a:ext uri="{FF2B5EF4-FFF2-40B4-BE49-F238E27FC236}">
                <a16:creationId xmlns:a16="http://schemas.microsoft.com/office/drawing/2014/main" id="{5C5E6B0B-14C3-446B-A3B1-1751B165A14D}"/>
              </a:ext>
            </a:extLst>
          </p:cNvPr>
          <p:cNvSpPr>
            <a:spLocks noGrp="1"/>
          </p:cNvSpPr>
          <p:nvPr>
            <p:ph type="pic" sz="quarter" idx="11"/>
          </p:nvPr>
        </p:nvSpPr>
        <p:spPr>
          <a:xfrm>
            <a:off x="1930400" y="0"/>
            <a:ext cx="1930400" cy="6858000"/>
          </a:xfrm>
        </p:spPr>
        <p:txBody>
          <a:bodyPr/>
          <a:lstStyle/>
          <a:p>
            <a:endParaRPr lang="ar-PS"/>
          </a:p>
        </p:txBody>
      </p:sp>
      <p:sp>
        <p:nvSpPr>
          <p:cNvPr id="11" name="Picture Placeholder 8">
            <a:extLst>
              <a:ext uri="{FF2B5EF4-FFF2-40B4-BE49-F238E27FC236}">
                <a16:creationId xmlns:a16="http://schemas.microsoft.com/office/drawing/2014/main" id="{33F09295-442F-48AF-B504-1D73CA6DBDDF}"/>
              </a:ext>
            </a:extLst>
          </p:cNvPr>
          <p:cNvSpPr>
            <a:spLocks noGrp="1"/>
          </p:cNvSpPr>
          <p:nvPr>
            <p:ph type="pic" sz="quarter" idx="12"/>
          </p:nvPr>
        </p:nvSpPr>
        <p:spPr>
          <a:xfrm>
            <a:off x="3860800" y="0"/>
            <a:ext cx="1930400" cy="6858000"/>
          </a:xfrm>
        </p:spPr>
        <p:txBody>
          <a:bodyPr/>
          <a:lstStyle>
            <a:lvl1pPr rtl="0">
              <a:defRPr/>
            </a:lvl1pPr>
          </a:lstStyle>
          <a:p>
            <a:endParaRPr lang="ar-PS"/>
          </a:p>
        </p:txBody>
      </p:sp>
      <p:sp>
        <p:nvSpPr>
          <p:cNvPr id="12" name="Picture Placeholder 8">
            <a:extLst>
              <a:ext uri="{FF2B5EF4-FFF2-40B4-BE49-F238E27FC236}">
                <a16:creationId xmlns:a16="http://schemas.microsoft.com/office/drawing/2014/main" id="{69C447F9-5CC6-4EEA-A45C-A7A28A023456}"/>
              </a:ext>
            </a:extLst>
          </p:cNvPr>
          <p:cNvSpPr>
            <a:spLocks noGrp="1"/>
          </p:cNvSpPr>
          <p:nvPr>
            <p:ph type="pic" sz="quarter" idx="13"/>
          </p:nvPr>
        </p:nvSpPr>
        <p:spPr>
          <a:xfrm>
            <a:off x="5791200" y="0"/>
            <a:ext cx="1930400" cy="6858000"/>
          </a:xfrm>
        </p:spPr>
        <p:txBody>
          <a:bodyPr/>
          <a:lstStyle>
            <a:lvl1pPr rtl="0">
              <a:defRPr/>
            </a:lvl1pPr>
          </a:lstStyle>
          <a:p>
            <a:endParaRPr lang="ar-PS" dirty="0"/>
          </a:p>
        </p:txBody>
      </p:sp>
    </p:spTree>
    <p:extLst>
      <p:ext uri="{BB962C8B-B14F-4D97-AF65-F5344CB8AC3E}">
        <p14:creationId xmlns:p14="http://schemas.microsoft.com/office/powerpoint/2010/main" val="1667121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E71940B4-D95C-46D6-AC26-DFF427CC1FAD}"/>
              </a:ext>
            </a:extLst>
          </p:cNvPr>
          <p:cNvSpPr>
            <a:spLocks noGrp="1"/>
          </p:cNvSpPr>
          <p:nvPr>
            <p:ph type="pic" sz="quarter" idx="10"/>
          </p:nvPr>
        </p:nvSpPr>
        <p:spPr>
          <a:xfrm>
            <a:off x="825500" y="1081994"/>
            <a:ext cx="4722813" cy="2916238"/>
          </a:xfrm>
        </p:spPr>
        <p:txBody>
          <a:bodyPr/>
          <a:lstStyle/>
          <a:p>
            <a:endParaRPr lang="ar-PS"/>
          </a:p>
        </p:txBody>
      </p:sp>
      <p:sp>
        <p:nvSpPr>
          <p:cNvPr id="22" name="Picture Placeholder 20">
            <a:extLst>
              <a:ext uri="{FF2B5EF4-FFF2-40B4-BE49-F238E27FC236}">
                <a16:creationId xmlns:a16="http://schemas.microsoft.com/office/drawing/2014/main" id="{C34FE65F-1837-4A69-B686-3E2B43950541}"/>
              </a:ext>
            </a:extLst>
          </p:cNvPr>
          <p:cNvSpPr>
            <a:spLocks noGrp="1"/>
          </p:cNvSpPr>
          <p:nvPr>
            <p:ph type="pic" sz="quarter" idx="11"/>
          </p:nvPr>
        </p:nvSpPr>
        <p:spPr>
          <a:xfrm>
            <a:off x="6643687" y="3137845"/>
            <a:ext cx="4722813" cy="2916238"/>
          </a:xfrm>
        </p:spPr>
        <p:txBody>
          <a:bodyPr/>
          <a:lstStyle/>
          <a:p>
            <a:endParaRPr lang="ar-PS"/>
          </a:p>
        </p:txBody>
      </p:sp>
    </p:spTree>
    <p:extLst>
      <p:ext uri="{BB962C8B-B14F-4D97-AF65-F5344CB8AC3E}">
        <p14:creationId xmlns:p14="http://schemas.microsoft.com/office/powerpoint/2010/main" val="48817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FED1F88-38B8-4299-8736-97BEE76EA3FF}"/>
              </a:ext>
            </a:extLst>
          </p:cNvPr>
          <p:cNvSpPr>
            <a:spLocks noGrp="1"/>
          </p:cNvSpPr>
          <p:nvPr>
            <p:ph type="pic" sz="quarter" idx="10"/>
          </p:nvPr>
        </p:nvSpPr>
        <p:spPr>
          <a:xfrm>
            <a:off x="0" y="0"/>
            <a:ext cx="5956300" cy="6858000"/>
          </a:xfrm>
        </p:spPr>
        <p:txBody>
          <a:bodyPr/>
          <a:lstStyle/>
          <a:p>
            <a:endParaRPr lang="ar-PS"/>
          </a:p>
        </p:txBody>
      </p:sp>
    </p:spTree>
    <p:extLst>
      <p:ext uri="{BB962C8B-B14F-4D97-AF65-F5344CB8AC3E}">
        <p14:creationId xmlns:p14="http://schemas.microsoft.com/office/powerpoint/2010/main" val="3621978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441C3C4E-89AD-47BF-9DEA-5A80C5E794C4}"/>
              </a:ext>
            </a:extLst>
          </p:cNvPr>
          <p:cNvSpPr>
            <a:spLocks noGrp="1"/>
          </p:cNvSpPr>
          <p:nvPr>
            <p:ph type="pic" sz="quarter" idx="10"/>
          </p:nvPr>
        </p:nvSpPr>
        <p:spPr>
          <a:xfrm>
            <a:off x="6237513" y="725260"/>
            <a:ext cx="4200071" cy="5407479"/>
          </a:xfrm>
        </p:spPr>
        <p:txBody>
          <a:bodyPr/>
          <a:lstStyle/>
          <a:p>
            <a:endParaRPr lang="ar-PS"/>
          </a:p>
        </p:txBody>
      </p:sp>
    </p:spTree>
    <p:extLst>
      <p:ext uri="{BB962C8B-B14F-4D97-AF65-F5344CB8AC3E}">
        <p14:creationId xmlns:p14="http://schemas.microsoft.com/office/powerpoint/2010/main" val="406108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441C3C4E-89AD-47BF-9DEA-5A80C5E794C4}"/>
              </a:ext>
            </a:extLst>
          </p:cNvPr>
          <p:cNvSpPr>
            <a:spLocks noGrp="1"/>
          </p:cNvSpPr>
          <p:nvPr>
            <p:ph type="pic" sz="quarter" idx="10"/>
          </p:nvPr>
        </p:nvSpPr>
        <p:spPr>
          <a:xfrm>
            <a:off x="4916713" y="391431"/>
            <a:ext cx="6825344" cy="6081940"/>
          </a:xfrm>
        </p:spPr>
        <p:txBody>
          <a:bodyPr/>
          <a:lstStyle/>
          <a:p>
            <a:endParaRPr lang="ar-PS"/>
          </a:p>
        </p:txBody>
      </p:sp>
    </p:spTree>
    <p:extLst>
      <p:ext uri="{BB962C8B-B14F-4D97-AF65-F5344CB8AC3E}">
        <p14:creationId xmlns:p14="http://schemas.microsoft.com/office/powerpoint/2010/main" val="3855121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A6BEC31-D13A-429C-82BB-10417D07BCFB}"/>
              </a:ext>
            </a:extLst>
          </p:cNvPr>
          <p:cNvSpPr>
            <a:spLocks noGrp="1"/>
          </p:cNvSpPr>
          <p:nvPr>
            <p:ph type="pic" sz="quarter" idx="10"/>
          </p:nvPr>
        </p:nvSpPr>
        <p:spPr>
          <a:xfrm>
            <a:off x="0" y="0"/>
            <a:ext cx="8610600" cy="2908300"/>
          </a:xfrm>
        </p:spPr>
        <p:txBody>
          <a:bodyPr/>
          <a:lstStyle/>
          <a:p>
            <a:endParaRPr lang="ar-PS"/>
          </a:p>
        </p:txBody>
      </p:sp>
    </p:spTree>
    <p:extLst>
      <p:ext uri="{BB962C8B-B14F-4D97-AF65-F5344CB8AC3E}">
        <p14:creationId xmlns:p14="http://schemas.microsoft.com/office/powerpoint/2010/main" val="426123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www.arabppt.com/"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A3E5DF-1729-49EC-9877-83FEEED957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ar-PS"/>
          </a:p>
        </p:txBody>
      </p:sp>
      <p:sp>
        <p:nvSpPr>
          <p:cNvPr id="3" name="Text Placeholder 2">
            <a:extLst>
              <a:ext uri="{FF2B5EF4-FFF2-40B4-BE49-F238E27FC236}">
                <a16:creationId xmlns:a16="http://schemas.microsoft.com/office/drawing/2014/main" id="{824501B0-FBC5-45B0-87AE-F92514BE40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4" name="Date Placeholder 3">
            <a:extLst>
              <a:ext uri="{FF2B5EF4-FFF2-40B4-BE49-F238E27FC236}">
                <a16:creationId xmlns:a16="http://schemas.microsoft.com/office/drawing/2014/main" id="{F5B4F6F7-42AB-4686-AE2A-09777662A2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AAEBB5-812F-402E-8C1F-AB67C9A21CDF}" type="datetimeFigureOut">
              <a:rPr lang="ar-PS" smtClean="0"/>
              <a:t>12/17/2019</a:t>
            </a:fld>
            <a:endParaRPr lang="ar-PS"/>
          </a:p>
        </p:txBody>
      </p:sp>
      <p:sp>
        <p:nvSpPr>
          <p:cNvPr id="5" name="Footer Placeholder 4">
            <a:extLst>
              <a:ext uri="{FF2B5EF4-FFF2-40B4-BE49-F238E27FC236}">
                <a16:creationId xmlns:a16="http://schemas.microsoft.com/office/drawing/2014/main" id="{9F742313-E1E9-41E7-8B8C-FCCB28B61A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PS"/>
          </a:p>
        </p:txBody>
      </p:sp>
      <p:sp>
        <p:nvSpPr>
          <p:cNvPr id="6" name="Slide Number Placeholder 5">
            <a:extLst>
              <a:ext uri="{FF2B5EF4-FFF2-40B4-BE49-F238E27FC236}">
                <a16:creationId xmlns:a16="http://schemas.microsoft.com/office/drawing/2014/main" id="{31379584-8CD6-47F0-8439-6475A923F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FE9EDA-CEBB-4DBA-B0E0-3471E5F2FA9A}" type="slidenum">
              <a:rPr lang="ar-PS" smtClean="0"/>
              <a:t>‹#›</a:t>
            </a:fld>
            <a:endParaRPr lang="ar-PS"/>
          </a:p>
        </p:txBody>
      </p:sp>
      <p:sp>
        <p:nvSpPr>
          <p:cNvPr id="7" name="Rectangle 6">
            <a:extLst>
              <a:ext uri="{FF2B5EF4-FFF2-40B4-BE49-F238E27FC236}">
                <a16:creationId xmlns:a16="http://schemas.microsoft.com/office/drawing/2014/main" id="{FDC17628-FA05-44D7-9052-19E0B7CCC224}"/>
              </a:ext>
            </a:extLst>
          </p:cNvPr>
          <p:cNvSpPr/>
          <p:nvPr userDrawn="1"/>
        </p:nvSpPr>
        <p:spPr>
          <a:xfrm>
            <a:off x="10737194" y="6613753"/>
            <a:ext cx="1393330" cy="215444"/>
          </a:xfrm>
          <a:prstGeom prst="rect">
            <a:avLst/>
          </a:prstGeom>
        </p:spPr>
        <p:txBody>
          <a:bodyPr wrap="none">
            <a:spAutoFit/>
          </a:bodyPr>
          <a:lstStyle/>
          <a:p>
            <a:pPr algn="r" rtl="1"/>
            <a:r>
              <a:rPr lang="ar-AE" sz="800" dirty="0">
                <a:solidFill>
                  <a:schemeClr val="bg1">
                    <a:lumMod val="65000"/>
                  </a:schemeClr>
                </a:solidFill>
                <a:latin typeface="Neo Sans Arabic" panose="020B0504030504040204" pitchFamily="34" charset="-78"/>
                <a:cs typeface="Neo Sans Arabic" panose="020B0504030504040204" pitchFamily="34" charset="-78"/>
              </a:rPr>
              <a:t>تم تصميمه من </a:t>
            </a:r>
            <a:r>
              <a:rPr lang="en-US" sz="800" dirty="0">
                <a:solidFill>
                  <a:schemeClr val="bg1">
                    <a:lumMod val="65000"/>
                  </a:schemeClr>
                </a:solidFill>
                <a:latin typeface="Neo Sans Arabic" panose="020B0504030504040204" pitchFamily="34" charset="-78"/>
                <a:cs typeface="Neo Sans Arabic" panose="020B0504030504040204" pitchFamily="34" charset="-78"/>
                <a:hlinkClick r:id="rId14">
                  <a:extLst>
                    <a:ext uri="{A12FA001-AC4F-418D-AE19-62706E023703}">
                      <ahyp:hlinkClr xmlns:ahyp="http://schemas.microsoft.com/office/drawing/2018/hyperlinkcolor" val="tx"/>
                    </a:ext>
                  </a:extLst>
                </a:hlinkClick>
              </a:rPr>
              <a:t>ArabPPT.com</a:t>
            </a:r>
            <a:endParaRPr lang="en-US" sz="800" dirty="0">
              <a:solidFill>
                <a:schemeClr val="bg1">
                  <a:lumMod val="65000"/>
                </a:schemeClr>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1373657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arabppt.com/" TargetMode="Externa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14.sv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sv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6860E1-9CBB-476A-B20C-FF60E05659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C2F13BE-4B83-493B-9AB9-A02CD8B4C7FE}"/>
              </a:ext>
            </a:extLst>
          </p:cNvPr>
          <p:cNvSpPr/>
          <p:nvPr/>
        </p:nvSpPr>
        <p:spPr>
          <a:xfrm>
            <a:off x="12521" y="0"/>
            <a:ext cx="12192000" cy="6858000"/>
          </a:xfrm>
          <a:prstGeom prst="rect">
            <a:avLst/>
          </a:prstGeom>
          <a:solidFill>
            <a:schemeClr val="tx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1" name="L-Shape 10">
            <a:extLst>
              <a:ext uri="{FF2B5EF4-FFF2-40B4-BE49-F238E27FC236}">
                <a16:creationId xmlns:a16="http://schemas.microsoft.com/office/drawing/2014/main" id="{61F7BB59-42B2-43AF-BCF5-1FF6B6F9F1C5}"/>
              </a:ext>
            </a:extLst>
          </p:cNvPr>
          <p:cNvSpPr/>
          <p:nvPr/>
        </p:nvSpPr>
        <p:spPr>
          <a:xfrm>
            <a:off x="1564517" y="2185900"/>
            <a:ext cx="7987424" cy="3403600"/>
          </a:xfrm>
          <a:prstGeom prst="corner">
            <a:avLst>
              <a:gd name="adj1" fmla="val 3089"/>
              <a:gd name="adj2" fmla="val 347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3" name="Rectangle 12">
            <a:extLst>
              <a:ext uri="{FF2B5EF4-FFF2-40B4-BE49-F238E27FC236}">
                <a16:creationId xmlns:a16="http://schemas.microsoft.com/office/drawing/2014/main" id="{0DE8C7C7-9AE0-49E1-AB00-D1282E7A5352}"/>
              </a:ext>
            </a:extLst>
          </p:cNvPr>
          <p:cNvSpPr/>
          <p:nvPr/>
        </p:nvSpPr>
        <p:spPr>
          <a:xfrm rot="7800000">
            <a:off x="2019021" y="1110004"/>
            <a:ext cx="889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4" name="Rectangle 13">
            <a:extLst>
              <a:ext uri="{FF2B5EF4-FFF2-40B4-BE49-F238E27FC236}">
                <a16:creationId xmlns:a16="http://schemas.microsoft.com/office/drawing/2014/main" id="{2D655E21-8D99-42B1-BDA1-6685A4FE110D}"/>
              </a:ext>
            </a:extLst>
          </p:cNvPr>
          <p:cNvSpPr/>
          <p:nvPr/>
        </p:nvSpPr>
        <p:spPr>
          <a:xfrm rot="7800000">
            <a:off x="10264156" y="4834586"/>
            <a:ext cx="889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5" name="TextBox 14">
            <a:extLst>
              <a:ext uri="{FF2B5EF4-FFF2-40B4-BE49-F238E27FC236}">
                <a16:creationId xmlns:a16="http://schemas.microsoft.com/office/drawing/2014/main" id="{0AACEAA9-8352-444B-99D1-B1DC19CBEECE}"/>
              </a:ext>
            </a:extLst>
          </p:cNvPr>
          <p:cNvSpPr txBox="1"/>
          <p:nvPr/>
        </p:nvSpPr>
        <p:spPr>
          <a:xfrm>
            <a:off x="2537027" y="3802504"/>
            <a:ext cx="6876345" cy="1415772"/>
          </a:xfrm>
          <a:prstGeom prst="rect">
            <a:avLst/>
          </a:prstGeom>
          <a:noFill/>
        </p:spPr>
        <p:txBody>
          <a:bodyPr wrap="square" rtlCol="1">
            <a:spAutoFit/>
          </a:bodyPr>
          <a:lstStyle/>
          <a:p>
            <a:pPr algn="r" rtl="1"/>
            <a:r>
              <a:rPr lang="ar-SA" sz="3200" dirty="0">
                <a:solidFill>
                  <a:schemeClr val="bg1"/>
                </a:solidFill>
                <a:latin typeface="Neo Sans Arabic" panose="020B0504030504040204" pitchFamily="34" charset="-78"/>
                <a:cs typeface="Neo Sans Arabic" panose="020B0504030504040204" pitchFamily="34" charset="-78"/>
              </a:rPr>
              <a:t>قالب بوربـــويـنت للمشاريع الاستثمارية</a:t>
            </a:r>
            <a:br>
              <a:rPr lang="ar-AE" sz="3200" dirty="0">
                <a:solidFill>
                  <a:schemeClr val="bg1"/>
                </a:solidFill>
                <a:latin typeface="Neo Sans Arabic" panose="020B0504030504040204" pitchFamily="34" charset="-78"/>
                <a:cs typeface="Neo Sans Arabic" panose="020B0504030504040204" pitchFamily="34" charset="-78"/>
              </a:rPr>
            </a:br>
            <a:r>
              <a:rPr lang="ar-AE" dirty="0">
                <a:solidFill>
                  <a:schemeClr val="bg1"/>
                </a:solidFill>
                <a:latin typeface="Neo Sans Arabic" panose="020B0504030504040204" pitchFamily="34" charset="-78"/>
                <a:cs typeface="Neo Sans Arabic" panose="020B0504030504040204" pitchFamily="34" charset="-78"/>
              </a:rPr>
              <a:t>قالب بوربوينت احترافي وجاهز للاستخدام بألوان عصريّة تحاكي نمط المشاريع الحديثة، مقدم لكم مجانًا من قبل موقع بوربوينت بالعربي </a:t>
            </a:r>
            <a:r>
              <a:rPr lang="en-US" dirty="0">
                <a:solidFill>
                  <a:schemeClr val="bg1"/>
                </a:solidFill>
                <a:latin typeface="Neo Sans Arabic" panose="020B0504030504040204" pitchFamily="34" charset="-78"/>
                <a:cs typeface="Neo Sans Arabic" panose="020B0504030504040204" pitchFamily="34" charset="-78"/>
                <a:hlinkClick r:id="rId4"/>
              </a:rPr>
              <a:t>ArabPPT.com</a:t>
            </a:r>
            <a:endParaRPr lang="ar-PS" sz="3200" dirty="0">
              <a:solidFill>
                <a:schemeClr val="bg1"/>
              </a:solidFill>
              <a:latin typeface="Neo Sans Arabic" panose="020B0504030504040204" pitchFamily="34" charset="-78"/>
              <a:cs typeface="Neo Sans Arabic" panose="020B0504030504040204" pitchFamily="34" charset="-78"/>
            </a:endParaRPr>
          </a:p>
        </p:txBody>
      </p:sp>
      <p:sp>
        <p:nvSpPr>
          <p:cNvPr id="16" name="TextBox 15">
            <a:extLst>
              <a:ext uri="{FF2B5EF4-FFF2-40B4-BE49-F238E27FC236}">
                <a16:creationId xmlns:a16="http://schemas.microsoft.com/office/drawing/2014/main" id="{FEB564E4-D21D-4F23-A040-6DCD41BCB7BE}"/>
              </a:ext>
            </a:extLst>
          </p:cNvPr>
          <p:cNvSpPr txBox="1"/>
          <p:nvPr/>
        </p:nvSpPr>
        <p:spPr>
          <a:xfrm>
            <a:off x="1589916" y="2624706"/>
            <a:ext cx="8827255" cy="1107996"/>
          </a:xfrm>
          <a:prstGeom prst="rect">
            <a:avLst/>
          </a:prstGeom>
          <a:noFill/>
        </p:spPr>
        <p:txBody>
          <a:bodyPr wrap="square" rtlCol="1">
            <a:spAutoFit/>
          </a:bodyPr>
          <a:lstStyle/>
          <a:p>
            <a:pPr algn="r" rtl="1"/>
            <a:r>
              <a:rPr lang="ar-SA" sz="6600" b="1" dirty="0">
                <a:solidFill>
                  <a:schemeClr val="bg1"/>
                </a:solidFill>
                <a:latin typeface="Neo Sans Arabic" panose="020B0504030504040204" pitchFamily="34" charset="-78"/>
                <a:cs typeface="Neo Sans Arabic" panose="020B0504030504040204" pitchFamily="34" charset="-78"/>
              </a:rPr>
              <a:t>اسم المـشروع الاستثماري</a:t>
            </a:r>
          </a:p>
        </p:txBody>
      </p:sp>
      <p:sp>
        <p:nvSpPr>
          <p:cNvPr id="12" name="L-Shape 11">
            <a:extLst>
              <a:ext uri="{FF2B5EF4-FFF2-40B4-BE49-F238E27FC236}">
                <a16:creationId xmlns:a16="http://schemas.microsoft.com/office/drawing/2014/main" id="{953484DE-38E0-4435-923A-14E500663608}"/>
              </a:ext>
            </a:extLst>
          </p:cNvPr>
          <p:cNvSpPr/>
          <p:nvPr/>
        </p:nvSpPr>
        <p:spPr>
          <a:xfrm flipH="1" flipV="1">
            <a:off x="2537025" y="1562099"/>
            <a:ext cx="8013052" cy="3254599"/>
          </a:xfrm>
          <a:prstGeom prst="corner">
            <a:avLst>
              <a:gd name="adj1" fmla="val 3089"/>
              <a:gd name="adj2" fmla="val 2720"/>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10" name="Picture 9">
            <a:extLst>
              <a:ext uri="{FF2B5EF4-FFF2-40B4-BE49-F238E27FC236}">
                <a16:creationId xmlns:a16="http://schemas.microsoft.com/office/drawing/2014/main" id="{A1EFB93C-B768-483C-93D0-0C1329D06E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224480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p:bldP spid="16"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01A9544-A2BB-4FB6-BB8D-084BCEBD6650}"/>
              </a:ext>
            </a:extLst>
          </p:cNvPr>
          <p:cNvSpPr/>
          <p:nvPr/>
        </p:nvSpPr>
        <p:spPr>
          <a:xfrm>
            <a:off x="8603087" y="2884869"/>
            <a:ext cx="3588913" cy="39731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7" name="TextBox 16">
            <a:extLst>
              <a:ext uri="{FF2B5EF4-FFF2-40B4-BE49-F238E27FC236}">
                <a16:creationId xmlns:a16="http://schemas.microsoft.com/office/drawing/2014/main" id="{84C3D2D5-6EE5-4F30-BD38-EE8BB674728F}"/>
              </a:ext>
            </a:extLst>
          </p:cNvPr>
          <p:cNvSpPr txBox="1"/>
          <p:nvPr/>
        </p:nvSpPr>
        <p:spPr>
          <a:xfrm>
            <a:off x="8782050" y="4500978"/>
            <a:ext cx="3310105" cy="1343253"/>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a:t>
            </a:r>
          </a:p>
        </p:txBody>
      </p:sp>
      <p:graphicFrame>
        <p:nvGraphicFramePr>
          <p:cNvPr id="20" name="Chart 19">
            <a:extLst>
              <a:ext uri="{FF2B5EF4-FFF2-40B4-BE49-F238E27FC236}">
                <a16:creationId xmlns:a16="http://schemas.microsoft.com/office/drawing/2014/main" id="{3DEB59C3-A3FB-43EA-9CBB-145C14F930DB}"/>
              </a:ext>
            </a:extLst>
          </p:cNvPr>
          <p:cNvGraphicFramePr/>
          <p:nvPr>
            <p:extLst>
              <p:ext uri="{D42A27DB-BD31-4B8C-83A1-F6EECF244321}">
                <p14:modId xmlns:p14="http://schemas.microsoft.com/office/powerpoint/2010/main" val="3794273336"/>
              </p:ext>
            </p:extLst>
          </p:nvPr>
        </p:nvGraphicFramePr>
        <p:xfrm>
          <a:off x="199826" y="3163213"/>
          <a:ext cx="6889750" cy="3554032"/>
        </p:xfrm>
        <a:graphic>
          <a:graphicData uri="http://schemas.openxmlformats.org/drawingml/2006/chart">
            <c:chart xmlns:c="http://schemas.openxmlformats.org/drawingml/2006/chart" xmlns:r="http://schemas.openxmlformats.org/officeDocument/2006/relationships" r:id="rId3"/>
          </a:graphicData>
        </a:graphic>
      </p:graphicFrame>
      <p:pic>
        <p:nvPicPr>
          <p:cNvPr id="24" name="Picture Placeholder 23">
            <a:extLst>
              <a:ext uri="{FF2B5EF4-FFF2-40B4-BE49-F238E27FC236}">
                <a16:creationId xmlns:a16="http://schemas.microsoft.com/office/drawing/2014/main" id="{014E4DFE-93E1-4E1F-8356-CDFA513CD862}"/>
              </a:ext>
            </a:extLst>
          </p:cNvPr>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
        <p:nvSpPr>
          <p:cNvPr id="4" name="TextBox 3">
            <a:extLst>
              <a:ext uri="{FF2B5EF4-FFF2-40B4-BE49-F238E27FC236}">
                <a16:creationId xmlns:a16="http://schemas.microsoft.com/office/drawing/2014/main" id="{27412D3F-D370-42FC-B735-631E0B389C34}"/>
              </a:ext>
            </a:extLst>
          </p:cNvPr>
          <p:cNvSpPr txBox="1"/>
          <p:nvPr/>
        </p:nvSpPr>
        <p:spPr>
          <a:xfrm>
            <a:off x="7721916" y="2346996"/>
            <a:ext cx="2364750" cy="707886"/>
          </a:xfrm>
          <a:prstGeom prst="rect">
            <a:avLst/>
          </a:prstGeom>
          <a:noFill/>
        </p:spPr>
        <p:txBody>
          <a:bodyPr wrap="none" rtlCol="1">
            <a:spAutoFit/>
          </a:bodyPr>
          <a:lstStyle/>
          <a:p>
            <a:pPr algn="ctr"/>
            <a:r>
              <a:rPr lang="ar-SA" sz="4000" b="1" dirty="0">
                <a:latin typeface="Neo Sans Arabic" panose="020B0504030504040204" pitchFamily="34" charset="-78"/>
                <a:cs typeface="Neo Sans Arabic" panose="020B0504030504040204" pitchFamily="34" charset="-78"/>
              </a:rPr>
              <a:t>اسم العمل</a:t>
            </a:r>
            <a:endParaRPr lang="ar-PS" sz="4000" b="1" dirty="0">
              <a:latin typeface="Neo Sans Arabic" panose="020B0504030504040204" pitchFamily="34" charset="-78"/>
              <a:cs typeface="Neo Sans Arabic" panose="020B0504030504040204" pitchFamily="34" charset="-78"/>
            </a:endParaRPr>
          </a:p>
        </p:txBody>
      </p:sp>
      <p:grpSp>
        <p:nvGrpSpPr>
          <p:cNvPr id="5" name="Group 4">
            <a:extLst>
              <a:ext uri="{FF2B5EF4-FFF2-40B4-BE49-F238E27FC236}">
                <a16:creationId xmlns:a16="http://schemas.microsoft.com/office/drawing/2014/main" id="{248E326F-4C82-43FC-A4D9-A4D4FD233721}"/>
              </a:ext>
            </a:extLst>
          </p:cNvPr>
          <p:cNvGrpSpPr/>
          <p:nvPr/>
        </p:nvGrpSpPr>
        <p:grpSpPr>
          <a:xfrm>
            <a:off x="6990455" y="1257900"/>
            <a:ext cx="4292828" cy="2974142"/>
            <a:chOff x="8816976" y="734267"/>
            <a:chExt cx="2692742" cy="1865576"/>
          </a:xfrm>
        </p:grpSpPr>
        <p:sp>
          <p:nvSpPr>
            <p:cNvPr id="6" name="Rectangle 5">
              <a:extLst>
                <a:ext uri="{FF2B5EF4-FFF2-40B4-BE49-F238E27FC236}">
                  <a16:creationId xmlns:a16="http://schemas.microsoft.com/office/drawing/2014/main" id="{64DE7F8F-5197-4799-A4B8-28B384351030}"/>
                </a:ext>
              </a:extLst>
            </p:cNvPr>
            <p:cNvSpPr/>
            <p:nvPr/>
          </p:nvSpPr>
          <p:spPr>
            <a:xfrm rot="7800000">
              <a:off x="11149718" y="1405023"/>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7" name="Group 6">
              <a:extLst>
                <a:ext uri="{FF2B5EF4-FFF2-40B4-BE49-F238E27FC236}">
                  <a16:creationId xmlns:a16="http://schemas.microsoft.com/office/drawing/2014/main" id="{FF4DD2E0-7213-4A0A-AEC1-CD060A0C410D}"/>
                </a:ext>
              </a:extLst>
            </p:cNvPr>
            <p:cNvGrpSpPr/>
            <p:nvPr/>
          </p:nvGrpSpPr>
          <p:grpSpPr>
            <a:xfrm>
              <a:off x="8816976" y="734267"/>
              <a:ext cx="2350944" cy="1500935"/>
              <a:chOff x="8816976" y="765611"/>
              <a:chExt cx="2350944" cy="1377032"/>
            </a:xfrm>
            <a:solidFill>
              <a:srgbClr val="FEC202"/>
            </a:solidFill>
          </p:grpSpPr>
          <p:sp>
            <p:nvSpPr>
              <p:cNvPr id="12" name="Rectangle 11">
                <a:extLst>
                  <a:ext uri="{FF2B5EF4-FFF2-40B4-BE49-F238E27FC236}">
                    <a16:creationId xmlns:a16="http://schemas.microsoft.com/office/drawing/2014/main" id="{8FCDA65E-A513-4F58-AA8C-2E5B21561627}"/>
                  </a:ext>
                </a:extLst>
              </p:cNvPr>
              <p:cNvSpPr/>
              <p:nvPr/>
            </p:nvSpPr>
            <p:spPr>
              <a:xfrm>
                <a:off x="11107086" y="765611"/>
                <a:ext cx="60834" cy="713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3" name="Rectangle 12">
                <a:extLst>
                  <a:ext uri="{FF2B5EF4-FFF2-40B4-BE49-F238E27FC236}">
                    <a16:creationId xmlns:a16="http://schemas.microsoft.com/office/drawing/2014/main" id="{2504421E-EF28-4DFF-9439-1C612D62DB9D}"/>
                  </a:ext>
                </a:extLst>
              </p:cNvPr>
              <p:cNvSpPr/>
              <p:nvPr/>
            </p:nvSpPr>
            <p:spPr>
              <a:xfrm rot="5400000">
                <a:off x="9961848" y="-318427"/>
                <a:ext cx="61200" cy="22292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4" name="Rectangle 13">
                <a:extLst>
                  <a:ext uri="{FF2B5EF4-FFF2-40B4-BE49-F238E27FC236}">
                    <a16:creationId xmlns:a16="http://schemas.microsoft.com/office/drawing/2014/main" id="{28BF3FD6-CD90-44D4-BD9A-2868B3F11064}"/>
                  </a:ext>
                </a:extLst>
              </p:cNvPr>
              <p:cNvSpPr/>
              <p:nvPr/>
            </p:nvSpPr>
            <p:spPr>
              <a:xfrm>
                <a:off x="8816976" y="765611"/>
                <a:ext cx="60834" cy="1377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8" name="Group 7">
              <a:extLst>
                <a:ext uri="{FF2B5EF4-FFF2-40B4-BE49-F238E27FC236}">
                  <a16:creationId xmlns:a16="http://schemas.microsoft.com/office/drawing/2014/main" id="{7C8095EA-3520-4F59-B612-7B068856D014}"/>
                </a:ext>
              </a:extLst>
            </p:cNvPr>
            <p:cNvGrpSpPr/>
            <p:nvPr/>
          </p:nvGrpSpPr>
          <p:grpSpPr>
            <a:xfrm flipV="1">
              <a:off x="8816988" y="1571143"/>
              <a:ext cx="2350932" cy="1028700"/>
              <a:chOff x="8816988" y="1113943"/>
              <a:chExt cx="2350932" cy="1028700"/>
            </a:xfrm>
            <a:solidFill>
              <a:srgbClr val="FEC202"/>
            </a:solidFill>
          </p:grpSpPr>
          <p:sp>
            <p:nvSpPr>
              <p:cNvPr id="9" name="Rectangle 8">
                <a:extLst>
                  <a:ext uri="{FF2B5EF4-FFF2-40B4-BE49-F238E27FC236}">
                    <a16:creationId xmlns:a16="http://schemas.microsoft.com/office/drawing/2014/main" id="{B5CCE074-9E5A-436C-B48A-571381D4E7CB}"/>
                  </a:ext>
                </a:extLst>
              </p:cNvPr>
              <p:cNvSpPr/>
              <p:nvPr/>
            </p:nvSpPr>
            <p:spPr>
              <a:xfrm>
                <a:off x="11107086" y="1114963"/>
                <a:ext cx="60834" cy="618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0" name="Rectangle 9">
                <a:extLst>
                  <a:ext uri="{FF2B5EF4-FFF2-40B4-BE49-F238E27FC236}">
                    <a16:creationId xmlns:a16="http://schemas.microsoft.com/office/drawing/2014/main" id="{DCE545FE-9B0F-4F55-8DBE-DDB25FD5A073}"/>
                  </a:ext>
                </a:extLst>
              </p:cNvPr>
              <p:cNvSpPr/>
              <p:nvPr/>
            </p:nvSpPr>
            <p:spPr>
              <a:xfrm rot="5400000">
                <a:off x="9961848" y="29905"/>
                <a:ext cx="61200" cy="22292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1" name="Rectangle 10">
                <a:extLst>
                  <a:ext uri="{FF2B5EF4-FFF2-40B4-BE49-F238E27FC236}">
                    <a16:creationId xmlns:a16="http://schemas.microsoft.com/office/drawing/2014/main" id="{D39F2F8F-E619-4F9F-9B3A-FBFCB3DA2B44}"/>
                  </a:ext>
                </a:extLst>
              </p:cNvPr>
              <p:cNvSpPr/>
              <p:nvPr/>
            </p:nvSpPr>
            <p:spPr>
              <a:xfrm>
                <a:off x="8816988"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spTree>
    <p:extLst>
      <p:ext uri="{BB962C8B-B14F-4D97-AF65-F5344CB8AC3E}">
        <p14:creationId xmlns:p14="http://schemas.microsoft.com/office/powerpoint/2010/main" val="3962960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Graphic spid="20" grpId="0">
        <p:bldAsOne/>
      </p:bldGraphic>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90155F0-9B07-4D93-8DBF-5B4B3440A9BF}"/>
              </a:ext>
            </a:extLst>
          </p:cNvPr>
          <p:cNvSpPr txBox="1"/>
          <p:nvPr/>
        </p:nvSpPr>
        <p:spPr>
          <a:xfrm>
            <a:off x="7819738" y="722143"/>
            <a:ext cx="3405168"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اسم العمل </a:t>
            </a:r>
            <a:endParaRPr lang="ar-PS" sz="3600" b="1" dirty="0">
              <a:latin typeface="Neo Sans Arabic" panose="020B0504030504040204" pitchFamily="34" charset="-78"/>
              <a:cs typeface="Neo Sans Arabic" panose="020B0504030504040204" pitchFamily="34" charset="-78"/>
            </a:endParaRPr>
          </a:p>
        </p:txBody>
      </p:sp>
      <p:grpSp>
        <p:nvGrpSpPr>
          <p:cNvPr id="34" name="Group 33">
            <a:extLst>
              <a:ext uri="{FF2B5EF4-FFF2-40B4-BE49-F238E27FC236}">
                <a16:creationId xmlns:a16="http://schemas.microsoft.com/office/drawing/2014/main" id="{412E7274-89BD-43B0-A1B7-142C6EC697BE}"/>
              </a:ext>
            </a:extLst>
          </p:cNvPr>
          <p:cNvGrpSpPr/>
          <p:nvPr/>
        </p:nvGrpSpPr>
        <p:grpSpPr>
          <a:xfrm>
            <a:off x="9701578" y="1791563"/>
            <a:ext cx="1120462" cy="1120462"/>
            <a:chOff x="9701578" y="1791563"/>
            <a:chExt cx="1120462" cy="1120462"/>
          </a:xfrm>
        </p:grpSpPr>
        <p:sp>
          <p:nvSpPr>
            <p:cNvPr id="15" name="Oval 14">
              <a:extLst>
                <a:ext uri="{FF2B5EF4-FFF2-40B4-BE49-F238E27FC236}">
                  <a16:creationId xmlns:a16="http://schemas.microsoft.com/office/drawing/2014/main" id="{1B0BE281-E5FC-4DF1-B838-9CAE4272D13F}"/>
                </a:ext>
              </a:extLst>
            </p:cNvPr>
            <p:cNvSpPr/>
            <p:nvPr/>
          </p:nvSpPr>
          <p:spPr>
            <a:xfrm>
              <a:off x="9701578" y="1791563"/>
              <a:ext cx="1120462" cy="112046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21" name="Graphic 20">
              <a:extLst>
                <a:ext uri="{FF2B5EF4-FFF2-40B4-BE49-F238E27FC236}">
                  <a16:creationId xmlns:a16="http://schemas.microsoft.com/office/drawing/2014/main" id="{6B26ADB8-2E07-4CA5-B068-1C0AEE139B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flipV="1">
              <a:off x="10042962" y="2120055"/>
              <a:ext cx="437694" cy="437694"/>
            </a:xfrm>
            <a:prstGeom prst="rect">
              <a:avLst/>
            </a:prstGeom>
          </p:spPr>
        </p:pic>
      </p:grpSp>
      <p:grpSp>
        <p:nvGrpSpPr>
          <p:cNvPr id="35" name="Group 34">
            <a:extLst>
              <a:ext uri="{FF2B5EF4-FFF2-40B4-BE49-F238E27FC236}">
                <a16:creationId xmlns:a16="http://schemas.microsoft.com/office/drawing/2014/main" id="{26F90A3D-5517-44D3-AADD-B8F17D540108}"/>
              </a:ext>
            </a:extLst>
          </p:cNvPr>
          <p:cNvGrpSpPr/>
          <p:nvPr/>
        </p:nvGrpSpPr>
        <p:grpSpPr>
          <a:xfrm>
            <a:off x="9701578" y="3386478"/>
            <a:ext cx="1120462" cy="1120462"/>
            <a:chOff x="9701578" y="3386478"/>
            <a:chExt cx="1120462" cy="1120462"/>
          </a:xfrm>
        </p:grpSpPr>
        <p:sp>
          <p:nvSpPr>
            <p:cNvPr id="18" name="Oval 17">
              <a:extLst>
                <a:ext uri="{FF2B5EF4-FFF2-40B4-BE49-F238E27FC236}">
                  <a16:creationId xmlns:a16="http://schemas.microsoft.com/office/drawing/2014/main" id="{2A3B4378-C3D1-4125-81A4-7B83AC885F48}"/>
                </a:ext>
              </a:extLst>
            </p:cNvPr>
            <p:cNvSpPr/>
            <p:nvPr/>
          </p:nvSpPr>
          <p:spPr>
            <a:xfrm>
              <a:off x="9701578" y="3386478"/>
              <a:ext cx="1120462" cy="112046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22" name="Graphic 21">
              <a:extLst>
                <a:ext uri="{FF2B5EF4-FFF2-40B4-BE49-F238E27FC236}">
                  <a16:creationId xmlns:a16="http://schemas.microsoft.com/office/drawing/2014/main" id="{7D37819B-0A08-4442-B90E-43F0E8F86F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rot="10800000" flipV="1">
              <a:off x="10042962" y="3714970"/>
              <a:ext cx="437694" cy="437694"/>
            </a:xfrm>
            <a:prstGeom prst="rect">
              <a:avLst/>
            </a:prstGeom>
          </p:spPr>
        </p:pic>
      </p:grpSp>
      <p:grpSp>
        <p:nvGrpSpPr>
          <p:cNvPr id="36" name="Group 35">
            <a:extLst>
              <a:ext uri="{FF2B5EF4-FFF2-40B4-BE49-F238E27FC236}">
                <a16:creationId xmlns:a16="http://schemas.microsoft.com/office/drawing/2014/main" id="{0D8F8F8C-BC60-44BA-BA13-087DE0057FC2}"/>
              </a:ext>
            </a:extLst>
          </p:cNvPr>
          <p:cNvGrpSpPr/>
          <p:nvPr/>
        </p:nvGrpSpPr>
        <p:grpSpPr>
          <a:xfrm>
            <a:off x="9701578" y="4835431"/>
            <a:ext cx="1120462" cy="1120462"/>
            <a:chOff x="9701578" y="4835431"/>
            <a:chExt cx="1120462" cy="1120462"/>
          </a:xfrm>
        </p:grpSpPr>
        <p:sp>
          <p:nvSpPr>
            <p:cNvPr id="24" name="Oval 23">
              <a:extLst>
                <a:ext uri="{FF2B5EF4-FFF2-40B4-BE49-F238E27FC236}">
                  <a16:creationId xmlns:a16="http://schemas.microsoft.com/office/drawing/2014/main" id="{3BE46F55-A050-4C3E-9A37-86169C5C7D47}"/>
                </a:ext>
              </a:extLst>
            </p:cNvPr>
            <p:cNvSpPr/>
            <p:nvPr/>
          </p:nvSpPr>
          <p:spPr>
            <a:xfrm>
              <a:off x="9701578" y="4835431"/>
              <a:ext cx="1120462" cy="112046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25" name="Graphic 24">
              <a:extLst>
                <a:ext uri="{FF2B5EF4-FFF2-40B4-BE49-F238E27FC236}">
                  <a16:creationId xmlns:a16="http://schemas.microsoft.com/office/drawing/2014/main" id="{784CFC86-15FB-4798-945D-93DE8C3678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flipV="1">
              <a:off x="10042962" y="5163923"/>
              <a:ext cx="437694" cy="437694"/>
            </a:xfrm>
            <a:prstGeom prst="rect">
              <a:avLst/>
            </a:prstGeom>
          </p:spPr>
        </p:pic>
      </p:grpSp>
      <p:sp>
        <p:nvSpPr>
          <p:cNvPr id="26" name="TextBox 25">
            <a:extLst>
              <a:ext uri="{FF2B5EF4-FFF2-40B4-BE49-F238E27FC236}">
                <a16:creationId xmlns:a16="http://schemas.microsoft.com/office/drawing/2014/main" id="{21FCE176-6EFE-4254-A522-B42207929351}"/>
              </a:ext>
            </a:extLst>
          </p:cNvPr>
          <p:cNvSpPr txBox="1"/>
          <p:nvPr/>
        </p:nvSpPr>
        <p:spPr>
          <a:xfrm>
            <a:off x="6089477" y="1945873"/>
            <a:ext cx="3569558"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7" name="TextBox 26">
            <a:extLst>
              <a:ext uri="{FF2B5EF4-FFF2-40B4-BE49-F238E27FC236}">
                <a16:creationId xmlns:a16="http://schemas.microsoft.com/office/drawing/2014/main" id="{6649F7AF-6AED-46EF-BD05-B57B74C64036}"/>
              </a:ext>
            </a:extLst>
          </p:cNvPr>
          <p:cNvSpPr txBox="1"/>
          <p:nvPr/>
        </p:nvSpPr>
        <p:spPr>
          <a:xfrm>
            <a:off x="6089477" y="3481828"/>
            <a:ext cx="3569558"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8" name="TextBox 27">
            <a:extLst>
              <a:ext uri="{FF2B5EF4-FFF2-40B4-BE49-F238E27FC236}">
                <a16:creationId xmlns:a16="http://schemas.microsoft.com/office/drawing/2014/main" id="{CEE9A0E6-6BD8-4A41-ADBA-20C6624B26E3}"/>
              </a:ext>
            </a:extLst>
          </p:cNvPr>
          <p:cNvSpPr txBox="1"/>
          <p:nvPr/>
        </p:nvSpPr>
        <p:spPr>
          <a:xfrm>
            <a:off x="6089477" y="4987216"/>
            <a:ext cx="3569558"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29" name="TextBox 28">
            <a:extLst>
              <a:ext uri="{FF2B5EF4-FFF2-40B4-BE49-F238E27FC236}">
                <a16:creationId xmlns:a16="http://schemas.microsoft.com/office/drawing/2014/main" id="{DB7070AD-8130-495D-BD8E-E09617FFEC4A}"/>
              </a:ext>
            </a:extLst>
          </p:cNvPr>
          <p:cNvSpPr txBox="1"/>
          <p:nvPr/>
        </p:nvSpPr>
        <p:spPr>
          <a:xfrm>
            <a:off x="8229482" y="1693868"/>
            <a:ext cx="1429553"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30" name="TextBox 29">
            <a:extLst>
              <a:ext uri="{FF2B5EF4-FFF2-40B4-BE49-F238E27FC236}">
                <a16:creationId xmlns:a16="http://schemas.microsoft.com/office/drawing/2014/main" id="{28F96550-48AC-412E-BFE9-8D1B3A819C79}"/>
              </a:ext>
            </a:extLst>
          </p:cNvPr>
          <p:cNvSpPr txBox="1"/>
          <p:nvPr/>
        </p:nvSpPr>
        <p:spPr>
          <a:xfrm>
            <a:off x="8229482" y="3188440"/>
            <a:ext cx="1429553" cy="338554"/>
          </a:xfrm>
          <a:prstGeom prst="rect">
            <a:avLst/>
          </a:prstGeom>
          <a:noFill/>
        </p:spPr>
        <p:txBody>
          <a:bodyPr wrap="square" rtlCol="1">
            <a:spAutoFit/>
          </a:bodyPr>
          <a:lstStyle/>
          <a:p>
            <a:pPr algn="r"/>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31" name="TextBox 30">
            <a:extLst>
              <a:ext uri="{FF2B5EF4-FFF2-40B4-BE49-F238E27FC236}">
                <a16:creationId xmlns:a16="http://schemas.microsoft.com/office/drawing/2014/main" id="{F860DD08-017C-4329-9A2F-8F0A8CB5B73B}"/>
              </a:ext>
            </a:extLst>
          </p:cNvPr>
          <p:cNvSpPr txBox="1"/>
          <p:nvPr/>
        </p:nvSpPr>
        <p:spPr>
          <a:xfrm>
            <a:off x="8229482" y="4762251"/>
            <a:ext cx="1429553" cy="338554"/>
          </a:xfrm>
          <a:prstGeom prst="rect">
            <a:avLst/>
          </a:prstGeom>
          <a:noFill/>
        </p:spPr>
        <p:txBody>
          <a:bodyPr wrap="square" rtlCol="1">
            <a:spAutoFit/>
          </a:bodyPr>
          <a:lstStyle/>
          <a:p>
            <a:pPr algn="r"/>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pic>
        <p:nvPicPr>
          <p:cNvPr id="33" name="Picture Placeholder 32">
            <a:extLst>
              <a:ext uri="{FF2B5EF4-FFF2-40B4-BE49-F238E27FC236}">
                <a16:creationId xmlns:a16="http://schemas.microsoft.com/office/drawing/2014/main" id="{54C5C314-61B5-4BFA-B8E6-9E303F2293C9}"/>
              </a:ext>
            </a:extLst>
          </p:cNvPr>
          <p:cNvPicPr>
            <a:picLocks noGrp="1" noChangeAspect="1"/>
          </p:cNvPicPr>
          <p:nvPr>
            <p:ph type="pic" sz="quarter" idx="10"/>
          </p:nvPr>
        </p:nvPicPr>
        <p:blipFill>
          <a:blip r:embed="rId7" cstate="email">
            <a:extLst>
              <a:ext uri="{28A0092B-C50C-407E-A947-70E740481C1C}">
                <a14:useLocalDpi xmlns:a14="http://schemas.microsoft.com/office/drawing/2010/main"/>
              </a:ext>
            </a:extLst>
          </a:blip>
          <a:srcRect/>
          <a:stretch>
            <a:fillRect/>
          </a:stretch>
        </p:blipFill>
        <p:spPr>
          <a:xfrm>
            <a:off x="1588" y="0"/>
            <a:ext cx="5951537" cy="5395913"/>
          </a:xfrm>
        </p:spPr>
      </p:pic>
      <p:grpSp>
        <p:nvGrpSpPr>
          <p:cNvPr id="3" name="Group 2">
            <a:extLst>
              <a:ext uri="{FF2B5EF4-FFF2-40B4-BE49-F238E27FC236}">
                <a16:creationId xmlns:a16="http://schemas.microsoft.com/office/drawing/2014/main" id="{8E4E3104-0E04-445E-9E6B-3A5B048B30AF}"/>
              </a:ext>
            </a:extLst>
          </p:cNvPr>
          <p:cNvGrpSpPr/>
          <p:nvPr/>
        </p:nvGrpSpPr>
        <p:grpSpPr>
          <a:xfrm>
            <a:off x="5399320" y="540704"/>
            <a:ext cx="6868894" cy="5776592"/>
            <a:chOff x="7509478" y="1113942"/>
            <a:chExt cx="4000240" cy="3623441"/>
          </a:xfrm>
        </p:grpSpPr>
        <p:sp>
          <p:nvSpPr>
            <p:cNvPr id="4" name="Rectangle 3">
              <a:extLst>
                <a:ext uri="{FF2B5EF4-FFF2-40B4-BE49-F238E27FC236}">
                  <a16:creationId xmlns:a16="http://schemas.microsoft.com/office/drawing/2014/main" id="{CB73B33B-6BF3-49B6-90BE-CAF4035910B1}"/>
                </a:ext>
              </a:extLst>
            </p:cNvPr>
            <p:cNvSpPr/>
            <p:nvPr/>
          </p:nvSpPr>
          <p:spPr>
            <a:xfrm rot="7800000">
              <a:off x="11149718" y="2608714"/>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5" name="Group 4">
              <a:extLst>
                <a:ext uri="{FF2B5EF4-FFF2-40B4-BE49-F238E27FC236}">
                  <a16:creationId xmlns:a16="http://schemas.microsoft.com/office/drawing/2014/main" id="{C60734F0-AF9D-4FBA-9EE3-E0A00F048996}"/>
                </a:ext>
              </a:extLst>
            </p:cNvPr>
            <p:cNvGrpSpPr/>
            <p:nvPr/>
          </p:nvGrpSpPr>
          <p:grpSpPr>
            <a:xfrm>
              <a:off x="7509479" y="1113942"/>
              <a:ext cx="3658441" cy="1586203"/>
              <a:chOff x="7509479" y="1113943"/>
              <a:chExt cx="3658441" cy="1455266"/>
            </a:xfrm>
            <a:solidFill>
              <a:srgbClr val="FEC202"/>
            </a:solidFill>
          </p:grpSpPr>
          <p:sp>
            <p:nvSpPr>
              <p:cNvPr id="10" name="Rectangle 9">
                <a:extLst>
                  <a:ext uri="{FF2B5EF4-FFF2-40B4-BE49-F238E27FC236}">
                    <a16:creationId xmlns:a16="http://schemas.microsoft.com/office/drawing/2014/main" id="{935CF2A3-B78A-48FF-8604-A4845A3EF743}"/>
                  </a:ext>
                </a:extLst>
              </p:cNvPr>
              <p:cNvSpPr/>
              <p:nvPr/>
            </p:nvSpPr>
            <p:spPr>
              <a:xfrm>
                <a:off x="11107086" y="1113943"/>
                <a:ext cx="60834" cy="14552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1" name="Rectangle 10">
                <a:extLst>
                  <a:ext uri="{FF2B5EF4-FFF2-40B4-BE49-F238E27FC236}">
                    <a16:creationId xmlns:a16="http://schemas.microsoft.com/office/drawing/2014/main" id="{ED3A1FCC-8250-44B8-970A-1738360B79D3}"/>
                  </a:ext>
                </a:extLst>
              </p:cNvPr>
              <p:cNvSpPr/>
              <p:nvPr/>
            </p:nvSpPr>
            <p:spPr>
              <a:xfrm rot="5400000">
                <a:off x="9308099" y="-623843"/>
                <a:ext cx="61200" cy="35367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2" name="Rectangle 11">
                <a:extLst>
                  <a:ext uri="{FF2B5EF4-FFF2-40B4-BE49-F238E27FC236}">
                    <a16:creationId xmlns:a16="http://schemas.microsoft.com/office/drawing/2014/main" id="{58C16EFE-0626-42BA-94B7-7EF90248F4E8}"/>
                  </a:ext>
                </a:extLst>
              </p:cNvPr>
              <p:cNvSpPr/>
              <p:nvPr/>
            </p:nvSpPr>
            <p:spPr>
              <a:xfrm>
                <a:off x="7509479"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6" name="Group 5">
              <a:extLst>
                <a:ext uri="{FF2B5EF4-FFF2-40B4-BE49-F238E27FC236}">
                  <a16:creationId xmlns:a16="http://schemas.microsoft.com/office/drawing/2014/main" id="{EB6ECB17-DA87-4F09-8A48-793B36C3DB31}"/>
                </a:ext>
              </a:extLst>
            </p:cNvPr>
            <p:cNvGrpSpPr/>
            <p:nvPr/>
          </p:nvGrpSpPr>
          <p:grpSpPr>
            <a:xfrm flipV="1">
              <a:off x="7509478" y="1571140"/>
              <a:ext cx="3658442" cy="3166243"/>
              <a:chOff x="7509478" y="-1023597"/>
              <a:chExt cx="3658442" cy="3166243"/>
            </a:xfrm>
            <a:solidFill>
              <a:srgbClr val="FEC202"/>
            </a:solidFill>
          </p:grpSpPr>
          <p:sp>
            <p:nvSpPr>
              <p:cNvPr id="7" name="Rectangle 6">
                <a:extLst>
                  <a:ext uri="{FF2B5EF4-FFF2-40B4-BE49-F238E27FC236}">
                    <a16:creationId xmlns:a16="http://schemas.microsoft.com/office/drawing/2014/main" id="{14E34C05-2BA7-4447-B9B4-9B2C77BB99E0}"/>
                  </a:ext>
                </a:extLst>
              </p:cNvPr>
              <p:cNvSpPr/>
              <p:nvPr/>
            </p:nvSpPr>
            <p:spPr>
              <a:xfrm>
                <a:off x="11107086" y="-1023596"/>
                <a:ext cx="60834" cy="1583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8" name="Rectangle 7">
                <a:extLst>
                  <a:ext uri="{FF2B5EF4-FFF2-40B4-BE49-F238E27FC236}">
                    <a16:creationId xmlns:a16="http://schemas.microsoft.com/office/drawing/2014/main" id="{1B2F164F-477A-4FF5-9AFB-2471D6C9F852}"/>
                  </a:ext>
                </a:extLst>
              </p:cNvPr>
              <p:cNvSpPr/>
              <p:nvPr/>
            </p:nvSpPr>
            <p:spPr>
              <a:xfrm rot="5400000">
                <a:off x="9308099" y="-2761383"/>
                <a:ext cx="61200" cy="35367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9" name="Rectangle 8">
                <a:extLst>
                  <a:ext uri="{FF2B5EF4-FFF2-40B4-BE49-F238E27FC236}">
                    <a16:creationId xmlns:a16="http://schemas.microsoft.com/office/drawing/2014/main" id="{6E499866-1C01-48B4-A654-6D13A039C3D8}"/>
                  </a:ext>
                </a:extLst>
              </p:cNvPr>
              <p:cNvSpPr/>
              <p:nvPr/>
            </p:nvSpPr>
            <p:spPr>
              <a:xfrm>
                <a:off x="7509478" y="-1023597"/>
                <a:ext cx="60834" cy="31662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spTree>
    <p:extLst>
      <p:ext uri="{BB962C8B-B14F-4D97-AF65-F5344CB8AC3E}">
        <p14:creationId xmlns:p14="http://schemas.microsoft.com/office/powerpoint/2010/main" val="1198096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53"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1000"/>
                                        <p:tgtEl>
                                          <p:spTgt spid="30"/>
                                        </p:tgtEl>
                                      </p:cBhvr>
                                    </p:animEffect>
                                    <p:anim calcmode="lin" valueType="num">
                                      <p:cBhvr>
                                        <p:cTn id="45" dur="1000" fill="hold"/>
                                        <p:tgtEl>
                                          <p:spTgt spid="30"/>
                                        </p:tgtEl>
                                        <p:attrNameLst>
                                          <p:attrName>ppt_x</p:attrName>
                                        </p:attrNameLst>
                                      </p:cBhvr>
                                      <p:tavLst>
                                        <p:tav tm="0">
                                          <p:val>
                                            <p:strVal val="#ppt_x"/>
                                          </p:val>
                                        </p:tav>
                                        <p:tav tm="100000">
                                          <p:val>
                                            <p:strVal val="#ppt_x"/>
                                          </p:val>
                                        </p:tav>
                                      </p:tavLst>
                                    </p:anim>
                                    <p:anim calcmode="lin" valueType="num">
                                      <p:cBhvr>
                                        <p:cTn id="46" dur="1000" fill="hold"/>
                                        <p:tgtEl>
                                          <p:spTgt spid="30"/>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53" presetClass="entr" presetSubtype="16"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7000"/>
                            </p:stCondLst>
                            <p:childTnLst>
                              <p:par>
                                <p:cTn id="60" presetID="42"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42"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75DF830-9BAB-47D8-A8EA-AA7CBA001746}"/>
              </a:ext>
            </a:extLst>
          </p:cNvPr>
          <p:cNvGrpSpPr/>
          <p:nvPr/>
        </p:nvGrpSpPr>
        <p:grpSpPr>
          <a:xfrm>
            <a:off x="4124187" y="320418"/>
            <a:ext cx="3919028" cy="900000"/>
            <a:chOff x="3918857" y="305904"/>
            <a:chExt cx="3919028" cy="900000"/>
          </a:xfrm>
        </p:grpSpPr>
        <p:sp>
          <p:nvSpPr>
            <p:cNvPr id="3" name="Rectangle 2">
              <a:extLst>
                <a:ext uri="{FF2B5EF4-FFF2-40B4-BE49-F238E27FC236}">
                  <a16:creationId xmlns:a16="http://schemas.microsoft.com/office/drawing/2014/main" id="{B6460FB8-DD25-42E8-A1C9-E5E3AC2491E5}"/>
                </a:ext>
              </a:extLst>
            </p:cNvPr>
            <p:cNvSpPr/>
            <p:nvPr/>
          </p:nvSpPr>
          <p:spPr>
            <a:xfrm rot="8743960">
              <a:off x="7780493" y="305904"/>
              <a:ext cx="57392" cy="90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4" name="TextBox 3">
              <a:extLst>
                <a:ext uri="{FF2B5EF4-FFF2-40B4-BE49-F238E27FC236}">
                  <a16:creationId xmlns:a16="http://schemas.microsoft.com/office/drawing/2014/main" id="{1E732013-DFB1-4973-9ED7-D580E765B84E}"/>
                </a:ext>
              </a:extLst>
            </p:cNvPr>
            <p:cNvSpPr txBox="1"/>
            <p:nvPr/>
          </p:nvSpPr>
          <p:spPr>
            <a:xfrm>
              <a:off x="3918857" y="497620"/>
              <a:ext cx="3474277"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انفوجــــرافــــــــيك</a:t>
              </a:r>
              <a:endParaRPr lang="ar-PS" sz="3600" b="1" dirty="0">
                <a:latin typeface="Neo Sans Arabic" panose="020B0504030504040204" pitchFamily="34" charset="-78"/>
                <a:cs typeface="Neo Sans Arabic" panose="020B0504030504040204" pitchFamily="34" charset="-78"/>
              </a:endParaRPr>
            </a:p>
          </p:txBody>
        </p:sp>
      </p:grpSp>
      <p:sp>
        <p:nvSpPr>
          <p:cNvPr id="6" name="TextBox 5">
            <a:extLst>
              <a:ext uri="{FF2B5EF4-FFF2-40B4-BE49-F238E27FC236}">
                <a16:creationId xmlns:a16="http://schemas.microsoft.com/office/drawing/2014/main" id="{340217E1-27BC-4DB8-8AC4-C220E4DCA41C}"/>
              </a:ext>
            </a:extLst>
          </p:cNvPr>
          <p:cNvSpPr txBox="1"/>
          <p:nvPr/>
        </p:nvSpPr>
        <p:spPr>
          <a:xfrm>
            <a:off x="3895161" y="1423360"/>
            <a:ext cx="4377081" cy="373757"/>
          </a:xfrm>
          <a:prstGeom prst="rect">
            <a:avLst/>
          </a:prstGeom>
          <a:noFill/>
        </p:spPr>
        <p:txBody>
          <a:bodyPr wrap="square" rtlCol="1">
            <a:spAutoFit/>
          </a:bodyPr>
          <a:lstStyle/>
          <a:p>
            <a:pPr algn="justLow" rtl="1">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7" name="Circle: Hollow 6">
            <a:extLst>
              <a:ext uri="{FF2B5EF4-FFF2-40B4-BE49-F238E27FC236}">
                <a16:creationId xmlns:a16="http://schemas.microsoft.com/office/drawing/2014/main" id="{42E6E40B-FC96-4220-83A4-2CE7A7131EDF}"/>
              </a:ext>
            </a:extLst>
          </p:cNvPr>
          <p:cNvSpPr/>
          <p:nvPr/>
        </p:nvSpPr>
        <p:spPr>
          <a:xfrm>
            <a:off x="9622740" y="1977573"/>
            <a:ext cx="1915886" cy="1915886"/>
          </a:xfrm>
          <a:prstGeom prst="donut">
            <a:avLst>
              <a:gd name="adj" fmla="val 909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solidFill>
                <a:schemeClr val="tx1"/>
              </a:solidFill>
            </a:endParaRPr>
          </a:p>
        </p:txBody>
      </p:sp>
      <p:sp>
        <p:nvSpPr>
          <p:cNvPr id="10" name="Circle: Hollow 9">
            <a:extLst>
              <a:ext uri="{FF2B5EF4-FFF2-40B4-BE49-F238E27FC236}">
                <a16:creationId xmlns:a16="http://schemas.microsoft.com/office/drawing/2014/main" id="{4630401A-8994-44BC-852F-3AD3312370CC}"/>
              </a:ext>
            </a:extLst>
          </p:cNvPr>
          <p:cNvSpPr/>
          <p:nvPr/>
        </p:nvSpPr>
        <p:spPr>
          <a:xfrm>
            <a:off x="6691903" y="1977573"/>
            <a:ext cx="1915886" cy="1915886"/>
          </a:xfrm>
          <a:prstGeom prst="donut">
            <a:avLst>
              <a:gd name="adj" fmla="val 909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1" name="Circle: Hollow 10">
            <a:extLst>
              <a:ext uri="{FF2B5EF4-FFF2-40B4-BE49-F238E27FC236}">
                <a16:creationId xmlns:a16="http://schemas.microsoft.com/office/drawing/2014/main" id="{C90C23E0-3C20-4DDC-9E67-E126FBD2C34A}"/>
              </a:ext>
            </a:extLst>
          </p:cNvPr>
          <p:cNvSpPr/>
          <p:nvPr/>
        </p:nvSpPr>
        <p:spPr>
          <a:xfrm>
            <a:off x="3730566" y="1977573"/>
            <a:ext cx="1915886" cy="1915886"/>
          </a:xfrm>
          <a:prstGeom prst="donut">
            <a:avLst>
              <a:gd name="adj" fmla="val 909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2" name="Circle: Hollow 11">
            <a:extLst>
              <a:ext uri="{FF2B5EF4-FFF2-40B4-BE49-F238E27FC236}">
                <a16:creationId xmlns:a16="http://schemas.microsoft.com/office/drawing/2014/main" id="{55034C82-925F-4962-BB80-241CADBAAB6D}"/>
              </a:ext>
            </a:extLst>
          </p:cNvPr>
          <p:cNvSpPr/>
          <p:nvPr/>
        </p:nvSpPr>
        <p:spPr>
          <a:xfrm>
            <a:off x="753979" y="1977573"/>
            <a:ext cx="1915886" cy="1915886"/>
          </a:xfrm>
          <a:prstGeom prst="donut">
            <a:avLst>
              <a:gd name="adj" fmla="val 909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3" name="Block Arc 12">
            <a:extLst>
              <a:ext uri="{FF2B5EF4-FFF2-40B4-BE49-F238E27FC236}">
                <a16:creationId xmlns:a16="http://schemas.microsoft.com/office/drawing/2014/main" id="{A8C66D81-E921-4D93-8EE7-EF49B253956A}"/>
              </a:ext>
            </a:extLst>
          </p:cNvPr>
          <p:cNvSpPr/>
          <p:nvPr/>
        </p:nvSpPr>
        <p:spPr>
          <a:xfrm rot="7426162">
            <a:off x="9622740" y="1977573"/>
            <a:ext cx="1915886" cy="1915886"/>
          </a:xfrm>
          <a:prstGeom prst="blockArc">
            <a:avLst>
              <a:gd name="adj1" fmla="val 12182325"/>
              <a:gd name="adj2" fmla="val 21519113"/>
              <a:gd name="adj3" fmla="val 1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solidFill>
                <a:schemeClr val="tx1"/>
              </a:solidFill>
            </a:endParaRPr>
          </a:p>
        </p:txBody>
      </p:sp>
      <p:sp>
        <p:nvSpPr>
          <p:cNvPr id="14" name="Block Arc 13">
            <a:extLst>
              <a:ext uri="{FF2B5EF4-FFF2-40B4-BE49-F238E27FC236}">
                <a16:creationId xmlns:a16="http://schemas.microsoft.com/office/drawing/2014/main" id="{106922E5-F165-4259-AED6-2DB2C2597FD7}"/>
              </a:ext>
            </a:extLst>
          </p:cNvPr>
          <p:cNvSpPr/>
          <p:nvPr/>
        </p:nvSpPr>
        <p:spPr>
          <a:xfrm rot="7709229">
            <a:off x="6691903" y="1977573"/>
            <a:ext cx="1915886" cy="1915886"/>
          </a:xfrm>
          <a:prstGeom prst="blockArc">
            <a:avLst>
              <a:gd name="adj1" fmla="val 12681323"/>
              <a:gd name="adj2" fmla="val 21519113"/>
              <a:gd name="adj3" fmla="val 1134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solidFill>
                <a:schemeClr val="tx1"/>
              </a:solidFill>
            </a:endParaRPr>
          </a:p>
        </p:txBody>
      </p:sp>
      <p:sp>
        <p:nvSpPr>
          <p:cNvPr id="15" name="Block Arc 14">
            <a:extLst>
              <a:ext uri="{FF2B5EF4-FFF2-40B4-BE49-F238E27FC236}">
                <a16:creationId xmlns:a16="http://schemas.microsoft.com/office/drawing/2014/main" id="{8BF6460F-5272-4C1D-A077-3210B4369608}"/>
              </a:ext>
            </a:extLst>
          </p:cNvPr>
          <p:cNvSpPr/>
          <p:nvPr/>
        </p:nvSpPr>
        <p:spPr>
          <a:xfrm rot="10456887">
            <a:off x="3730566" y="1977573"/>
            <a:ext cx="1915886" cy="1915886"/>
          </a:xfrm>
          <a:prstGeom prst="blockArc">
            <a:avLst>
              <a:gd name="adj1" fmla="val 10279527"/>
              <a:gd name="adj2" fmla="val 19259867"/>
              <a:gd name="adj3" fmla="val 10943"/>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6" name="Block Arc 15">
            <a:extLst>
              <a:ext uri="{FF2B5EF4-FFF2-40B4-BE49-F238E27FC236}">
                <a16:creationId xmlns:a16="http://schemas.microsoft.com/office/drawing/2014/main" id="{699ABD97-3710-4F92-AA99-7EDCFB1D8803}"/>
              </a:ext>
            </a:extLst>
          </p:cNvPr>
          <p:cNvSpPr/>
          <p:nvPr/>
        </p:nvSpPr>
        <p:spPr>
          <a:xfrm rot="8459330">
            <a:off x="753979" y="1977573"/>
            <a:ext cx="1915886" cy="1915886"/>
          </a:xfrm>
          <a:prstGeom prst="blockArc">
            <a:avLst>
              <a:gd name="adj1" fmla="val 12304253"/>
              <a:gd name="adj2" fmla="val 21519113"/>
              <a:gd name="adj3" fmla="val 1134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grpSp>
        <p:nvGrpSpPr>
          <p:cNvPr id="34" name="Group 33">
            <a:extLst>
              <a:ext uri="{FF2B5EF4-FFF2-40B4-BE49-F238E27FC236}">
                <a16:creationId xmlns:a16="http://schemas.microsoft.com/office/drawing/2014/main" id="{D9CE0B1E-9023-4E09-9195-EF0B69D22CAA}"/>
              </a:ext>
            </a:extLst>
          </p:cNvPr>
          <p:cNvGrpSpPr/>
          <p:nvPr/>
        </p:nvGrpSpPr>
        <p:grpSpPr>
          <a:xfrm>
            <a:off x="9506391" y="4267201"/>
            <a:ext cx="2148584" cy="449943"/>
            <a:chOff x="9506391" y="4267201"/>
            <a:chExt cx="2148584" cy="449943"/>
          </a:xfrm>
        </p:grpSpPr>
        <p:sp>
          <p:nvSpPr>
            <p:cNvPr id="17" name="Rectangle 16">
              <a:extLst>
                <a:ext uri="{FF2B5EF4-FFF2-40B4-BE49-F238E27FC236}">
                  <a16:creationId xmlns:a16="http://schemas.microsoft.com/office/drawing/2014/main" id="{9A0C3414-1743-4419-9706-82BAFA7F6E57}"/>
                </a:ext>
              </a:extLst>
            </p:cNvPr>
            <p:cNvSpPr/>
            <p:nvPr/>
          </p:nvSpPr>
          <p:spPr>
            <a:xfrm>
              <a:off x="9506391" y="4267201"/>
              <a:ext cx="2148584" cy="44994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1" name="TextBox 20">
              <a:extLst>
                <a:ext uri="{FF2B5EF4-FFF2-40B4-BE49-F238E27FC236}">
                  <a16:creationId xmlns:a16="http://schemas.microsoft.com/office/drawing/2014/main" id="{5D9113C3-E182-4EB9-AE7B-18947A6A85BC}"/>
                </a:ext>
              </a:extLst>
            </p:cNvPr>
            <p:cNvSpPr txBox="1"/>
            <p:nvPr/>
          </p:nvSpPr>
          <p:spPr>
            <a:xfrm>
              <a:off x="9884115" y="4307506"/>
              <a:ext cx="1393137" cy="369332"/>
            </a:xfrm>
            <a:prstGeom prst="rect">
              <a:avLst/>
            </a:prstGeom>
            <a:noFill/>
          </p:spPr>
          <p:txBody>
            <a:bodyPr wrap="square" rtlCol="1">
              <a:spAutoFit/>
            </a:bodyPr>
            <a:lstStyle/>
            <a:p>
              <a:pPr algn="r" rtl="1"/>
              <a:r>
                <a:rPr lang="ar-SA" dirty="0">
                  <a:solidFill>
                    <a:schemeClr val="bg1"/>
                  </a:solidFill>
                  <a:latin typeface="Neo Sans Arabic" panose="020B0504030504040204" pitchFamily="34" charset="-78"/>
                  <a:cs typeface="Neo Sans Arabic" panose="020B0504030504040204" pitchFamily="34" charset="-78"/>
                </a:rPr>
                <a:t>عنوان الفقرة</a:t>
              </a:r>
              <a:endParaRPr lang="ar-PS" dirty="0">
                <a:solidFill>
                  <a:schemeClr val="bg1"/>
                </a:solidFill>
                <a:latin typeface="Neo Sans Arabic" panose="020B0504030504040204" pitchFamily="34" charset="-78"/>
                <a:cs typeface="Neo Sans Arabic" panose="020B0504030504040204" pitchFamily="34" charset="-78"/>
              </a:endParaRPr>
            </a:p>
          </p:txBody>
        </p:sp>
      </p:grpSp>
      <p:grpSp>
        <p:nvGrpSpPr>
          <p:cNvPr id="35" name="Group 34">
            <a:extLst>
              <a:ext uri="{FF2B5EF4-FFF2-40B4-BE49-F238E27FC236}">
                <a16:creationId xmlns:a16="http://schemas.microsoft.com/office/drawing/2014/main" id="{91D7C8ED-E90D-4597-9764-83EAE86E4937}"/>
              </a:ext>
            </a:extLst>
          </p:cNvPr>
          <p:cNvGrpSpPr/>
          <p:nvPr/>
        </p:nvGrpSpPr>
        <p:grpSpPr>
          <a:xfrm>
            <a:off x="6575554" y="4267201"/>
            <a:ext cx="2148584" cy="449943"/>
            <a:chOff x="6575554" y="4267201"/>
            <a:chExt cx="2148584" cy="449943"/>
          </a:xfrm>
        </p:grpSpPr>
        <p:sp>
          <p:nvSpPr>
            <p:cNvPr id="18" name="Rectangle 17">
              <a:extLst>
                <a:ext uri="{FF2B5EF4-FFF2-40B4-BE49-F238E27FC236}">
                  <a16:creationId xmlns:a16="http://schemas.microsoft.com/office/drawing/2014/main" id="{CA2BE9A4-5760-4505-93EF-65A727311A2D}"/>
                </a:ext>
              </a:extLst>
            </p:cNvPr>
            <p:cNvSpPr/>
            <p:nvPr/>
          </p:nvSpPr>
          <p:spPr>
            <a:xfrm>
              <a:off x="6575554" y="4267201"/>
              <a:ext cx="2148584"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2" name="TextBox 21">
              <a:extLst>
                <a:ext uri="{FF2B5EF4-FFF2-40B4-BE49-F238E27FC236}">
                  <a16:creationId xmlns:a16="http://schemas.microsoft.com/office/drawing/2014/main" id="{83351606-6986-49C8-92A4-8717CA64CA3F}"/>
                </a:ext>
              </a:extLst>
            </p:cNvPr>
            <p:cNvSpPr txBox="1"/>
            <p:nvPr/>
          </p:nvSpPr>
          <p:spPr>
            <a:xfrm>
              <a:off x="6953278" y="4307506"/>
              <a:ext cx="1393137" cy="369332"/>
            </a:xfrm>
            <a:prstGeom prst="rect">
              <a:avLst/>
            </a:prstGeom>
            <a:noFill/>
          </p:spPr>
          <p:txBody>
            <a:bodyPr wrap="square" rtlCol="1">
              <a:spAutoFit/>
            </a:bodyPr>
            <a:lstStyle/>
            <a:p>
              <a:pPr algn="r" rtl="1"/>
              <a:r>
                <a:rPr lang="ar-SA" dirty="0">
                  <a:solidFill>
                    <a:schemeClr val="bg1"/>
                  </a:solidFill>
                  <a:latin typeface="Neo Sans Arabic" panose="020B0504030504040204" pitchFamily="34" charset="-78"/>
                  <a:cs typeface="Neo Sans Arabic" panose="020B0504030504040204" pitchFamily="34" charset="-78"/>
                </a:rPr>
                <a:t>عنوان الفقرة</a:t>
              </a:r>
              <a:endParaRPr lang="ar-PS" dirty="0">
                <a:solidFill>
                  <a:schemeClr val="bg1"/>
                </a:solidFill>
                <a:latin typeface="Neo Sans Arabic" panose="020B0504030504040204" pitchFamily="34" charset="-78"/>
                <a:cs typeface="Neo Sans Arabic" panose="020B0504030504040204" pitchFamily="34" charset="-78"/>
              </a:endParaRPr>
            </a:p>
          </p:txBody>
        </p:sp>
      </p:grpSp>
      <p:grpSp>
        <p:nvGrpSpPr>
          <p:cNvPr id="36" name="Group 35">
            <a:extLst>
              <a:ext uri="{FF2B5EF4-FFF2-40B4-BE49-F238E27FC236}">
                <a16:creationId xmlns:a16="http://schemas.microsoft.com/office/drawing/2014/main" id="{5F1EC61A-F26C-4085-8AF4-737588FB1C41}"/>
              </a:ext>
            </a:extLst>
          </p:cNvPr>
          <p:cNvGrpSpPr/>
          <p:nvPr/>
        </p:nvGrpSpPr>
        <p:grpSpPr>
          <a:xfrm>
            <a:off x="3614217" y="4267201"/>
            <a:ext cx="2148584" cy="449943"/>
            <a:chOff x="3614217" y="4267201"/>
            <a:chExt cx="2148584" cy="449943"/>
          </a:xfrm>
        </p:grpSpPr>
        <p:sp>
          <p:nvSpPr>
            <p:cNvPr id="19" name="Rectangle 18">
              <a:extLst>
                <a:ext uri="{FF2B5EF4-FFF2-40B4-BE49-F238E27FC236}">
                  <a16:creationId xmlns:a16="http://schemas.microsoft.com/office/drawing/2014/main" id="{4412E782-BBFC-4936-9EFD-8865118FBBE0}"/>
                </a:ext>
              </a:extLst>
            </p:cNvPr>
            <p:cNvSpPr/>
            <p:nvPr/>
          </p:nvSpPr>
          <p:spPr>
            <a:xfrm>
              <a:off x="3614217" y="4267201"/>
              <a:ext cx="2148584" cy="44994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3" name="TextBox 22">
              <a:extLst>
                <a:ext uri="{FF2B5EF4-FFF2-40B4-BE49-F238E27FC236}">
                  <a16:creationId xmlns:a16="http://schemas.microsoft.com/office/drawing/2014/main" id="{97E91D01-A0A7-4E5C-8AF6-2E529C011F52}"/>
                </a:ext>
              </a:extLst>
            </p:cNvPr>
            <p:cNvSpPr txBox="1"/>
            <p:nvPr/>
          </p:nvSpPr>
          <p:spPr>
            <a:xfrm>
              <a:off x="3991941" y="4307506"/>
              <a:ext cx="1393137" cy="369332"/>
            </a:xfrm>
            <a:prstGeom prst="rect">
              <a:avLst/>
            </a:prstGeom>
            <a:noFill/>
          </p:spPr>
          <p:txBody>
            <a:bodyPr wrap="square" rtlCol="1">
              <a:spAutoFit/>
            </a:bodyPr>
            <a:lstStyle/>
            <a:p>
              <a:pPr algn="r" rtl="1"/>
              <a:r>
                <a:rPr lang="ar-SA" dirty="0">
                  <a:solidFill>
                    <a:schemeClr val="bg1"/>
                  </a:solidFill>
                  <a:latin typeface="Neo Sans Arabic" panose="020B0504030504040204" pitchFamily="34" charset="-78"/>
                  <a:cs typeface="Neo Sans Arabic" panose="020B0504030504040204" pitchFamily="34" charset="-78"/>
                </a:rPr>
                <a:t>عنوان الفقرة</a:t>
              </a:r>
              <a:endParaRPr lang="ar-PS" dirty="0">
                <a:solidFill>
                  <a:schemeClr val="bg1"/>
                </a:solidFill>
                <a:latin typeface="Neo Sans Arabic" panose="020B0504030504040204" pitchFamily="34" charset="-78"/>
                <a:cs typeface="Neo Sans Arabic" panose="020B0504030504040204" pitchFamily="34" charset="-78"/>
              </a:endParaRPr>
            </a:p>
          </p:txBody>
        </p:sp>
      </p:grpSp>
      <p:grpSp>
        <p:nvGrpSpPr>
          <p:cNvPr id="37" name="Group 36">
            <a:extLst>
              <a:ext uri="{FF2B5EF4-FFF2-40B4-BE49-F238E27FC236}">
                <a16:creationId xmlns:a16="http://schemas.microsoft.com/office/drawing/2014/main" id="{1C3028DD-DF9B-40F8-89CE-E1705353E270}"/>
              </a:ext>
            </a:extLst>
          </p:cNvPr>
          <p:cNvGrpSpPr/>
          <p:nvPr/>
        </p:nvGrpSpPr>
        <p:grpSpPr>
          <a:xfrm>
            <a:off x="637630" y="4267201"/>
            <a:ext cx="2148584" cy="449943"/>
            <a:chOff x="637630" y="4267201"/>
            <a:chExt cx="2148584" cy="449943"/>
          </a:xfrm>
        </p:grpSpPr>
        <p:sp>
          <p:nvSpPr>
            <p:cNvPr id="20" name="Rectangle 19">
              <a:extLst>
                <a:ext uri="{FF2B5EF4-FFF2-40B4-BE49-F238E27FC236}">
                  <a16:creationId xmlns:a16="http://schemas.microsoft.com/office/drawing/2014/main" id="{3D9DAED0-BA27-48DD-BAAD-F6FA87611EC7}"/>
                </a:ext>
              </a:extLst>
            </p:cNvPr>
            <p:cNvSpPr/>
            <p:nvPr/>
          </p:nvSpPr>
          <p:spPr>
            <a:xfrm>
              <a:off x="637630" y="4267201"/>
              <a:ext cx="2148584"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4" name="TextBox 23">
              <a:extLst>
                <a:ext uri="{FF2B5EF4-FFF2-40B4-BE49-F238E27FC236}">
                  <a16:creationId xmlns:a16="http://schemas.microsoft.com/office/drawing/2014/main" id="{D3510CC6-FC15-4826-838D-EC81D768D6BC}"/>
                </a:ext>
              </a:extLst>
            </p:cNvPr>
            <p:cNvSpPr txBox="1"/>
            <p:nvPr/>
          </p:nvSpPr>
          <p:spPr>
            <a:xfrm>
              <a:off x="1015354" y="4307506"/>
              <a:ext cx="1393137" cy="369332"/>
            </a:xfrm>
            <a:prstGeom prst="rect">
              <a:avLst/>
            </a:prstGeom>
            <a:noFill/>
          </p:spPr>
          <p:txBody>
            <a:bodyPr wrap="square" rtlCol="1">
              <a:spAutoFit/>
            </a:bodyPr>
            <a:lstStyle/>
            <a:p>
              <a:pPr algn="r" rtl="1"/>
              <a:r>
                <a:rPr lang="ar-SA" dirty="0">
                  <a:solidFill>
                    <a:schemeClr val="bg1"/>
                  </a:solidFill>
                  <a:latin typeface="Neo Sans Arabic" panose="020B0504030504040204" pitchFamily="34" charset="-78"/>
                  <a:cs typeface="Neo Sans Arabic" panose="020B0504030504040204" pitchFamily="34" charset="-78"/>
                </a:rPr>
                <a:t>عنوان الفقرة</a:t>
              </a:r>
              <a:endParaRPr lang="ar-PS" dirty="0">
                <a:solidFill>
                  <a:schemeClr val="bg1"/>
                </a:solidFill>
                <a:latin typeface="Neo Sans Arabic" panose="020B0504030504040204" pitchFamily="34" charset="-78"/>
                <a:cs typeface="Neo Sans Arabic" panose="020B0504030504040204" pitchFamily="34" charset="-78"/>
              </a:endParaRPr>
            </a:p>
          </p:txBody>
        </p:sp>
      </p:grpSp>
      <p:sp>
        <p:nvSpPr>
          <p:cNvPr id="26" name="TextBox 25">
            <a:extLst>
              <a:ext uri="{FF2B5EF4-FFF2-40B4-BE49-F238E27FC236}">
                <a16:creationId xmlns:a16="http://schemas.microsoft.com/office/drawing/2014/main" id="{CF41D16C-2619-46AC-95B9-3B9FE4BE2427}"/>
              </a:ext>
            </a:extLst>
          </p:cNvPr>
          <p:cNvSpPr txBox="1"/>
          <p:nvPr/>
        </p:nvSpPr>
        <p:spPr>
          <a:xfrm>
            <a:off x="10047312" y="2673906"/>
            <a:ext cx="1066742" cy="523220"/>
          </a:xfrm>
          <a:prstGeom prst="rect">
            <a:avLst/>
          </a:prstGeom>
          <a:noFill/>
        </p:spPr>
        <p:txBody>
          <a:bodyPr wrap="square" rtlCol="1">
            <a:spAutoFit/>
          </a:bodyPr>
          <a:lstStyle/>
          <a:p>
            <a:pPr algn="l"/>
            <a:r>
              <a:rPr lang="en-US" sz="2800" b="1" dirty="0">
                <a:solidFill>
                  <a:schemeClr val="tx1">
                    <a:lumMod val="65000"/>
                    <a:lumOff val="35000"/>
                  </a:schemeClr>
                </a:solidFill>
                <a:latin typeface="Neo Sans Arabic" panose="020B0504030504040204" pitchFamily="34" charset="-78"/>
                <a:cs typeface="Neo Sans Arabic" panose="020B0504030504040204" pitchFamily="34" charset="-78"/>
              </a:rPr>
              <a:t>40 %</a:t>
            </a:r>
            <a:endParaRPr lang="ar-PS" sz="28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7" name="TextBox 26">
            <a:extLst>
              <a:ext uri="{FF2B5EF4-FFF2-40B4-BE49-F238E27FC236}">
                <a16:creationId xmlns:a16="http://schemas.microsoft.com/office/drawing/2014/main" id="{34F2FFC4-5B74-47F5-9173-1D8E4A31638D}"/>
              </a:ext>
            </a:extLst>
          </p:cNvPr>
          <p:cNvSpPr txBox="1"/>
          <p:nvPr/>
        </p:nvSpPr>
        <p:spPr>
          <a:xfrm>
            <a:off x="7116475" y="2673906"/>
            <a:ext cx="1066742" cy="523220"/>
          </a:xfrm>
          <a:prstGeom prst="rect">
            <a:avLst/>
          </a:prstGeom>
          <a:noFill/>
        </p:spPr>
        <p:txBody>
          <a:bodyPr wrap="square" rtlCol="1">
            <a:spAutoFit/>
          </a:bodyPr>
          <a:lstStyle/>
          <a:p>
            <a:pPr algn="l"/>
            <a:r>
              <a:rPr lang="en-US" sz="2800" b="1" dirty="0">
                <a:solidFill>
                  <a:schemeClr val="tx1">
                    <a:lumMod val="65000"/>
                    <a:lumOff val="35000"/>
                  </a:schemeClr>
                </a:solidFill>
                <a:latin typeface="Neo Sans Arabic" panose="020B0504030504040204" pitchFamily="34" charset="-78"/>
                <a:cs typeface="Neo Sans Arabic" panose="020B0504030504040204" pitchFamily="34" charset="-78"/>
              </a:rPr>
              <a:t>40 %</a:t>
            </a:r>
            <a:endParaRPr lang="ar-PS" sz="28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8" name="TextBox 27">
            <a:extLst>
              <a:ext uri="{FF2B5EF4-FFF2-40B4-BE49-F238E27FC236}">
                <a16:creationId xmlns:a16="http://schemas.microsoft.com/office/drawing/2014/main" id="{0F8731A5-1F6C-49E5-9D6C-0FC203835699}"/>
              </a:ext>
            </a:extLst>
          </p:cNvPr>
          <p:cNvSpPr txBox="1"/>
          <p:nvPr/>
        </p:nvSpPr>
        <p:spPr>
          <a:xfrm>
            <a:off x="4155138" y="2673906"/>
            <a:ext cx="1066742" cy="523220"/>
          </a:xfrm>
          <a:prstGeom prst="rect">
            <a:avLst/>
          </a:prstGeom>
          <a:noFill/>
        </p:spPr>
        <p:txBody>
          <a:bodyPr wrap="square" rtlCol="1">
            <a:spAutoFit/>
          </a:bodyPr>
          <a:lstStyle/>
          <a:p>
            <a:pPr algn="l"/>
            <a:r>
              <a:rPr lang="en-US" sz="2800" b="1" dirty="0">
                <a:solidFill>
                  <a:schemeClr val="tx1">
                    <a:lumMod val="65000"/>
                    <a:lumOff val="35000"/>
                  </a:schemeClr>
                </a:solidFill>
                <a:latin typeface="Neo Sans Arabic" panose="020B0504030504040204" pitchFamily="34" charset="-78"/>
                <a:cs typeface="Neo Sans Arabic" panose="020B0504030504040204" pitchFamily="34" charset="-78"/>
              </a:rPr>
              <a:t>40 %</a:t>
            </a:r>
            <a:endParaRPr lang="ar-PS" sz="28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9" name="TextBox 28">
            <a:extLst>
              <a:ext uri="{FF2B5EF4-FFF2-40B4-BE49-F238E27FC236}">
                <a16:creationId xmlns:a16="http://schemas.microsoft.com/office/drawing/2014/main" id="{86D5A541-012C-4CDB-AE87-1F1BC50A1BE6}"/>
              </a:ext>
            </a:extLst>
          </p:cNvPr>
          <p:cNvSpPr txBox="1"/>
          <p:nvPr/>
        </p:nvSpPr>
        <p:spPr>
          <a:xfrm>
            <a:off x="1178551" y="2673906"/>
            <a:ext cx="1066742" cy="523220"/>
          </a:xfrm>
          <a:prstGeom prst="rect">
            <a:avLst/>
          </a:prstGeom>
          <a:noFill/>
        </p:spPr>
        <p:txBody>
          <a:bodyPr wrap="square" rtlCol="1">
            <a:spAutoFit/>
          </a:bodyPr>
          <a:lstStyle/>
          <a:p>
            <a:pPr algn="l"/>
            <a:r>
              <a:rPr lang="en-US" sz="2800" b="1" dirty="0">
                <a:solidFill>
                  <a:schemeClr val="tx1">
                    <a:lumMod val="65000"/>
                    <a:lumOff val="35000"/>
                  </a:schemeClr>
                </a:solidFill>
                <a:latin typeface="Neo Sans Arabic" panose="020B0504030504040204" pitchFamily="34" charset="-78"/>
                <a:cs typeface="Neo Sans Arabic" panose="020B0504030504040204" pitchFamily="34" charset="-78"/>
              </a:rPr>
              <a:t>40 %</a:t>
            </a:r>
            <a:endParaRPr lang="ar-PS" sz="28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30" name="TextBox 29">
            <a:extLst>
              <a:ext uri="{FF2B5EF4-FFF2-40B4-BE49-F238E27FC236}">
                <a16:creationId xmlns:a16="http://schemas.microsoft.com/office/drawing/2014/main" id="{E5937960-2688-4E61-ABC5-AC647BC5A4AC}"/>
              </a:ext>
            </a:extLst>
          </p:cNvPr>
          <p:cNvSpPr txBox="1"/>
          <p:nvPr/>
        </p:nvSpPr>
        <p:spPr>
          <a:xfrm>
            <a:off x="9375892" y="4877760"/>
            <a:ext cx="2409582" cy="696922"/>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1" name="TextBox 30">
            <a:extLst>
              <a:ext uri="{FF2B5EF4-FFF2-40B4-BE49-F238E27FC236}">
                <a16:creationId xmlns:a16="http://schemas.microsoft.com/office/drawing/2014/main" id="{ADB5C498-EC22-4995-9DD9-F4397530AB1C}"/>
              </a:ext>
            </a:extLst>
          </p:cNvPr>
          <p:cNvSpPr txBox="1"/>
          <p:nvPr/>
        </p:nvSpPr>
        <p:spPr>
          <a:xfrm>
            <a:off x="6532638" y="4877760"/>
            <a:ext cx="2409582" cy="696922"/>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2" name="TextBox 31">
            <a:extLst>
              <a:ext uri="{FF2B5EF4-FFF2-40B4-BE49-F238E27FC236}">
                <a16:creationId xmlns:a16="http://schemas.microsoft.com/office/drawing/2014/main" id="{DEDB15A1-B117-474B-ACE6-1D4A7CD8083C}"/>
              </a:ext>
            </a:extLst>
          </p:cNvPr>
          <p:cNvSpPr txBox="1"/>
          <p:nvPr/>
        </p:nvSpPr>
        <p:spPr>
          <a:xfrm>
            <a:off x="3483718" y="4877760"/>
            <a:ext cx="2409582" cy="696922"/>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3" name="TextBox 32">
            <a:extLst>
              <a:ext uri="{FF2B5EF4-FFF2-40B4-BE49-F238E27FC236}">
                <a16:creationId xmlns:a16="http://schemas.microsoft.com/office/drawing/2014/main" id="{7E067539-E5FD-4CAF-9E8F-D78AD6FBFEC7}"/>
              </a:ext>
            </a:extLst>
          </p:cNvPr>
          <p:cNvSpPr txBox="1"/>
          <p:nvPr/>
        </p:nvSpPr>
        <p:spPr>
          <a:xfrm>
            <a:off x="507131" y="4877760"/>
            <a:ext cx="2409582" cy="696922"/>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Tree>
    <p:extLst>
      <p:ext uri="{BB962C8B-B14F-4D97-AF65-F5344CB8AC3E}">
        <p14:creationId xmlns:p14="http://schemas.microsoft.com/office/powerpoint/2010/main" val="8095074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6000"/>
                            </p:stCondLst>
                            <p:childTnLst>
                              <p:par>
                                <p:cTn id="39" presetID="21"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heel(1)">
                                      <p:cBhvr>
                                        <p:cTn id="41" dur="2000"/>
                                        <p:tgtEl>
                                          <p:spTgt spid="14"/>
                                        </p:tgtEl>
                                      </p:cBhvr>
                                    </p:animEffect>
                                  </p:childTnLst>
                                </p:cTn>
                              </p:par>
                            </p:childTnLst>
                          </p:cTn>
                        </p:par>
                        <p:par>
                          <p:cTn id="42" fill="hold">
                            <p:stCondLst>
                              <p:cond delay="80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8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9000"/>
                            </p:stCondLst>
                            <p:childTnLst>
                              <p:par>
                                <p:cTn id="51" presetID="42"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childTnLst>
                          </p:cTn>
                        </p:par>
                        <p:par>
                          <p:cTn id="56" fill="hold">
                            <p:stCondLst>
                              <p:cond delay="1000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10500"/>
                            </p:stCondLst>
                            <p:childTnLst>
                              <p:par>
                                <p:cTn id="61" presetID="21"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heel(1)">
                                      <p:cBhvr>
                                        <p:cTn id="63" dur="2000"/>
                                        <p:tgtEl>
                                          <p:spTgt spid="15"/>
                                        </p:tgtEl>
                                      </p:cBhvr>
                                    </p:animEffect>
                                  </p:childTnLst>
                                </p:cTn>
                              </p:par>
                            </p:childTnLst>
                          </p:cTn>
                        </p:par>
                        <p:par>
                          <p:cTn id="64" fill="hold">
                            <p:stCondLst>
                              <p:cond delay="12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par>
                          <p:cTn id="68" fill="hold">
                            <p:stCondLst>
                              <p:cond delay="13000"/>
                            </p:stCondLst>
                            <p:childTnLst>
                              <p:par>
                                <p:cTn id="69" presetID="10"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13500"/>
                            </p:stCondLst>
                            <p:childTnLst>
                              <p:par>
                                <p:cTn id="73" presetID="42" presetClass="entr" presetSubtype="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1000"/>
                                        <p:tgtEl>
                                          <p:spTgt spid="32"/>
                                        </p:tgtEl>
                                      </p:cBhvr>
                                    </p:animEffect>
                                    <p:anim calcmode="lin" valueType="num">
                                      <p:cBhvr>
                                        <p:cTn id="76" dur="1000" fill="hold"/>
                                        <p:tgtEl>
                                          <p:spTgt spid="32"/>
                                        </p:tgtEl>
                                        <p:attrNameLst>
                                          <p:attrName>ppt_x</p:attrName>
                                        </p:attrNameLst>
                                      </p:cBhvr>
                                      <p:tavLst>
                                        <p:tav tm="0">
                                          <p:val>
                                            <p:strVal val="#ppt_x"/>
                                          </p:val>
                                        </p:tav>
                                        <p:tav tm="100000">
                                          <p:val>
                                            <p:strVal val="#ppt_x"/>
                                          </p:val>
                                        </p:tav>
                                      </p:tavLst>
                                    </p:anim>
                                    <p:anim calcmode="lin" valueType="num">
                                      <p:cBhvr>
                                        <p:cTn id="77" dur="1000" fill="hold"/>
                                        <p:tgtEl>
                                          <p:spTgt spid="32"/>
                                        </p:tgtEl>
                                        <p:attrNameLst>
                                          <p:attrName>ppt_y</p:attrName>
                                        </p:attrNameLst>
                                      </p:cBhvr>
                                      <p:tavLst>
                                        <p:tav tm="0">
                                          <p:val>
                                            <p:strVal val="#ppt_y+.1"/>
                                          </p:val>
                                        </p:tav>
                                        <p:tav tm="100000">
                                          <p:val>
                                            <p:strVal val="#ppt_y"/>
                                          </p:val>
                                        </p:tav>
                                      </p:tavLst>
                                    </p:anim>
                                  </p:childTnLst>
                                </p:cTn>
                              </p:par>
                            </p:childTnLst>
                          </p:cTn>
                        </p:par>
                        <p:par>
                          <p:cTn id="78" fill="hold">
                            <p:stCondLst>
                              <p:cond delay="14500"/>
                            </p:stCondLst>
                            <p:childTnLst>
                              <p:par>
                                <p:cTn id="79" presetID="10"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par>
                          <p:cTn id="82" fill="hold">
                            <p:stCondLst>
                              <p:cond delay="15000"/>
                            </p:stCondLst>
                            <p:childTnLst>
                              <p:par>
                                <p:cTn id="83" presetID="21" presetClass="entr" presetSubtype="1"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heel(1)">
                                      <p:cBhvr>
                                        <p:cTn id="85" dur="2000"/>
                                        <p:tgtEl>
                                          <p:spTgt spid="16"/>
                                        </p:tgtEl>
                                      </p:cBhvr>
                                    </p:animEffect>
                                  </p:childTnLst>
                                </p:cTn>
                              </p:par>
                            </p:childTnLst>
                          </p:cTn>
                        </p:par>
                        <p:par>
                          <p:cTn id="86" fill="hold">
                            <p:stCondLst>
                              <p:cond delay="17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7500"/>
                            </p:stCondLst>
                            <p:childTnLst>
                              <p:par>
                                <p:cTn id="91" presetID="10" presetClass="entr" presetSubtype="0" fill="hold" nodeType="after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childTnLst>
                          </p:cTn>
                        </p:par>
                        <p:par>
                          <p:cTn id="94" fill="hold">
                            <p:stCondLst>
                              <p:cond delay="18000"/>
                            </p:stCondLst>
                            <p:childTnLst>
                              <p:par>
                                <p:cTn id="95" presetID="42" presetClass="entr" presetSubtype="0" fill="hold" nodeType="afterEffect">
                                  <p:stCondLst>
                                    <p:cond delay="0"/>
                                  </p:stCondLst>
                                  <p:childTnLst>
                                    <p:set>
                                      <p:cBhvr>
                                        <p:cTn id="96" dur="1" fill="hold">
                                          <p:stCondLst>
                                            <p:cond delay="0"/>
                                          </p:stCondLst>
                                        </p:cTn>
                                        <p:tgtEl>
                                          <p:spTgt spid="33">
                                            <p:txEl>
                                              <p:pRg st="0" end="0"/>
                                            </p:txEl>
                                          </p:spTgt>
                                        </p:tgtEl>
                                        <p:attrNameLst>
                                          <p:attrName>style.visibility</p:attrName>
                                        </p:attrNameLst>
                                      </p:cBhvr>
                                      <p:to>
                                        <p:strVal val="visible"/>
                                      </p:to>
                                    </p:set>
                                    <p:animEffect transition="in" filter="fade">
                                      <p:cBhvr>
                                        <p:cTn id="97" dur="1000"/>
                                        <p:tgtEl>
                                          <p:spTgt spid="33">
                                            <p:txEl>
                                              <p:pRg st="0" end="0"/>
                                            </p:txEl>
                                          </p:spTgt>
                                        </p:tgtEl>
                                      </p:cBhvr>
                                    </p:animEffect>
                                    <p:anim calcmode="lin" valueType="num">
                                      <p:cBhvr>
                                        <p:cTn id="98"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99" dur="10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animBg="1"/>
      <p:bldP spid="11" grpId="0" animBg="1"/>
      <p:bldP spid="12" grpId="0" animBg="1"/>
      <p:bldP spid="13" grpId="0" animBg="1"/>
      <p:bldP spid="14" grpId="0" animBg="1"/>
      <p:bldP spid="15" grpId="0" animBg="1"/>
      <p:bldP spid="16" grpId="0" animBg="1"/>
      <p:bldP spid="26" grpId="0"/>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4A2163F6-FCC0-4A4E-AE39-D2385013F0AB}"/>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20" name="Picture Placeholder 19">
            <a:extLst>
              <a:ext uri="{FF2B5EF4-FFF2-40B4-BE49-F238E27FC236}">
                <a16:creationId xmlns:a16="http://schemas.microsoft.com/office/drawing/2014/main" id="{C95AD091-7736-420F-9184-995C2A4E3347}"/>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sp>
        <p:nvSpPr>
          <p:cNvPr id="5" name="TextBox 4">
            <a:extLst>
              <a:ext uri="{FF2B5EF4-FFF2-40B4-BE49-F238E27FC236}">
                <a16:creationId xmlns:a16="http://schemas.microsoft.com/office/drawing/2014/main" id="{F61A76F5-B11C-499F-8033-A1B582DF433C}"/>
              </a:ext>
            </a:extLst>
          </p:cNvPr>
          <p:cNvSpPr txBox="1"/>
          <p:nvPr/>
        </p:nvSpPr>
        <p:spPr>
          <a:xfrm>
            <a:off x="1703634" y="722143"/>
            <a:ext cx="3405168"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مشاريعنا</a:t>
            </a:r>
            <a:endParaRPr lang="ar-PS" sz="3600" b="1" dirty="0">
              <a:latin typeface="Neo Sans Arabic" panose="020B0504030504040204" pitchFamily="34" charset="-78"/>
              <a:cs typeface="Neo Sans Arabic" panose="020B0504030504040204" pitchFamily="34" charset="-78"/>
            </a:endParaRPr>
          </a:p>
        </p:txBody>
      </p:sp>
      <p:grpSp>
        <p:nvGrpSpPr>
          <p:cNvPr id="24" name="Group 23">
            <a:extLst>
              <a:ext uri="{FF2B5EF4-FFF2-40B4-BE49-F238E27FC236}">
                <a16:creationId xmlns:a16="http://schemas.microsoft.com/office/drawing/2014/main" id="{7FAF667F-9FB1-4769-8936-82631BF83072}"/>
              </a:ext>
            </a:extLst>
          </p:cNvPr>
          <p:cNvGrpSpPr/>
          <p:nvPr/>
        </p:nvGrpSpPr>
        <p:grpSpPr>
          <a:xfrm>
            <a:off x="7549038" y="1264556"/>
            <a:ext cx="1999300" cy="4704119"/>
            <a:chOff x="7549038" y="1264556"/>
            <a:chExt cx="1999300" cy="4704119"/>
          </a:xfrm>
        </p:grpSpPr>
        <p:sp>
          <p:nvSpPr>
            <p:cNvPr id="6" name="L-Shape 5">
              <a:extLst>
                <a:ext uri="{FF2B5EF4-FFF2-40B4-BE49-F238E27FC236}">
                  <a16:creationId xmlns:a16="http://schemas.microsoft.com/office/drawing/2014/main" id="{4E41B3A5-CDB9-4FCB-ACB7-DE22E16E9850}"/>
                </a:ext>
              </a:extLst>
            </p:cNvPr>
            <p:cNvSpPr/>
            <p:nvPr/>
          </p:nvSpPr>
          <p:spPr>
            <a:xfrm>
              <a:off x="7549038" y="3982356"/>
              <a:ext cx="1999300" cy="1986319"/>
            </a:xfrm>
            <a:prstGeom prst="corner">
              <a:avLst>
                <a:gd name="adj1" fmla="val 5738"/>
                <a:gd name="adj2" fmla="val 516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7" name="Rectangle 6">
              <a:extLst>
                <a:ext uri="{FF2B5EF4-FFF2-40B4-BE49-F238E27FC236}">
                  <a16:creationId xmlns:a16="http://schemas.microsoft.com/office/drawing/2014/main" id="{71537573-D150-4655-8108-FE7BC0BC23C5}"/>
                </a:ext>
              </a:extLst>
            </p:cNvPr>
            <p:cNvSpPr/>
            <p:nvPr/>
          </p:nvSpPr>
          <p:spPr>
            <a:xfrm rot="7800000">
              <a:off x="8530687" y="2932614"/>
              <a:ext cx="360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8" name="L-Shape 7">
              <a:extLst>
                <a:ext uri="{FF2B5EF4-FFF2-40B4-BE49-F238E27FC236}">
                  <a16:creationId xmlns:a16="http://schemas.microsoft.com/office/drawing/2014/main" id="{807D9452-DA2B-46EF-9C37-31C862FA15BC}"/>
                </a:ext>
              </a:extLst>
            </p:cNvPr>
            <p:cNvSpPr/>
            <p:nvPr/>
          </p:nvSpPr>
          <p:spPr>
            <a:xfrm flipH="1" flipV="1">
              <a:off x="7549038" y="1264557"/>
              <a:ext cx="1999300" cy="4704118"/>
            </a:xfrm>
            <a:prstGeom prst="corner">
              <a:avLst>
                <a:gd name="adj1" fmla="val 5189"/>
                <a:gd name="adj2" fmla="val 557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0" name="L-Shape 9">
              <a:extLst>
                <a:ext uri="{FF2B5EF4-FFF2-40B4-BE49-F238E27FC236}">
                  <a16:creationId xmlns:a16="http://schemas.microsoft.com/office/drawing/2014/main" id="{46B3DBC7-D9E7-47BE-9417-61F61C353ED1}"/>
                </a:ext>
              </a:extLst>
            </p:cNvPr>
            <p:cNvSpPr/>
            <p:nvPr/>
          </p:nvSpPr>
          <p:spPr>
            <a:xfrm flipV="1">
              <a:off x="7549038" y="1264556"/>
              <a:ext cx="1999300" cy="2717799"/>
            </a:xfrm>
            <a:prstGeom prst="corner">
              <a:avLst>
                <a:gd name="adj1" fmla="val 5738"/>
                <a:gd name="adj2" fmla="val 517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sp>
        <p:nvSpPr>
          <p:cNvPr id="13" name="TextBox 12">
            <a:extLst>
              <a:ext uri="{FF2B5EF4-FFF2-40B4-BE49-F238E27FC236}">
                <a16:creationId xmlns:a16="http://schemas.microsoft.com/office/drawing/2014/main" id="{295DF5C7-E3FB-43B5-A280-104B91C71A7F}"/>
              </a:ext>
            </a:extLst>
          </p:cNvPr>
          <p:cNvSpPr txBox="1"/>
          <p:nvPr/>
        </p:nvSpPr>
        <p:spPr>
          <a:xfrm>
            <a:off x="292326" y="3560026"/>
            <a:ext cx="3569558"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4" name="TextBox 13">
            <a:extLst>
              <a:ext uri="{FF2B5EF4-FFF2-40B4-BE49-F238E27FC236}">
                <a16:creationId xmlns:a16="http://schemas.microsoft.com/office/drawing/2014/main" id="{F7322DA4-9EA9-4D62-A309-17FF165D8F97}"/>
              </a:ext>
            </a:extLst>
          </p:cNvPr>
          <p:cNvSpPr txBox="1"/>
          <p:nvPr/>
        </p:nvSpPr>
        <p:spPr>
          <a:xfrm>
            <a:off x="2432331" y="3308021"/>
            <a:ext cx="1429553"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اسم المشروع</a:t>
            </a:r>
            <a:endParaRPr lang="ar-PS" sz="1600" b="1" dirty="0">
              <a:latin typeface="Neo Sans Arabic" panose="020B0504030504040204" pitchFamily="34" charset="-78"/>
              <a:cs typeface="Neo Sans Arabic" panose="020B0504030504040204" pitchFamily="34" charset="-78"/>
            </a:endParaRPr>
          </a:p>
        </p:txBody>
      </p:sp>
      <p:sp>
        <p:nvSpPr>
          <p:cNvPr id="15" name="TextBox 14">
            <a:extLst>
              <a:ext uri="{FF2B5EF4-FFF2-40B4-BE49-F238E27FC236}">
                <a16:creationId xmlns:a16="http://schemas.microsoft.com/office/drawing/2014/main" id="{D4520C0B-D519-4D97-8221-402525956FFB}"/>
              </a:ext>
            </a:extLst>
          </p:cNvPr>
          <p:cNvSpPr txBox="1"/>
          <p:nvPr/>
        </p:nvSpPr>
        <p:spPr>
          <a:xfrm>
            <a:off x="292326" y="5183926"/>
            <a:ext cx="3569558"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a:t>
            </a:r>
          </a:p>
        </p:txBody>
      </p:sp>
      <p:sp>
        <p:nvSpPr>
          <p:cNvPr id="16" name="TextBox 15">
            <a:extLst>
              <a:ext uri="{FF2B5EF4-FFF2-40B4-BE49-F238E27FC236}">
                <a16:creationId xmlns:a16="http://schemas.microsoft.com/office/drawing/2014/main" id="{6075BB2D-AC08-45DE-90FA-D461C73B8F6F}"/>
              </a:ext>
            </a:extLst>
          </p:cNvPr>
          <p:cNvSpPr txBox="1"/>
          <p:nvPr/>
        </p:nvSpPr>
        <p:spPr>
          <a:xfrm>
            <a:off x="2432331" y="4931921"/>
            <a:ext cx="1429553"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اسم المشروع</a:t>
            </a:r>
            <a:endParaRPr lang="ar-PS" sz="1600" b="1" dirty="0">
              <a:latin typeface="Neo Sans Arabic" panose="020B0504030504040204" pitchFamily="34" charset="-78"/>
              <a:cs typeface="Neo Sans Arabic" panose="020B0504030504040204" pitchFamily="34" charset="-78"/>
            </a:endParaRPr>
          </a:p>
        </p:txBody>
      </p:sp>
      <p:grpSp>
        <p:nvGrpSpPr>
          <p:cNvPr id="25" name="Group 24">
            <a:extLst>
              <a:ext uri="{FF2B5EF4-FFF2-40B4-BE49-F238E27FC236}">
                <a16:creationId xmlns:a16="http://schemas.microsoft.com/office/drawing/2014/main" id="{BF184896-76E6-4825-BB80-B3A51D8A2F4F}"/>
              </a:ext>
            </a:extLst>
          </p:cNvPr>
          <p:cNvGrpSpPr/>
          <p:nvPr/>
        </p:nvGrpSpPr>
        <p:grpSpPr>
          <a:xfrm>
            <a:off x="3970968" y="3429000"/>
            <a:ext cx="749300" cy="749300"/>
            <a:chOff x="3970968" y="3429000"/>
            <a:chExt cx="749300" cy="749300"/>
          </a:xfrm>
        </p:grpSpPr>
        <p:sp>
          <p:nvSpPr>
            <p:cNvPr id="11" name="Rectangle: Rounded Corners 10">
              <a:extLst>
                <a:ext uri="{FF2B5EF4-FFF2-40B4-BE49-F238E27FC236}">
                  <a16:creationId xmlns:a16="http://schemas.microsoft.com/office/drawing/2014/main" id="{3954ED8C-F24A-4114-B281-866CDF2F10F9}"/>
                </a:ext>
              </a:extLst>
            </p:cNvPr>
            <p:cNvSpPr/>
            <p:nvPr/>
          </p:nvSpPr>
          <p:spPr>
            <a:xfrm>
              <a:off x="3970968" y="3429000"/>
              <a:ext cx="749300" cy="7493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7" name="TextBox 16">
              <a:extLst>
                <a:ext uri="{FF2B5EF4-FFF2-40B4-BE49-F238E27FC236}">
                  <a16:creationId xmlns:a16="http://schemas.microsoft.com/office/drawing/2014/main" id="{099B5311-1F2F-4CDE-B604-46A800D8F1E0}"/>
                </a:ext>
              </a:extLst>
            </p:cNvPr>
            <p:cNvSpPr txBox="1"/>
            <p:nvPr/>
          </p:nvSpPr>
          <p:spPr>
            <a:xfrm>
              <a:off x="4150024" y="3542040"/>
              <a:ext cx="391188" cy="523220"/>
            </a:xfrm>
            <a:prstGeom prst="rect">
              <a:avLst/>
            </a:prstGeom>
            <a:noFill/>
          </p:spPr>
          <p:txBody>
            <a:bodyPr wrap="square" rtlCol="1">
              <a:spAutoFit/>
            </a:bodyPr>
            <a:lstStyle/>
            <a:p>
              <a:pPr algn="r" rtl="1"/>
              <a:r>
                <a:rPr lang="en-US" sz="2800" dirty="0">
                  <a:solidFill>
                    <a:schemeClr val="bg1"/>
                  </a:solidFill>
                  <a:latin typeface="Neo Sans Arabic" panose="020B0504030504040204" pitchFamily="34" charset="-78"/>
                  <a:cs typeface="Neo Sans Arabic" panose="020B0504030504040204" pitchFamily="34" charset="-78"/>
                </a:rPr>
                <a:t>1</a:t>
              </a:r>
              <a:endParaRPr lang="ar-PS" sz="2800" dirty="0">
                <a:solidFill>
                  <a:schemeClr val="bg1"/>
                </a:solidFill>
                <a:latin typeface="Neo Sans Arabic" panose="020B0504030504040204" pitchFamily="34" charset="-78"/>
                <a:cs typeface="Neo Sans Arabic" panose="020B0504030504040204" pitchFamily="34" charset="-78"/>
              </a:endParaRPr>
            </a:p>
          </p:txBody>
        </p:sp>
      </p:grpSp>
      <p:grpSp>
        <p:nvGrpSpPr>
          <p:cNvPr id="26" name="Group 25">
            <a:extLst>
              <a:ext uri="{FF2B5EF4-FFF2-40B4-BE49-F238E27FC236}">
                <a16:creationId xmlns:a16="http://schemas.microsoft.com/office/drawing/2014/main" id="{AD8E91DD-AF44-4695-A545-54DDFA5D7575}"/>
              </a:ext>
            </a:extLst>
          </p:cNvPr>
          <p:cNvGrpSpPr/>
          <p:nvPr/>
        </p:nvGrpSpPr>
        <p:grpSpPr>
          <a:xfrm>
            <a:off x="3970968" y="4995470"/>
            <a:ext cx="749300" cy="749300"/>
            <a:chOff x="3970968" y="4995470"/>
            <a:chExt cx="749300" cy="749300"/>
          </a:xfrm>
        </p:grpSpPr>
        <p:sp>
          <p:nvSpPr>
            <p:cNvPr id="12" name="Rectangle: Rounded Corners 11">
              <a:extLst>
                <a:ext uri="{FF2B5EF4-FFF2-40B4-BE49-F238E27FC236}">
                  <a16:creationId xmlns:a16="http://schemas.microsoft.com/office/drawing/2014/main" id="{1C9F6996-CBED-4E67-870A-C5BE84A6F5C2}"/>
                </a:ext>
              </a:extLst>
            </p:cNvPr>
            <p:cNvSpPr/>
            <p:nvPr/>
          </p:nvSpPr>
          <p:spPr>
            <a:xfrm>
              <a:off x="3970968" y="4995470"/>
              <a:ext cx="749300" cy="749300"/>
            </a:xfrm>
            <a:prstGeom prst="round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8" name="TextBox 17">
              <a:extLst>
                <a:ext uri="{FF2B5EF4-FFF2-40B4-BE49-F238E27FC236}">
                  <a16:creationId xmlns:a16="http://schemas.microsoft.com/office/drawing/2014/main" id="{D177E48A-38AF-40B6-90A6-7367473A3988}"/>
                </a:ext>
              </a:extLst>
            </p:cNvPr>
            <p:cNvSpPr txBox="1"/>
            <p:nvPr/>
          </p:nvSpPr>
          <p:spPr>
            <a:xfrm>
              <a:off x="4150024" y="5108510"/>
              <a:ext cx="391188" cy="523220"/>
            </a:xfrm>
            <a:prstGeom prst="rect">
              <a:avLst/>
            </a:prstGeom>
            <a:noFill/>
          </p:spPr>
          <p:txBody>
            <a:bodyPr wrap="square" rtlCol="1">
              <a:spAutoFit/>
            </a:bodyPr>
            <a:lstStyle/>
            <a:p>
              <a:pPr algn="r" rtl="1"/>
              <a:r>
                <a:rPr lang="en-US" sz="2800" dirty="0">
                  <a:solidFill>
                    <a:schemeClr val="bg1"/>
                  </a:solidFill>
                  <a:latin typeface="Neo Sans Arabic" panose="020B0504030504040204" pitchFamily="34" charset="-78"/>
                  <a:cs typeface="Neo Sans Arabic" panose="020B0504030504040204" pitchFamily="34" charset="-78"/>
                </a:rPr>
                <a:t>2</a:t>
              </a:r>
              <a:endParaRPr lang="ar-PS" sz="2800" dirty="0">
                <a:solidFill>
                  <a:schemeClr val="bg1"/>
                </a:solidFill>
                <a:latin typeface="Neo Sans Arabic" panose="020B0504030504040204" pitchFamily="34" charset="-78"/>
                <a:cs typeface="Neo Sans Arabic" panose="020B0504030504040204" pitchFamily="34" charset="-78"/>
              </a:endParaRPr>
            </a:p>
          </p:txBody>
        </p:sp>
      </p:grpSp>
      <p:sp>
        <p:nvSpPr>
          <p:cNvPr id="23" name="Rectangle 22">
            <a:extLst>
              <a:ext uri="{FF2B5EF4-FFF2-40B4-BE49-F238E27FC236}">
                <a16:creationId xmlns:a16="http://schemas.microsoft.com/office/drawing/2014/main" id="{7230E9E8-6D79-469A-A847-1E09E456BB56}"/>
              </a:ext>
            </a:extLst>
          </p:cNvPr>
          <p:cNvSpPr/>
          <p:nvPr/>
        </p:nvSpPr>
        <p:spPr>
          <a:xfrm>
            <a:off x="292326" y="1319757"/>
            <a:ext cx="4816476" cy="1343253"/>
          </a:xfrm>
          <a:prstGeom prst="rect">
            <a:avLst/>
          </a:prstGeom>
        </p:spPr>
        <p:txBody>
          <a:bodyPr wrap="square">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p:txBody>
      </p:sp>
    </p:spTree>
    <p:extLst>
      <p:ext uri="{BB962C8B-B14F-4D97-AF65-F5344CB8AC3E}">
        <p14:creationId xmlns:p14="http://schemas.microsoft.com/office/powerpoint/2010/main" val="3374110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P spid="16"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4696EE5-CDCF-4228-AC09-2D00E38AAA8B}"/>
              </a:ext>
            </a:extLst>
          </p:cNvPr>
          <p:cNvGrpSpPr/>
          <p:nvPr/>
        </p:nvGrpSpPr>
        <p:grpSpPr>
          <a:xfrm>
            <a:off x="4124187" y="320418"/>
            <a:ext cx="3919028" cy="900000"/>
            <a:chOff x="3918857" y="305904"/>
            <a:chExt cx="3919028" cy="900000"/>
          </a:xfrm>
        </p:grpSpPr>
        <p:sp>
          <p:nvSpPr>
            <p:cNvPr id="5" name="Rectangle 4">
              <a:extLst>
                <a:ext uri="{FF2B5EF4-FFF2-40B4-BE49-F238E27FC236}">
                  <a16:creationId xmlns:a16="http://schemas.microsoft.com/office/drawing/2014/main" id="{FAB4B133-7B1E-4BBF-AB56-33FF10BEA15A}"/>
                </a:ext>
              </a:extLst>
            </p:cNvPr>
            <p:cNvSpPr/>
            <p:nvPr/>
          </p:nvSpPr>
          <p:spPr>
            <a:xfrm rot="8743960">
              <a:off x="7780493" y="305904"/>
              <a:ext cx="57392" cy="90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6" name="TextBox 5">
              <a:extLst>
                <a:ext uri="{FF2B5EF4-FFF2-40B4-BE49-F238E27FC236}">
                  <a16:creationId xmlns:a16="http://schemas.microsoft.com/office/drawing/2014/main" id="{4C3C5856-061B-49FB-8254-1741DECB2A3E}"/>
                </a:ext>
              </a:extLst>
            </p:cNvPr>
            <p:cNvSpPr txBox="1"/>
            <p:nvPr/>
          </p:nvSpPr>
          <p:spPr>
            <a:xfrm>
              <a:off x="3918857" y="497620"/>
              <a:ext cx="3474277"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انفوجــــرافــــــــيك</a:t>
              </a:r>
              <a:endParaRPr lang="ar-PS" sz="3600" b="1" dirty="0">
                <a:latin typeface="Neo Sans Arabic" panose="020B0504030504040204" pitchFamily="34" charset="-78"/>
                <a:cs typeface="Neo Sans Arabic" panose="020B0504030504040204" pitchFamily="34" charset="-78"/>
              </a:endParaRPr>
            </a:p>
          </p:txBody>
        </p:sp>
      </p:grpSp>
      <p:sp>
        <p:nvSpPr>
          <p:cNvPr id="7" name="TextBox 6">
            <a:extLst>
              <a:ext uri="{FF2B5EF4-FFF2-40B4-BE49-F238E27FC236}">
                <a16:creationId xmlns:a16="http://schemas.microsoft.com/office/drawing/2014/main" id="{24AEA392-34D9-4541-BC09-8B76EF2AD8BB}"/>
              </a:ext>
            </a:extLst>
          </p:cNvPr>
          <p:cNvSpPr txBox="1"/>
          <p:nvPr/>
        </p:nvSpPr>
        <p:spPr>
          <a:xfrm>
            <a:off x="3895161" y="1423360"/>
            <a:ext cx="4377081" cy="373757"/>
          </a:xfrm>
          <a:prstGeom prst="rect">
            <a:avLst/>
          </a:prstGeom>
          <a:noFill/>
        </p:spPr>
        <p:txBody>
          <a:bodyPr wrap="square" rtlCol="1">
            <a:spAutoFit/>
          </a:bodyPr>
          <a:lstStyle/>
          <a:p>
            <a:pPr algn="justLow" rtl="1">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8" name="Rectangle: Rounded Corners 7">
            <a:extLst>
              <a:ext uri="{FF2B5EF4-FFF2-40B4-BE49-F238E27FC236}">
                <a16:creationId xmlns:a16="http://schemas.microsoft.com/office/drawing/2014/main" id="{6C201CDF-FF20-49E2-B510-3254F63C4CD9}"/>
              </a:ext>
            </a:extLst>
          </p:cNvPr>
          <p:cNvSpPr/>
          <p:nvPr/>
        </p:nvSpPr>
        <p:spPr>
          <a:xfrm>
            <a:off x="9321800" y="2062012"/>
            <a:ext cx="2387600" cy="4152900"/>
          </a:xfrm>
          <a:prstGeom prst="roundRect">
            <a:avLst>
              <a:gd name="adj" fmla="val 815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9" name="Rectangle: Rounded Corners 8">
            <a:extLst>
              <a:ext uri="{FF2B5EF4-FFF2-40B4-BE49-F238E27FC236}">
                <a16:creationId xmlns:a16="http://schemas.microsoft.com/office/drawing/2014/main" id="{837AC965-2E50-4A04-B774-523C54A4981E}"/>
              </a:ext>
            </a:extLst>
          </p:cNvPr>
          <p:cNvSpPr/>
          <p:nvPr/>
        </p:nvSpPr>
        <p:spPr>
          <a:xfrm>
            <a:off x="6426601" y="2062012"/>
            <a:ext cx="2387600" cy="4152900"/>
          </a:xfrm>
          <a:prstGeom prst="roundRect">
            <a:avLst>
              <a:gd name="adj" fmla="val 815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0" name="Rectangle: Rounded Corners 9">
            <a:extLst>
              <a:ext uri="{FF2B5EF4-FFF2-40B4-BE49-F238E27FC236}">
                <a16:creationId xmlns:a16="http://schemas.microsoft.com/office/drawing/2014/main" id="{3DE706A6-BC0B-4F69-B38F-22F41008B4C3}"/>
              </a:ext>
            </a:extLst>
          </p:cNvPr>
          <p:cNvSpPr/>
          <p:nvPr/>
        </p:nvSpPr>
        <p:spPr>
          <a:xfrm>
            <a:off x="3531402" y="2062012"/>
            <a:ext cx="2387600" cy="4152900"/>
          </a:xfrm>
          <a:prstGeom prst="roundRect">
            <a:avLst>
              <a:gd name="adj" fmla="val 815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1" name="Rectangle: Rounded Corners 10">
            <a:extLst>
              <a:ext uri="{FF2B5EF4-FFF2-40B4-BE49-F238E27FC236}">
                <a16:creationId xmlns:a16="http://schemas.microsoft.com/office/drawing/2014/main" id="{0453D966-CAB4-4D41-9FF5-7107227396D3}"/>
              </a:ext>
            </a:extLst>
          </p:cNvPr>
          <p:cNvSpPr/>
          <p:nvPr/>
        </p:nvSpPr>
        <p:spPr>
          <a:xfrm>
            <a:off x="636203" y="2062012"/>
            <a:ext cx="2387600" cy="4152900"/>
          </a:xfrm>
          <a:prstGeom prst="roundRect">
            <a:avLst>
              <a:gd name="adj" fmla="val 815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2" name="TextBox 11">
            <a:extLst>
              <a:ext uri="{FF2B5EF4-FFF2-40B4-BE49-F238E27FC236}">
                <a16:creationId xmlns:a16="http://schemas.microsoft.com/office/drawing/2014/main" id="{6E588BD8-4686-4E87-9B73-6F4642F16214}"/>
              </a:ext>
            </a:extLst>
          </p:cNvPr>
          <p:cNvSpPr txBox="1"/>
          <p:nvPr/>
        </p:nvSpPr>
        <p:spPr>
          <a:xfrm>
            <a:off x="9800824" y="4075464"/>
            <a:ext cx="1429553"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13" name="TextBox 12">
            <a:extLst>
              <a:ext uri="{FF2B5EF4-FFF2-40B4-BE49-F238E27FC236}">
                <a16:creationId xmlns:a16="http://schemas.microsoft.com/office/drawing/2014/main" id="{2535E7EE-9D0F-4052-A9D8-F09DA604A4D1}"/>
              </a:ext>
            </a:extLst>
          </p:cNvPr>
          <p:cNvSpPr txBox="1"/>
          <p:nvPr/>
        </p:nvSpPr>
        <p:spPr>
          <a:xfrm>
            <a:off x="6905625" y="4075464"/>
            <a:ext cx="1429553"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14" name="TextBox 13">
            <a:extLst>
              <a:ext uri="{FF2B5EF4-FFF2-40B4-BE49-F238E27FC236}">
                <a16:creationId xmlns:a16="http://schemas.microsoft.com/office/drawing/2014/main" id="{27326366-D784-4DB1-ADFF-ECFE6C48A72E}"/>
              </a:ext>
            </a:extLst>
          </p:cNvPr>
          <p:cNvSpPr txBox="1"/>
          <p:nvPr/>
        </p:nvSpPr>
        <p:spPr>
          <a:xfrm>
            <a:off x="4010426" y="4075464"/>
            <a:ext cx="1429553" cy="338554"/>
          </a:xfrm>
          <a:prstGeom prst="rect">
            <a:avLst/>
          </a:prstGeom>
          <a:noFill/>
        </p:spPr>
        <p:txBody>
          <a:bodyPr wrap="square" rtlCol="1">
            <a:spAutoFit/>
          </a:bodyPr>
          <a:lstStyle/>
          <a:p>
            <a:pPr algn="ctr"/>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15" name="TextBox 14">
            <a:extLst>
              <a:ext uri="{FF2B5EF4-FFF2-40B4-BE49-F238E27FC236}">
                <a16:creationId xmlns:a16="http://schemas.microsoft.com/office/drawing/2014/main" id="{DDADDFFA-637C-4C90-8FC7-6B4CD13DD4B5}"/>
              </a:ext>
            </a:extLst>
          </p:cNvPr>
          <p:cNvSpPr txBox="1"/>
          <p:nvPr/>
        </p:nvSpPr>
        <p:spPr>
          <a:xfrm>
            <a:off x="1115227" y="4075464"/>
            <a:ext cx="1429553" cy="338554"/>
          </a:xfrm>
          <a:prstGeom prst="rect">
            <a:avLst/>
          </a:prstGeom>
          <a:noFill/>
        </p:spPr>
        <p:txBody>
          <a:bodyPr wrap="square" rtlCol="1">
            <a:spAutoFit/>
          </a:bodyPr>
          <a:lstStyle/>
          <a:p>
            <a:pPr algn="ctr"/>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16" name="Star: 5 Points 15">
            <a:extLst>
              <a:ext uri="{FF2B5EF4-FFF2-40B4-BE49-F238E27FC236}">
                <a16:creationId xmlns:a16="http://schemas.microsoft.com/office/drawing/2014/main" id="{53B98EA5-3179-4794-81F4-20DD330F0559}"/>
              </a:ext>
            </a:extLst>
          </p:cNvPr>
          <p:cNvSpPr/>
          <p:nvPr/>
        </p:nvSpPr>
        <p:spPr>
          <a:xfrm>
            <a:off x="11181145"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7" name="Star: 5 Points 16">
            <a:extLst>
              <a:ext uri="{FF2B5EF4-FFF2-40B4-BE49-F238E27FC236}">
                <a16:creationId xmlns:a16="http://schemas.microsoft.com/office/drawing/2014/main" id="{FC192D3D-0D50-430B-86A3-0AA16AC0C954}"/>
              </a:ext>
            </a:extLst>
          </p:cNvPr>
          <p:cNvSpPr/>
          <p:nvPr/>
        </p:nvSpPr>
        <p:spPr>
          <a:xfrm>
            <a:off x="10829323"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8" name="Star: 5 Points 17">
            <a:extLst>
              <a:ext uri="{FF2B5EF4-FFF2-40B4-BE49-F238E27FC236}">
                <a16:creationId xmlns:a16="http://schemas.microsoft.com/office/drawing/2014/main" id="{B4965F36-A542-4B56-86C7-08B4DA35431C}"/>
              </a:ext>
            </a:extLst>
          </p:cNvPr>
          <p:cNvSpPr/>
          <p:nvPr/>
        </p:nvSpPr>
        <p:spPr>
          <a:xfrm>
            <a:off x="10482967"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9" name="Star: 5 Points 18">
            <a:extLst>
              <a:ext uri="{FF2B5EF4-FFF2-40B4-BE49-F238E27FC236}">
                <a16:creationId xmlns:a16="http://schemas.microsoft.com/office/drawing/2014/main" id="{2C9A147A-7DF2-494C-AEEC-E2844FE7EB62}"/>
              </a:ext>
            </a:extLst>
          </p:cNvPr>
          <p:cNvSpPr/>
          <p:nvPr/>
        </p:nvSpPr>
        <p:spPr>
          <a:xfrm>
            <a:off x="10131145"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0" name="Star: 5 Points 19">
            <a:extLst>
              <a:ext uri="{FF2B5EF4-FFF2-40B4-BE49-F238E27FC236}">
                <a16:creationId xmlns:a16="http://schemas.microsoft.com/office/drawing/2014/main" id="{8E82B079-BEAA-4092-9FFA-72444CAA1ED0}"/>
              </a:ext>
            </a:extLst>
          </p:cNvPr>
          <p:cNvSpPr/>
          <p:nvPr/>
        </p:nvSpPr>
        <p:spPr>
          <a:xfrm>
            <a:off x="9779323"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1" name="Star: 5 Points 20">
            <a:extLst>
              <a:ext uri="{FF2B5EF4-FFF2-40B4-BE49-F238E27FC236}">
                <a16:creationId xmlns:a16="http://schemas.microsoft.com/office/drawing/2014/main" id="{966B2AA9-12CA-4877-93DE-D02F379CD699}"/>
              </a:ext>
            </a:extLst>
          </p:cNvPr>
          <p:cNvSpPr/>
          <p:nvPr/>
        </p:nvSpPr>
        <p:spPr>
          <a:xfrm>
            <a:off x="8307447"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2" name="Star: 5 Points 21">
            <a:extLst>
              <a:ext uri="{FF2B5EF4-FFF2-40B4-BE49-F238E27FC236}">
                <a16:creationId xmlns:a16="http://schemas.microsoft.com/office/drawing/2014/main" id="{C6336C3D-41AF-4B88-8A54-F5840E1097A1}"/>
              </a:ext>
            </a:extLst>
          </p:cNvPr>
          <p:cNvSpPr/>
          <p:nvPr/>
        </p:nvSpPr>
        <p:spPr>
          <a:xfrm>
            <a:off x="7955625"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3" name="Star: 5 Points 22">
            <a:extLst>
              <a:ext uri="{FF2B5EF4-FFF2-40B4-BE49-F238E27FC236}">
                <a16:creationId xmlns:a16="http://schemas.microsoft.com/office/drawing/2014/main" id="{F5B3DD3C-E48D-4AAC-AD48-15E4419751B8}"/>
              </a:ext>
            </a:extLst>
          </p:cNvPr>
          <p:cNvSpPr/>
          <p:nvPr/>
        </p:nvSpPr>
        <p:spPr>
          <a:xfrm>
            <a:off x="7609269"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4" name="Star: 5 Points 23">
            <a:extLst>
              <a:ext uri="{FF2B5EF4-FFF2-40B4-BE49-F238E27FC236}">
                <a16:creationId xmlns:a16="http://schemas.microsoft.com/office/drawing/2014/main" id="{8999E61F-B6A2-44F9-87B5-6F01C0CDC9C1}"/>
              </a:ext>
            </a:extLst>
          </p:cNvPr>
          <p:cNvSpPr/>
          <p:nvPr/>
        </p:nvSpPr>
        <p:spPr>
          <a:xfrm>
            <a:off x="7257447"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5" name="Star: 5 Points 24">
            <a:extLst>
              <a:ext uri="{FF2B5EF4-FFF2-40B4-BE49-F238E27FC236}">
                <a16:creationId xmlns:a16="http://schemas.microsoft.com/office/drawing/2014/main" id="{1517B086-9A5F-45A3-AF46-B9E1A3B9E3CF}"/>
              </a:ext>
            </a:extLst>
          </p:cNvPr>
          <p:cNvSpPr/>
          <p:nvPr/>
        </p:nvSpPr>
        <p:spPr>
          <a:xfrm>
            <a:off x="6905625"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6" name="Star: 5 Points 25">
            <a:extLst>
              <a:ext uri="{FF2B5EF4-FFF2-40B4-BE49-F238E27FC236}">
                <a16:creationId xmlns:a16="http://schemas.microsoft.com/office/drawing/2014/main" id="{AFE81E1D-B0FF-4CE9-8D35-9E18A1B29290}"/>
              </a:ext>
            </a:extLst>
          </p:cNvPr>
          <p:cNvSpPr/>
          <p:nvPr/>
        </p:nvSpPr>
        <p:spPr>
          <a:xfrm>
            <a:off x="5424409"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7" name="Star: 5 Points 26">
            <a:extLst>
              <a:ext uri="{FF2B5EF4-FFF2-40B4-BE49-F238E27FC236}">
                <a16:creationId xmlns:a16="http://schemas.microsoft.com/office/drawing/2014/main" id="{EE45F234-E77B-44D3-BAEF-1C881DADD123}"/>
              </a:ext>
            </a:extLst>
          </p:cNvPr>
          <p:cNvSpPr/>
          <p:nvPr/>
        </p:nvSpPr>
        <p:spPr>
          <a:xfrm>
            <a:off x="5072587"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8" name="Star: 5 Points 27">
            <a:extLst>
              <a:ext uri="{FF2B5EF4-FFF2-40B4-BE49-F238E27FC236}">
                <a16:creationId xmlns:a16="http://schemas.microsoft.com/office/drawing/2014/main" id="{065A41CE-A80F-413A-8C8B-6982EBF7217A}"/>
              </a:ext>
            </a:extLst>
          </p:cNvPr>
          <p:cNvSpPr/>
          <p:nvPr/>
        </p:nvSpPr>
        <p:spPr>
          <a:xfrm>
            <a:off x="4726231"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9" name="Star: 5 Points 28">
            <a:extLst>
              <a:ext uri="{FF2B5EF4-FFF2-40B4-BE49-F238E27FC236}">
                <a16:creationId xmlns:a16="http://schemas.microsoft.com/office/drawing/2014/main" id="{6801CB40-03E9-457B-8F1D-2E4F9CA3499F}"/>
              </a:ext>
            </a:extLst>
          </p:cNvPr>
          <p:cNvSpPr/>
          <p:nvPr/>
        </p:nvSpPr>
        <p:spPr>
          <a:xfrm>
            <a:off x="4374409"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30" name="Star: 5 Points 29">
            <a:extLst>
              <a:ext uri="{FF2B5EF4-FFF2-40B4-BE49-F238E27FC236}">
                <a16:creationId xmlns:a16="http://schemas.microsoft.com/office/drawing/2014/main" id="{DEE92F01-AD50-4CA7-A16C-5358A9D32B3A}"/>
              </a:ext>
            </a:extLst>
          </p:cNvPr>
          <p:cNvSpPr/>
          <p:nvPr/>
        </p:nvSpPr>
        <p:spPr>
          <a:xfrm>
            <a:off x="4022587"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31" name="Star: 5 Points 30">
            <a:extLst>
              <a:ext uri="{FF2B5EF4-FFF2-40B4-BE49-F238E27FC236}">
                <a16:creationId xmlns:a16="http://schemas.microsoft.com/office/drawing/2014/main" id="{2CA5749C-B1FD-4493-B1B7-442D6503EDD3}"/>
              </a:ext>
            </a:extLst>
          </p:cNvPr>
          <p:cNvSpPr/>
          <p:nvPr/>
        </p:nvSpPr>
        <p:spPr>
          <a:xfrm>
            <a:off x="2460767"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32" name="Star: 5 Points 31">
            <a:extLst>
              <a:ext uri="{FF2B5EF4-FFF2-40B4-BE49-F238E27FC236}">
                <a16:creationId xmlns:a16="http://schemas.microsoft.com/office/drawing/2014/main" id="{88151A87-7D3A-4F8C-9E26-5874A7CCC378}"/>
              </a:ext>
            </a:extLst>
          </p:cNvPr>
          <p:cNvSpPr/>
          <p:nvPr/>
        </p:nvSpPr>
        <p:spPr>
          <a:xfrm>
            <a:off x="2108945" y="4539343"/>
            <a:ext cx="203200" cy="203200"/>
          </a:xfrm>
          <a:prstGeom prst="star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33" name="Star: 5 Points 32">
            <a:extLst>
              <a:ext uri="{FF2B5EF4-FFF2-40B4-BE49-F238E27FC236}">
                <a16:creationId xmlns:a16="http://schemas.microsoft.com/office/drawing/2014/main" id="{4BF0CF18-2362-4582-8FA3-498CDF99A83E}"/>
              </a:ext>
            </a:extLst>
          </p:cNvPr>
          <p:cNvSpPr/>
          <p:nvPr/>
        </p:nvSpPr>
        <p:spPr>
          <a:xfrm>
            <a:off x="1762589"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34" name="Star: 5 Points 33">
            <a:extLst>
              <a:ext uri="{FF2B5EF4-FFF2-40B4-BE49-F238E27FC236}">
                <a16:creationId xmlns:a16="http://schemas.microsoft.com/office/drawing/2014/main" id="{4A317162-3B64-4A10-8CED-2CAA7AEE6518}"/>
              </a:ext>
            </a:extLst>
          </p:cNvPr>
          <p:cNvSpPr/>
          <p:nvPr/>
        </p:nvSpPr>
        <p:spPr>
          <a:xfrm>
            <a:off x="1410767"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35" name="Star: 5 Points 34">
            <a:extLst>
              <a:ext uri="{FF2B5EF4-FFF2-40B4-BE49-F238E27FC236}">
                <a16:creationId xmlns:a16="http://schemas.microsoft.com/office/drawing/2014/main" id="{AAF0EA0B-F637-4CE1-AE0A-E2AFC737B819}"/>
              </a:ext>
            </a:extLst>
          </p:cNvPr>
          <p:cNvSpPr/>
          <p:nvPr/>
        </p:nvSpPr>
        <p:spPr>
          <a:xfrm>
            <a:off x="1058945" y="4539343"/>
            <a:ext cx="203200" cy="203200"/>
          </a:xfrm>
          <a:prstGeom prst="star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grpSp>
        <p:nvGrpSpPr>
          <p:cNvPr id="49" name="Group 48">
            <a:extLst>
              <a:ext uri="{FF2B5EF4-FFF2-40B4-BE49-F238E27FC236}">
                <a16:creationId xmlns:a16="http://schemas.microsoft.com/office/drawing/2014/main" id="{05BBFC08-A666-4C3C-8F92-4C900663E68A}"/>
              </a:ext>
            </a:extLst>
          </p:cNvPr>
          <p:cNvGrpSpPr/>
          <p:nvPr/>
        </p:nvGrpSpPr>
        <p:grpSpPr>
          <a:xfrm>
            <a:off x="9800824" y="2469278"/>
            <a:ext cx="1429553" cy="1429553"/>
            <a:chOff x="9800824" y="2469278"/>
            <a:chExt cx="1429553" cy="1429553"/>
          </a:xfrm>
        </p:grpSpPr>
        <p:sp>
          <p:nvSpPr>
            <p:cNvPr id="36" name="Oval 35">
              <a:extLst>
                <a:ext uri="{FF2B5EF4-FFF2-40B4-BE49-F238E27FC236}">
                  <a16:creationId xmlns:a16="http://schemas.microsoft.com/office/drawing/2014/main" id="{E141723C-7ECA-433D-864D-1020A38C3745}"/>
                </a:ext>
              </a:extLst>
            </p:cNvPr>
            <p:cNvSpPr/>
            <p:nvPr/>
          </p:nvSpPr>
          <p:spPr>
            <a:xfrm>
              <a:off x="9800824" y="2469278"/>
              <a:ext cx="1429553" cy="1429553"/>
            </a:xfrm>
            <a:prstGeom prst="ellipse">
              <a:avLst/>
            </a:prstGeom>
            <a:solidFill>
              <a:srgbClr val="FEC202"/>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41" name="Graphic 40">
              <a:extLst>
                <a:ext uri="{FF2B5EF4-FFF2-40B4-BE49-F238E27FC236}">
                  <a16:creationId xmlns:a16="http://schemas.microsoft.com/office/drawing/2014/main" id="{8F51A6FA-7FB3-4CBD-B91F-319ECCEE91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5123" y="2891954"/>
              <a:ext cx="584200" cy="584200"/>
            </a:xfrm>
            <a:prstGeom prst="rect">
              <a:avLst/>
            </a:prstGeom>
          </p:spPr>
        </p:pic>
      </p:grpSp>
      <p:grpSp>
        <p:nvGrpSpPr>
          <p:cNvPr id="50" name="Group 49">
            <a:extLst>
              <a:ext uri="{FF2B5EF4-FFF2-40B4-BE49-F238E27FC236}">
                <a16:creationId xmlns:a16="http://schemas.microsoft.com/office/drawing/2014/main" id="{55C5C891-915B-42DA-8457-09C87A67A31D}"/>
              </a:ext>
            </a:extLst>
          </p:cNvPr>
          <p:cNvGrpSpPr/>
          <p:nvPr/>
        </p:nvGrpSpPr>
        <p:grpSpPr>
          <a:xfrm>
            <a:off x="6905625" y="2469278"/>
            <a:ext cx="1429553" cy="1429553"/>
            <a:chOff x="6905625" y="2469278"/>
            <a:chExt cx="1429553" cy="1429553"/>
          </a:xfrm>
        </p:grpSpPr>
        <p:sp>
          <p:nvSpPr>
            <p:cNvPr id="37" name="Oval 36">
              <a:extLst>
                <a:ext uri="{FF2B5EF4-FFF2-40B4-BE49-F238E27FC236}">
                  <a16:creationId xmlns:a16="http://schemas.microsoft.com/office/drawing/2014/main" id="{54E572D8-75FB-4871-B8CD-E6C489A5DF47}"/>
                </a:ext>
              </a:extLst>
            </p:cNvPr>
            <p:cNvSpPr/>
            <p:nvPr/>
          </p:nvSpPr>
          <p:spPr>
            <a:xfrm>
              <a:off x="6905625" y="2469278"/>
              <a:ext cx="1429553" cy="1429553"/>
            </a:xfrm>
            <a:prstGeom prst="ellipse">
              <a:avLst/>
            </a:prstGeom>
            <a:solidFill>
              <a:srgbClr val="FEC202"/>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42" name="Graphic 41">
              <a:extLst>
                <a:ext uri="{FF2B5EF4-FFF2-40B4-BE49-F238E27FC236}">
                  <a16:creationId xmlns:a16="http://schemas.microsoft.com/office/drawing/2014/main" id="{CD503BA7-E877-47BC-B090-071457AA15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328301" y="2891954"/>
              <a:ext cx="584200" cy="584200"/>
            </a:xfrm>
            <a:prstGeom prst="rect">
              <a:avLst/>
            </a:prstGeom>
          </p:spPr>
        </p:pic>
      </p:grpSp>
      <p:grpSp>
        <p:nvGrpSpPr>
          <p:cNvPr id="51" name="Group 50">
            <a:extLst>
              <a:ext uri="{FF2B5EF4-FFF2-40B4-BE49-F238E27FC236}">
                <a16:creationId xmlns:a16="http://schemas.microsoft.com/office/drawing/2014/main" id="{B406DBB2-6442-4220-B475-FEBAC2F0AE5C}"/>
              </a:ext>
            </a:extLst>
          </p:cNvPr>
          <p:cNvGrpSpPr/>
          <p:nvPr/>
        </p:nvGrpSpPr>
        <p:grpSpPr>
          <a:xfrm>
            <a:off x="4010426" y="2469278"/>
            <a:ext cx="1429553" cy="1429553"/>
            <a:chOff x="4010426" y="2469278"/>
            <a:chExt cx="1429553" cy="1429553"/>
          </a:xfrm>
        </p:grpSpPr>
        <p:sp>
          <p:nvSpPr>
            <p:cNvPr id="38" name="Oval 37">
              <a:extLst>
                <a:ext uri="{FF2B5EF4-FFF2-40B4-BE49-F238E27FC236}">
                  <a16:creationId xmlns:a16="http://schemas.microsoft.com/office/drawing/2014/main" id="{7B0031F6-523A-4A39-8A8A-CC59C23B6169}"/>
                </a:ext>
              </a:extLst>
            </p:cNvPr>
            <p:cNvSpPr/>
            <p:nvPr/>
          </p:nvSpPr>
          <p:spPr>
            <a:xfrm>
              <a:off x="4010426" y="2469278"/>
              <a:ext cx="1429553" cy="1429553"/>
            </a:xfrm>
            <a:prstGeom prst="ellipse">
              <a:avLst/>
            </a:prstGeom>
            <a:solidFill>
              <a:srgbClr val="FEC202"/>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43" name="Graphic 42">
              <a:extLst>
                <a:ext uri="{FF2B5EF4-FFF2-40B4-BE49-F238E27FC236}">
                  <a16:creationId xmlns:a16="http://schemas.microsoft.com/office/drawing/2014/main" id="{280E5EBA-4938-447F-8688-77AD1B8356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433102" y="2891954"/>
              <a:ext cx="584200" cy="584200"/>
            </a:xfrm>
            <a:prstGeom prst="rect">
              <a:avLst/>
            </a:prstGeom>
          </p:spPr>
        </p:pic>
      </p:grpSp>
      <p:grpSp>
        <p:nvGrpSpPr>
          <p:cNvPr id="52" name="Group 51">
            <a:extLst>
              <a:ext uri="{FF2B5EF4-FFF2-40B4-BE49-F238E27FC236}">
                <a16:creationId xmlns:a16="http://schemas.microsoft.com/office/drawing/2014/main" id="{B78D151D-41C2-433F-BD09-3D2B0B3888D6}"/>
              </a:ext>
            </a:extLst>
          </p:cNvPr>
          <p:cNvGrpSpPr/>
          <p:nvPr/>
        </p:nvGrpSpPr>
        <p:grpSpPr>
          <a:xfrm>
            <a:off x="1115227" y="2469278"/>
            <a:ext cx="1429553" cy="1429553"/>
            <a:chOff x="1115227" y="2469278"/>
            <a:chExt cx="1429553" cy="1429553"/>
          </a:xfrm>
        </p:grpSpPr>
        <p:sp>
          <p:nvSpPr>
            <p:cNvPr id="39" name="Oval 38">
              <a:extLst>
                <a:ext uri="{FF2B5EF4-FFF2-40B4-BE49-F238E27FC236}">
                  <a16:creationId xmlns:a16="http://schemas.microsoft.com/office/drawing/2014/main" id="{8A90A2D5-F246-4B2A-A023-70AC908ABEAA}"/>
                </a:ext>
              </a:extLst>
            </p:cNvPr>
            <p:cNvSpPr/>
            <p:nvPr/>
          </p:nvSpPr>
          <p:spPr>
            <a:xfrm>
              <a:off x="1115227" y="2469278"/>
              <a:ext cx="1429553" cy="1429553"/>
            </a:xfrm>
            <a:prstGeom prst="ellipse">
              <a:avLst/>
            </a:prstGeom>
            <a:solidFill>
              <a:srgbClr val="FEC202"/>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44" name="Graphic 43">
              <a:extLst>
                <a:ext uri="{FF2B5EF4-FFF2-40B4-BE49-F238E27FC236}">
                  <a16:creationId xmlns:a16="http://schemas.microsoft.com/office/drawing/2014/main" id="{A23BDB41-77C2-4822-BD38-04209F3B0A0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1537903" y="2891954"/>
              <a:ext cx="584200" cy="584200"/>
            </a:xfrm>
            <a:prstGeom prst="rect">
              <a:avLst/>
            </a:prstGeom>
          </p:spPr>
        </p:pic>
      </p:grpSp>
      <p:sp>
        <p:nvSpPr>
          <p:cNvPr id="45" name="TextBox 44">
            <a:extLst>
              <a:ext uri="{FF2B5EF4-FFF2-40B4-BE49-F238E27FC236}">
                <a16:creationId xmlns:a16="http://schemas.microsoft.com/office/drawing/2014/main" id="{9C6398EB-408C-4D72-8241-7B68A40DFF57}"/>
              </a:ext>
            </a:extLst>
          </p:cNvPr>
          <p:cNvSpPr txBox="1"/>
          <p:nvPr/>
        </p:nvSpPr>
        <p:spPr>
          <a:xfrm>
            <a:off x="9448800" y="4911642"/>
            <a:ext cx="2158845"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46" name="TextBox 45">
            <a:extLst>
              <a:ext uri="{FF2B5EF4-FFF2-40B4-BE49-F238E27FC236}">
                <a16:creationId xmlns:a16="http://schemas.microsoft.com/office/drawing/2014/main" id="{B6FD327E-1BDA-420B-8364-83B2ED734A74}"/>
              </a:ext>
            </a:extLst>
          </p:cNvPr>
          <p:cNvSpPr txBox="1"/>
          <p:nvPr/>
        </p:nvSpPr>
        <p:spPr>
          <a:xfrm>
            <a:off x="6540978" y="4911642"/>
            <a:ext cx="2158845"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47" name="TextBox 46">
            <a:extLst>
              <a:ext uri="{FF2B5EF4-FFF2-40B4-BE49-F238E27FC236}">
                <a16:creationId xmlns:a16="http://schemas.microsoft.com/office/drawing/2014/main" id="{5DE6292E-94E9-4733-B6B4-5E789B543AD6}"/>
              </a:ext>
            </a:extLst>
          </p:cNvPr>
          <p:cNvSpPr txBox="1"/>
          <p:nvPr/>
        </p:nvSpPr>
        <p:spPr>
          <a:xfrm>
            <a:off x="3645779" y="4917453"/>
            <a:ext cx="2158845"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48" name="TextBox 47">
            <a:extLst>
              <a:ext uri="{FF2B5EF4-FFF2-40B4-BE49-F238E27FC236}">
                <a16:creationId xmlns:a16="http://schemas.microsoft.com/office/drawing/2014/main" id="{61ED0748-58E6-47F8-8E6E-43BDCCED926F}"/>
              </a:ext>
            </a:extLst>
          </p:cNvPr>
          <p:cNvSpPr txBox="1"/>
          <p:nvPr/>
        </p:nvSpPr>
        <p:spPr>
          <a:xfrm>
            <a:off x="750580" y="4917453"/>
            <a:ext cx="2158845"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Tree>
    <p:extLst>
      <p:ext uri="{BB962C8B-B14F-4D97-AF65-F5344CB8AC3E}">
        <p14:creationId xmlns:p14="http://schemas.microsoft.com/office/powerpoint/2010/main" val="13215909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animEffect transition="in" filter="fade">
                                      <p:cBhvr>
                                        <p:cTn id="61" dur="500"/>
                                        <p:tgtEl>
                                          <p:spTgt spid="50"/>
                                        </p:tgtEl>
                                      </p:cBhvr>
                                    </p:animEffect>
                                  </p:childTnLst>
                                </p:cTn>
                              </p:par>
                            </p:childTnLst>
                          </p:cTn>
                        </p:par>
                        <p:par>
                          <p:cTn id="62" fill="hold">
                            <p:stCondLst>
                              <p:cond delay="7000"/>
                            </p:stCondLst>
                            <p:childTnLst>
                              <p:par>
                                <p:cTn id="63" presetID="10" presetClass="entr" presetSubtype="0" fill="hold" nodeType="after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Effect transition="in" filter="fade">
                                      <p:cBhvr>
                                        <p:cTn id="65" dur="500"/>
                                        <p:tgtEl>
                                          <p:spTgt spid="13">
                                            <p:txEl>
                                              <p:pRg st="0" end="0"/>
                                            </p:txEl>
                                          </p:spTgt>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8000"/>
                            </p:stCondLst>
                            <p:childTnLst>
                              <p:par>
                                <p:cTn id="71" presetID="10"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par>
                          <p:cTn id="78" fill="hold">
                            <p:stCondLst>
                              <p:cond delay="90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par>
                          <p:cTn id="82" fill="hold">
                            <p:stCondLst>
                              <p:cond delay="9500"/>
                            </p:stCondLst>
                            <p:childTnLst>
                              <p:par>
                                <p:cTn id="83" presetID="10"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childTnLst>
                          </p:cTn>
                        </p:par>
                        <p:par>
                          <p:cTn id="86" fill="hold">
                            <p:stCondLst>
                              <p:cond delay="10000"/>
                            </p:stCondLst>
                            <p:childTnLst>
                              <p:par>
                                <p:cTn id="87" presetID="42"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1000"/>
                                        <p:tgtEl>
                                          <p:spTgt spid="46"/>
                                        </p:tgtEl>
                                      </p:cBhvr>
                                    </p:animEffect>
                                    <p:anim calcmode="lin" valueType="num">
                                      <p:cBhvr>
                                        <p:cTn id="90" dur="1000" fill="hold"/>
                                        <p:tgtEl>
                                          <p:spTgt spid="46"/>
                                        </p:tgtEl>
                                        <p:attrNameLst>
                                          <p:attrName>ppt_x</p:attrName>
                                        </p:attrNameLst>
                                      </p:cBhvr>
                                      <p:tavLst>
                                        <p:tav tm="0">
                                          <p:val>
                                            <p:strVal val="#ppt_x"/>
                                          </p:val>
                                        </p:tav>
                                        <p:tav tm="100000">
                                          <p:val>
                                            <p:strVal val="#ppt_x"/>
                                          </p:val>
                                        </p:tav>
                                      </p:tavLst>
                                    </p:anim>
                                    <p:anim calcmode="lin" valueType="num">
                                      <p:cBhvr>
                                        <p:cTn id="91" dur="1000" fill="hold"/>
                                        <p:tgtEl>
                                          <p:spTgt spid="46"/>
                                        </p:tgtEl>
                                        <p:attrNameLst>
                                          <p:attrName>ppt_y</p:attrName>
                                        </p:attrNameLst>
                                      </p:cBhvr>
                                      <p:tavLst>
                                        <p:tav tm="0">
                                          <p:val>
                                            <p:strVal val="#ppt_y+.1"/>
                                          </p:val>
                                        </p:tav>
                                        <p:tav tm="100000">
                                          <p:val>
                                            <p:strVal val="#ppt_y"/>
                                          </p:val>
                                        </p:tav>
                                      </p:tavLst>
                                    </p:anim>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500"/>
                                        <p:tgtEl>
                                          <p:spTgt spid="10"/>
                                        </p:tgtEl>
                                      </p:cBhvr>
                                    </p:animEffect>
                                  </p:childTnLst>
                                </p:cTn>
                              </p:par>
                            </p:childTnLst>
                          </p:cTn>
                        </p:par>
                        <p:par>
                          <p:cTn id="96" fill="hold">
                            <p:stCondLst>
                              <p:cond delay="11500"/>
                            </p:stCondLst>
                            <p:childTnLst>
                              <p:par>
                                <p:cTn id="97" presetID="53" presetClass="entr" presetSubtype="16" fill="hold" nodeType="after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fltVal val="0"/>
                                          </p:val>
                                        </p:tav>
                                        <p:tav tm="100000">
                                          <p:val>
                                            <p:strVal val="#ppt_h"/>
                                          </p:val>
                                        </p:tav>
                                      </p:tavLst>
                                    </p:anim>
                                    <p:animEffect transition="in" filter="fade">
                                      <p:cBhvr>
                                        <p:cTn id="101" dur="500"/>
                                        <p:tgtEl>
                                          <p:spTgt spid="51"/>
                                        </p:tgtEl>
                                      </p:cBhvr>
                                    </p:animEffect>
                                  </p:childTnLst>
                                </p:cTn>
                              </p:par>
                            </p:childTnLst>
                          </p:cTn>
                        </p:par>
                        <p:par>
                          <p:cTn id="102" fill="hold">
                            <p:stCondLst>
                              <p:cond delay="12000"/>
                            </p:stCondLst>
                            <p:childTnLst>
                              <p:par>
                                <p:cTn id="103" presetID="10" presetClass="entr" presetSubtype="0" fill="hold" grpId="0"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childTnLst>
                                </p:cTn>
                              </p:par>
                            </p:childTnLst>
                          </p:cTn>
                        </p:par>
                        <p:par>
                          <p:cTn id="106" fill="hold">
                            <p:stCondLst>
                              <p:cond delay="1250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childTnLst>
                          </p:cTn>
                        </p:par>
                        <p:par>
                          <p:cTn id="110" fill="hold">
                            <p:stCondLst>
                              <p:cond delay="13000"/>
                            </p:stCondLst>
                            <p:childTnLst>
                              <p:par>
                                <p:cTn id="111" presetID="10"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500"/>
                                        <p:tgtEl>
                                          <p:spTgt spid="27"/>
                                        </p:tgtEl>
                                      </p:cBhvr>
                                    </p:animEffect>
                                  </p:childTnLst>
                                </p:cTn>
                              </p:par>
                            </p:childTnLst>
                          </p:cTn>
                        </p:par>
                        <p:par>
                          <p:cTn id="114" fill="hold">
                            <p:stCondLst>
                              <p:cond delay="13500"/>
                            </p:stCondLst>
                            <p:childTnLst>
                              <p:par>
                                <p:cTn id="115" presetID="10" presetClass="entr" presetSubtype="0"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childTnLst>
                          </p:cTn>
                        </p:par>
                        <p:par>
                          <p:cTn id="118" fill="hold">
                            <p:stCondLst>
                              <p:cond delay="140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14500"/>
                            </p:stCondLst>
                            <p:childTnLst>
                              <p:par>
                                <p:cTn id="123" presetID="10" presetClass="entr" presetSubtype="0" fill="hold" grpId="0" nodeType="after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500"/>
                                        <p:tgtEl>
                                          <p:spTgt spid="30"/>
                                        </p:tgtEl>
                                      </p:cBhvr>
                                    </p:animEffect>
                                  </p:childTnLst>
                                </p:cTn>
                              </p:par>
                            </p:childTnLst>
                          </p:cTn>
                        </p:par>
                        <p:par>
                          <p:cTn id="126" fill="hold">
                            <p:stCondLst>
                              <p:cond delay="15000"/>
                            </p:stCondLst>
                            <p:childTnLst>
                              <p:par>
                                <p:cTn id="127" presetID="42" presetClass="entr" presetSubtype="0" fill="hold" grpId="0" nodeType="afterEffect">
                                  <p:stCondLst>
                                    <p:cond delay="0"/>
                                  </p:stCondLst>
                                  <p:childTnLst>
                                    <p:set>
                                      <p:cBhvr>
                                        <p:cTn id="128" dur="1" fill="hold">
                                          <p:stCondLst>
                                            <p:cond delay="0"/>
                                          </p:stCondLst>
                                        </p:cTn>
                                        <p:tgtEl>
                                          <p:spTgt spid="47"/>
                                        </p:tgtEl>
                                        <p:attrNameLst>
                                          <p:attrName>style.visibility</p:attrName>
                                        </p:attrNameLst>
                                      </p:cBhvr>
                                      <p:to>
                                        <p:strVal val="visible"/>
                                      </p:to>
                                    </p:set>
                                    <p:animEffect transition="in" filter="fade">
                                      <p:cBhvr>
                                        <p:cTn id="129" dur="1000"/>
                                        <p:tgtEl>
                                          <p:spTgt spid="47"/>
                                        </p:tgtEl>
                                      </p:cBhvr>
                                    </p:animEffect>
                                    <p:anim calcmode="lin" valueType="num">
                                      <p:cBhvr>
                                        <p:cTn id="130" dur="1000" fill="hold"/>
                                        <p:tgtEl>
                                          <p:spTgt spid="47"/>
                                        </p:tgtEl>
                                        <p:attrNameLst>
                                          <p:attrName>ppt_x</p:attrName>
                                        </p:attrNameLst>
                                      </p:cBhvr>
                                      <p:tavLst>
                                        <p:tav tm="0">
                                          <p:val>
                                            <p:strVal val="#ppt_x"/>
                                          </p:val>
                                        </p:tav>
                                        <p:tav tm="100000">
                                          <p:val>
                                            <p:strVal val="#ppt_x"/>
                                          </p:val>
                                        </p:tav>
                                      </p:tavLst>
                                    </p:anim>
                                    <p:anim calcmode="lin" valueType="num">
                                      <p:cBhvr>
                                        <p:cTn id="131" dur="1000" fill="hold"/>
                                        <p:tgtEl>
                                          <p:spTgt spid="47"/>
                                        </p:tgtEl>
                                        <p:attrNameLst>
                                          <p:attrName>ppt_y</p:attrName>
                                        </p:attrNameLst>
                                      </p:cBhvr>
                                      <p:tavLst>
                                        <p:tav tm="0">
                                          <p:val>
                                            <p:strVal val="#ppt_y+.1"/>
                                          </p:val>
                                        </p:tav>
                                        <p:tav tm="100000">
                                          <p:val>
                                            <p:strVal val="#ppt_y"/>
                                          </p:val>
                                        </p:tav>
                                      </p:tavLst>
                                    </p:anim>
                                  </p:childTnLst>
                                </p:cTn>
                              </p:par>
                            </p:childTnLst>
                          </p:cTn>
                        </p:par>
                        <p:par>
                          <p:cTn id="132" fill="hold">
                            <p:stCondLst>
                              <p:cond delay="16000"/>
                            </p:stCondLst>
                            <p:childTnLst>
                              <p:par>
                                <p:cTn id="133" presetID="10" presetClass="entr" presetSubtype="0" fill="hold" grpId="0" nodeType="afterEffect">
                                  <p:stCondLst>
                                    <p:cond delay="0"/>
                                  </p:stCondLst>
                                  <p:childTnLst>
                                    <p:set>
                                      <p:cBhvr>
                                        <p:cTn id="134" dur="1" fill="hold">
                                          <p:stCondLst>
                                            <p:cond delay="0"/>
                                          </p:stCondLst>
                                        </p:cTn>
                                        <p:tgtEl>
                                          <p:spTgt spid="11"/>
                                        </p:tgtEl>
                                        <p:attrNameLst>
                                          <p:attrName>style.visibility</p:attrName>
                                        </p:attrNameLst>
                                      </p:cBhvr>
                                      <p:to>
                                        <p:strVal val="visible"/>
                                      </p:to>
                                    </p:set>
                                    <p:animEffect transition="in" filter="fade">
                                      <p:cBhvr>
                                        <p:cTn id="135" dur="500"/>
                                        <p:tgtEl>
                                          <p:spTgt spid="11"/>
                                        </p:tgtEl>
                                      </p:cBhvr>
                                    </p:animEffect>
                                  </p:childTnLst>
                                </p:cTn>
                              </p:par>
                            </p:childTnLst>
                          </p:cTn>
                        </p:par>
                        <p:par>
                          <p:cTn id="136" fill="hold">
                            <p:stCondLst>
                              <p:cond delay="16500"/>
                            </p:stCondLst>
                            <p:childTnLst>
                              <p:par>
                                <p:cTn id="137" presetID="53" presetClass="entr" presetSubtype="16" fill="hold" nodeType="afterEffect">
                                  <p:stCondLst>
                                    <p:cond delay="0"/>
                                  </p:stCondLst>
                                  <p:childTnLst>
                                    <p:set>
                                      <p:cBhvr>
                                        <p:cTn id="138" dur="1" fill="hold">
                                          <p:stCondLst>
                                            <p:cond delay="0"/>
                                          </p:stCondLst>
                                        </p:cTn>
                                        <p:tgtEl>
                                          <p:spTgt spid="52"/>
                                        </p:tgtEl>
                                        <p:attrNameLst>
                                          <p:attrName>style.visibility</p:attrName>
                                        </p:attrNameLst>
                                      </p:cBhvr>
                                      <p:to>
                                        <p:strVal val="visible"/>
                                      </p:to>
                                    </p:set>
                                    <p:anim calcmode="lin" valueType="num">
                                      <p:cBhvr>
                                        <p:cTn id="139" dur="500" fill="hold"/>
                                        <p:tgtEl>
                                          <p:spTgt spid="52"/>
                                        </p:tgtEl>
                                        <p:attrNameLst>
                                          <p:attrName>ppt_w</p:attrName>
                                        </p:attrNameLst>
                                      </p:cBhvr>
                                      <p:tavLst>
                                        <p:tav tm="0">
                                          <p:val>
                                            <p:fltVal val="0"/>
                                          </p:val>
                                        </p:tav>
                                        <p:tav tm="100000">
                                          <p:val>
                                            <p:strVal val="#ppt_w"/>
                                          </p:val>
                                        </p:tav>
                                      </p:tavLst>
                                    </p:anim>
                                    <p:anim calcmode="lin" valueType="num">
                                      <p:cBhvr>
                                        <p:cTn id="140" dur="500" fill="hold"/>
                                        <p:tgtEl>
                                          <p:spTgt spid="52"/>
                                        </p:tgtEl>
                                        <p:attrNameLst>
                                          <p:attrName>ppt_h</p:attrName>
                                        </p:attrNameLst>
                                      </p:cBhvr>
                                      <p:tavLst>
                                        <p:tav tm="0">
                                          <p:val>
                                            <p:fltVal val="0"/>
                                          </p:val>
                                        </p:tav>
                                        <p:tav tm="100000">
                                          <p:val>
                                            <p:strVal val="#ppt_h"/>
                                          </p:val>
                                        </p:tav>
                                      </p:tavLst>
                                    </p:anim>
                                    <p:animEffect transition="in" filter="fade">
                                      <p:cBhvr>
                                        <p:cTn id="141" dur="500"/>
                                        <p:tgtEl>
                                          <p:spTgt spid="52"/>
                                        </p:tgtEl>
                                      </p:cBhvr>
                                    </p:animEffect>
                                  </p:childTnLst>
                                </p:cTn>
                              </p:par>
                            </p:childTnLst>
                          </p:cTn>
                        </p:par>
                        <p:par>
                          <p:cTn id="142" fill="hold">
                            <p:stCondLst>
                              <p:cond delay="17000"/>
                            </p:stCondLst>
                            <p:childTnLst>
                              <p:par>
                                <p:cTn id="143" presetID="10" presetClass="entr" presetSubtype="0" fill="hold" nodeType="afterEffect">
                                  <p:stCondLst>
                                    <p:cond delay="0"/>
                                  </p:stCondLst>
                                  <p:childTnLst>
                                    <p:set>
                                      <p:cBhvr>
                                        <p:cTn id="144" dur="1" fill="hold">
                                          <p:stCondLst>
                                            <p:cond delay="0"/>
                                          </p:stCondLst>
                                        </p:cTn>
                                        <p:tgtEl>
                                          <p:spTgt spid="15">
                                            <p:txEl>
                                              <p:pRg st="0" end="0"/>
                                            </p:txEl>
                                          </p:spTgt>
                                        </p:tgtEl>
                                        <p:attrNameLst>
                                          <p:attrName>style.visibility</p:attrName>
                                        </p:attrNameLst>
                                      </p:cBhvr>
                                      <p:to>
                                        <p:strVal val="visible"/>
                                      </p:to>
                                    </p:set>
                                    <p:animEffect transition="in" filter="fade">
                                      <p:cBhvr>
                                        <p:cTn id="145" dur="500"/>
                                        <p:tgtEl>
                                          <p:spTgt spid="15">
                                            <p:txEl>
                                              <p:pRg st="0" end="0"/>
                                            </p:txEl>
                                          </p:spTgt>
                                        </p:tgtEl>
                                      </p:cBhvr>
                                    </p:animEffect>
                                  </p:childTnLst>
                                </p:cTn>
                              </p:par>
                            </p:childTnLst>
                          </p:cTn>
                        </p:par>
                        <p:par>
                          <p:cTn id="146" fill="hold">
                            <p:stCondLst>
                              <p:cond delay="17500"/>
                            </p:stCondLst>
                            <p:childTnLst>
                              <p:par>
                                <p:cTn id="147" presetID="10" presetClass="entr" presetSubtype="0"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Effect transition="in" filter="fade">
                                      <p:cBhvr>
                                        <p:cTn id="149" dur="500"/>
                                        <p:tgtEl>
                                          <p:spTgt spid="31"/>
                                        </p:tgtEl>
                                      </p:cBhvr>
                                    </p:animEffect>
                                  </p:childTnLst>
                                </p:cTn>
                              </p:par>
                            </p:childTnLst>
                          </p:cTn>
                        </p:par>
                        <p:par>
                          <p:cTn id="150" fill="hold">
                            <p:stCondLst>
                              <p:cond delay="18000"/>
                            </p:stCondLst>
                            <p:childTnLst>
                              <p:par>
                                <p:cTn id="151" presetID="10" presetClass="entr" presetSubtype="0" fill="hold" grpId="0" nodeType="after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fade">
                                      <p:cBhvr>
                                        <p:cTn id="153" dur="500"/>
                                        <p:tgtEl>
                                          <p:spTgt spid="32"/>
                                        </p:tgtEl>
                                      </p:cBhvr>
                                    </p:animEffect>
                                  </p:childTnLst>
                                </p:cTn>
                              </p:par>
                            </p:childTnLst>
                          </p:cTn>
                        </p:par>
                        <p:par>
                          <p:cTn id="154" fill="hold">
                            <p:stCondLst>
                              <p:cond delay="18500"/>
                            </p:stCondLst>
                            <p:childTnLst>
                              <p:par>
                                <p:cTn id="155" presetID="10" presetClass="entr" presetSubtype="0" fill="hold" grpId="0" nodeType="afterEffect">
                                  <p:stCondLst>
                                    <p:cond delay="0"/>
                                  </p:stCondLst>
                                  <p:childTnLst>
                                    <p:set>
                                      <p:cBhvr>
                                        <p:cTn id="156" dur="1" fill="hold">
                                          <p:stCondLst>
                                            <p:cond delay="0"/>
                                          </p:stCondLst>
                                        </p:cTn>
                                        <p:tgtEl>
                                          <p:spTgt spid="33"/>
                                        </p:tgtEl>
                                        <p:attrNameLst>
                                          <p:attrName>style.visibility</p:attrName>
                                        </p:attrNameLst>
                                      </p:cBhvr>
                                      <p:to>
                                        <p:strVal val="visible"/>
                                      </p:to>
                                    </p:set>
                                    <p:animEffect transition="in" filter="fade">
                                      <p:cBhvr>
                                        <p:cTn id="157" dur="500"/>
                                        <p:tgtEl>
                                          <p:spTgt spid="33"/>
                                        </p:tgtEl>
                                      </p:cBhvr>
                                    </p:animEffect>
                                  </p:childTnLst>
                                </p:cTn>
                              </p:par>
                            </p:childTnLst>
                          </p:cTn>
                        </p:par>
                        <p:par>
                          <p:cTn id="158" fill="hold">
                            <p:stCondLst>
                              <p:cond delay="19000"/>
                            </p:stCondLst>
                            <p:childTnLst>
                              <p:par>
                                <p:cTn id="159" presetID="10" presetClass="entr" presetSubtype="0"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Effect transition="in" filter="fade">
                                      <p:cBhvr>
                                        <p:cTn id="161" dur="500"/>
                                        <p:tgtEl>
                                          <p:spTgt spid="34"/>
                                        </p:tgtEl>
                                      </p:cBhvr>
                                    </p:animEffect>
                                  </p:childTnLst>
                                </p:cTn>
                              </p:par>
                            </p:childTnLst>
                          </p:cTn>
                        </p:par>
                        <p:par>
                          <p:cTn id="162" fill="hold">
                            <p:stCondLst>
                              <p:cond delay="19500"/>
                            </p:stCondLst>
                            <p:childTnLst>
                              <p:par>
                                <p:cTn id="163" presetID="10" presetClass="entr" presetSubtype="0"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fade">
                                      <p:cBhvr>
                                        <p:cTn id="165" dur="500"/>
                                        <p:tgtEl>
                                          <p:spTgt spid="35"/>
                                        </p:tgtEl>
                                      </p:cBhvr>
                                    </p:animEffect>
                                  </p:childTnLst>
                                </p:cTn>
                              </p:par>
                            </p:childTnLst>
                          </p:cTn>
                        </p:par>
                        <p:par>
                          <p:cTn id="166" fill="hold">
                            <p:stCondLst>
                              <p:cond delay="20000"/>
                            </p:stCondLst>
                            <p:childTnLst>
                              <p:par>
                                <p:cTn id="167" presetID="42" presetClass="entr" presetSubtype="0" fill="hold" grpId="0" nodeType="afterEffect">
                                  <p:stCondLst>
                                    <p:cond delay="0"/>
                                  </p:stCondLst>
                                  <p:childTnLst>
                                    <p:set>
                                      <p:cBhvr>
                                        <p:cTn id="168" dur="1" fill="hold">
                                          <p:stCondLst>
                                            <p:cond delay="0"/>
                                          </p:stCondLst>
                                        </p:cTn>
                                        <p:tgtEl>
                                          <p:spTgt spid="48"/>
                                        </p:tgtEl>
                                        <p:attrNameLst>
                                          <p:attrName>style.visibility</p:attrName>
                                        </p:attrNameLst>
                                      </p:cBhvr>
                                      <p:to>
                                        <p:strVal val="visible"/>
                                      </p:to>
                                    </p:set>
                                    <p:animEffect transition="in" filter="fade">
                                      <p:cBhvr>
                                        <p:cTn id="169" dur="1000"/>
                                        <p:tgtEl>
                                          <p:spTgt spid="48"/>
                                        </p:tgtEl>
                                      </p:cBhvr>
                                    </p:animEffect>
                                    <p:anim calcmode="lin" valueType="num">
                                      <p:cBhvr>
                                        <p:cTn id="170" dur="1000" fill="hold"/>
                                        <p:tgtEl>
                                          <p:spTgt spid="48"/>
                                        </p:tgtEl>
                                        <p:attrNameLst>
                                          <p:attrName>ppt_x</p:attrName>
                                        </p:attrNameLst>
                                      </p:cBhvr>
                                      <p:tavLst>
                                        <p:tav tm="0">
                                          <p:val>
                                            <p:strVal val="#ppt_x"/>
                                          </p:val>
                                        </p:tav>
                                        <p:tav tm="100000">
                                          <p:val>
                                            <p:strVal val="#ppt_x"/>
                                          </p:val>
                                        </p:tav>
                                      </p:tavLst>
                                    </p:anim>
                                    <p:anim calcmode="lin" valueType="num">
                                      <p:cBhvr>
                                        <p:cTn id="17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p:bldP spid="14"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F0A59BB-69B7-4B19-A9AC-0423CA774B5D}"/>
              </a:ext>
            </a:extLst>
          </p:cNvPr>
          <p:cNvGrpSpPr/>
          <p:nvPr/>
        </p:nvGrpSpPr>
        <p:grpSpPr>
          <a:xfrm>
            <a:off x="4124187" y="320418"/>
            <a:ext cx="3919028" cy="900000"/>
            <a:chOff x="3918857" y="305904"/>
            <a:chExt cx="3919028" cy="900000"/>
          </a:xfrm>
        </p:grpSpPr>
        <p:sp>
          <p:nvSpPr>
            <p:cNvPr id="5" name="Rectangle 4">
              <a:extLst>
                <a:ext uri="{FF2B5EF4-FFF2-40B4-BE49-F238E27FC236}">
                  <a16:creationId xmlns:a16="http://schemas.microsoft.com/office/drawing/2014/main" id="{F79A8586-DD68-48B5-AF27-3DEBED7B1FF7}"/>
                </a:ext>
              </a:extLst>
            </p:cNvPr>
            <p:cNvSpPr/>
            <p:nvPr/>
          </p:nvSpPr>
          <p:spPr>
            <a:xfrm rot="8743960">
              <a:off x="7780493" y="305904"/>
              <a:ext cx="57392" cy="90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6" name="TextBox 5">
              <a:extLst>
                <a:ext uri="{FF2B5EF4-FFF2-40B4-BE49-F238E27FC236}">
                  <a16:creationId xmlns:a16="http://schemas.microsoft.com/office/drawing/2014/main" id="{C16AECD7-A316-4253-B4C2-D890CB4D01B5}"/>
                </a:ext>
              </a:extLst>
            </p:cNvPr>
            <p:cNvSpPr txBox="1"/>
            <p:nvPr/>
          </p:nvSpPr>
          <p:spPr>
            <a:xfrm>
              <a:off x="3918857" y="497620"/>
              <a:ext cx="3474277"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انفوجــــرافــــــــيك</a:t>
              </a:r>
              <a:endParaRPr lang="ar-PS" sz="3600" b="1" dirty="0">
                <a:latin typeface="Neo Sans Arabic" panose="020B0504030504040204" pitchFamily="34" charset="-78"/>
                <a:cs typeface="Neo Sans Arabic" panose="020B0504030504040204" pitchFamily="34" charset="-78"/>
              </a:endParaRPr>
            </a:p>
          </p:txBody>
        </p:sp>
      </p:grpSp>
      <p:sp>
        <p:nvSpPr>
          <p:cNvPr id="7" name="TextBox 6">
            <a:extLst>
              <a:ext uri="{FF2B5EF4-FFF2-40B4-BE49-F238E27FC236}">
                <a16:creationId xmlns:a16="http://schemas.microsoft.com/office/drawing/2014/main" id="{1D043DC3-9DA0-4645-9F41-1A1BFE7E2AFC}"/>
              </a:ext>
            </a:extLst>
          </p:cNvPr>
          <p:cNvSpPr txBox="1"/>
          <p:nvPr/>
        </p:nvSpPr>
        <p:spPr>
          <a:xfrm>
            <a:off x="3895161" y="1423360"/>
            <a:ext cx="4377081" cy="373757"/>
          </a:xfrm>
          <a:prstGeom prst="rect">
            <a:avLst/>
          </a:prstGeom>
          <a:noFill/>
        </p:spPr>
        <p:txBody>
          <a:bodyPr wrap="square" rtlCol="1">
            <a:spAutoFit/>
          </a:bodyPr>
          <a:lstStyle/>
          <a:p>
            <a:pPr algn="justLow" rtl="1">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18" name="Block Arc 17">
            <a:extLst>
              <a:ext uri="{FF2B5EF4-FFF2-40B4-BE49-F238E27FC236}">
                <a16:creationId xmlns:a16="http://schemas.microsoft.com/office/drawing/2014/main" id="{8666225F-976A-4901-9861-BD186D2ADFFA}"/>
              </a:ext>
            </a:extLst>
          </p:cNvPr>
          <p:cNvSpPr/>
          <p:nvPr/>
        </p:nvSpPr>
        <p:spPr>
          <a:xfrm>
            <a:off x="1412547" y="3365500"/>
            <a:ext cx="1944000" cy="2041554"/>
          </a:xfrm>
          <a:prstGeom prst="blockArc">
            <a:avLst>
              <a:gd name="adj1" fmla="val 10800000"/>
              <a:gd name="adj2" fmla="val 64749"/>
              <a:gd name="adj3" fmla="val 996"/>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solidFill>
                <a:schemeClr val="tx1"/>
              </a:solidFill>
            </a:endParaRPr>
          </a:p>
        </p:txBody>
      </p:sp>
      <p:sp>
        <p:nvSpPr>
          <p:cNvPr id="19" name="Block Arc 18">
            <a:extLst>
              <a:ext uri="{FF2B5EF4-FFF2-40B4-BE49-F238E27FC236}">
                <a16:creationId xmlns:a16="http://schemas.microsoft.com/office/drawing/2014/main" id="{7445D890-5A16-450C-BFD9-ADBA2AFF42FB}"/>
              </a:ext>
            </a:extLst>
          </p:cNvPr>
          <p:cNvSpPr/>
          <p:nvPr/>
        </p:nvSpPr>
        <p:spPr>
          <a:xfrm flipV="1">
            <a:off x="3335986" y="3365500"/>
            <a:ext cx="1944000" cy="2041554"/>
          </a:xfrm>
          <a:prstGeom prst="blockArc">
            <a:avLst>
              <a:gd name="adj1" fmla="val 10800000"/>
              <a:gd name="adj2" fmla="val 64749"/>
              <a:gd name="adj3" fmla="val 996"/>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solidFill>
                <a:schemeClr val="tx1"/>
              </a:solidFill>
            </a:endParaRPr>
          </a:p>
        </p:txBody>
      </p:sp>
      <p:sp>
        <p:nvSpPr>
          <p:cNvPr id="20" name="Block Arc 19">
            <a:extLst>
              <a:ext uri="{FF2B5EF4-FFF2-40B4-BE49-F238E27FC236}">
                <a16:creationId xmlns:a16="http://schemas.microsoft.com/office/drawing/2014/main" id="{69C60333-6416-4D28-A095-AEC8DC3B7DAD}"/>
              </a:ext>
            </a:extLst>
          </p:cNvPr>
          <p:cNvSpPr/>
          <p:nvPr/>
        </p:nvSpPr>
        <p:spPr>
          <a:xfrm>
            <a:off x="5258338" y="3350986"/>
            <a:ext cx="1944000" cy="2041554"/>
          </a:xfrm>
          <a:prstGeom prst="blockArc">
            <a:avLst>
              <a:gd name="adj1" fmla="val 10800000"/>
              <a:gd name="adj2" fmla="val 64749"/>
              <a:gd name="adj3" fmla="val 996"/>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21" name="Block Arc 20">
            <a:extLst>
              <a:ext uri="{FF2B5EF4-FFF2-40B4-BE49-F238E27FC236}">
                <a16:creationId xmlns:a16="http://schemas.microsoft.com/office/drawing/2014/main" id="{578B777D-5A7C-47E1-A211-536117BE0338}"/>
              </a:ext>
            </a:extLst>
          </p:cNvPr>
          <p:cNvSpPr/>
          <p:nvPr/>
        </p:nvSpPr>
        <p:spPr>
          <a:xfrm flipV="1">
            <a:off x="7176211" y="3365500"/>
            <a:ext cx="1944000" cy="2041554"/>
          </a:xfrm>
          <a:prstGeom prst="blockArc">
            <a:avLst>
              <a:gd name="adj1" fmla="val 10800000"/>
              <a:gd name="adj2" fmla="val 64749"/>
              <a:gd name="adj3" fmla="val 996"/>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22" name="Block Arc 21">
            <a:extLst>
              <a:ext uri="{FF2B5EF4-FFF2-40B4-BE49-F238E27FC236}">
                <a16:creationId xmlns:a16="http://schemas.microsoft.com/office/drawing/2014/main" id="{2863B11C-D48D-4ED8-A848-5A6F164DCC7A}"/>
              </a:ext>
            </a:extLst>
          </p:cNvPr>
          <p:cNvSpPr/>
          <p:nvPr/>
        </p:nvSpPr>
        <p:spPr>
          <a:xfrm>
            <a:off x="9107511" y="3365500"/>
            <a:ext cx="1944000" cy="2041554"/>
          </a:xfrm>
          <a:prstGeom prst="blockArc">
            <a:avLst>
              <a:gd name="adj1" fmla="val 10800000"/>
              <a:gd name="adj2" fmla="val 64749"/>
              <a:gd name="adj3" fmla="val 996"/>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grpSp>
        <p:nvGrpSpPr>
          <p:cNvPr id="42" name="Group 41">
            <a:extLst>
              <a:ext uri="{FF2B5EF4-FFF2-40B4-BE49-F238E27FC236}">
                <a16:creationId xmlns:a16="http://schemas.microsoft.com/office/drawing/2014/main" id="{E15E61C3-0438-4EE8-B116-7D30AD33747A}"/>
              </a:ext>
            </a:extLst>
          </p:cNvPr>
          <p:cNvGrpSpPr/>
          <p:nvPr/>
        </p:nvGrpSpPr>
        <p:grpSpPr>
          <a:xfrm>
            <a:off x="1661910" y="3612278"/>
            <a:ext cx="1487001" cy="1429553"/>
            <a:chOff x="1661910" y="3612278"/>
            <a:chExt cx="1487001" cy="1429553"/>
          </a:xfrm>
        </p:grpSpPr>
        <p:sp>
          <p:nvSpPr>
            <p:cNvPr id="11" name="Oval 10">
              <a:extLst>
                <a:ext uri="{FF2B5EF4-FFF2-40B4-BE49-F238E27FC236}">
                  <a16:creationId xmlns:a16="http://schemas.microsoft.com/office/drawing/2014/main" id="{28DF6DF6-DB9C-4F99-BC66-5981D37BEC5B}"/>
                </a:ext>
              </a:extLst>
            </p:cNvPr>
            <p:cNvSpPr/>
            <p:nvPr/>
          </p:nvSpPr>
          <p:spPr>
            <a:xfrm>
              <a:off x="1719358" y="3612278"/>
              <a:ext cx="1429553" cy="1429553"/>
            </a:xfrm>
            <a:prstGeom prst="ellipse">
              <a:avLst/>
            </a:prstGeom>
            <a:solidFill>
              <a:srgbClr val="FEC20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3" name="TextBox 22">
              <a:extLst>
                <a:ext uri="{FF2B5EF4-FFF2-40B4-BE49-F238E27FC236}">
                  <a16:creationId xmlns:a16="http://schemas.microsoft.com/office/drawing/2014/main" id="{96B4B1FE-BB80-4A1D-9E95-F3777FC6B40F}"/>
                </a:ext>
              </a:extLst>
            </p:cNvPr>
            <p:cNvSpPr txBox="1"/>
            <p:nvPr/>
          </p:nvSpPr>
          <p:spPr>
            <a:xfrm>
              <a:off x="1661910" y="4157777"/>
              <a:ext cx="1429553" cy="338554"/>
            </a:xfrm>
            <a:prstGeom prst="rect">
              <a:avLst/>
            </a:prstGeom>
            <a:noFill/>
          </p:spPr>
          <p:txBody>
            <a:bodyPr wrap="square" rtlCol="1">
              <a:spAutoFit/>
            </a:bodyPr>
            <a:lstStyle/>
            <a:p>
              <a:pPr algn="ctr"/>
              <a:r>
                <a:rPr lang="ar-SA" sz="1600" dirty="0">
                  <a:solidFill>
                    <a:schemeClr val="bg1"/>
                  </a:solidFill>
                  <a:latin typeface="Neo Sans Arabic" panose="020B0504030504040204" pitchFamily="34" charset="-78"/>
                  <a:cs typeface="Neo Sans Arabic" panose="020B0504030504040204" pitchFamily="34" charset="-78"/>
                </a:rPr>
                <a:t>اسم المهارة</a:t>
              </a:r>
              <a:endParaRPr lang="ar-PS" sz="1600" dirty="0">
                <a:solidFill>
                  <a:schemeClr val="bg1"/>
                </a:solidFill>
                <a:latin typeface="Neo Sans Arabic" panose="020B0504030504040204" pitchFamily="34" charset="-78"/>
                <a:cs typeface="Neo Sans Arabic" panose="020B0504030504040204" pitchFamily="34" charset="-78"/>
              </a:endParaRPr>
            </a:p>
          </p:txBody>
        </p:sp>
      </p:grpSp>
      <p:grpSp>
        <p:nvGrpSpPr>
          <p:cNvPr id="43" name="Group 42">
            <a:extLst>
              <a:ext uri="{FF2B5EF4-FFF2-40B4-BE49-F238E27FC236}">
                <a16:creationId xmlns:a16="http://schemas.microsoft.com/office/drawing/2014/main" id="{F909AB30-1361-4D1C-A5AB-179C15593EBD}"/>
              </a:ext>
            </a:extLst>
          </p:cNvPr>
          <p:cNvGrpSpPr/>
          <p:nvPr/>
        </p:nvGrpSpPr>
        <p:grpSpPr>
          <a:xfrm>
            <a:off x="3548461" y="3612278"/>
            <a:ext cx="1474302" cy="1429553"/>
            <a:chOff x="3548461" y="3612278"/>
            <a:chExt cx="1474302" cy="1429553"/>
          </a:xfrm>
        </p:grpSpPr>
        <p:sp>
          <p:nvSpPr>
            <p:cNvPr id="10" name="Oval 9">
              <a:extLst>
                <a:ext uri="{FF2B5EF4-FFF2-40B4-BE49-F238E27FC236}">
                  <a16:creationId xmlns:a16="http://schemas.microsoft.com/office/drawing/2014/main" id="{F6AE4FA8-B042-4135-BA8A-BC97F667A651}"/>
                </a:ext>
              </a:extLst>
            </p:cNvPr>
            <p:cNvSpPr/>
            <p:nvPr/>
          </p:nvSpPr>
          <p:spPr>
            <a:xfrm>
              <a:off x="3593210" y="3612278"/>
              <a:ext cx="1429553" cy="1429553"/>
            </a:xfrm>
            <a:prstGeom prst="ellipse">
              <a:avLst/>
            </a:prstGeom>
            <a:solidFill>
              <a:schemeClr val="tx1">
                <a:lumMod val="50000"/>
                <a:lumOff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4" name="TextBox 23">
              <a:extLst>
                <a:ext uri="{FF2B5EF4-FFF2-40B4-BE49-F238E27FC236}">
                  <a16:creationId xmlns:a16="http://schemas.microsoft.com/office/drawing/2014/main" id="{037F6D9B-7E8A-4154-BFB0-63119074777D}"/>
                </a:ext>
              </a:extLst>
            </p:cNvPr>
            <p:cNvSpPr txBox="1"/>
            <p:nvPr/>
          </p:nvSpPr>
          <p:spPr>
            <a:xfrm>
              <a:off x="3548461" y="4157777"/>
              <a:ext cx="1429553" cy="338554"/>
            </a:xfrm>
            <a:prstGeom prst="rect">
              <a:avLst/>
            </a:prstGeom>
            <a:noFill/>
          </p:spPr>
          <p:txBody>
            <a:bodyPr wrap="square" rtlCol="1">
              <a:spAutoFit/>
            </a:bodyPr>
            <a:lstStyle/>
            <a:p>
              <a:pPr algn="ctr"/>
              <a:r>
                <a:rPr lang="ar-SA" sz="1600" dirty="0">
                  <a:solidFill>
                    <a:schemeClr val="bg1"/>
                  </a:solidFill>
                  <a:latin typeface="Neo Sans Arabic" panose="020B0504030504040204" pitchFamily="34" charset="-78"/>
                  <a:cs typeface="Neo Sans Arabic" panose="020B0504030504040204" pitchFamily="34" charset="-78"/>
                </a:rPr>
                <a:t>اسم المهارة</a:t>
              </a:r>
              <a:endParaRPr lang="ar-PS" sz="1600" dirty="0">
                <a:solidFill>
                  <a:schemeClr val="bg1"/>
                </a:solidFill>
                <a:latin typeface="Neo Sans Arabic" panose="020B0504030504040204" pitchFamily="34" charset="-78"/>
                <a:cs typeface="Neo Sans Arabic" panose="020B0504030504040204" pitchFamily="34" charset="-78"/>
              </a:endParaRPr>
            </a:p>
          </p:txBody>
        </p:sp>
      </p:grpSp>
      <p:grpSp>
        <p:nvGrpSpPr>
          <p:cNvPr id="44" name="Group 43">
            <a:extLst>
              <a:ext uri="{FF2B5EF4-FFF2-40B4-BE49-F238E27FC236}">
                <a16:creationId xmlns:a16="http://schemas.microsoft.com/office/drawing/2014/main" id="{ABC41A33-88F3-4B36-AC1F-708A31142DDE}"/>
              </a:ext>
            </a:extLst>
          </p:cNvPr>
          <p:cNvGrpSpPr/>
          <p:nvPr/>
        </p:nvGrpSpPr>
        <p:grpSpPr>
          <a:xfrm>
            <a:off x="5505756" y="3612278"/>
            <a:ext cx="1454359" cy="1429553"/>
            <a:chOff x="5505756" y="3612278"/>
            <a:chExt cx="1454359" cy="1429553"/>
          </a:xfrm>
        </p:grpSpPr>
        <p:sp>
          <p:nvSpPr>
            <p:cNvPr id="9" name="Oval 8">
              <a:extLst>
                <a:ext uri="{FF2B5EF4-FFF2-40B4-BE49-F238E27FC236}">
                  <a16:creationId xmlns:a16="http://schemas.microsoft.com/office/drawing/2014/main" id="{942D657B-869F-4263-8DE3-15A06C4D785F}"/>
                </a:ext>
              </a:extLst>
            </p:cNvPr>
            <p:cNvSpPr/>
            <p:nvPr/>
          </p:nvSpPr>
          <p:spPr>
            <a:xfrm>
              <a:off x="5530562" y="3612278"/>
              <a:ext cx="1429553" cy="1429553"/>
            </a:xfrm>
            <a:prstGeom prst="ellipse">
              <a:avLst/>
            </a:prstGeom>
            <a:solidFill>
              <a:srgbClr val="FEC20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5" name="TextBox 24">
              <a:extLst>
                <a:ext uri="{FF2B5EF4-FFF2-40B4-BE49-F238E27FC236}">
                  <a16:creationId xmlns:a16="http://schemas.microsoft.com/office/drawing/2014/main" id="{A820D12E-146F-4A3F-812A-B713CB559E5D}"/>
                </a:ext>
              </a:extLst>
            </p:cNvPr>
            <p:cNvSpPr txBox="1"/>
            <p:nvPr/>
          </p:nvSpPr>
          <p:spPr>
            <a:xfrm>
              <a:off x="5505756" y="4157777"/>
              <a:ext cx="1429553" cy="338554"/>
            </a:xfrm>
            <a:prstGeom prst="rect">
              <a:avLst/>
            </a:prstGeom>
            <a:noFill/>
          </p:spPr>
          <p:txBody>
            <a:bodyPr wrap="square" rtlCol="1">
              <a:spAutoFit/>
            </a:bodyPr>
            <a:lstStyle/>
            <a:p>
              <a:pPr algn="ctr"/>
              <a:r>
                <a:rPr lang="ar-SA" sz="1600" dirty="0">
                  <a:solidFill>
                    <a:schemeClr val="bg1"/>
                  </a:solidFill>
                  <a:latin typeface="Neo Sans Arabic" panose="020B0504030504040204" pitchFamily="34" charset="-78"/>
                  <a:cs typeface="Neo Sans Arabic" panose="020B0504030504040204" pitchFamily="34" charset="-78"/>
                </a:rPr>
                <a:t>اسم المهارة</a:t>
              </a:r>
              <a:endParaRPr lang="ar-PS" sz="1600" dirty="0">
                <a:solidFill>
                  <a:schemeClr val="bg1"/>
                </a:solidFill>
                <a:latin typeface="Neo Sans Arabic" panose="020B0504030504040204" pitchFamily="34" charset="-78"/>
                <a:cs typeface="Neo Sans Arabic" panose="020B0504030504040204" pitchFamily="34" charset="-78"/>
              </a:endParaRPr>
            </a:p>
          </p:txBody>
        </p:sp>
      </p:grpSp>
      <p:grpSp>
        <p:nvGrpSpPr>
          <p:cNvPr id="45" name="Group 44">
            <a:extLst>
              <a:ext uri="{FF2B5EF4-FFF2-40B4-BE49-F238E27FC236}">
                <a16:creationId xmlns:a16="http://schemas.microsoft.com/office/drawing/2014/main" id="{E7E5CA02-A24A-43DF-9461-6525DA70F5E9}"/>
              </a:ext>
            </a:extLst>
          </p:cNvPr>
          <p:cNvGrpSpPr/>
          <p:nvPr/>
        </p:nvGrpSpPr>
        <p:grpSpPr>
          <a:xfrm>
            <a:off x="7410926" y="3612278"/>
            <a:ext cx="1461141" cy="1429553"/>
            <a:chOff x="7410926" y="3612278"/>
            <a:chExt cx="1461141" cy="1429553"/>
          </a:xfrm>
        </p:grpSpPr>
        <p:sp>
          <p:nvSpPr>
            <p:cNvPr id="8" name="Oval 7">
              <a:extLst>
                <a:ext uri="{FF2B5EF4-FFF2-40B4-BE49-F238E27FC236}">
                  <a16:creationId xmlns:a16="http://schemas.microsoft.com/office/drawing/2014/main" id="{099B63DD-48A5-4225-B275-93B5EB1F7BBA}"/>
                </a:ext>
              </a:extLst>
            </p:cNvPr>
            <p:cNvSpPr/>
            <p:nvPr/>
          </p:nvSpPr>
          <p:spPr>
            <a:xfrm>
              <a:off x="7442514" y="3612278"/>
              <a:ext cx="1429553" cy="1429553"/>
            </a:xfrm>
            <a:prstGeom prst="ellipse">
              <a:avLst/>
            </a:prstGeom>
            <a:solidFill>
              <a:schemeClr val="tx1">
                <a:lumMod val="50000"/>
                <a:lumOff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6" name="TextBox 25">
              <a:extLst>
                <a:ext uri="{FF2B5EF4-FFF2-40B4-BE49-F238E27FC236}">
                  <a16:creationId xmlns:a16="http://schemas.microsoft.com/office/drawing/2014/main" id="{34F514FA-2193-42B5-B480-9244017833C0}"/>
                </a:ext>
              </a:extLst>
            </p:cNvPr>
            <p:cNvSpPr txBox="1"/>
            <p:nvPr/>
          </p:nvSpPr>
          <p:spPr>
            <a:xfrm>
              <a:off x="7410926" y="4157777"/>
              <a:ext cx="1429553" cy="338554"/>
            </a:xfrm>
            <a:prstGeom prst="rect">
              <a:avLst/>
            </a:prstGeom>
            <a:noFill/>
          </p:spPr>
          <p:txBody>
            <a:bodyPr wrap="square" rtlCol="1">
              <a:spAutoFit/>
            </a:bodyPr>
            <a:lstStyle/>
            <a:p>
              <a:pPr algn="ctr"/>
              <a:r>
                <a:rPr lang="ar-SA" sz="1600" dirty="0">
                  <a:solidFill>
                    <a:schemeClr val="bg1"/>
                  </a:solidFill>
                  <a:latin typeface="Neo Sans Arabic" panose="020B0504030504040204" pitchFamily="34" charset="-78"/>
                  <a:cs typeface="Neo Sans Arabic" panose="020B0504030504040204" pitchFamily="34" charset="-78"/>
                </a:rPr>
                <a:t>اسم المهارة</a:t>
              </a:r>
              <a:endParaRPr lang="ar-PS" sz="1600" dirty="0">
                <a:solidFill>
                  <a:schemeClr val="bg1"/>
                </a:solidFill>
                <a:latin typeface="Neo Sans Arabic" panose="020B0504030504040204" pitchFamily="34" charset="-78"/>
                <a:cs typeface="Neo Sans Arabic" panose="020B0504030504040204" pitchFamily="34" charset="-78"/>
              </a:endParaRPr>
            </a:p>
          </p:txBody>
        </p:sp>
      </p:grpSp>
      <p:grpSp>
        <p:nvGrpSpPr>
          <p:cNvPr id="46" name="Group 45">
            <a:extLst>
              <a:ext uri="{FF2B5EF4-FFF2-40B4-BE49-F238E27FC236}">
                <a16:creationId xmlns:a16="http://schemas.microsoft.com/office/drawing/2014/main" id="{6E22EC49-6A6D-447B-BAFF-730A309E7CE3}"/>
              </a:ext>
            </a:extLst>
          </p:cNvPr>
          <p:cNvGrpSpPr/>
          <p:nvPr/>
        </p:nvGrpSpPr>
        <p:grpSpPr>
          <a:xfrm>
            <a:off x="9354466" y="3612278"/>
            <a:ext cx="1456082" cy="1429553"/>
            <a:chOff x="9354466" y="3612278"/>
            <a:chExt cx="1456082" cy="1429553"/>
          </a:xfrm>
        </p:grpSpPr>
        <p:sp>
          <p:nvSpPr>
            <p:cNvPr id="16" name="Oval 15">
              <a:extLst>
                <a:ext uri="{FF2B5EF4-FFF2-40B4-BE49-F238E27FC236}">
                  <a16:creationId xmlns:a16="http://schemas.microsoft.com/office/drawing/2014/main" id="{469E3E73-CBC2-4C69-88C6-F18B1710D083}"/>
                </a:ext>
              </a:extLst>
            </p:cNvPr>
            <p:cNvSpPr/>
            <p:nvPr/>
          </p:nvSpPr>
          <p:spPr>
            <a:xfrm>
              <a:off x="9354466" y="3612278"/>
              <a:ext cx="1429553" cy="1429553"/>
            </a:xfrm>
            <a:prstGeom prst="ellipse">
              <a:avLst/>
            </a:prstGeom>
            <a:solidFill>
              <a:srgbClr val="FEC20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7" name="TextBox 26">
              <a:extLst>
                <a:ext uri="{FF2B5EF4-FFF2-40B4-BE49-F238E27FC236}">
                  <a16:creationId xmlns:a16="http://schemas.microsoft.com/office/drawing/2014/main" id="{41F73EE5-8458-45B6-995C-3AAC799BF304}"/>
                </a:ext>
              </a:extLst>
            </p:cNvPr>
            <p:cNvSpPr txBox="1"/>
            <p:nvPr/>
          </p:nvSpPr>
          <p:spPr>
            <a:xfrm>
              <a:off x="9380995" y="4157777"/>
              <a:ext cx="1429553" cy="338554"/>
            </a:xfrm>
            <a:prstGeom prst="rect">
              <a:avLst/>
            </a:prstGeom>
            <a:noFill/>
          </p:spPr>
          <p:txBody>
            <a:bodyPr wrap="square" rtlCol="1">
              <a:spAutoFit/>
            </a:bodyPr>
            <a:lstStyle/>
            <a:p>
              <a:pPr algn="ctr"/>
              <a:r>
                <a:rPr lang="ar-SA" sz="1600" dirty="0">
                  <a:solidFill>
                    <a:schemeClr val="bg1"/>
                  </a:solidFill>
                  <a:latin typeface="Neo Sans Arabic" panose="020B0504030504040204" pitchFamily="34" charset="-78"/>
                  <a:cs typeface="Neo Sans Arabic" panose="020B0504030504040204" pitchFamily="34" charset="-78"/>
                </a:rPr>
                <a:t>اسم المهارة</a:t>
              </a:r>
              <a:endParaRPr lang="ar-PS" sz="1600" dirty="0">
                <a:solidFill>
                  <a:schemeClr val="bg1"/>
                </a:solidFill>
                <a:latin typeface="Neo Sans Arabic" panose="020B0504030504040204" pitchFamily="34" charset="-78"/>
                <a:cs typeface="Neo Sans Arabic" panose="020B0504030504040204" pitchFamily="34" charset="-78"/>
              </a:endParaRPr>
            </a:p>
          </p:txBody>
        </p:sp>
      </p:grpSp>
      <p:sp>
        <p:nvSpPr>
          <p:cNvPr id="30" name="TextBox 29">
            <a:extLst>
              <a:ext uri="{FF2B5EF4-FFF2-40B4-BE49-F238E27FC236}">
                <a16:creationId xmlns:a16="http://schemas.microsoft.com/office/drawing/2014/main" id="{557DB96C-A3CF-4DCC-A4CA-7AB6EBFAB13A}"/>
              </a:ext>
            </a:extLst>
          </p:cNvPr>
          <p:cNvSpPr txBox="1"/>
          <p:nvPr/>
        </p:nvSpPr>
        <p:spPr>
          <a:xfrm>
            <a:off x="3389985" y="2513607"/>
            <a:ext cx="1890001" cy="887551"/>
          </a:xfrm>
          <a:prstGeom prst="rect">
            <a:avLst/>
          </a:prstGeom>
          <a:noFill/>
        </p:spPr>
        <p:txBody>
          <a:bodyPr wrap="square" rtlCol="1">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1" name="TextBox 30">
            <a:extLst>
              <a:ext uri="{FF2B5EF4-FFF2-40B4-BE49-F238E27FC236}">
                <a16:creationId xmlns:a16="http://schemas.microsoft.com/office/drawing/2014/main" id="{EFFFF74D-D3E6-491E-8683-1253CC17EF39}"/>
              </a:ext>
            </a:extLst>
          </p:cNvPr>
          <p:cNvSpPr txBox="1"/>
          <p:nvPr/>
        </p:nvSpPr>
        <p:spPr>
          <a:xfrm>
            <a:off x="3536432" y="2175053"/>
            <a:ext cx="1429553"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32" name="TextBox 31">
            <a:extLst>
              <a:ext uri="{FF2B5EF4-FFF2-40B4-BE49-F238E27FC236}">
                <a16:creationId xmlns:a16="http://schemas.microsoft.com/office/drawing/2014/main" id="{13267953-74E0-4B4B-BF9D-871165398590}"/>
              </a:ext>
            </a:extLst>
          </p:cNvPr>
          <p:cNvSpPr txBox="1"/>
          <p:nvPr/>
        </p:nvSpPr>
        <p:spPr>
          <a:xfrm>
            <a:off x="5340936" y="5497153"/>
            <a:ext cx="1890001" cy="887551"/>
          </a:xfrm>
          <a:prstGeom prst="rect">
            <a:avLst/>
          </a:prstGeom>
          <a:noFill/>
        </p:spPr>
        <p:txBody>
          <a:bodyPr wrap="square" rtlCol="1">
            <a:spAutoFit/>
          </a:bodyPr>
          <a:lstStyle/>
          <a:p>
            <a:pPr algn="ctr">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3" name="TextBox 32">
            <a:extLst>
              <a:ext uri="{FF2B5EF4-FFF2-40B4-BE49-F238E27FC236}">
                <a16:creationId xmlns:a16="http://schemas.microsoft.com/office/drawing/2014/main" id="{2363A058-FE93-447B-B691-5445544BE87A}"/>
              </a:ext>
            </a:extLst>
          </p:cNvPr>
          <p:cNvSpPr txBox="1"/>
          <p:nvPr/>
        </p:nvSpPr>
        <p:spPr>
          <a:xfrm>
            <a:off x="5657782" y="5146444"/>
            <a:ext cx="1429553" cy="338554"/>
          </a:xfrm>
          <a:prstGeom prst="rect">
            <a:avLst/>
          </a:prstGeom>
          <a:noFill/>
        </p:spPr>
        <p:txBody>
          <a:bodyPr wrap="square" rtlCol="1">
            <a:spAutoFit/>
          </a:bodyPr>
          <a:lstStyle/>
          <a:p>
            <a:pPr algn="l"/>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36" name="TextBox 35">
            <a:extLst>
              <a:ext uri="{FF2B5EF4-FFF2-40B4-BE49-F238E27FC236}">
                <a16:creationId xmlns:a16="http://schemas.microsoft.com/office/drawing/2014/main" id="{C1AF6107-7A4D-4BB4-B999-733CA9584E85}"/>
              </a:ext>
            </a:extLst>
          </p:cNvPr>
          <p:cNvSpPr txBox="1"/>
          <p:nvPr/>
        </p:nvSpPr>
        <p:spPr>
          <a:xfrm>
            <a:off x="9190615" y="5484998"/>
            <a:ext cx="1890001" cy="887551"/>
          </a:xfrm>
          <a:prstGeom prst="rect">
            <a:avLst/>
          </a:prstGeom>
          <a:noFill/>
        </p:spPr>
        <p:txBody>
          <a:bodyPr wrap="square" rtlCol="1">
            <a:spAutoFit/>
          </a:bodyPr>
          <a:lstStyle/>
          <a:p>
            <a:pPr algn="ctr">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7" name="TextBox 36">
            <a:extLst>
              <a:ext uri="{FF2B5EF4-FFF2-40B4-BE49-F238E27FC236}">
                <a16:creationId xmlns:a16="http://schemas.microsoft.com/office/drawing/2014/main" id="{9B5C7EFA-843F-4B43-BAE6-D617B6A49B09}"/>
              </a:ext>
            </a:extLst>
          </p:cNvPr>
          <p:cNvSpPr txBox="1"/>
          <p:nvPr/>
        </p:nvSpPr>
        <p:spPr>
          <a:xfrm>
            <a:off x="9497039" y="5146444"/>
            <a:ext cx="1429553" cy="338554"/>
          </a:xfrm>
          <a:prstGeom prst="rect">
            <a:avLst/>
          </a:prstGeom>
          <a:noFill/>
        </p:spPr>
        <p:txBody>
          <a:bodyPr wrap="square" rtlCol="1">
            <a:spAutoFit/>
          </a:bodyPr>
          <a:lstStyle/>
          <a:p>
            <a:pPr algn="l"/>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38" name="TextBox 37">
            <a:extLst>
              <a:ext uri="{FF2B5EF4-FFF2-40B4-BE49-F238E27FC236}">
                <a16:creationId xmlns:a16="http://schemas.microsoft.com/office/drawing/2014/main" id="{5CDB79FC-884D-40AA-91A9-D4B052CF76FB}"/>
              </a:ext>
            </a:extLst>
          </p:cNvPr>
          <p:cNvSpPr txBox="1"/>
          <p:nvPr/>
        </p:nvSpPr>
        <p:spPr>
          <a:xfrm>
            <a:off x="1451570" y="5390332"/>
            <a:ext cx="1890001" cy="887551"/>
          </a:xfrm>
          <a:prstGeom prst="rect">
            <a:avLst/>
          </a:prstGeom>
          <a:noFill/>
        </p:spPr>
        <p:txBody>
          <a:bodyPr wrap="square" rtlCol="1">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39" name="TextBox 38">
            <a:extLst>
              <a:ext uri="{FF2B5EF4-FFF2-40B4-BE49-F238E27FC236}">
                <a16:creationId xmlns:a16="http://schemas.microsoft.com/office/drawing/2014/main" id="{3C06423F-FCC1-4FEB-9C36-CA1D66613F74}"/>
              </a:ext>
            </a:extLst>
          </p:cNvPr>
          <p:cNvSpPr txBox="1"/>
          <p:nvPr/>
        </p:nvSpPr>
        <p:spPr>
          <a:xfrm>
            <a:off x="1663194" y="5062270"/>
            <a:ext cx="1429553"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
        <p:nvSpPr>
          <p:cNvPr id="40" name="TextBox 39">
            <a:extLst>
              <a:ext uri="{FF2B5EF4-FFF2-40B4-BE49-F238E27FC236}">
                <a16:creationId xmlns:a16="http://schemas.microsoft.com/office/drawing/2014/main" id="{C8EA9A05-F5AB-4DF7-A14C-D213402E28EF}"/>
              </a:ext>
            </a:extLst>
          </p:cNvPr>
          <p:cNvSpPr txBox="1"/>
          <p:nvPr/>
        </p:nvSpPr>
        <p:spPr>
          <a:xfrm>
            <a:off x="7176211" y="2513607"/>
            <a:ext cx="1890001" cy="887551"/>
          </a:xfrm>
          <a:prstGeom prst="rect">
            <a:avLst/>
          </a:prstGeom>
          <a:noFill/>
        </p:spPr>
        <p:txBody>
          <a:bodyPr wrap="square" rtlCol="1">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41" name="TextBox 40">
            <a:extLst>
              <a:ext uri="{FF2B5EF4-FFF2-40B4-BE49-F238E27FC236}">
                <a16:creationId xmlns:a16="http://schemas.microsoft.com/office/drawing/2014/main" id="{035F1A18-7F30-4A1E-A4E1-D414C99AB68F}"/>
              </a:ext>
            </a:extLst>
          </p:cNvPr>
          <p:cNvSpPr txBox="1"/>
          <p:nvPr/>
        </p:nvSpPr>
        <p:spPr>
          <a:xfrm>
            <a:off x="7322658" y="2175053"/>
            <a:ext cx="1429553"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اسم الصنف</a:t>
            </a:r>
            <a:endParaRPr lang="ar-PS" sz="1600" b="1" dirty="0">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37578201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6">
                                            <p:txEl>
                                              <p:pRg st="0" end="0"/>
                                            </p:txEl>
                                          </p:spTgt>
                                        </p:tgtEl>
                                        <p:attrNameLst>
                                          <p:attrName>style.visibility</p:attrName>
                                        </p:attrNameLst>
                                      </p:cBhvr>
                                      <p:to>
                                        <p:strVal val="visible"/>
                                      </p:to>
                                    </p:set>
                                    <p:animEffect transition="in" filter="fade">
                                      <p:cBhvr>
                                        <p:cTn id="26" dur="1000"/>
                                        <p:tgtEl>
                                          <p:spTgt spid="36">
                                            <p:txEl>
                                              <p:pRg st="0" end="0"/>
                                            </p:txEl>
                                          </p:spTgt>
                                        </p:tgtEl>
                                      </p:cBhvr>
                                    </p:animEffect>
                                    <p:anim calcmode="lin" valueType="num">
                                      <p:cBhvr>
                                        <p:cTn id="27"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1000"/>
                                        <p:tgtEl>
                                          <p:spTgt spid="32"/>
                                        </p:tgtEl>
                                      </p:cBhvr>
                                    </p:animEffect>
                                    <p:anim calcmode="lin" valueType="num">
                                      <p:cBhvr>
                                        <p:cTn id="61" dur="1000" fill="hold"/>
                                        <p:tgtEl>
                                          <p:spTgt spid="32"/>
                                        </p:tgtEl>
                                        <p:attrNameLst>
                                          <p:attrName>ppt_x</p:attrName>
                                        </p:attrNameLst>
                                      </p:cBhvr>
                                      <p:tavLst>
                                        <p:tav tm="0">
                                          <p:val>
                                            <p:strVal val="#ppt_x"/>
                                          </p:val>
                                        </p:tav>
                                        <p:tav tm="100000">
                                          <p:val>
                                            <p:strVal val="#ppt_x"/>
                                          </p:val>
                                        </p:tav>
                                      </p:tavLst>
                                    </p:anim>
                                    <p:anim calcmode="lin" valueType="num">
                                      <p:cBhvr>
                                        <p:cTn id="62" dur="1000" fill="hold"/>
                                        <p:tgtEl>
                                          <p:spTgt spid="32"/>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childTnLst>
                                </p:cTn>
                              </p:par>
                              <p:par>
                                <p:cTn id="82" presetID="10" presetClass="entr" presetSubtype="0"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par>
                          <p:cTn id="85" fill="hold">
                            <p:stCondLst>
                              <p:cond delay="9000"/>
                            </p:stCondLst>
                            <p:childTnLst>
                              <p:par>
                                <p:cTn id="86" presetID="42" presetClass="entr" presetSubtype="0"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1000"/>
                                        <p:tgtEl>
                                          <p:spTgt spid="39"/>
                                        </p:tgtEl>
                                      </p:cBhvr>
                                    </p:animEffect>
                                    <p:anim calcmode="lin" valueType="num">
                                      <p:cBhvr>
                                        <p:cTn id="89" dur="1000" fill="hold"/>
                                        <p:tgtEl>
                                          <p:spTgt spid="39"/>
                                        </p:tgtEl>
                                        <p:attrNameLst>
                                          <p:attrName>ppt_x</p:attrName>
                                        </p:attrNameLst>
                                      </p:cBhvr>
                                      <p:tavLst>
                                        <p:tav tm="0">
                                          <p:val>
                                            <p:strVal val="#ppt_x"/>
                                          </p:val>
                                        </p:tav>
                                        <p:tav tm="100000">
                                          <p:val>
                                            <p:strVal val="#ppt_x"/>
                                          </p:val>
                                        </p:tav>
                                      </p:tavLst>
                                    </p:anim>
                                    <p:anim calcmode="lin" valueType="num">
                                      <p:cBhvr>
                                        <p:cTn id="90" dur="1000" fill="hold"/>
                                        <p:tgtEl>
                                          <p:spTgt spid="39"/>
                                        </p:tgtEl>
                                        <p:attrNameLst>
                                          <p:attrName>ppt_y</p:attrName>
                                        </p:attrNameLst>
                                      </p:cBhvr>
                                      <p:tavLst>
                                        <p:tav tm="0">
                                          <p:val>
                                            <p:strVal val="#ppt_y+.1"/>
                                          </p:val>
                                        </p:tav>
                                        <p:tav tm="100000">
                                          <p:val>
                                            <p:strVal val="#ppt_y"/>
                                          </p:val>
                                        </p:tav>
                                      </p:tavLst>
                                    </p:anim>
                                  </p:childTnLst>
                                </p:cTn>
                              </p:par>
                            </p:childTnLst>
                          </p:cTn>
                        </p:par>
                        <p:par>
                          <p:cTn id="91" fill="hold">
                            <p:stCondLst>
                              <p:cond delay="10000"/>
                            </p:stCondLst>
                            <p:childTnLst>
                              <p:par>
                                <p:cTn id="92" presetID="42" presetClass="entr" presetSubtype="0"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anim calcmode="lin" valueType="num">
                                      <p:cBhvr>
                                        <p:cTn id="95" dur="1000" fill="hold"/>
                                        <p:tgtEl>
                                          <p:spTgt spid="38"/>
                                        </p:tgtEl>
                                        <p:attrNameLst>
                                          <p:attrName>ppt_x</p:attrName>
                                        </p:attrNameLst>
                                      </p:cBhvr>
                                      <p:tavLst>
                                        <p:tav tm="0">
                                          <p:val>
                                            <p:strVal val="#ppt_x"/>
                                          </p:val>
                                        </p:tav>
                                        <p:tav tm="100000">
                                          <p:val>
                                            <p:strVal val="#ppt_x"/>
                                          </p:val>
                                        </p:tav>
                                      </p:tavLst>
                                    </p:anim>
                                    <p:anim calcmode="lin" valueType="num">
                                      <p:cBhvr>
                                        <p:cTn id="9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P spid="19" grpId="0" animBg="1"/>
      <p:bldP spid="20" grpId="0" animBg="1"/>
      <p:bldP spid="21" grpId="0" animBg="1"/>
      <p:bldP spid="22" grpId="0" animBg="1"/>
      <p:bldP spid="30" grpId="0"/>
      <p:bldP spid="31" grpId="0"/>
      <p:bldP spid="32" grpId="0"/>
      <p:bldP spid="33"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A0E24E75-1896-485B-86F4-E6958C6E9F64}"/>
              </a:ext>
            </a:extLst>
          </p:cNvPr>
          <p:cNvGrpSpPr/>
          <p:nvPr/>
        </p:nvGrpSpPr>
        <p:grpSpPr>
          <a:xfrm flipV="1">
            <a:off x="9253956" y="-4"/>
            <a:ext cx="2160430" cy="2696596"/>
            <a:chOff x="9175460" y="6102"/>
            <a:chExt cx="1355162" cy="1691474"/>
          </a:xfrm>
          <a:solidFill>
            <a:srgbClr val="FEC202"/>
          </a:solidFill>
        </p:grpSpPr>
        <p:sp>
          <p:nvSpPr>
            <p:cNvPr id="20" name="Rectangle 19">
              <a:extLst>
                <a:ext uri="{FF2B5EF4-FFF2-40B4-BE49-F238E27FC236}">
                  <a16:creationId xmlns:a16="http://schemas.microsoft.com/office/drawing/2014/main" id="{08AFF6B7-0EDF-4F1D-BB21-6FF45007C227}"/>
                </a:ext>
              </a:extLst>
            </p:cNvPr>
            <p:cNvSpPr/>
            <p:nvPr/>
          </p:nvSpPr>
          <p:spPr>
            <a:xfrm>
              <a:off x="10469788" y="6102"/>
              <a:ext cx="60834" cy="16914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1" name="Rectangle 20">
              <a:extLst>
                <a:ext uri="{FF2B5EF4-FFF2-40B4-BE49-F238E27FC236}">
                  <a16:creationId xmlns:a16="http://schemas.microsoft.com/office/drawing/2014/main" id="{0F569B89-0D78-4F2F-AFE5-F0F6AC9E8FB3}"/>
                </a:ext>
              </a:extLst>
            </p:cNvPr>
            <p:cNvSpPr/>
            <p:nvPr/>
          </p:nvSpPr>
          <p:spPr>
            <a:xfrm rot="5400000">
              <a:off x="9821837" y="-580649"/>
              <a:ext cx="61200" cy="1234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2" name="Rectangle 21">
              <a:extLst>
                <a:ext uri="{FF2B5EF4-FFF2-40B4-BE49-F238E27FC236}">
                  <a16:creationId xmlns:a16="http://schemas.microsoft.com/office/drawing/2014/main" id="{54F5260B-CB98-4776-B37A-A6BDDE9A3EDD}"/>
                </a:ext>
              </a:extLst>
            </p:cNvPr>
            <p:cNvSpPr/>
            <p:nvPr/>
          </p:nvSpPr>
          <p:spPr>
            <a:xfrm>
              <a:off x="9175460" y="6102"/>
              <a:ext cx="60834" cy="16914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pic>
        <p:nvPicPr>
          <p:cNvPr id="25" name="Picture Placeholder 24">
            <a:extLst>
              <a:ext uri="{FF2B5EF4-FFF2-40B4-BE49-F238E27FC236}">
                <a16:creationId xmlns:a16="http://schemas.microsoft.com/office/drawing/2014/main" id="{F4F37821-64FA-4DC3-9F49-7176B51BCD98}"/>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6" name="TextBox 25">
            <a:extLst>
              <a:ext uri="{FF2B5EF4-FFF2-40B4-BE49-F238E27FC236}">
                <a16:creationId xmlns:a16="http://schemas.microsoft.com/office/drawing/2014/main" id="{F6013F29-3402-4349-8B39-C47701AEE8E6}"/>
              </a:ext>
            </a:extLst>
          </p:cNvPr>
          <p:cNvSpPr txBox="1"/>
          <p:nvPr/>
        </p:nvSpPr>
        <p:spPr>
          <a:xfrm>
            <a:off x="2291225" y="1251987"/>
            <a:ext cx="4147125"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تواصل معنا </a:t>
            </a:r>
            <a:endParaRPr lang="ar-PS" sz="3600" b="1" dirty="0">
              <a:latin typeface="Neo Sans Arabic" panose="020B0504030504040204" pitchFamily="34" charset="-78"/>
              <a:cs typeface="Neo Sans Arabic" panose="020B0504030504040204" pitchFamily="34" charset="-78"/>
            </a:endParaRPr>
          </a:p>
        </p:txBody>
      </p:sp>
      <p:sp>
        <p:nvSpPr>
          <p:cNvPr id="27" name="TextBox 26">
            <a:extLst>
              <a:ext uri="{FF2B5EF4-FFF2-40B4-BE49-F238E27FC236}">
                <a16:creationId xmlns:a16="http://schemas.microsoft.com/office/drawing/2014/main" id="{FC2C672D-5D33-483B-9B20-DFB4E83735CA}"/>
              </a:ext>
            </a:extLst>
          </p:cNvPr>
          <p:cNvSpPr txBox="1"/>
          <p:nvPr/>
        </p:nvSpPr>
        <p:spPr>
          <a:xfrm>
            <a:off x="777615" y="2186548"/>
            <a:ext cx="5660736" cy="376898"/>
          </a:xfrm>
          <a:prstGeom prst="rect">
            <a:avLst/>
          </a:prstGeom>
          <a:noFill/>
        </p:spPr>
        <p:txBody>
          <a:bodyPr wrap="square" rtlCol="1">
            <a:spAutoFit/>
          </a:bodyPr>
          <a:lstStyle/>
          <a:p>
            <a:pPr algn="justLow" rtl="1">
              <a:lnSpc>
                <a:spcPct val="150000"/>
              </a:lnSpc>
            </a:pPr>
            <a:r>
              <a:rPr lang="ar-AE" sz="1400" dirty="0">
                <a:solidFill>
                  <a:schemeClr val="tx1">
                    <a:lumMod val="50000"/>
                    <a:lumOff val="50000"/>
                  </a:schemeClr>
                </a:solidFill>
                <a:latin typeface="Neo Sans Arabic" panose="020B0504030504040204" pitchFamily="34" charset="-78"/>
                <a:cs typeface="Neo Sans Arabic" panose="020B0504030504040204" pitchFamily="34" charset="-78"/>
              </a:rPr>
              <a:t>ضع نص يعجبك ...</a:t>
            </a:r>
            <a:endParaRPr lang="ar-SA"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pic>
        <p:nvPicPr>
          <p:cNvPr id="29" name="Picture 28">
            <a:extLst>
              <a:ext uri="{FF2B5EF4-FFF2-40B4-BE49-F238E27FC236}">
                <a16:creationId xmlns:a16="http://schemas.microsoft.com/office/drawing/2014/main" id="{744092A1-E08E-4770-B81D-4F2FFFC617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0803" y="5100230"/>
            <a:ext cx="710730" cy="720000"/>
          </a:xfrm>
          <a:prstGeom prst="rect">
            <a:avLst/>
          </a:prstGeom>
        </p:spPr>
      </p:pic>
      <p:pic>
        <p:nvPicPr>
          <p:cNvPr id="31" name="Picture 30">
            <a:extLst>
              <a:ext uri="{FF2B5EF4-FFF2-40B4-BE49-F238E27FC236}">
                <a16:creationId xmlns:a16="http://schemas.microsoft.com/office/drawing/2014/main" id="{BC26DBCE-EBA2-478F-A5FA-94098119E1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565" y="5100230"/>
            <a:ext cx="710730" cy="720000"/>
          </a:xfrm>
          <a:prstGeom prst="rect">
            <a:avLst/>
          </a:prstGeom>
        </p:spPr>
      </p:pic>
      <p:pic>
        <p:nvPicPr>
          <p:cNvPr id="33" name="Picture 32">
            <a:extLst>
              <a:ext uri="{FF2B5EF4-FFF2-40B4-BE49-F238E27FC236}">
                <a16:creationId xmlns:a16="http://schemas.microsoft.com/office/drawing/2014/main" id="{EDBADEA2-7D8E-49D8-9003-C83208E1C7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66190" y="5100230"/>
            <a:ext cx="710730" cy="720000"/>
          </a:xfrm>
          <a:prstGeom prst="rect">
            <a:avLst/>
          </a:prstGeom>
        </p:spPr>
      </p:pic>
      <p:pic>
        <p:nvPicPr>
          <p:cNvPr id="35" name="Picture 34">
            <a:extLst>
              <a:ext uri="{FF2B5EF4-FFF2-40B4-BE49-F238E27FC236}">
                <a16:creationId xmlns:a16="http://schemas.microsoft.com/office/drawing/2014/main" id="{2C3EFD05-9E9C-41DE-B3B2-2F406DB2B0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4089" y="5100230"/>
            <a:ext cx="710730" cy="720000"/>
          </a:xfrm>
          <a:prstGeom prst="rect">
            <a:avLst/>
          </a:prstGeom>
        </p:spPr>
      </p:pic>
      <p:grpSp>
        <p:nvGrpSpPr>
          <p:cNvPr id="13" name="مجموعة 28">
            <a:extLst>
              <a:ext uri="{FF2B5EF4-FFF2-40B4-BE49-F238E27FC236}">
                <a16:creationId xmlns:a16="http://schemas.microsoft.com/office/drawing/2014/main" id="{9C1875FE-E1CE-408E-81EC-49632B1B8B24}"/>
              </a:ext>
            </a:extLst>
          </p:cNvPr>
          <p:cNvGrpSpPr/>
          <p:nvPr/>
        </p:nvGrpSpPr>
        <p:grpSpPr>
          <a:xfrm>
            <a:off x="2395323" y="2696592"/>
            <a:ext cx="3776324" cy="2001578"/>
            <a:chOff x="1412515" y="1874624"/>
            <a:chExt cx="8560268" cy="4537228"/>
          </a:xfrm>
        </p:grpSpPr>
        <p:grpSp>
          <p:nvGrpSpPr>
            <p:cNvPr id="14" name="مجموعة 18">
              <a:extLst>
                <a:ext uri="{FF2B5EF4-FFF2-40B4-BE49-F238E27FC236}">
                  <a16:creationId xmlns:a16="http://schemas.microsoft.com/office/drawing/2014/main" id="{28D70CC3-7E25-41D2-AD6C-E354AC1FFF6D}"/>
                </a:ext>
              </a:extLst>
            </p:cNvPr>
            <p:cNvGrpSpPr/>
            <p:nvPr/>
          </p:nvGrpSpPr>
          <p:grpSpPr>
            <a:xfrm>
              <a:off x="9498035" y="2092860"/>
              <a:ext cx="427291" cy="3109657"/>
              <a:chOff x="9686722" y="2058890"/>
              <a:chExt cx="665593" cy="4843927"/>
            </a:xfrm>
          </p:grpSpPr>
          <p:grpSp>
            <p:nvGrpSpPr>
              <p:cNvPr id="28" name="مجموعة 15">
                <a:extLst>
                  <a:ext uri="{FF2B5EF4-FFF2-40B4-BE49-F238E27FC236}">
                    <a16:creationId xmlns:a16="http://schemas.microsoft.com/office/drawing/2014/main" id="{28BA0495-634F-4EB1-8C12-C567DF706DA6}"/>
                  </a:ext>
                </a:extLst>
              </p:cNvPr>
              <p:cNvGrpSpPr/>
              <p:nvPr/>
            </p:nvGrpSpPr>
            <p:grpSpPr>
              <a:xfrm>
                <a:off x="9686722" y="2058890"/>
                <a:ext cx="665592" cy="3540013"/>
                <a:chOff x="9614151" y="2045409"/>
                <a:chExt cx="665592" cy="3540013"/>
              </a:xfrm>
            </p:grpSpPr>
            <p:pic>
              <p:nvPicPr>
                <p:cNvPr id="32" name="صورة 10">
                  <a:extLst>
                    <a:ext uri="{FF2B5EF4-FFF2-40B4-BE49-F238E27FC236}">
                      <a16:creationId xmlns:a16="http://schemas.microsoft.com/office/drawing/2014/main" id="{4B081B80-C216-46F2-BA81-8E815B026296}"/>
                    </a:ext>
                  </a:extLst>
                </p:cNvPr>
                <p:cNvPicPr>
                  <a:picLocks noChangeAspect="1"/>
                </p:cNvPicPr>
                <p:nvPr/>
              </p:nvPicPr>
              <p:blipFill>
                <a:blip r:embed="rId8">
                  <a:lum bright="70000" contrast="-70000"/>
                  <a:extLst>
                    <a:ext uri="{28A0092B-C50C-407E-A947-70E740481C1C}">
                      <a14:useLocalDpi xmlns:a14="http://schemas.microsoft.com/office/drawing/2010/main" val="0"/>
                    </a:ext>
                  </a:extLst>
                </a:blip>
                <a:stretch>
                  <a:fillRect/>
                </a:stretch>
              </p:blipFill>
              <p:spPr>
                <a:xfrm>
                  <a:off x="9614151" y="2045409"/>
                  <a:ext cx="665592" cy="665591"/>
                </a:xfrm>
                <a:prstGeom prst="rect">
                  <a:avLst/>
                </a:prstGeom>
              </p:spPr>
            </p:pic>
            <p:pic>
              <p:nvPicPr>
                <p:cNvPr id="34" name="صورة 12">
                  <a:extLst>
                    <a:ext uri="{FF2B5EF4-FFF2-40B4-BE49-F238E27FC236}">
                      <a16:creationId xmlns:a16="http://schemas.microsoft.com/office/drawing/2014/main" id="{C0AFB40F-DC2E-4C01-B0E9-6630B26CB45B}"/>
                    </a:ext>
                  </a:extLst>
                </p:cNvPr>
                <p:cNvPicPr>
                  <a:picLocks noChangeAspect="1"/>
                </p:cNvPicPr>
                <p:nvPr/>
              </p:nvPicPr>
              <p:blipFill>
                <a:blip r:embed="rId9">
                  <a:lum bright="70000" contrast="-70000"/>
                  <a:extLst>
                    <a:ext uri="{28A0092B-C50C-407E-A947-70E740481C1C}">
                      <a14:useLocalDpi xmlns:a14="http://schemas.microsoft.com/office/drawing/2010/main" val="0"/>
                    </a:ext>
                  </a:extLst>
                </a:blip>
                <a:stretch>
                  <a:fillRect/>
                </a:stretch>
              </p:blipFill>
              <p:spPr>
                <a:xfrm>
                  <a:off x="9614151" y="3378943"/>
                  <a:ext cx="665592" cy="665591"/>
                </a:xfrm>
                <a:prstGeom prst="rect">
                  <a:avLst/>
                </a:prstGeom>
              </p:spPr>
            </p:pic>
            <p:pic>
              <p:nvPicPr>
                <p:cNvPr id="36" name="صورة 14">
                  <a:extLst>
                    <a:ext uri="{FF2B5EF4-FFF2-40B4-BE49-F238E27FC236}">
                      <a16:creationId xmlns:a16="http://schemas.microsoft.com/office/drawing/2014/main" id="{59E8A1AC-1A01-4196-BFE7-011B541B0471}"/>
                    </a:ext>
                  </a:extLst>
                </p:cNvPr>
                <p:cNvPicPr>
                  <a:picLocks noChangeAspect="1"/>
                </p:cNvPicPr>
                <p:nvPr/>
              </p:nvPicPr>
              <p:blipFill>
                <a:blip r:embed="rId10">
                  <a:lum bright="70000" contrast="-70000"/>
                  <a:extLst>
                    <a:ext uri="{28A0092B-C50C-407E-A947-70E740481C1C}">
                      <a14:useLocalDpi xmlns:a14="http://schemas.microsoft.com/office/drawing/2010/main" val="0"/>
                    </a:ext>
                  </a:extLst>
                </a:blip>
                <a:stretch>
                  <a:fillRect/>
                </a:stretch>
              </p:blipFill>
              <p:spPr>
                <a:xfrm>
                  <a:off x="9614151" y="4919831"/>
                  <a:ext cx="665592" cy="665591"/>
                </a:xfrm>
                <a:prstGeom prst="rect">
                  <a:avLst/>
                </a:prstGeom>
              </p:spPr>
            </p:pic>
          </p:grpSp>
          <p:pic>
            <p:nvPicPr>
              <p:cNvPr id="30" name="صورة 17">
                <a:extLst>
                  <a:ext uri="{FF2B5EF4-FFF2-40B4-BE49-F238E27FC236}">
                    <a16:creationId xmlns:a16="http://schemas.microsoft.com/office/drawing/2014/main" id="{30322035-6987-4783-8E69-54F5FA9DCB54}"/>
                  </a:ext>
                </a:extLst>
              </p:cNvPr>
              <p:cNvPicPr>
                <a:picLocks noChangeAspect="1"/>
              </p:cNvPicPr>
              <p:nvPr/>
            </p:nvPicPr>
            <p:blipFill>
              <a:blip r:embed="rId11">
                <a:lum bright="70000" contrast="-70000"/>
                <a:extLst>
                  <a:ext uri="{28A0092B-C50C-407E-A947-70E740481C1C}">
                    <a14:useLocalDpi xmlns:a14="http://schemas.microsoft.com/office/drawing/2010/main" val="0"/>
                  </a:ext>
                </a:extLst>
              </a:blip>
              <a:stretch>
                <a:fillRect/>
              </a:stretch>
            </p:blipFill>
            <p:spPr>
              <a:xfrm>
                <a:off x="9686722" y="6237222"/>
                <a:ext cx="665593" cy="665595"/>
              </a:xfrm>
              <a:prstGeom prst="rect">
                <a:avLst/>
              </a:prstGeom>
            </p:spPr>
          </p:pic>
        </p:grpSp>
        <p:sp>
          <p:nvSpPr>
            <p:cNvPr id="15" name="مربع نص 21">
              <a:extLst>
                <a:ext uri="{FF2B5EF4-FFF2-40B4-BE49-F238E27FC236}">
                  <a16:creationId xmlns:a16="http://schemas.microsoft.com/office/drawing/2014/main" id="{1A2D9287-2E5F-4153-AEA3-054593F09DFF}"/>
                </a:ext>
              </a:extLst>
            </p:cNvPr>
            <p:cNvSpPr txBox="1"/>
            <p:nvPr/>
          </p:nvSpPr>
          <p:spPr>
            <a:xfrm>
              <a:off x="3338392" y="1874624"/>
              <a:ext cx="5985476" cy="837211"/>
            </a:xfrm>
            <a:prstGeom prst="rect">
              <a:avLst/>
            </a:prstGeom>
            <a:noFill/>
          </p:spPr>
          <p:txBody>
            <a:bodyPr wrap="none" rtlCol="1">
              <a:spAutoFit/>
            </a:bodyPr>
            <a:lstStyle/>
            <a:p>
              <a:pPr algn="r" rtl="1"/>
              <a:r>
                <a:rPr lang="ar-SY" dirty="0">
                  <a:solidFill>
                    <a:schemeClr val="bg1">
                      <a:lumMod val="50000"/>
                    </a:schemeClr>
                  </a:solidFill>
                  <a:latin typeface="A Jannat LT" panose="01000000000000000000" pitchFamily="2" charset="-78"/>
                  <a:cs typeface="A Jannat LT" panose="01000000000000000000" pitchFamily="2" charset="-78"/>
                </a:rPr>
                <a:t>بإمكانك وضع عنوان الشركة</a:t>
              </a:r>
            </a:p>
          </p:txBody>
        </p:sp>
        <p:sp>
          <p:nvSpPr>
            <p:cNvPr id="16" name="مربع نص 22">
              <a:extLst>
                <a:ext uri="{FF2B5EF4-FFF2-40B4-BE49-F238E27FC236}">
                  <a16:creationId xmlns:a16="http://schemas.microsoft.com/office/drawing/2014/main" id="{ECC8F3C2-A014-4B56-AB78-7325F9570684}"/>
                </a:ext>
              </a:extLst>
            </p:cNvPr>
            <p:cNvSpPr txBox="1"/>
            <p:nvPr/>
          </p:nvSpPr>
          <p:spPr>
            <a:xfrm>
              <a:off x="1412515" y="2782084"/>
              <a:ext cx="7911353"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+966 000 6666 - +966 000 6667</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sp>
          <p:nvSpPr>
            <p:cNvPr id="17" name="مربع نص 23">
              <a:extLst>
                <a:ext uri="{FF2B5EF4-FFF2-40B4-BE49-F238E27FC236}">
                  <a16:creationId xmlns:a16="http://schemas.microsoft.com/office/drawing/2014/main" id="{261BF172-E151-48C3-A5CF-12B72A37588C}"/>
                </a:ext>
              </a:extLst>
            </p:cNvPr>
            <p:cNvSpPr txBox="1"/>
            <p:nvPr/>
          </p:nvSpPr>
          <p:spPr>
            <a:xfrm>
              <a:off x="4591733" y="3700903"/>
              <a:ext cx="4732132"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www.arabppt.com</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sp>
          <p:nvSpPr>
            <p:cNvPr id="18" name="مربع نص 24">
              <a:extLst>
                <a:ext uri="{FF2B5EF4-FFF2-40B4-BE49-F238E27FC236}">
                  <a16:creationId xmlns:a16="http://schemas.microsoft.com/office/drawing/2014/main" id="{A14639D4-A95E-4548-B75F-60F9C50DE0B6}"/>
                </a:ext>
              </a:extLst>
            </p:cNvPr>
            <p:cNvSpPr txBox="1"/>
            <p:nvPr/>
          </p:nvSpPr>
          <p:spPr>
            <a:xfrm>
              <a:off x="5357979" y="4619723"/>
              <a:ext cx="3943322"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+966 000 6666</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pic>
          <p:nvPicPr>
            <p:cNvPr id="23" name="صورة 26">
              <a:extLst>
                <a:ext uri="{FF2B5EF4-FFF2-40B4-BE49-F238E27FC236}">
                  <a16:creationId xmlns:a16="http://schemas.microsoft.com/office/drawing/2014/main" id="{408DFF46-D81B-43A2-B6C1-4BE4E11CA40F}"/>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9450577" y="5726400"/>
              <a:ext cx="522206" cy="522206"/>
            </a:xfrm>
            <a:prstGeom prst="rect">
              <a:avLst/>
            </a:prstGeom>
          </p:spPr>
        </p:pic>
        <p:sp>
          <p:nvSpPr>
            <p:cNvPr id="24" name="مربع نص 27">
              <a:extLst>
                <a:ext uri="{FF2B5EF4-FFF2-40B4-BE49-F238E27FC236}">
                  <a16:creationId xmlns:a16="http://schemas.microsoft.com/office/drawing/2014/main" id="{9552CD45-8B8C-482E-AEBF-A7705EB7E258}"/>
                </a:ext>
              </a:extLst>
            </p:cNvPr>
            <p:cNvSpPr txBox="1"/>
            <p:nvPr/>
          </p:nvSpPr>
          <p:spPr>
            <a:xfrm>
              <a:off x="5602203" y="5574641"/>
              <a:ext cx="3721665"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a:t>
              </a:r>
              <a:r>
                <a:rPr lang="en-US" dirty="0" err="1">
                  <a:solidFill>
                    <a:schemeClr val="bg1">
                      <a:lumMod val="50000"/>
                    </a:schemeClr>
                  </a:solidFill>
                  <a:latin typeface="A Jannat LT" panose="01000000000000000000" pitchFamily="2" charset="-78"/>
                  <a:cs typeface="A Jannat LT" panose="01000000000000000000" pitchFamily="2" charset="-78"/>
                </a:rPr>
                <a:t>arabpptcom</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grpSp>
    </p:spTree>
    <p:extLst>
      <p:ext uri="{BB962C8B-B14F-4D97-AF65-F5344CB8AC3E}">
        <p14:creationId xmlns:p14="http://schemas.microsoft.com/office/powerpoint/2010/main" val="7566212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750"/>
                                        <p:tgtEl>
                                          <p:spTgt spid="27"/>
                                        </p:tgtEl>
                                      </p:cBhvr>
                                    </p:animEffect>
                                    <p:anim calcmode="lin" valueType="num">
                                      <p:cBhvr>
                                        <p:cTn id="16" dur="750" fill="hold"/>
                                        <p:tgtEl>
                                          <p:spTgt spid="27"/>
                                        </p:tgtEl>
                                        <p:attrNameLst>
                                          <p:attrName>ppt_x</p:attrName>
                                        </p:attrNameLst>
                                      </p:cBhvr>
                                      <p:tavLst>
                                        <p:tav tm="0">
                                          <p:val>
                                            <p:strVal val="#ppt_x"/>
                                          </p:val>
                                        </p:tav>
                                        <p:tav tm="100000">
                                          <p:val>
                                            <p:strVal val="#ppt_x"/>
                                          </p:val>
                                        </p:tav>
                                      </p:tavLst>
                                    </p:anim>
                                    <p:anim calcmode="lin" valueType="num">
                                      <p:cBhvr>
                                        <p:cTn id="17" dur="75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2"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4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anim calcmode="lin" valueType="num">
                                      <p:cBhvr>
                                        <p:cTn id="34" dur="500" fill="hold"/>
                                        <p:tgtEl>
                                          <p:spTgt spid="31"/>
                                        </p:tgtEl>
                                        <p:attrNameLst>
                                          <p:attrName>ppt_x</p:attrName>
                                        </p:attrNameLst>
                                      </p:cBhvr>
                                      <p:tavLst>
                                        <p:tav tm="0">
                                          <p:val>
                                            <p:strVal val="#ppt_x"/>
                                          </p:val>
                                        </p:tav>
                                        <p:tav tm="100000">
                                          <p:val>
                                            <p:strVal val="#ppt_x"/>
                                          </p:val>
                                        </p:tav>
                                      </p:tavLst>
                                    </p:anim>
                                    <p:anim calcmode="lin" valueType="num">
                                      <p:cBhvr>
                                        <p:cTn id="35" dur="500" fill="hold"/>
                                        <p:tgtEl>
                                          <p:spTgt spid="31"/>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42"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anim calcmode="lin" valueType="num">
                                      <p:cBhvr>
                                        <p:cTn id="40" dur="500" fill="hold"/>
                                        <p:tgtEl>
                                          <p:spTgt spid="29"/>
                                        </p:tgtEl>
                                        <p:attrNameLst>
                                          <p:attrName>ppt_x</p:attrName>
                                        </p:attrNameLst>
                                      </p:cBhvr>
                                      <p:tavLst>
                                        <p:tav tm="0">
                                          <p:val>
                                            <p:strVal val="#ppt_x"/>
                                          </p:val>
                                        </p:tav>
                                        <p:tav tm="100000">
                                          <p:val>
                                            <p:strVal val="#ppt_x"/>
                                          </p:val>
                                        </p:tav>
                                      </p:tavLst>
                                    </p:anim>
                                    <p:anim calcmode="lin" valueType="num">
                                      <p:cBhvr>
                                        <p:cTn id="4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6860E1-9CBB-476A-B20C-FF60E05659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C2F13BE-4B83-493B-9AB9-A02CD8B4C7FE}"/>
              </a:ext>
            </a:extLst>
          </p:cNvPr>
          <p:cNvSpPr/>
          <p:nvPr/>
        </p:nvSpPr>
        <p:spPr>
          <a:xfrm>
            <a:off x="12521" y="0"/>
            <a:ext cx="12192000" cy="6858000"/>
          </a:xfrm>
          <a:prstGeom prst="rect">
            <a:avLst/>
          </a:prstGeom>
          <a:solidFill>
            <a:schemeClr val="tx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1" name="L-Shape 10">
            <a:extLst>
              <a:ext uri="{FF2B5EF4-FFF2-40B4-BE49-F238E27FC236}">
                <a16:creationId xmlns:a16="http://schemas.microsoft.com/office/drawing/2014/main" id="{61F7BB59-42B2-43AF-BCF5-1FF6B6F9F1C5}"/>
              </a:ext>
            </a:extLst>
          </p:cNvPr>
          <p:cNvSpPr/>
          <p:nvPr/>
        </p:nvSpPr>
        <p:spPr>
          <a:xfrm>
            <a:off x="1564517" y="2185900"/>
            <a:ext cx="7987424" cy="3403600"/>
          </a:xfrm>
          <a:prstGeom prst="corner">
            <a:avLst>
              <a:gd name="adj1" fmla="val 3089"/>
              <a:gd name="adj2" fmla="val 347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3" name="Rectangle 12">
            <a:extLst>
              <a:ext uri="{FF2B5EF4-FFF2-40B4-BE49-F238E27FC236}">
                <a16:creationId xmlns:a16="http://schemas.microsoft.com/office/drawing/2014/main" id="{0DE8C7C7-9AE0-49E1-AB00-D1282E7A5352}"/>
              </a:ext>
            </a:extLst>
          </p:cNvPr>
          <p:cNvSpPr/>
          <p:nvPr/>
        </p:nvSpPr>
        <p:spPr>
          <a:xfrm rot="7800000">
            <a:off x="2019021" y="1110004"/>
            <a:ext cx="889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4" name="Rectangle 13">
            <a:extLst>
              <a:ext uri="{FF2B5EF4-FFF2-40B4-BE49-F238E27FC236}">
                <a16:creationId xmlns:a16="http://schemas.microsoft.com/office/drawing/2014/main" id="{2D655E21-8D99-42B1-BDA1-6685A4FE110D}"/>
              </a:ext>
            </a:extLst>
          </p:cNvPr>
          <p:cNvSpPr/>
          <p:nvPr/>
        </p:nvSpPr>
        <p:spPr>
          <a:xfrm rot="7800000">
            <a:off x="10264156" y="4834586"/>
            <a:ext cx="889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5" name="TextBox 14">
            <a:extLst>
              <a:ext uri="{FF2B5EF4-FFF2-40B4-BE49-F238E27FC236}">
                <a16:creationId xmlns:a16="http://schemas.microsoft.com/office/drawing/2014/main" id="{0AACEAA9-8352-444B-99D1-B1DC19CBEECE}"/>
              </a:ext>
            </a:extLst>
          </p:cNvPr>
          <p:cNvSpPr txBox="1"/>
          <p:nvPr/>
        </p:nvSpPr>
        <p:spPr>
          <a:xfrm>
            <a:off x="2537027" y="3802504"/>
            <a:ext cx="6876345" cy="584775"/>
          </a:xfrm>
          <a:prstGeom prst="rect">
            <a:avLst/>
          </a:prstGeom>
          <a:noFill/>
        </p:spPr>
        <p:txBody>
          <a:bodyPr wrap="square" rtlCol="1">
            <a:spAutoFit/>
          </a:bodyPr>
          <a:lstStyle/>
          <a:p>
            <a:pPr algn="r" rtl="1"/>
            <a:r>
              <a:rPr lang="ar-SA" sz="3200" dirty="0">
                <a:solidFill>
                  <a:schemeClr val="bg1"/>
                </a:solidFill>
                <a:latin typeface="Neo Sans Arabic" panose="020B0504030504040204" pitchFamily="34" charset="-78"/>
                <a:cs typeface="Neo Sans Arabic" panose="020B0504030504040204" pitchFamily="34" charset="-78"/>
              </a:rPr>
              <a:t>قالب بوربـــويـنت للمشاريع الاستثمارية </a:t>
            </a:r>
            <a:endParaRPr lang="ar-PS" sz="3200" dirty="0">
              <a:solidFill>
                <a:schemeClr val="bg1"/>
              </a:solidFill>
              <a:latin typeface="Neo Sans Arabic" panose="020B0504030504040204" pitchFamily="34" charset="-78"/>
              <a:cs typeface="Neo Sans Arabic" panose="020B0504030504040204" pitchFamily="34" charset="-78"/>
            </a:endParaRPr>
          </a:p>
        </p:txBody>
      </p:sp>
      <p:sp>
        <p:nvSpPr>
          <p:cNvPr id="16" name="TextBox 15">
            <a:extLst>
              <a:ext uri="{FF2B5EF4-FFF2-40B4-BE49-F238E27FC236}">
                <a16:creationId xmlns:a16="http://schemas.microsoft.com/office/drawing/2014/main" id="{FEB564E4-D21D-4F23-A040-6DCD41BCB7BE}"/>
              </a:ext>
            </a:extLst>
          </p:cNvPr>
          <p:cNvSpPr txBox="1"/>
          <p:nvPr/>
        </p:nvSpPr>
        <p:spPr>
          <a:xfrm>
            <a:off x="4281714" y="2534004"/>
            <a:ext cx="3609972" cy="1107996"/>
          </a:xfrm>
          <a:prstGeom prst="rect">
            <a:avLst/>
          </a:prstGeom>
          <a:noFill/>
        </p:spPr>
        <p:txBody>
          <a:bodyPr wrap="square" rtlCol="1">
            <a:spAutoFit/>
          </a:bodyPr>
          <a:lstStyle/>
          <a:p>
            <a:pPr algn="r" rtl="1"/>
            <a:r>
              <a:rPr lang="ar-SA" sz="6600" b="1" dirty="0">
                <a:solidFill>
                  <a:schemeClr val="bg1"/>
                </a:solidFill>
                <a:latin typeface="Neo Sans Arabic" panose="020B0504030504040204" pitchFamily="34" charset="-78"/>
                <a:cs typeface="Neo Sans Arabic" panose="020B0504030504040204" pitchFamily="34" charset="-78"/>
              </a:rPr>
              <a:t>شكراً لكم </a:t>
            </a:r>
          </a:p>
        </p:txBody>
      </p:sp>
      <p:sp>
        <p:nvSpPr>
          <p:cNvPr id="12" name="L-Shape 11">
            <a:extLst>
              <a:ext uri="{FF2B5EF4-FFF2-40B4-BE49-F238E27FC236}">
                <a16:creationId xmlns:a16="http://schemas.microsoft.com/office/drawing/2014/main" id="{953484DE-38E0-4435-923A-14E500663608}"/>
              </a:ext>
            </a:extLst>
          </p:cNvPr>
          <p:cNvSpPr/>
          <p:nvPr/>
        </p:nvSpPr>
        <p:spPr>
          <a:xfrm flipH="1" flipV="1">
            <a:off x="2537025" y="1562099"/>
            <a:ext cx="8013052" cy="3254599"/>
          </a:xfrm>
          <a:prstGeom prst="corner">
            <a:avLst>
              <a:gd name="adj1" fmla="val 3089"/>
              <a:gd name="adj2" fmla="val 2720"/>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10" name="Picture 9">
            <a:extLst>
              <a:ext uri="{FF2B5EF4-FFF2-40B4-BE49-F238E27FC236}">
                <a16:creationId xmlns:a16="http://schemas.microsoft.com/office/drawing/2014/main" id="{38400218-0831-4AD2-B28F-62A131E359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30317293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p:bldP spid="16"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6860E1-9CBB-476A-B20C-FF60E05659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C2F13BE-4B83-493B-9AB9-A02CD8B4C7FE}"/>
              </a:ext>
            </a:extLst>
          </p:cNvPr>
          <p:cNvSpPr/>
          <p:nvPr/>
        </p:nvSpPr>
        <p:spPr>
          <a:xfrm>
            <a:off x="10886" y="0"/>
            <a:ext cx="12192000" cy="6858000"/>
          </a:xfrm>
          <a:prstGeom prst="rect">
            <a:avLst/>
          </a:prstGeom>
          <a:solidFill>
            <a:schemeClr val="tx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3" name="Rectangle 12">
            <a:extLst>
              <a:ext uri="{FF2B5EF4-FFF2-40B4-BE49-F238E27FC236}">
                <a16:creationId xmlns:a16="http://schemas.microsoft.com/office/drawing/2014/main" id="{0DE8C7C7-9AE0-49E1-AB00-D1282E7A5352}"/>
              </a:ext>
            </a:extLst>
          </p:cNvPr>
          <p:cNvSpPr/>
          <p:nvPr/>
        </p:nvSpPr>
        <p:spPr>
          <a:xfrm rot="7800000">
            <a:off x="3951428" y="2139803"/>
            <a:ext cx="36000" cy="100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4" name="Rectangle 13">
            <a:extLst>
              <a:ext uri="{FF2B5EF4-FFF2-40B4-BE49-F238E27FC236}">
                <a16:creationId xmlns:a16="http://schemas.microsoft.com/office/drawing/2014/main" id="{2D655E21-8D99-42B1-BDA1-6685A4FE110D}"/>
              </a:ext>
            </a:extLst>
          </p:cNvPr>
          <p:cNvSpPr/>
          <p:nvPr/>
        </p:nvSpPr>
        <p:spPr>
          <a:xfrm rot="7800000">
            <a:off x="9152364" y="4376503"/>
            <a:ext cx="36000" cy="100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6" name="TextBox 15">
            <a:extLst>
              <a:ext uri="{FF2B5EF4-FFF2-40B4-BE49-F238E27FC236}">
                <a16:creationId xmlns:a16="http://schemas.microsoft.com/office/drawing/2014/main" id="{FEB564E4-D21D-4F23-A040-6DCD41BCB7BE}"/>
              </a:ext>
            </a:extLst>
          </p:cNvPr>
          <p:cNvSpPr txBox="1"/>
          <p:nvPr/>
        </p:nvSpPr>
        <p:spPr>
          <a:xfrm>
            <a:off x="4195909" y="3099534"/>
            <a:ext cx="4302027" cy="1107996"/>
          </a:xfrm>
          <a:prstGeom prst="rect">
            <a:avLst/>
          </a:prstGeom>
          <a:noFill/>
        </p:spPr>
        <p:txBody>
          <a:bodyPr wrap="square" rtlCol="1">
            <a:spAutoFit/>
          </a:bodyPr>
          <a:lstStyle/>
          <a:p>
            <a:pPr algn="r" rtl="1"/>
            <a:r>
              <a:rPr lang="ar-SA" sz="6600" b="1" dirty="0">
                <a:solidFill>
                  <a:schemeClr val="bg1"/>
                </a:solidFill>
                <a:latin typeface="Neo Sans Arabic" panose="020B0504030504040204" pitchFamily="34" charset="-78"/>
                <a:cs typeface="Neo Sans Arabic" panose="020B0504030504040204" pitchFamily="34" charset="-78"/>
              </a:rPr>
              <a:t>عن المشروع</a:t>
            </a:r>
          </a:p>
        </p:txBody>
      </p:sp>
      <p:sp>
        <p:nvSpPr>
          <p:cNvPr id="12" name="L-Shape 11">
            <a:extLst>
              <a:ext uri="{FF2B5EF4-FFF2-40B4-BE49-F238E27FC236}">
                <a16:creationId xmlns:a16="http://schemas.microsoft.com/office/drawing/2014/main" id="{953484DE-38E0-4435-923A-14E500663608}"/>
              </a:ext>
            </a:extLst>
          </p:cNvPr>
          <p:cNvSpPr/>
          <p:nvPr/>
        </p:nvSpPr>
        <p:spPr>
          <a:xfrm flipH="1" flipV="1">
            <a:off x="4377971" y="2481382"/>
            <a:ext cx="4622803" cy="1586196"/>
          </a:xfrm>
          <a:prstGeom prst="corner">
            <a:avLst>
              <a:gd name="adj1" fmla="val 5738"/>
              <a:gd name="adj2" fmla="val 612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0" name="L-Shape 9">
            <a:extLst>
              <a:ext uri="{FF2B5EF4-FFF2-40B4-BE49-F238E27FC236}">
                <a16:creationId xmlns:a16="http://schemas.microsoft.com/office/drawing/2014/main" id="{D47B6CC5-6F02-4F15-99DA-CF3FEF4A1754}"/>
              </a:ext>
            </a:extLst>
          </p:cNvPr>
          <p:cNvSpPr/>
          <p:nvPr/>
        </p:nvSpPr>
        <p:spPr>
          <a:xfrm>
            <a:off x="3784599" y="3294308"/>
            <a:ext cx="4622801" cy="1586196"/>
          </a:xfrm>
          <a:prstGeom prst="corner">
            <a:avLst>
              <a:gd name="adj1" fmla="val 5738"/>
              <a:gd name="adj2" fmla="val 612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Tree>
    <p:extLst>
      <p:ext uri="{BB962C8B-B14F-4D97-AF65-F5344CB8AC3E}">
        <p14:creationId xmlns:p14="http://schemas.microsoft.com/office/powerpoint/2010/main" val="38514295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2"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6B039F9-DBB2-4358-AC1B-4F046F0995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18539" y="1003301"/>
            <a:ext cx="6756400" cy="2870200"/>
          </a:xfrm>
          <a:prstGeom prst="rect">
            <a:avLst/>
          </a:prstGeom>
        </p:spPr>
      </p:pic>
      <p:sp>
        <p:nvSpPr>
          <p:cNvPr id="11" name="TextBox 10">
            <a:extLst>
              <a:ext uri="{FF2B5EF4-FFF2-40B4-BE49-F238E27FC236}">
                <a16:creationId xmlns:a16="http://schemas.microsoft.com/office/drawing/2014/main" id="{648FD6E3-A413-4281-8B3A-A78F40B1429D}"/>
              </a:ext>
            </a:extLst>
          </p:cNvPr>
          <p:cNvSpPr txBox="1"/>
          <p:nvPr/>
        </p:nvSpPr>
        <p:spPr>
          <a:xfrm>
            <a:off x="6446343" y="4318000"/>
            <a:ext cx="1428596" cy="338554"/>
          </a:xfrm>
          <a:prstGeom prst="rect">
            <a:avLst/>
          </a:prstGeom>
          <a:noFill/>
        </p:spPr>
        <p:txBody>
          <a:bodyPr wrap="none" rtlCol="1">
            <a:spAutoFit/>
          </a:bodyPr>
          <a:lstStyle/>
          <a:p>
            <a:pPr algn="r" rtl="1"/>
            <a:r>
              <a:rPr lang="ar-SA" sz="1600" b="1" dirty="0">
                <a:latin typeface="Neo Sans Arabic" panose="020B0504030504040204" pitchFamily="34" charset="-78"/>
                <a:cs typeface="Neo Sans Arabic" panose="020B0504030504040204" pitchFamily="34" charset="-78"/>
              </a:rPr>
              <a:t>مرحباً بك معنا   </a:t>
            </a:r>
            <a:endParaRPr lang="ar-PS" sz="1600" b="1" dirty="0">
              <a:latin typeface="Neo Sans Arabic" panose="020B0504030504040204" pitchFamily="34" charset="-78"/>
              <a:cs typeface="Neo Sans Arabic" panose="020B0504030504040204" pitchFamily="34" charset="-78"/>
            </a:endParaRPr>
          </a:p>
        </p:txBody>
      </p:sp>
      <p:sp>
        <p:nvSpPr>
          <p:cNvPr id="12" name="TextBox 11">
            <a:extLst>
              <a:ext uri="{FF2B5EF4-FFF2-40B4-BE49-F238E27FC236}">
                <a16:creationId xmlns:a16="http://schemas.microsoft.com/office/drawing/2014/main" id="{30C61765-A3C3-48F2-A3B8-4C1FEC9D45AA}"/>
              </a:ext>
            </a:extLst>
          </p:cNvPr>
          <p:cNvSpPr txBox="1"/>
          <p:nvPr/>
        </p:nvSpPr>
        <p:spPr>
          <a:xfrm>
            <a:off x="1118539" y="4687332"/>
            <a:ext cx="6756400"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p:txBody>
      </p:sp>
      <p:grpSp>
        <p:nvGrpSpPr>
          <p:cNvPr id="2" name="Group 1">
            <a:extLst>
              <a:ext uri="{FF2B5EF4-FFF2-40B4-BE49-F238E27FC236}">
                <a16:creationId xmlns:a16="http://schemas.microsoft.com/office/drawing/2014/main" id="{FBD54235-E68A-43BF-80E3-E54A28E851DC}"/>
              </a:ext>
            </a:extLst>
          </p:cNvPr>
          <p:cNvGrpSpPr/>
          <p:nvPr/>
        </p:nvGrpSpPr>
        <p:grpSpPr>
          <a:xfrm>
            <a:off x="8544676" y="1003300"/>
            <a:ext cx="2745624" cy="4704118"/>
            <a:chOff x="8544676" y="1003300"/>
            <a:chExt cx="2745624" cy="4704118"/>
          </a:xfrm>
        </p:grpSpPr>
        <p:sp>
          <p:nvSpPr>
            <p:cNvPr id="4" name="L-Shape 3">
              <a:extLst>
                <a:ext uri="{FF2B5EF4-FFF2-40B4-BE49-F238E27FC236}">
                  <a16:creationId xmlns:a16="http://schemas.microsoft.com/office/drawing/2014/main" id="{F856DE65-695D-4391-81C3-84C1F0651180}"/>
                </a:ext>
              </a:extLst>
            </p:cNvPr>
            <p:cNvSpPr/>
            <p:nvPr/>
          </p:nvSpPr>
          <p:spPr>
            <a:xfrm>
              <a:off x="9291000" y="3721099"/>
              <a:ext cx="1999300" cy="1986319"/>
            </a:xfrm>
            <a:prstGeom prst="corner">
              <a:avLst>
                <a:gd name="adj1" fmla="val 5738"/>
                <a:gd name="adj2" fmla="val 516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 name="Rectangle 4">
              <a:extLst>
                <a:ext uri="{FF2B5EF4-FFF2-40B4-BE49-F238E27FC236}">
                  <a16:creationId xmlns:a16="http://schemas.microsoft.com/office/drawing/2014/main" id="{93FD1CAF-315A-40A4-9A26-8348B3BF65D0}"/>
                </a:ext>
              </a:extLst>
            </p:cNvPr>
            <p:cNvSpPr/>
            <p:nvPr/>
          </p:nvSpPr>
          <p:spPr>
            <a:xfrm rot="7800000">
              <a:off x="9210676" y="2452901"/>
              <a:ext cx="360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7" name="L-Shape 6">
              <a:extLst>
                <a:ext uri="{FF2B5EF4-FFF2-40B4-BE49-F238E27FC236}">
                  <a16:creationId xmlns:a16="http://schemas.microsoft.com/office/drawing/2014/main" id="{D21E83BD-169D-47BE-A070-C2B1A9D247CD}"/>
                </a:ext>
              </a:extLst>
            </p:cNvPr>
            <p:cNvSpPr/>
            <p:nvPr/>
          </p:nvSpPr>
          <p:spPr>
            <a:xfrm flipH="1" flipV="1">
              <a:off x="9291000" y="1003300"/>
              <a:ext cx="1999300" cy="4704118"/>
            </a:xfrm>
            <a:prstGeom prst="corner">
              <a:avLst>
                <a:gd name="adj1" fmla="val 5189"/>
                <a:gd name="adj2" fmla="val 5576"/>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8" name="TextBox 7">
              <a:extLst>
                <a:ext uri="{FF2B5EF4-FFF2-40B4-BE49-F238E27FC236}">
                  <a16:creationId xmlns:a16="http://schemas.microsoft.com/office/drawing/2014/main" id="{A9E6A036-6C74-45F1-9D34-7304FD19F3F9}"/>
                </a:ext>
              </a:extLst>
            </p:cNvPr>
            <p:cNvSpPr txBox="1"/>
            <p:nvPr/>
          </p:nvSpPr>
          <p:spPr>
            <a:xfrm rot="16200000">
              <a:off x="8516767" y="2922063"/>
              <a:ext cx="3547766" cy="707886"/>
            </a:xfrm>
            <a:prstGeom prst="rect">
              <a:avLst/>
            </a:prstGeom>
            <a:noFill/>
          </p:spPr>
          <p:txBody>
            <a:bodyPr wrap="none" rtlCol="1">
              <a:spAutoFit/>
            </a:bodyPr>
            <a:lstStyle/>
            <a:p>
              <a:r>
                <a:rPr lang="ar-SA" sz="4000" dirty="0">
                  <a:solidFill>
                    <a:schemeClr val="tx1">
                      <a:lumMod val="65000"/>
                      <a:lumOff val="35000"/>
                    </a:schemeClr>
                  </a:solidFill>
                  <a:latin typeface="Neo Sans Arabic" panose="020B0504030504040204" pitchFamily="34" charset="-78"/>
                  <a:cs typeface="Neo Sans Arabic" panose="020B0504030504040204" pitchFamily="34" charset="-78"/>
                </a:rPr>
                <a:t>نبذة عن المشروع</a:t>
              </a:r>
              <a:endParaRPr lang="ar-PS" sz="40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13" name="L-Shape 12">
              <a:extLst>
                <a:ext uri="{FF2B5EF4-FFF2-40B4-BE49-F238E27FC236}">
                  <a16:creationId xmlns:a16="http://schemas.microsoft.com/office/drawing/2014/main" id="{5F293DD1-D471-454F-B2EF-F1DA71D51525}"/>
                </a:ext>
              </a:extLst>
            </p:cNvPr>
            <p:cNvSpPr/>
            <p:nvPr/>
          </p:nvSpPr>
          <p:spPr>
            <a:xfrm flipV="1">
              <a:off x="9291000" y="1003300"/>
              <a:ext cx="1999300" cy="1713906"/>
            </a:xfrm>
            <a:prstGeom prst="corner">
              <a:avLst>
                <a:gd name="adj1" fmla="val 5738"/>
                <a:gd name="adj2" fmla="val 612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spTree>
    <p:extLst>
      <p:ext uri="{BB962C8B-B14F-4D97-AF65-F5344CB8AC3E}">
        <p14:creationId xmlns:p14="http://schemas.microsoft.com/office/powerpoint/2010/main" val="2611127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48FD6E3-A413-4281-8B3A-A78F40B1429D}"/>
              </a:ext>
            </a:extLst>
          </p:cNvPr>
          <p:cNvSpPr txBox="1"/>
          <p:nvPr/>
        </p:nvSpPr>
        <p:spPr>
          <a:xfrm>
            <a:off x="10304275" y="3534947"/>
            <a:ext cx="1165704" cy="338554"/>
          </a:xfrm>
          <a:prstGeom prst="rect">
            <a:avLst/>
          </a:prstGeom>
          <a:noFill/>
        </p:spPr>
        <p:txBody>
          <a:bodyPr wrap="none" rtlCol="1">
            <a:spAutoFit/>
          </a:bodyPr>
          <a:lstStyle/>
          <a:p>
            <a:pPr algn="r" rtl="1"/>
            <a:r>
              <a:rPr lang="ar-SA" sz="1600" b="1" dirty="0">
                <a:latin typeface="Neo Sans Arabic" panose="020B0504030504040204" pitchFamily="34" charset="-78"/>
                <a:cs typeface="Neo Sans Arabic" panose="020B0504030504040204" pitchFamily="34" charset="-78"/>
              </a:rPr>
              <a:t>فريق العمل </a:t>
            </a:r>
            <a:endParaRPr lang="ar-PS" sz="1600" b="1" dirty="0">
              <a:latin typeface="Neo Sans Arabic" panose="020B0504030504040204" pitchFamily="34" charset="-78"/>
              <a:cs typeface="Neo Sans Arabic" panose="020B0504030504040204" pitchFamily="34" charset="-78"/>
            </a:endParaRPr>
          </a:p>
        </p:txBody>
      </p:sp>
      <p:sp>
        <p:nvSpPr>
          <p:cNvPr id="12" name="TextBox 11">
            <a:extLst>
              <a:ext uri="{FF2B5EF4-FFF2-40B4-BE49-F238E27FC236}">
                <a16:creationId xmlns:a16="http://schemas.microsoft.com/office/drawing/2014/main" id="{30C61765-A3C3-48F2-A3B8-4C1FEC9D45AA}"/>
              </a:ext>
            </a:extLst>
          </p:cNvPr>
          <p:cNvSpPr txBox="1"/>
          <p:nvPr/>
        </p:nvSpPr>
        <p:spPr>
          <a:xfrm>
            <a:off x="7874939" y="3904279"/>
            <a:ext cx="3595039" cy="1666418"/>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p>
        </p:txBody>
      </p:sp>
      <p:pic>
        <p:nvPicPr>
          <p:cNvPr id="27" name="Picture Placeholder 26">
            <a:extLst>
              <a:ext uri="{FF2B5EF4-FFF2-40B4-BE49-F238E27FC236}">
                <a16:creationId xmlns:a16="http://schemas.microsoft.com/office/drawing/2014/main" id="{56A96E22-0C55-499C-9D61-39E64D337DE7}"/>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grpSp>
        <p:nvGrpSpPr>
          <p:cNvPr id="28" name="Group 27">
            <a:extLst>
              <a:ext uri="{FF2B5EF4-FFF2-40B4-BE49-F238E27FC236}">
                <a16:creationId xmlns:a16="http://schemas.microsoft.com/office/drawing/2014/main" id="{BC321996-84CC-4DE2-96B6-36FFF53AB4EF}"/>
              </a:ext>
            </a:extLst>
          </p:cNvPr>
          <p:cNvGrpSpPr/>
          <p:nvPr/>
        </p:nvGrpSpPr>
        <p:grpSpPr>
          <a:xfrm>
            <a:off x="9175460" y="1113942"/>
            <a:ext cx="2350331" cy="1485901"/>
            <a:chOff x="9175460" y="1113942"/>
            <a:chExt cx="2350331" cy="1485901"/>
          </a:xfrm>
        </p:grpSpPr>
        <p:sp>
          <p:nvSpPr>
            <p:cNvPr id="5" name="Rectangle 4">
              <a:extLst>
                <a:ext uri="{FF2B5EF4-FFF2-40B4-BE49-F238E27FC236}">
                  <a16:creationId xmlns:a16="http://schemas.microsoft.com/office/drawing/2014/main" id="{93FD1CAF-315A-40A4-9A26-8348B3BF65D0}"/>
                </a:ext>
              </a:extLst>
            </p:cNvPr>
            <p:cNvSpPr/>
            <p:nvPr/>
          </p:nvSpPr>
          <p:spPr>
            <a:xfrm rot="7800000">
              <a:off x="11165791" y="1601626"/>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8" name="TextBox 7">
              <a:extLst>
                <a:ext uri="{FF2B5EF4-FFF2-40B4-BE49-F238E27FC236}">
                  <a16:creationId xmlns:a16="http://schemas.microsoft.com/office/drawing/2014/main" id="{A9E6A036-6C74-45F1-9D34-7304FD19F3F9}"/>
                </a:ext>
              </a:extLst>
            </p:cNvPr>
            <p:cNvSpPr txBox="1"/>
            <p:nvPr/>
          </p:nvSpPr>
          <p:spPr>
            <a:xfrm>
              <a:off x="9522482" y="1509170"/>
              <a:ext cx="1369286" cy="707886"/>
            </a:xfrm>
            <a:prstGeom prst="rect">
              <a:avLst/>
            </a:prstGeom>
            <a:noFill/>
          </p:spPr>
          <p:txBody>
            <a:bodyPr wrap="none" rtlCol="1">
              <a:spAutoFit/>
            </a:bodyPr>
            <a:lstStyle/>
            <a:p>
              <a:r>
                <a:rPr lang="ar-SA" sz="4000" dirty="0">
                  <a:solidFill>
                    <a:schemeClr val="tx1">
                      <a:lumMod val="65000"/>
                      <a:lumOff val="35000"/>
                    </a:schemeClr>
                  </a:solidFill>
                  <a:latin typeface="Neo Sans Arabic" panose="020B0504030504040204" pitchFamily="34" charset="-78"/>
                  <a:cs typeface="Neo Sans Arabic" panose="020B0504030504040204" pitchFamily="34" charset="-78"/>
                </a:rPr>
                <a:t>فريقنا</a:t>
              </a:r>
              <a:endParaRPr lang="ar-PS" sz="40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17" name="Group 16">
              <a:extLst>
                <a:ext uri="{FF2B5EF4-FFF2-40B4-BE49-F238E27FC236}">
                  <a16:creationId xmlns:a16="http://schemas.microsoft.com/office/drawing/2014/main" id="{C7FD2833-633C-4380-9A94-6DCC761263C9}"/>
                </a:ext>
              </a:extLst>
            </p:cNvPr>
            <p:cNvGrpSpPr/>
            <p:nvPr/>
          </p:nvGrpSpPr>
          <p:grpSpPr>
            <a:xfrm>
              <a:off x="9175460" y="1113942"/>
              <a:ext cx="1992460" cy="1121257"/>
              <a:chOff x="9175460" y="1113943"/>
              <a:chExt cx="1992460" cy="1028700"/>
            </a:xfrm>
            <a:solidFill>
              <a:srgbClr val="FEC202"/>
            </a:solidFill>
          </p:grpSpPr>
          <p:sp>
            <p:nvSpPr>
              <p:cNvPr id="14" name="Rectangle 13">
                <a:extLst>
                  <a:ext uri="{FF2B5EF4-FFF2-40B4-BE49-F238E27FC236}">
                    <a16:creationId xmlns:a16="http://schemas.microsoft.com/office/drawing/2014/main" id="{FE28F9C2-EF93-44BB-A0EF-F7C1CD8FD9E7}"/>
                  </a:ext>
                </a:extLst>
              </p:cNvPr>
              <p:cNvSpPr/>
              <p:nvPr/>
            </p:nvSpPr>
            <p:spPr>
              <a:xfrm>
                <a:off x="11107086" y="1113943"/>
                <a:ext cx="60834" cy="495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5" name="Rectangle 14">
                <a:extLst>
                  <a:ext uri="{FF2B5EF4-FFF2-40B4-BE49-F238E27FC236}">
                    <a16:creationId xmlns:a16="http://schemas.microsoft.com/office/drawing/2014/main" id="{BB5CCC23-8105-4224-B6D5-9ACB3D97D490}"/>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6" name="Rectangle 15">
                <a:extLst>
                  <a:ext uri="{FF2B5EF4-FFF2-40B4-BE49-F238E27FC236}">
                    <a16:creationId xmlns:a16="http://schemas.microsoft.com/office/drawing/2014/main" id="{8EB7B354-8F1D-4EE0-A69B-F6681237CD2C}"/>
                  </a:ext>
                </a:extLst>
              </p:cNvPr>
              <p:cNvSpPr/>
              <p:nvPr/>
            </p:nvSpPr>
            <p:spPr>
              <a:xfrm>
                <a:off x="9175460"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18" name="Group 17">
              <a:extLst>
                <a:ext uri="{FF2B5EF4-FFF2-40B4-BE49-F238E27FC236}">
                  <a16:creationId xmlns:a16="http://schemas.microsoft.com/office/drawing/2014/main" id="{2D1C3C4F-709E-4E55-A2D2-C4154E1C15DE}"/>
                </a:ext>
              </a:extLst>
            </p:cNvPr>
            <p:cNvGrpSpPr/>
            <p:nvPr/>
          </p:nvGrpSpPr>
          <p:grpSpPr>
            <a:xfrm flipV="1">
              <a:off x="9175460" y="1571143"/>
              <a:ext cx="1992460" cy="1028700"/>
              <a:chOff x="9175460" y="1113943"/>
              <a:chExt cx="1992460" cy="1028700"/>
            </a:xfrm>
            <a:solidFill>
              <a:srgbClr val="FEC202"/>
            </a:solidFill>
          </p:grpSpPr>
          <p:sp>
            <p:nvSpPr>
              <p:cNvPr id="19" name="Rectangle 18">
                <a:extLst>
                  <a:ext uri="{FF2B5EF4-FFF2-40B4-BE49-F238E27FC236}">
                    <a16:creationId xmlns:a16="http://schemas.microsoft.com/office/drawing/2014/main" id="{0A895D4E-2E64-4768-B972-25372F4D585B}"/>
                  </a:ext>
                </a:extLst>
              </p:cNvPr>
              <p:cNvSpPr/>
              <p:nvPr/>
            </p:nvSpPr>
            <p:spPr>
              <a:xfrm>
                <a:off x="11107086" y="1114963"/>
                <a:ext cx="60834" cy="5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20" name="Rectangle 19">
                <a:extLst>
                  <a:ext uri="{FF2B5EF4-FFF2-40B4-BE49-F238E27FC236}">
                    <a16:creationId xmlns:a16="http://schemas.microsoft.com/office/drawing/2014/main" id="{D7AACD0E-9975-4379-A622-05079C151BC8}"/>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1" name="Rectangle 20">
                <a:extLst>
                  <a:ext uri="{FF2B5EF4-FFF2-40B4-BE49-F238E27FC236}">
                    <a16:creationId xmlns:a16="http://schemas.microsoft.com/office/drawing/2014/main" id="{B421E1D5-579B-48F2-A7F8-E4330459506F}"/>
                  </a:ext>
                </a:extLst>
              </p:cNvPr>
              <p:cNvSpPr/>
              <p:nvPr/>
            </p:nvSpPr>
            <p:spPr>
              <a:xfrm>
                <a:off x="9175460"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pic>
        <p:nvPicPr>
          <p:cNvPr id="24" name="Picture Placeholder 23">
            <a:extLst>
              <a:ext uri="{FF2B5EF4-FFF2-40B4-BE49-F238E27FC236}">
                <a16:creationId xmlns:a16="http://schemas.microsoft.com/office/drawing/2014/main" id="{FB13EFCD-1516-432D-8A18-1804523489B1}"/>
              </a:ext>
            </a:extLst>
          </p:cNvPr>
          <p:cNvPicPr>
            <a:picLocks noGrp="1" noChangeAspect="1"/>
          </p:cNvPicPr>
          <p:nvPr>
            <p:ph type="pic" sz="quarter" idx="11"/>
          </p:nvPr>
        </p:nvPicPr>
        <p:blipFill rotWithShape="1">
          <a:blip r:embed="rId4" cstate="email">
            <a:extLst>
              <a:ext uri="{28A0092B-C50C-407E-A947-70E740481C1C}">
                <a14:useLocalDpi xmlns:a14="http://schemas.microsoft.com/office/drawing/2010/main"/>
              </a:ext>
            </a:extLst>
          </a:blip>
          <a:srcRect t="-89"/>
          <a:stretch/>
        </p:blipFill>
        <p:spPr>
          <a:xfrm>
            <a:off x="1930400" y="0"/>
            <a:ext cx="1930400" cy="6858000"/>
          </a:xfrm>
        </p:spPr>
      </p:pic>
      <p:pic>
        <p:nvPicPr>
          <p:cNvPr id="26" name="Picture Placeholder 25">
            <a:extLst>
              <a:ext uri="{FF2B5EF4-FFF2-40B4-BE49-F238E27FC236}">
                <a16:creationId xmlns:a16="http://schemas.microsoft.com/office/drawing/2014/main" id="{F8771628-03A7-42B6-A431-A9D0D1091C48}"/>
              </a:ext>
            </a:extLst>
          </p:cNvPr>
          <p:cNvPicPr>
            <a:picLocks noGrp="1" noChangeAspect="1"/>
          </p:cNvPicPr>
          <p:nvPr>
            <p:ph type="pic" sz="quarter" idx="12"/>
          </p:nvPr>
        </p:nvPicPr>
        <p:blipFill rotWithShape="1">
          <a:blip r:embed="rId5" cstate="email">
            <a:extLst>
              <a:ext uri="{28A0092B-C50C-407E-A947-70E740481C1C}">
                <a14:useLocalDpi xmlns:a14="http://schemas.microsoft.com/office/drawing/2010/main"/>
              </a:ext>
            </a:extLst>
          </a:blip>
          <a:srcRect/>
          <a:stretch/>
        </p:blipFill>
        <p:spPr>
          <a:xfrm>
            <a:off x="3847921" y="0"/>
            <a:ext cx="1930400" cy="6858000"/>
          </a:xfrm>
        </p:spPr>
      </p:pic>
      <p:pic>
        <p:nvPicPr>
          <p:cNvPr id="30" name="Picture Placeholder 29">
            <a:extLst>
              <a:ext uri="{FF2B5EF4-FFF2-40B4-BE49-F238E27FC236}">
                <a16:creationId xmlns:a16="http://schemas.microsoft.com/office/drawing/2014/main" id="{7A4D19AA-BDBB-4086-8C48-396F3C83E4D3}"/>
              </a:ext>
            </a:extLst>
          </p:cNvPr>
          <p:cNvPicPr>
            <a:picLocks noGrp="1" noChangeAspect="1"/>
          </p:cNvPicPr>
          <p:nvPr>
            <p:ph type="pic" sz="quarter" idx="13"/>
          </p:nvPr>
        </p:nvPicPr>
        <p:blipFill rotWithShape="1">
          <a:blip r:embed="rId6" cstate="email">
            <a:extLst>
              <a:ext uri="{28A0092B-C50C-407E-A947-70E740481C1C}">
                <a14:useLocalDpi xmlns:a14="http://schemas.microsoft.com/office/drawing/2010/main"/>
              </a:ext>
            </a:extLst>
          </a:blip>
          <a:srcRect b="-40"/>
          <a:stretch/>
        </p:blipFill>
        <p:spPr>
          <a:xfrm>
            <a:off x="5791200" y="0"/>
            <a:ext cx="1930400" cy="6858000"/>
          </a:xfrm>
        </p:spPr>
      </p:pic>
    </p:spTree>
    <p:extLst>
      <p:ext uri="{BB962C8B-B14F-4D97-AF65-F5344CB8AC3E}">
        <p14:creationId xmlns:p14="http://schemas.microsoft.com/office/powerpoint/2010/main" val="24877781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E11F14C9-6EC2-414E-BB45-B4F0ECCC4D77}"/>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825500" y="846138"/>
            <a:ext cx="4722813" cy="3152775"/>
          </a:xfrm>
        </p:spPr>
      </p:pic>
      <p:pic>
        <p:nvPicPr>
          <p:cNvPr id="43" name="Picture Placeholder 42">
            <a:extLst>
              <a:ext uri="{FF2B5EF4-FFF2-40B4-BE49-F238E27FC236}">
                <a16:creationId xmlns:a16="http://schemas.microsoft.com/office/drawing/2014/main" id="{3D9298A6-C4A0-4CE0-830E-2C2EE85D474A}"/>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xfrm>
            <a:off x="6643688" y="3138488"/>
            <a:ext cx="4722812" cy="2916237"/>
          </a:xfrm>
        </p:spPr>
      </p:pic>
      <p:sp>
        <p:nvSpPr>
          <p:cNvPr id="38" name="TextBox 37">
            <a:extLst>
              <a:ext uri="{FF2B5EF4-FFF2-40B4-BE49-F238E27FC236}">
                <a16:creationId xmlns:a16="http://schemas.microsoft.com/office/drawing/2014/main" id="{689530AB-7358-4687-92A6-DBE1C215E459}"/>
              </a:ext>
            </a:extLst>
          </p:cNvPr>
          <p:cNvSpPr txBox="1"/>
          <p:nvPr/>
        </p:nvSpPr>
        <p:spPr>
          <a:xfrm>
            <a:off x="10061205" y="846112"/>
            <a:ext cx="1305296"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العمل الأول</a:t>
            </a:r>
            <a:endParaRPr lang="ar-PS" sz="1600" b="1" dirty="0">
              <a:latin typeface="Neo Sans Arabic" panose="020B0504030504040204" pitchFamily="34" charset="-78"/>
              <a:cs typeface="Neo Sans Arabic" panose="020B0504030504040204" pitchFamily="34" charset="-78"/>
            </a:endParaRPr>
          </a:p>
        </p:txBody>
      </p:sp>
      <p:sp>
        <p:nvSpPr>
          <p:cNvPr id="39" name="TextBox 38">
            <a:extLst>
              <a:ext uri="{FF2B5EF4-FFF2-40B4-BE49-F238E27FC236}">
                <a16:creationId xmlns:a16="http://schemas.microsoft.com/office/drawing/2014/main" id="{3FB2E937-8CFD-4220-9575-6B3BF904B49A}"/>
              </a:ext>
            </a:extLst>
          </p:cNvPr>
          <p:cNvSpPr txBox="1"/>
          <p:nvPr/>
        </p:nvSpPr>
        <p:spPr>
          <a:xfrm>
            <a:off x="7340959" y="1215444"/>
            <a:ext cx="4025542" cy="1343253"/>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a:t>
            </a:r>
          </a:p>
        </p:txBody>
      </p:sp>
      <p:sp>
        <p:nvSpPr>
          <p:cNvPr id="40" name="TextBox 39">
            <a:extLst>
              <a:ext uri="{FF2B5EF4-FFF2-40B4-BE49-F238E27FC236}">
                <a16:creationId xmlns:a16="http://schemas.microsoft.com/office/drawing/2014/main" id="{A8648E53-F201-4853-B32A-C82FFBAE805F}"/>
              </a:ext>
            </a:extLst>
          </p:cNvPr>
          <p:cNvSpPr txBox="1"/>
          <p:nvPr/>
        </p:nvSpPr>
        <p:spPr>
          <a:xfrm>
            <a:off x="3545745" y="4018333"/>
            <a:ext cx="1305296" cy="338554"/>
          </a:xfrm>
          <a:prstGeom prst="rect">
            <a:avLst/>
          </a:prstGeom>
          <a:noFill/>
        </p:spPr>
        <p:txBody>
          <a:bodyPr wrap="square" rtlCol="1">
            <a:spAutoFit/>
          </a:bodyPr>
          <a:lstStyle/>
          <a:p>
            <a:pPr algn="r" rtl="1"/>
            <a:r>
              <a:rPr lang="ar-SA" sz="1600" b="1" dirty="0">
                <a:latin typeface="Neo Sans Arabic" panose="020B0504030504040204" pitchFamily="34" charset="-78"/>
                <a:cs typeface="Neo Sans Arabic" panose="020B0504030504040204" pitchFamily="34" charset="-78"/>
              </a:rPr>
              <a:t>العمل الأول</a:t>
            </a:r>
            <a:endParaRPr lang="ar-PS" sz="1600" b="1" dirty="0">
              <a:latin typeface="Neo Sans Arabic" panose="020B0504030504040204" pitchFamily="34" charset="-78"/>
              <a:cs typeface="Neo Sans Arabic" panose="020B0504030504040204" pitchFamily="34" charset="-78"/>
            </a:endParaRPr>
          </a:p>
        </p:txBody>
      </p:sp>
      <p:sp>
        <p:nvSpPr>
          <p:cNvPr id="41" name="TextBox 40">
            <a:extLst>
              <a:ext uri="{FF2B5EF4-FFF2-40B4-BE49-F238E27FC236}">
                <a16:creationId xmlns:a16="http://schemas.microsoft.com/office/drawing/2014/main" id="{3BE1BB51-A774-4EEB-B533-8C95403D13EE}"/>
              </a:ext>
            </a:extLst>
          </p:cNvPr>
          <p:cNvSpPr txBox="1"/>
          <p:nvPr/>
        </p:nvSpPr>
        <p:spPr>
          <a:xfrm>
            <a:off x="825499" y="4387665"/>
            <a:ext cx="4025542" cy="1343253"/>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a:t>
            </a:r>
          </a:p>
        </p:txBody>
      </p:sp>
      <p:grpSp>
        <p:nvGrpSpPr>
          <p:cNvPr id="3" name="Group 2">
            <a:extLst>
              <a:ext uri="{FF2B5EF4-FFF2-40B4-BE49-F238E27FC236}">
                <a16:creationId xmlns:a16="http://schemas.microsoft.com/office/drawing/2014/main" id="{77330B44-8433-4F88-BAE5-1BA10E47C585}"/>
              </a:ext>
            </a:extLst>
          </p:cNvPr>
          <p:cNvGrpSpPr/>
          <p:nvPr/>
        </p:nvGrpSpPr>
        <p:grpSpPr>
          <a:xfrm>
            <a:off x="4757769" y="1433254"/>
            <a:ext cx="2686496" cy="3940284"/>
            <a:chOff x="4757769" y="1433254"/>
            <a:chExt cx="2686496" cy="3940284"/>
          </a:xfrm>
        </p:grpSpPr>
        <p:sp>
          <p:nvSpPr>
            <p:cNvPr id="44" name="Rectangle 43">
              <a:extLst>
                <a:ext uri="{FF2B5EF4-FFF2-40B4-BE49-F238E27FC236}">
                  <a16:creationId xmlns:a16="http://schemas.microsoft.com/office/drawing/2014/main" id="{86E2CD41-93FC-4B19-863D-9F09D92AC411}"/>
                </a:ext>
              </a:extLst>
            </p:cNvPr>
            <p:cNvSpPr/>
            <p:nvPr/>
          </p:nvSpPr>
          <p:spPr>
            <a:xfrm rot="7800000">
              <a:off x="7084265" y="4253964"/>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2" name="Group 1">
              <a:extLst>
                <a:ext uri="{FF2B5EF4-FFF2-40B4-BE49-F238E27FC236}">
                  <a16:creationId xmlns:a16="http://schemas.microsoft.com/office/drawing/2014/main" id="{AE34412D-328E-42A1-A8E9-94293EBADF7F}"/>
                </a:ext>
              </a:extLst>
            </p:cNvPr>
            <p:cNvGrpSpPr/>
            <p:nvPr/>
          </p:nvGrpSpPr>
          <p:grpSpPr>
            <a:xfrm>
              <a:off x="4757769" y="1433254"/>
              <a:ext cx="2334461" cy="3940284"/>
              <a:chOff x="4757769" y="1433254"/>
              <a:chExt cx="2334461" cy="3940284"/>
            </a:xfrm>
          </p:grpSpPr>
          <p:sp>
            <p:nvSpPr>
              <p:cNvPr id="28" name="TextBox 27">
                <a:extLst>
                  <a:ext uri="{FF2B5EF4-FFF2-40B4-BE49-F238E27FC236}">
                    <a16:creationId xmlns:a16="http://schemas.microsoft.com/office/drawing/2014/main" id="{61D15D64-B925-482C-B34C-C5125837DACE}"/>
                  </a:ext>
                </a:extLst>
              </p:cNvPr>
              <p:cNvSpPr txBox="1"/>
              <p:nvPr/>
            </p:nvSpPr>
            <p:spPr>
              <a:xfrm rot="16200000">
                <a:off x="4656089" y="3075057"/>
                <a:ext cx="2664512" cy="707886"/>
              </a:xfrm>
              <a:prstGeom prst="rect">
                <a:avLst/>
              </a:prstGeom>
              <a:noFill/>
            </p:spPr>
            <p:txBody>
              <a:bodyPr wrap="none" rtlCol="1">
                <a:spAutoFit/>
              </a:bodyPr>
              <a:lstStyle/>
              <a:p>
                <a:r>
                  <a:rPr lang="ar-SA" sz="4000" dirty="0">
                    <a:solidFill>
                      <a:schemeClr val="tx1">
                        <a:lumMod val="65000"/>
                        <a:lumOff val="35000"/>
                      </a:schemeClr>
                    </a:solidFill>
                    <a:latin typeface="Neo Sans Arabic" panose="020B0504030504040204" pitchFamily="34" charset="-78"/>
                    <a:cs typeface="Neo Sans Arabic" panose="020B0504030504040204" pitchFamily="34" charset="-78"/>
                  </a:rPr>
                  <a:t>أبرز الإنجازات</a:t>
                </a:r>
                <a:endParaRPr lang="ar-PS" sz="40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grpSp>
            <p:nvGrpSpPr>
              <p:cNvPr id="45" name="Group 44">
                <a:extLst>
                  <a:ext uri="{FF2B5EF4-FFF2-40B4-BE49-F238E27FC236}">
                    <a16:creationId xmlns:a16="http://schemas.microsoft.com/office/drawing/2014/main" id="{D229D7B8-B3CE-40EE-8622-13A58A2DE542}"/>
                  </a:ext>
                </a:extLst>
              </p:cNvPr>
              <p:cNvGrpSpPr/>
              <p:nvPr/>
            </p:nvGrpSpPr>
            <p:grpSpPr>
              <a:xfrm>
                <a:off x="5099770" y="1433254"/>
                <a:ext cx="1992460" cy="2736001"/>
                <a:chOff x="9175460" y="1113941"/>
                <a:chExt cx="1992460" cy="2510138"/>
              </a:xfrm>
              <a:solidFill>
                <a:srgbClr val="FEC202"/>
              </a:solidFill>
            </p:grpSpPr>
            <p:sp>
              <p:nvSpPr>
                <p:cNvPr id="46" name="Rectangle 45">
                  <a:extLst>
                    <a:ext uri="{FF2B5EF4-FFF2-40B4-BE49-F238E27FC236}">
                      <a16:creationId xmlns:a16="http://schemas.microsoft.com/office/drawing/2014/main" id="{C51A3C74-AF4F-464C-BFA6-B143117B911A}"/>
                    </a:ext>
                  </a:extLst>
                </p:cNvPr>
                <p:cNvSpPr/>
                <p:nvPr/>
              </p:nvSpPr>
              <p:spPr>
                <a:xfrm>
                  <a:off x="11107086" y="1113942"/>
                  <a:ext cx="60834" cy="25101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47" name="Rectangle 46">
                  <a:extLst>
                    <a:ext uri="{FF2B5EF4-FFF2-40B4-BE49-F238E27FC236}">
                      <a16:creationId xmlns:a16="http://schemas.microsoft.com/office/drawing/2014/main" id="{B63071F8-9937-4F5D-B5B0-33D8C2C91746}"/>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48" name="Rectangle 47">
                  <a:extLst>
                    <a:ext uri="{FF2B5EF4-FFF2-40B4-BE49-F238E27FC236}">
                      <a16:creationId xmlns:a16="http://schemas.microsoft.com/office/drawing/2014/main" id="{34E20BE4-CB6F-477D-BF6D-33A814B4292A}"/>
                    </a:ext>
                  </a:extLst>
                </p:cNvPr>
                <p:cNvSpPr/>
                <p:nvPr/>
              </p:nvSpPr>
              <p:spPr>
                <a:xfrm>
                  <a:off x="9175460" y="1113941"/>
                  <a:ext cx="60834" cy="11559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49" name="Group 48">
                <a:extLst>
                  <a:ext uri="{FF2B5EF4-FFF2-40B4-BE49-F238E27FC236}">
                    <a16:creationId xmlns:a16="http://schemas.microsoft.com/office/drawing/2014/main" id="{8B00040A-261B-47CC-9052-0BE2B9262B06}"/>
                  </a:ext>
                </a:extLst>
              </p:cNvPr>
              <p:cNvGrpSpPr/>
              <p:nvPr/>
            </p:nvGrpSpPr>
            <p:grpSpPr>
              <a:xfrm flipV="1">
                <a:off x="5099770" y="3501538"/>
                <a:ext cx="1992460" cy="1872000"/>
                <a:chOff x="9175460" y="1112476"/>
                <a:chExt cx="1992460" cy="1872000"/>
              </a:xfrm>
              <a:solidFill>
                <a:srgbClr val="FEC202"/>
              </a:solidFill>
            </p:grpSpPr>
            <p:sp>
              <p:nvSpPr>
                <p:cNvPr id="50" name="Rectangle 49">
                  <a:extLst>
                    <a:ext uri="{FF2B5EF4-FFF2-40B4-BE49-F238E27FC236}">
                      <a16:creationId xmlns:a16="http://schemas.microsoft.com/office/drawing/2014/main" id="{50849766-AB3C-45B4-81D2-FD97BAF3A8F6}"/>
                    </a:ext>
                  </a:extLst>
                </p:cNvPr>
                <p:cNvSpPr/>
                <p:nvPr/>
              </p:nvSpPr>
              <p:spPr>
                <a:xfrm>
                  <a:off x="11107086" y="1114963"/>
                  <a:ext cx="60834" cy="5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51" name="Rectangle 50">
                  <a:extLst>
                    <a:ext uri="{FF2B5EF4-FFF2-40B4-BE49-F238E27FC236}">
                      <a16:creationId xmlns:a16="http://schemas.microsoft.com/office/drawing/2014/main" id="{5A08BB3D-DA0F-4922-88E1-F4D6D3667E1E}"/>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2" name="Rectangle 51">
                  <a:extLst>
                    <a:ext uri="{FF2B5EF4-FFF2-40B4-BE49-F238E27FC236}">
                      <a16:creationId xmlns:a16="http://schemas.microsoft.com/office/drawing/2014/main" id="{CC512E18-21B8-48CF-B777-34EB9FC2F606}"/>
                    </a:ext>
                  </a:extLst>
                </p:cNvPr>
                <p:cNvSpPr/>
                <p:nvPr/>
              </p:nvSpPr>
              <p:spPr>
                <a:xfrm>
                  <a:off x="9175460" y="1112476"/>
                  <a:ext cx="60834"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sp>
            <p:nvSpPr>
              <p:cNvPr id="53" name="Rectangle 52">
                <a:extLst>
                  <a:ext uri="{FF2B5EF4-FFF2-40B4-BE49-F238E27FC236}">
                    <a16:creationId xmlns:a16="http://schemas.microsoft.com/office/drawing/2014/main" id="{6A469024-EB05-47AF-925D-D53A5C6B95AD}"/>
                  </a:ext>
                </a:extLst>
              </p:cNvPr>
              <p:cNvSpPr/>
              <p:nvPr/>
            </p:nvSpPr>
            <p:spPr>
              <a:xfrm rot="7800000">
                <a:off x="5081769" y="2668838"/>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spTree>
    <p:extLst>
      <p:ext uri="{BB962C8B-B14F-4D97-AF65-F5344CB8AC3E}">
        <p14:creationId xmlns:p14="http://schemas.microsoft.com/office/powerpoint/2010/main" val="23669611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strVal val="#ppt_x"/>
                                          </p:val>
                                        </p:tav>
                                        <p:tav tm="100000">
                                          <p:val>
                                            <p:strVal val="#ppt_x"/>
                                          </p:val>
                                        </p:tav>
                                      </p:tavLst>
                                    </p:anim>
                                    <p:anim calcmode="lin" valueType="num">
                                      <p:cBhvr>
                                        <p:cTn id="3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Picture Placeholder 90">
            <a:extLst>
              <a:ext uri="{FF2B5EF4-FFF2-40B4-BE49-F238E27FC236}">
                <a16:creationId xmlns:a16="http://schemas.microsoft.com/office/drawing/2014/main" id="{C3A2E09A-3C62-4627-A7BD-5F721AD7C0E7}"/>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59" name="Rectangle 58">
            <a:extLst>
              <a:ext uri="{FF2B5EF4-FFF2-40B4-BE49-F238E27FC236}">
                <a16:creationId xmlns:a16="http://schemas.microsoft.com/office/drawing/2014/main" id="{33D83221-D7CC-4EE3-9E1C-4DE60D7911CC}"/>
              </a:ext>
            </a:extLst>
          </p:cNvPr>
          <p:cNvSpPr/>
          <p:nvPr/>
        </p:nvSpPr>
        <p:spPr>
          <a:xfrm>
            <a:off x="10886" y="0"/>
            <a:ext cx="5956300" cy="6858000"/>
          </a:xfrm>
          <a:prstGeom prst="rect">
            <a:avLst/>
          </a:prstGeom>
          <a:solidFill>
            <a:schemeClr val="tx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grpSp>
        <p:nvGrpSpPr>
          <p:cNvPr id="2" name="Group 1">
            <a:extLst>
              <a:ext uri="{FF2B5EF4-FFF2-40B4-BE49-F238E27FC236}">
                <a16:creationId xmlns:a16="http://schemas.microsoft.com/office/drawing/2014/main" id="{9E2DED0D-24DA-4973-B971-D09C5B5426D1}"/>
              </a:ext>
            </a:extLst>
          </p:cNvPr>
          <p:cNvGrpSpPr/>
          <p:nvPr/>
        </p:nvGrpSpPr>
        <p:grpSpPr>
          <a:xfrm>
            <a:off x="1352282" y="2350314"/>
            <a:ext cx="3721328" cy="2368858"/>
            <a:chOff x="1352282" y="2350314"/>
            <a:chExt cx="3721328" cy="2368858"/>
          </a:xfrm>
        </p:grpSpPr>
        <p:sp>
          <p:nvSpPr>
            <p:cNvPr id="61" name="TextBox 60">
              <a:extLst>
                <a:ext uri="{FF2B5EF4-FFF2-40B4-BE49-F238E27FC236}">
                  <a16:creationId xmlns:a16="http://schemas.microsoft.com/office/drawing/2014/main" id="{D3E47F9E-93CA-4E07-B92C-F0861387D822}"/>
                </a:ext>
              </a:extLst>
            </p:cNvPr>
            <p:cNvSpPr txBox="1"/>
            <p:nvPr/>
          </p:nvSpPr>
          <p:spPr>
            <a:xfrm>
              <a:off x="2255852" y="3160790"/>
              <a:ext cx="1617751" cy="707886"/>
            </a:xfrm>
            <a:prstGeom prst="rect">
              <a:avLst/>
            </a:prstGeom>
            <a:noFill/>
          </p:spPr>
          <p:txBody>
            <a:bodyPr wrap="none" rtlCol="1">
              <a:spAutoFit/>
            </a:bodyPr>
            <a:lstStyle/>
            <a:p>
              <a:r>
                <a:rPr lang="ar-SA" sz="4000" dirty="0">
                  <a:solidFill>
                    <a:schemeClr val="bg1"/>
                  </a:solidFill>
                  <a:latin typeface="Neo Sans Arabic" panose="020B0504030504040204" pitchFamily="34" charset="-78"/>
                  <a:cs typeface="Neo Sans Arabic" panose="020B0504030504040204" pitchFamily="34" charset="-78"/>
                </a:rPr>
                <a:t>خدماتنا</a:t>
              </a:r>
              <a:endParaRPr lang="ar-PS" sz="4000" dirty="0">
                <a:solidFill>
                  <a:schemeClr val="bg1"/>
                </a:solidFill>
                <a:latin typeface="Neo Sans Arabic" panose="020B0504030504040204" pitchFamily="34" charset="-78"/>
                <a:cs typeface="Neo Sans Arabic" panose="020B0504030504040204" pitchFamily="34" charset="-78"/>
              </a:endParaRPr>
            </a:p>
          </p:txBody>
        </p:sp>
        <p:grpSp>
          <p:nvGrpSpPr>
            <p:cNvPr id="70" name="Group 69">
              <a:extLst>
                <a:ext uri="{FF2B5EF4-FFF2-40B4-BE49-F238E27FC236}">
                  <a16:creationId xmlns:a16="http://schemas.microsoft.com/office/drawing/2014/main" id="{D7EB5963-FECD-4467-891D-EB2B739CB010}"/>
                </a:ext>
              </a:extLst>
            </p:cNvPr>
            <p:cNvGrpSpPr/>
            <p:nvPr/>
          </p:nvGrpSpPr>
          <p:grpSpPr>
            <a:xfrm>
              <a:off x="1352282" y="2350314"/>
              <a:ext cx="3721328" cy="2368858"/>
              <a:chOff x="9175460" y="1113942"/>
              <a:chExt cx="2334258" cy="1485901"/>
            </a:xfrm>
          </p:grpSpPr>
          <p:sp>
            <p:nvSpPr>
              <p:cNvPr id="60" name="Rectangle 59">
                <a:extLst>
                  <a:ext uri="{FF2B5EF4-FFF2-40B4-BE49-F238E27FC236}">
                    <a16:creationId xmlns:a16="http://schemas.microsoft.com/office/drawing/2014/main" id="{90563B88-5DFD-4F99-9389-B9A834E08B4E}"/>
                  </a:ext>
                </a:extLst>
              </p:cNvPr>
              <p:cNvSpPr/>
              <p:nvPr/>
            </p:nvSpPr>
            <p:spPr>
              <a:xfrm rot="7800000">
                <a:off x="11149718" y="1534279"/>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62" name="Group 61">
                <a:extLst>
                  <a:ext uri="{FF2B5EF4-FFF2-40B4-BE49-F238E27FC236}">
                    <a16:creationId xmlns:a16="http://schemas.microsoft.com/office/drawing/2014/main" id="{1A5C6559-2B23-43CE-80C0-A7F5BC95DF65}"/>
                  </a:ext>
                </a:extLst>
              </p:cNvPr>
              <p:cNvGrpSpPr/>
              <p:nvPr/>
            </p:nvGrpSpPr>
            <p:grpSpPr>
              <a:xfrm>
                <a:off x="9175460" y="1113942"/>
                <a:ext cx="1992460" cy="1121257"/>
                <a:chOff x="9175460" y="1113943"/>
                <a:chExt cx="1992460" cy="1028700"/>
              </a:xfrm>
              <a:solidFill>
                <a:srgbClr val="FEC202"/>
              </a:solidFill>
            </p:grpSpPr>
            <p:sp>
              <p:nvSpPr>
                <p:cNvPr id="63" name="Rectangle 62">
                  <a:extLst>
                    <a:ext uri="{FF2B5EF4-FFF2-40B4-BE49-F238E27FC236}">
                      <a16:creationId xmlns:a16="http://schemas.microsoft.com/office/drawing/2014/main" id="{874ADBEA-0195-4E36-9E68-6C7917DF140F}"/>
                    </a:ext>
                  </a:extLst>
                </p:cNvPr>
                <p:cNvSpPr/>
                <p:nvPr/>
              </p:nvSpPr>
              <p:spPr>
                <a:xfrm>
                  <a:off x="11107086" y="1113943"/>
                  <a:ext cx="60834" cy="495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64" name="Rectangle 63">
                  <a:extLst>
                    <a:ext uri="{FF2B5EF4-FFF2-40B4-BE49-F238E27FC236}">
                      <a16:creationId xmlns:a16="http://schemas.microsoft.com/office/drawing/2014/main" id="{36FC2BDA-DF5D-4E1E-82AD-817C3373B8FE}"/>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65" name="Rectangle 64">
                  <a:extLst>
                    <a:ext uri="{FF2B5EF4-FFF2-40B4-BE49-F238E27FC236}">
                      <a16:creationId xmlns:a16="http://schemas.microsoft.com/office/drawing/2014/main" id="{2FB70747-5DC1-4D52-A441-C11EC6FCAF07}"/>
                    </a:ext>
                  </a:extLst>
                </p:cNvPr>
                <p:cNvSpPr/>
                <p:nvPr/>
              </p:nvSpPr>
              <p:spPr>
                <a:xfrm>
                  <a:off x="9175460"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66" name="Group 65">
                <a:extLst>
                  <a:ext uri="{FF2B5EF4-FFF2-40B4-BE49-F238E27FC236}">
                    <a16:creationId xmlns:a16="http://schemas.microsoft.com/office/drawing/2014/main" id="{1E590479-249B-49BC-8917-08BB0B6C20A7}"/>
                  </a:ext>
                </a:extLst>
              </p:cNvPr>
              <p:cNvGrpSpPr/>
              <p:nvPr/>
            </p:nvGrpSpPr>
            <p:grpSpPr>
              <a:xfrm flipV="1">
                <a:off x="9175460" y="1571143"/>
                <a:ext cx="1992460" cy="1028700"/>
                <a:chOff x="9175460" y="1113943"/>
                <a:chExt cx="1992460" cy="1028700"/>
              </a:xfrm>
              <a:solidFill>
                <a:srgbClr val="FEC202"/>
              </a:solidFill>
            </p:grpSpPr>
            <p:sp>
              <p:nvSpPr>
                <p:cNvPr id="67" name="Rectangle 66">
                  <a:extLst>
                    <a:ext uri="{FF2B5EF4-FFF2-40B4-BE49-F238E27FC236}">
                      <a16:creationId xmlns:a16="http://schemas.microsoft.com/office/drawing/2014/main" id="{AB2E4CDE-94B1-4F81-A117-576355BD6B54}"/>
                    </a:ext>
                  </a:extLst>
                </p:cNvPr>
                <p:cNvSpPr/>
                <p:nvPr/>
              </p:nvSpPr>
              <p:spPr>
                <a:xfrm>
                  <a:off x="11107086" y="1114963"/>
                  <a:ext cx="60834" cy="5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68" name="Rectangle 67">
                  <a:extLst>
                    <a:ext uri="{FF2B5EF4-FFF2-40B4-BE49-F238E27FC236}">
                      <a16:creationId xmlns:a16="http://schemas.microsoft.com/office/drawing/2014/main" id="{4BAA9C1C-C41A-4522-A1BF-E3CBEDD3CF51}"/>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69" name="Rectangle 68">
                  <a:extLst>
                    <a:ext uri="{FF2B5EF4-FFF2-40B4-BE49-F238E27FC236}">
                      <a16:creationId xmlns:a16="http://schemas.microsoft.com/office/drawing/2014/main" id="{89520C6B-6722-450C-86CB-83F9A8252F5B}"/>
                    </a:ext>
                  </a:extLst>
                </p:cNvPr>
                <p:cNvSpPr/>
                <p:nvPr/>
              </p:nvSpPr>
              <p:spPr>
                <a:xfrm>
                  <a:off x="9175460"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grpSp>
      <p:sp>
        <p:nvSpPr>
          <p:cNvPr id="75" name="TextBox 74">
            <a:extLst>
              <a:ext uri="{FF2B5EF4-FFF2-40B4-BE49-F238E27FC236}">
                <a16:creationId xmlns:a16="http://schemas.microsoft.com/office/drawing/2014/main" id="{BF803D97-119B-476D-B375-94E058E705F2}"/>
              </a:ext>
            </a:extLst>
          </p:cNvPr>
          <p:cNvSpPr txBox="1"/>
          <p:nvPr/>
        </p:nvSpPr>
        <p:spPr>
          <a:xfrm>
            <a:off x="9878096" y="2382431"/>
            <a:ext cx="1429553"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الخدمة الأولى</a:t>
            </a:r>
            <a:endParaRPr lang="ar-PS" sz="1600" b="1" dirty="0">
              <a:latin typeface="Neo Sans Arabic" panose="020B0504030504040204" pitchFamily="34" charset="-78"/>
              <a:cs typeface="Neo Sans Arabic" panose="020B0504030504040204" pitchFamily="34" charset="-78"/>
            </a:endParaRPr>
          </a:p>
        </p:txBody>
      </p:sp>
      <p:sp>
        <p:nvSpPr>
          <p:cNvPr id="76" name="TextBox 75">
            <a:extLst>
              <a:ext uri="{FF2B5EF4-FFF2-40B4-BE49-F238E27FC236}">
                <a16:creationId xmlns:a16="http://schemas.microsoft.com/office/drawing/2014/main" id="{336F6F45-BCC9-47F0-A94C-ECB9683647B6}"/>
              </a:ext>
            </a:extLst>
          </p:cNvPr>
          <p:cNvSpPr txBox="1"/>
          <p:nvPr/>
        </p:nvSpPr>
        <p:spPr>
          <a:xfrm>
            <a:off x="9521661" y="2753102"/>
            <a:ext cx="2266681" cy="696922"/>
          </a:xfrm>
          <a:prstGeom prst="rect">
            <a:avLst/>
          </a:prstGeom>
          <a:noFill/>
        </p:spPr>
        <p:txBody>
          <a:bodyPr wrap="square" rtlCol="1">
            <a:spAutoFit/>
          </a:bodyPr>
          <a:lstStyle/>
          <a:p>
            <a:pPr algn="justLow" rtl="1">
              <a:lnSpc>
                <a:spcPct val="150000"/>
              </a:lnSpc>
            </a:pPr>
            <a:r>
              <a:rPr lang="ar-SA" sz="1400" dirty="0">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78" name="TextBox 77">
            <a:extLst>
              <a:ext uri="{FF2B5EF4-FFF2-40B4-BE49-F238E27FC236}">
                <a16:creationId xmlns:a16="http://schemas.microsoft.com/office/drawing/2014/main" id="{1F9573DF-796E-46FE-A447-2875C677A19F}"/>
              </a:ext>
            </a:extLst>
          </p:cNvPr>
          <p:cNvSpPr txBox="1"/>
          <p:nvPr/>
        </p:nvSpPr>
        <p:spPr>
          <a:xfrm>
            <a:off x="7080889" y="2382431"/>
            <a:ext cx="1305296"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الخدمة الثانية</a:t>
            </a:r>
            <a:endParaRPr lang="ar-PS" sz="1600" b="1" dirty="0">
              <a:latin typeface="Neo Sans Arabic" panose="020B0504030504040204" pitchFamily="34" charset="-78"/>
              <a:cs typeface="Neo Sans Arabic" panose="020B0504030504040204" pitchFamily="34" charset="-78"/>
            </a:endParaRPr>
          </a:p>
        </p:txBody>
      </p:sp>
      <p:sp>
        <p:nvSpPr>
          <p:cNvPr id="79" name="TextBox 78">
            <a:extLst>
              <a:ext uri="{FF2B5EF4-FFF2-40B4-BE49-F238E27FC236}">
                <a16:creationId xmlns:a16="http://schemas.microsoft.com/office/drawing/2014/main" id="{B391BA7E-8ABA-4BCD-A3C8-8DA9772825A7}"/>
              </a:ext>
            </a:extLst>
          </p:cNvPr>
          <p:cNvSpPr txBox="1"/>
          <p:nvPr/>
        </p:nvSpPr>
        <p:spPr>
          <a:xfrm>
            <a:off x="6600197" y="2753102"/>
            <a:ext cx="2266681" cy="696922"/>
          </a:xfrm>
          <a:prstGeom prst="rect">
            <a:avLst/>
          </a:prstGeom>
          <a:noFill/>
        </p:spPr>
        <p:txBody>
          <a:bodyPr wrap="square" rtlCol="1">
            <a:spAutoFit/>
          </a:bodyPr>
          <a:lstStyle/>
          <a:p>
            <a:pPr algn="justLow" rtl="1">
              <a:lnSpc>
                <a:spcPct val="150000"/>
              </a:lnSpc>
            </a:pPr>
            <a:r>
              <a:rPr lang="ar-SA" sz="1400" dirty="0">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81" name="TextBox 80">
            <a:extLst>
              <a:ext uri="{FF2B5EF4-FFF2-40B4-BE49-F238E27FC236}">
                <a16:creationId xmlns:a16="http://schemas.microsoft.com/office/drawing/2014/main" id="{DD82909D-BEEA-4964-9AD6-CD3BCEE42695}"/>
              </a:ext>
            </a:extLst>
          </p:cNvPr>
          <p:cNvSpPr txBox="1"/>
          <p:nvPr/>
        </p:nvSpPr>
        <p:spPr>
          <a:xfrm>
            <a:off x="10002353" y="5170205"/>
            <a:ext cx="1305296"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الخدمة الثالثة</a:t>
            </a:r>
            <a:endParaRPr lang="ar-PS" sz="1600" b="1" dirty="0">
              <a:latin typeface="Neo Sans Arabic" panose="020B0504030504040204" pitchFamily="34" charset="-78"/>
              <a:cs typeface="Neo Sans Arabic" panose="020B0504030504040204" pitchFamily="34" charset="-78"/>
            </a:endParaRPr>
          </a:p>
        </p:txBody>
      </p:sp>
      <p:sp>
        <p:nvSpPr>
          <p:cNvPr id="82" name="TextBox 81">
            <a:extLst>
              <a:ext uri="{FF2B5EF4-FFF2-40B4-BE49-F238E27FC236}">
                <a16:creationId xmlns:a16="http://schemas.microsoft.com/office/drawing/2014/main" id="{DDC784F5-2C9D-4AC3-AC0B-F40BAC7D0FBA}"/>
              </a:ext>
            </a:extLst>
          </p:cNvPr>
          <p:cNvSpPr txBox="1"/>
          <p:nvPr/>
        </p:nvSpPr>
        <p:spPr>
          <a:xfrm>
            <a:off x="9521661" y="5540876"/>
            <a:ext cx="2266681" cy="696922"/>
          </a:xfrm>
          <a:prstGeom prst="rect">
            <a:avLst/>
          </a:prstGeom>
          <a:noFill/>
        </p:spPr>
        <p:txBody>
          <a:bodyPr wrap="square" rtlCol="1">
            <a:spAutoFit/>
          </a:bodyPr>
          <a:lstStyle/>
          <a:p>
            <a:pPr algn="ctr" rtl="1">
              <a:lnSpc>
                <a:spcPct val="150000"/>
              </a:lnSpc>
            </a:pPr>
            <a:r>
              <a:rPr lang="ar-SA" sz="1400" dirty="0">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84" name="TextBox 83">
            <a:extLst>
              <a:ext uri="{FF2B5EF4-FFF2-40B4-BE49-F238E27FC236}">
                <a16:creationId xmlns:a16="http://schemas.microsoft.com/office/drawing/2014/main" id="{7CA86110-4D5B-4029-8F04-0E5596F1D2DD}"/>
              </a:ext>
            </a:extLst>
          </p:cNvPr>
          <p:cNvSpPr txBox="1"/>
          <p:nvPr/>
        </p:nvSpPr>
        <p:spPr>
          <a:xfrm>
            <a:off x="7080889" y="5170205"/>
            <a:ext cx="1305296"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الخدمة الرابعة</a:t>
            </a:r>
            <a:endParaRPr lang="ar-PS" sz="1600" b="1" dirty="0">
              <a:latin typeface="Neo Sans Arabic" panose="020B0504030504040204" pitchFamily="34" charset="-78"/>
              <a:cs typeface="Neo Sans Arabic" panose="020B0504030504040204" pitchFamily="34" charset="-78"/>
            </a:endParaRPr>
          </a:p>
        </p:txBody>
      </p:sp>
      <p:sp>
        <p:nvSpPr>
          <p:cNvPr id="85" name="TextBox 84">
            <a:extLst>
              <a:ext uri="{FF2B5EF4-FFF2-40B4-BE49-F238E27FC236}">
                <a16:creationId xmlns:a16="http://schemas.microsoft.com/office/drawing/2014/main" id="{92A9F85A-BE47-438D-88F4-5CAC69CDB907}"/>
              </a:ext>
            </a:extLst>
          </p:cNvPr>
          <p:cNvSpPr txBox="1"/>
          <p:nvPr/>
        </p:nvSpPr>
        <p:spPr>
          <a:xfrm>
            <a:off x="6600197" y="5540876"/>
            <a:ext cx="2266681" cy="696922"/>
          </a:xfrm>
          <a:prstGeom prst="rect">
            <a:avLst/>
          </a:prstGeom>
          <a:noFill/>
        </p:spPr>
        <p:txBody>
          <a:bodyPr wrap="square" rtlCol="1">
            <a:spAutoFit/>
          </a:bodyPr>
          <a:lstStyle/>
          <a:p>
            <a:pPr algn="ctr" rtl="1">
              <a:lnSpc>
                <a:spcPct val="150000"/>
              </a:lnSpc>
            </a:pPr>
            <a:r>
              <a:rPr lang="ar-SA" sz="1400" dirty="0">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nvGrpSpPr>
          <p:cNvPr id="4" name="Group 3">
            <a:extLst>
              <a:ext uri="{FF2B5EF4-FFF2-40B4-BE49-F238E27FC236}">
                <a16:creationId xmlns:a16="http://schemas.microsoft.com/office/drawing/2014/main" id="{33330D8D-7C53-4535-BAB8-FC7999E2959A}"/>
              </a:ext>
            </a:extLst>
          </p:cNvPr>
          <p:cNvGrpSpPr/>
          <p:nvPr/>
        </p:nvGrpSpPr>
        <p:grpSpPr>
          <a:xfrm>
            <a:off x="10094770" y="1229852"/>
            <a:ext cx="1120462" cy="1120462"/>
            <a:chOff x="10094770" y="1229852"/>
            <a:chExt cx="1120462" cy="1120462"/>
          </a:xfrm>
        </p:grpSpPr>
        <p:sp>
          <p:nvSpPr>
            <p:cNvPr id="72" name="Oval 71">
              <a:extLst>
                <a:ext uri="{FF2B5EF4-FFF2-40B4-BE49-F238E27FC236}">
                  <a16:creationId xmlns:a16="http://schemas.microsoft.com/office/drawing/2014/main" id="{C5EFF50E-0508-4A0E-80DC-DAECDFAD6F6A}"/>
                </a:ext>
              </a:extLst>
            </p:cNvPr>
            <p:cNvSpPr/>
            <p:nvPr/>
          </p:nvSpPr>
          <p:spPr>
            <a:xfrm>
              <a:off x="10094770" y="1229852"/>
              <a:ext cx="1120462" cy="112046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93" name="Graphic 92">
              <a:extLst>
                <a:ext uri="{FF2B5EF4-FFF2-40B4-BE49-F238E27FC236}">
                  <a16:creationId xmlns:a16="http://schemas.microsoft.com/office/drawing/2014/main" id="{AAF3E919-8855-48CE-BF2B-0B874F3E51D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V="1">
              <a:off x="10436154" y="1558344"/>
              <a:ext cx="437694" cy="437694"/>
            </a:xfrm>
            <a:prstGeom prst="rect">
              <a:avLst/>
            </a:prstGeom>
          </p:spPr>
        </p:pic>
      </p:grpSp>
      <p:grpSp>
        <p:nvGrpSpPr>
          <p:cNvPr id="3" name="Group 2">
            <a:extLst>
              <a:ext uri="{FF2B5EF4-FFF2-40B4-BE49-F238E27FC236}">
                <a16:creationId xmlns:a16="http://schemas.microsoft.com/office/drawing/2014/main" id="{D6FC7E66-BB76-45A5-AA9B-CB055B8EBA1A}"/>
              </a:ext>
            </a:extLst>
          </p:cNvPr>
          <p:cNvGrpSpPr/>
          <p:nvPr/>
        </p:nvGrpSpPr>
        <p:grpSpPr>
          <a:xfrm>
            <a:off x="7173306" y="1229852"/>
            <a:ext cx="1120462" cy="1120462"/>
            <a:chOff x="7173306" y="1229852"/>
            <a:chExt cx="1120462" cy="1120462"/>
          </a:xfrm>
        </p:grpSpPr>
        <p:sp>
          <p:nvSpPr>
            <p:cNvPr id="77" name="Oval 76">
              <a:extLst>
                <a:ext uri="{FF2B5EF4-FFF2-40B4-BE49-F238E27FC236}">
                  <a16:creationId xmlns:a16="http://schemas.microsoft.com/office/drawing/2014/main" id="{5C79B973-673F-4927-85E4-25541DF42183}"/>
                </a:ext>
              </a:extLst>
            </p:cNvPr>
            <p:cNvSpPr/>
            <p:nvPr/>
          </p:nvSpPr>
          <p:spPr>
            <a:xfrm>
              <a:off x="7173306" y="1229852"/>
              <a:ext cx="1120462" cy="112046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94" name="Graphic 93">
              <a:extLst>
                <a:ext uri="{FF2B5EF4-FFF2-40B4-BE49-F238E27FC236}">
                  <a16:creationId xmlns:a16="http://schemas.microsoft.com/office/drawing/2014/main" id="{397AF115-1CA1-4FCD-9FAB-C7E8C92A5C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rot="10800000" flipV="1">
              <a:off x="7514690" y="1558344"/>
              <a:ext cx="437694" cy="437694"/>
            </a:xfrm>
            <a:prstGeom prst="rect">
              <a:avLst/>
            </a:prstGeom>
          </p:spPr>
        </p:pic>
      </p:grpSp>
      <p:grpSp>
        <p:nvGrpSpPr>
          <p:cNvPr id="6" name="Group 5">
            <a:extLst>
              <a:ext uri="{FF2B5EF4-FFF2-40B4-BE49-F238E27FC236}">
                <a16:creationId xmlns:a16="http://schemas.microsoft.com/office/drawing/2014/main" id="{F447BDB5-A339-42F8-97FE-820309B10D85}"/>
              </a:ext>
            </a:extLst>
          </p:cNvPr>
          <p:cNvGrpSpPr/>
          <p:nvPr/>
        </p:nvGrpSpPr>
        <p:grpSpPr>
          <a:xfrm>
            <a:off x="7173306" y="4017626"/>
            <a:ext cx="1120462" cy="1120462"/>
            <a:chOff x="7173306" y="4017626"/>
            <a:chExt cx="1120462" cy="1120462"/>
          </a:xfrm>
        </p:grpSpPr>
        <p:sp>
          <p:nvSpPr>
            <p:cNvPr id="83" name="Oval 82">
              <a:extLst>
                <a:ext uri="{FF2B5EF4-FFF2-40B4-BE49-F238E27FC236}">
                  <a16:creationId xmlns:a16="http://schemas.microsoft.com/office/drawing/2014/main" id="{B0E378F6-CFFD-4D97-8BA6-21EFC61E5A87}"/>
                </a:ext>
              </a:extLst>
            </p:cNvPr>
            <p:cNvSpPr/>
            <p:nvPr/>
          </p:nvSpPr>
          <p:spPr>
            <a:xfrm>
              <a:off x="7173306" y="4017626"/>
              <a:ext cx="1120462" cy="112046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ar-PS"/>
            </a:p>
          </p:txBody>
        </p:sp>
        <p:pic>
          <p:nvPicPr>
            <p:cNvPr id="95" name="Graphic 94">
              <a:extLst>
                <a:ext uri="{FF2B5EF4-FFF2-40B4-BE49-F238E27FC236}">
                  <a16:creationId xmlns:a16="http://schemas.microsoft.com/office/drawing/2014/main" id="{7B8EE0A0-8EF8-4892-A863-94A3D238796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rot="10800000" flipV="1">
              <a:off x="7514690" y="4359010"/>
              <a:ext cx="437694" cy="437694"/>
            </a:xfrm>
            <a:prstGeom prst="rect">
              <a:avLst/>
            </a:prstGeom>
          </p:spPr>
        </p:pic>
      </p:grpSp>
      <p:grpSp>
        <p:nvGrpSpPr>
          <p:cNvPr id="5" name="Group 4">
            <a:extLst>
              <a:ext uri="{FF2B5EF4-FFF2-40B4-BE49-F238E27FC236}">
                <a16:creationId xmlns:a16="http://schemas.microsoft.com/office/drawing/2014/main" id="{EC89471A-46EF-4BCC-91E8-B54BEE97CAAB}"/>
              </a:ext>
            </a:extLst>
          </p:cNvPr>
          <p:cNvGrpSpPr/>
          <p:nvPr/>
        </p:nvGrpSpPr>
        <p:grpSpPr>
          <a:xfrm>
            <a:off x="10094770" y="4017626"/>
            <a:ext cx="1120462" cy="1120462"/>
            <a:chOff x="10094770" y="4017626"/>
            <a:chExt cx="1120462" cy="1120462"/>
          </a:xfrm>
        </p:grpSpPr>
        <p:sp>
          <p:nvSpPr>
            <p:cNvPr id="80" name="Oval 79">
              <a:extLst>
                <a:ext uri="{FF2B5EF4-FFF2-40B4-BE49-F238E27FC236}">
                  <a16:creationId xmlns:a16="http://schemas.microsoft.com/office/drawing/2014/main" id="{4496A7A2-57BC-4F79-A28F-CBE75551D839}"/>
                </a:ext>
              </a:extLst>
            </p:cNvPr>
            <p:cNvSpPr/>
            <p:nvPr/>
          </p:nvSpPr>
          <p:spPr>
            <a:xfrm>
              <a:off x="10094770" y="4017626"/>
              <a:ext cx="1120462" cy="112046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ar-PS"/>
            </a:p>
          </p:txBody>
        </p:sp>
        <p:pic>
          <p:nvPicPr>
            <p:cNvPr id="96" name="Graphic 95">
              <a:extLst>
                <a:ext uri="{FF2B5EF4-FFF2-40B4-BE49-F238E27FC236}">
                  <a16:creationId xmlns:a16="http://schemas.microsoft.com/office/drawing/2014/main" id="{69E8F306-E58F-40C9-B974-92ECCE05BAE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rot="10800000" flipV="1">
              <a:off x="10436154" y="4359010"/>
              <a:ext cx="437694" cy="437694"/>
            </a:xfrm>
            <a:prstGeom prst="rect">
              <a:avLst/>
            </a:prstGeom>
          </p:spPr>
        </p:pic>
      </p:grpSp>
    </p:spTree>
    <p:extLst>
      <p:ext uri="{BB962C8B-B14F-4D97-AF65-F5344CB8AC3E}">
        <p14:creationId xmlns:p14="http://schemas.microsoft.com/office/powerpoint/2010/main" val="15286007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1000"/>
                                        <p:tgtEl>
                                          <p:spTgt spid="75"/>
                                        </p:tgtEl>
                                      </p:cBhvr>
                                    </p:animEffect>
                                    <p:anim calcmode="lin" valueType="num">
                                      <p:cBhvr>
                                        <p:cTn id="18" dur="1000" fill="hold"/>
                                        <p:tgtEl>
                                          <p:spTgt spid="75"/>
                                        </p:tgtEl>
                                        <p:attrNameLst>
                                          <p:attrName>ppt_x</p:attrName>
                                        </p:attrNameLst>
                                      </p:cBhvr>
                                      <p:tavLst>
                                        <p:tav tm="0">
                                          <p:val>
                                            <p:strVal val="#ppt_x"/>
                                          </p:val>
                                        </p:tav>
                                        <p:tav tm="100000">
                                          <p:val>
                                            <p:strVal val="#ppt_x"/>
                                          </p:val>
                                        </p:tav>
                                      </p:tavLst>
                                    </p:anim>
                                    <p:anim calcmode="lin" valueType="num">
                                      <p:cBhvr>
                                        <p:cTn id="19" dur="1000" fill="hold"/>
                                        <p:tgtEl>
                                          <p:spTgt spid="7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1000"/>
                                        <p:tgtEl>
                                          <p:spTgt spid="76"/>
                                        </p:tgtEl>
                                      </p:cBhvr>
                                    </p:animEffect>
                                    <p:anim calcmode="lin" valueType="num">
                                      <p:cBhvr>
                                        <p:cTn id="24" dur="1000" fill="hold"/>
                                        <p:tgtEl>
                                          <p:spTgt spid="76"/>
                                        </p:tgtEl>
                                        <p:attrNameLst>
                                          <p:attrName>ppt_x</p:attrName>
                                        </p:attrNameLst>
                                      </p:cBhvr>
                                      <p:tavLst>
                                        <p:tav tm="0">
                                          <p:val>
                                            <p:strVal val="#ppt_x"/>
                                          </p:val>
                                        </p:tav>
                                        <p:tav tm="100000">
                                          <p:val>
                                            <p:strVal val="#ppt_x"/>
                                          </p:val>
                                        </p:tav>
                                      </p:tavLst>
                                    </p:anim>
                                    <p:anim calcmode="lin" valueType="num">
                                      <p:cBhvr>
                                        <p:cTn id="25" dur="1000" fill="hold"/>
                                        <p:tgtEl>
                                          <p:spTgt spid="7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1000"/>
                                        <p:tgtEl>
                                          <p:spTgt spid="78"/>
                                        </p:tgtEl>
                                      </p:cBhvr>
                                    </p:animEffect>
                                    <p:anim calcmode="lin" valueType="num">
                                      <p:cBhvr>
                                        <p:cTn id="36" dur="1000" fill="hold"/>
                                        <p:tgtEl>
                                          <p:spTgt spid="78"/>
                                        </p:tgtEl>
                                        <p:attrNameLst>
                                          <p:attrName>ppt_x</p:attrName>
                                        </p:attrNameLst>
                                      </p:cBhvr>
                                      <p:tavLst>
                                        <p:tav tm="0">
                                          <p:val>
                                            <p:strVal val="#ppt_x"/>
                                          </p:val>
                                        </p:tav>
                                        <p:tav tm="100000">
                                          <p:val>
                                            <p:strVal val="#ppt_x"/>
                                          </p:val>
                                        </p:tav>
                                      </p:tavLst>
                                    </p:anim>
                                    <p:anim calcmode="lin" valueType="num">
                                      <p:cBhvr>
                                        <p:cTn id="37" dur="1000" fill="hold"/>
                                        <p:tgtEl>
                                          <p:spTgt spid="78"/>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1000"/>
                                        <p:tgtEl>
                                          <p:spTgt spid="79"/>
                                        </p:tgtEl>
                                      </p:cBhvr>
                                    </p:animEffect>
                                    <p:anim calcmode="lin" valueType="num">
                                      <p:cBhvr>
                                        <p:cTn id="42" dur="1000" fill="hold"/>
                                        <p:tgtEl>
                                          <p:spTgt spid="79"/>
                                        </p:tgtEl>
                                        <p:attrNameLst>
                                          <p:attrName>ppt_x</p:attrName>
                                        </p:attrNameLst>
                                      </p:cBhvr>
                                      <p:tavLst>
                                        <p:tav tm="0">
                                          <p:val>
                                            <p:strVal val="#ppt_x"/>
                                          </p:val>
                                        </p:tav>
                                        <p:tav tm="100000">
                                          <p:val>
                                            <p:strVal val="#ppt_x"/>
                                          </p:val>
                                        </p:tav>
                                      </p:tavLst>
                                    </p:anim>
                                    <p:anim calcmode="lin" valueType="num">
                                      <p:cBhvr>
                                        <p:cTn id="43" dur="1000" fill="hold"/>
                                        <p:tgtEl>
                                          <p:spTgt spid="79"/>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1000"/>
                                        <p:tgtEl>
                                          <p:spTgt spid="81"/>
                                        </p:tgtEl>
                                      </p:cBhvr>
                                    </p:animEffect>
                                    <p:anim calcmode="lin" valueType="num">
                                      <p:cBhvr>
                                        <p:cTn id="54" dur="1000" fill="hold"/>
                                        <p:tgtEl>
                                          <p:spTgt spid="81"/>
                                        </p:tgtEl>
                                        <p:attrNameLst>
                                          <p:attrName>ppt_x</p:attrName>
                                        </p:attrNameLst>
                                      </p:cBhvr>
                                      <p:tavLst>
                                        <p:tav tm="0">
                                          <p:val>
                                            <p:strVal val="#ppt_x"/>
                                          </p:val>
                                        </p:tav>
                                        <p:tav tm="100000">
                                          <p:val>
                                            <p:strVal val="#ppt_x"/>
                                          </p:val>
                                        </p:tav>
                                      </p:tavLst>
                                    </p:anim>
                                    <p:anim calcmode="lin" valueType="num">
                                      <p:cBhvr>
                                        <p:cTn id="55" dur="1000" fill="hold"/>
                                        <p:tgtEl>
                                          <p:spTgt spid="81"/>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1000"/>
                                        <p:tgtEl>
                                          <p:spTgt spid="82"/>
                                        </p:tgtEl>
                                      </p:cBhvr>
                                    </p:animEffect>
                                    <p:anim calcmode="lin" valueType="num">
                                      <p:cBhvr>
                                        <p:cTn id="60" dur="1000" fill="hold"/>
                                        <p:tgtEl>
                                          <p:spTgt spid="82"/>
                                        </p:tgtEl>
                                        <p:attrNameLst>
                                          <p:attrName>ppt_x</p:attrName>
                                        </p:attrNameLst>
                                      </p:cBhvr>
                                      <p:tavLst>
                                        <p:tav tm="0">
                                          <p:val>
                                            <p:strVal val="#ppt_x"/>
                                          </p:val>
                                        </p:tav>
                                        <p:tav tm="100000">
                                          <p:val>
                                            <p:strVal val="#ppt_x"/>
                                          </p:val>
                                        </p:tav>
                                      </p:tavLst>
                                    </p:anim>
                                    <p:anim calcmode="lin" valueType="num">
                                      <p:cBhvr>
                                        <p:cTn id="61" dur="1000" fill="hold"/>
                                        <p:tgtEl>
                                          <p:spTgt spid="82"/>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53" presetClass="entr" presetSubtype="16"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childTnLst>
                          </p:cTn>
                        </p:par>
                        <p:par>
                          <p:cTn id="68" fill="hold">
                            <p:stCondLst>
                              <p:cond delay="8500"/>
                            </p:stCondLst>
                            <p:childTnLst>
                              <p:par>
                                <p:cTn id="69" presetID="42" presetClass="entr" presetSubtype="0" fill="hold" grpId="0" nodeType="after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fade">
                                      <p:cBhvr>
                                        <p:cTn id="71" dur="1000"/>
                                        <p:tgtEl>
                                          <p:spTgt spid="84"/>
                                        </p:tgtEl>
                                      </p:cBhvr>
                                    </p:animEffect>
                                    <p:anim calcmode="lin" valueType="num">
                                      <p:cBhvr>
                                        <p:cTn id="72" dur="1000" fill="hold"/>
                                        <p:tgtEl>
                                          <p:spTgt spid="84"/>
                                        </p:tgtEl>
                                        <p:attrNameLst>
                                          <p:attrName>ppt_x</p:attrName>
                                        </p:attrNameLst>
                                      </p:cBhvr>
                                      <p:tavLst>
                                        <p:tav tm="0">
                                          <p:val>
                                            <p:strVal val="#ppt_x"/>
                                          </p:val>
                                        </p:tav>
                                        <p:tav tm="100000">
                                          <p:val>
                                            <p:strVal val="#ppt_x"/>
                                          </p:val>
                                        </p:tav>
                                      </p:tavLst>
                                    </p:anim>
                                    <p:anim calcmode="lin" valueType="num">
                                      <p:cBhvr>
                                        <p:cTn id="73" dur="1000" fill="hold"/>
                                        <p:tgtEl>
                                          <p:spTgt spid="84"/>
                                        </p:tgtEl>
                                        <p:attrNameLst>
                                          <p:attrName>ppt_y</p:attrName>
                                        </p:attrNameLst>
                                      </p:cBhvr>
                                      <p:tavLst>
                                        <p:tav tm="0">
                                          <p:val>
                                            <p:strVal val="#ppt_y+.1"/>
                                          </p:val>
                                        </p:tav>
                                        <p:tav tm="100000">
                                          <p:val>
                                            <p:strVal val="#ppt_y"/>
                                          </p:val>
                                        </p:tav>
                                      </p:tavLst>
                                    </p:anim>
                                  </p:childTnLst>
                                </p:cTn>
                              </p:par>
                            </p:childTnLst>
                          </p:cTn>
                        </p:par>
                        <p:par>
                          <p:cTn id="74" fill="hold">
                            <p:stCondLst>
                              <p:cond delay="9500"/>
                            </p:stCondLst>
                            <p:childTnLst>
                              <p:par>
                                <p:cTn id="75" presetID="42" presetClass="entr" presetSubtype="0"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8" grpId="0"/>
      <p:bldP spid="79" grpId="0"/>
      <p:bldP spid="81" grpId="0"/>
      <p:bldP spid="82" grpId="0"/>
      <p:bldP spid="84" grpId="0"/>
      <p:bldP spid="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EA2F6B7-6AB3-46A3-8305-9BA4F0504E17}"/>
              </a:ext>
            </a:extLst>
          </p:cNvPr>
          <p:cNvGrpSpPr/>
          <p:nvPr/>
        </p:nvGrpSpPr>
        <p:grpSpPr>
          <a:xfrm>
            <a:off x="8231608" y="406095"/>
            <a:ext cx="3721328" cy="5100933"/>
            <a:chOff x="9175460" y="1113942"/>
            <a:chExt cx="2334258" cy="3199626"/>
          </a:xfrm>
        </p:grpSpPr>
        <p:sp>
          <p:nvSpPr>
            <p:cNvPr id="5" name="Rectangle 4">
              <a:extLst>
                <a:ext uri="{FF2B5EF4-FFF2-40B4-BE49-F238E27FC236}">
                  <a16:creationId xmlns:a16="http://schemas.microsoft.com/office/drawing/2014/main" id="{B3E3E0A1-A420-47AC-8364-2ECC70DB675B}"/>
                </a:ext>
              </a:extLst>
            </p:cNvPr>
            <p:cNvSpPr/>
            <p:nvPr/>
          </p:nvSpPr>
          <p:spPr>
            <a:xfrm rot="7800000">
              <a:off x="11149718" y="1534279"/>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6" name="Group 5">
              <a:extLst>
                <a:ext uri="{FF2B5EF4-FFF2-40B4-BE49-F238E27FC236}">
                  <a16:creationId xmlns:a16="http://schemas.microsoft.com/office/drawing/2014/main" id="{AC730880-27F0-474E-9FC5-2F35A3215707}"/>
                </a:ext>
              </a:extLst>
            </p:cNvPr>
            <p:cNvGrpSpPr/>
            <p:nvPr/>
          </p:nvGrpSpPr>
          <p:grpSpPr>
            <a:xfrm>
              <a:off x="9175460" y="1113942"/>
              <a:ext cx="1992460" cy="1121257"/>
              <a:chOff x="9175460" y="1113943"/>
              <a:chExt cx="1992460" cy="1028700"/>
            </a:xfrm>
            <a:solidFill>
              <a:srgbClr val="FEC202"/>
            </a:solidFill>
          </p:grpSpPr>
          <p:sp>
            <p:nvSpPr>
              <p:cNvPr id="11" name="Rectangle 10">
                <a:extLst>
                  <a:ext uri="{FF2B5EF4-FFF2-40B4-BE49-F238E27FC236}">
                    <a16:creationId xmlns:a16="http://schemas.microsoft.com/office/drawing/2014/main" id="{5C1E012D-D4E2-45DD-8A3C-85CAD5C3BE38}"/>
                  </a:ext>
                </a:extLst>
              </p:cNvPr>
              <p:cNvSpPr/>
              <p:nvPr/>
            </p:nvSpPr>
            <p:spPr>
              <a:xfrm>
                <a:off x="11107086" y="1113943"/>
                <a:ext cx="60834" cy="4954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2" name="Rectangle 11">
                <a:extLst>
                  <a:ext uri="{FF2B5EF4-FFF2-40B4-BE49-F238E27FC236}">
                    <a16:creationId xmlns:a16="http://schemas.microsoft.com/office/drawing/2014/main" id="{619234AF-88E6-42B0-A02E-391D88D91A53}"/>
                  </a:ext>
                </a:extLst>
              </p:cNvPr>
              <p:cNvSpPr/>
              <p:nvPr/>
            </p:nvSpPr>
            <p:spPr>
              <a:xfrm rot="5400000">
                <a:off x="10140486" y="208543"/>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3" name="Rectangle 12">
                <a:extLst>
                  <a:ext uri="{FF2B5EF4-FFF2-40B4-BE49-F238E27FC236}">
                    <a16:creationId xmlns:a16="http://schemas.microsoft.com/office/drawing/2014/main" id="{EBBB689D-E429-4646-A4FD-B048AFBBE3EE}"/>
                  </a:ext>
                </a:extLst>
              </p:cNvPr>
              <p:cNvSpPr/>
              <p:nvPr/>
            </p:nvSpPr>
            <p:spPr>
              <a:xfrm>
                <a:off x="9175460"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7" name="Group 6">
              <a:extLst>
                <a:ext uri="{FF2B5EF4-FFF2-40B4-BE49-F238E27FC236}">
                  <a16:creationId xmlns:a16="http://schemas.microsoft.com/office/drawing/2014/main" id="{A58FC4D5-38DD-444D-BC68-D3C1A4D0C062}"/>
                </a:ext>
              </a:extLst>
            </p:cNvPr>
            <p:cNvGrpSpPr/>
            <p:nvPr/>
          </p:nvGrpSpPr>
          <p:grpSpPr>
            <a:xfrm flipV="1">
              <a:off x="9175460" y="1571141"/>
              <a:ext cx="1992460" cy="2742427"/>
              <a:chOff x="9175460" y="-599782"/>
              <a:chExt cx="1992460" cy="2742427"/>
            </a:xfrm>
            <a:solidFill>
              <a:srgbClr val="FEC202"/>
            </a:solidFill>
          </p:grpSpPr>
          <p:sp>
            <p:nvSpPr>
              <p:cNvPr id="8" name="Rectangle 7">
                <a:extLst>
                  <a:ext uri="{FF2B5EF4-FFF2-40B4-BE49-F238E27FC236}">
                    <a16:creationId xmlns:a16="http://schemas.microsoft.com/office/drawing/2014/main" id="{47507281-25B7-4DDA-ABC6-7C5BC3B80A5B}"/>
                  </a:ext>
                </a:extLst>
              </p:cNvPr>
              <p:cNvSpPr/>
              <p:nvPr/>
            </p:nvSpPr>
            <p:spPr>
              <a:xfrm>
                <a:off x="11107086" y="-599781"/>
                <a:ext cx="60834" cy="22547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9" name="Rectangle 8">
                <a:extLst>
                  <a:ext uri="{FF2B5EF4-FFF2-40B4-BE49-F238E27FC236}">
                    <a16:creationId xmlns:a16="http://schemas.microsoft.com/office/drawing/2014/main" id="{9CB76015-18B3-4955-AEBC-018F7BBB43ED}"/>
                  </a:ext>
                </a:extLst>
              </p:cNvPr>
              <p:cNvSpPr/>
              <p:nvPr/>
            </p:nvSpPr>
            <p:spPr>
              <a:xfrm rot="5400000">
                <a:off x="10140486" y="-1505181"/>
                <a:ext cx="61200" cy="18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0" name="Rectangle 9">
                <a:extLst>
                  <a:ext uri="{FF2B5EF4-FFF2-40B4-BE49-F238E27FC236}">
                    <a16:creationId xmlns:a16="http://schemas.microsoft.com/office/drawing/2014/main" id="{C906E302-38D8-41D6-974C-BA8BAC0FB4DA}"/>
                  </a:ext>
                </a:extLst>
              </p:cNvPr>
              <p:cNvSpPr/>
              <p:nvPr/>
            </p:nvSpPr>
            <p:spPr>
              <a:xfrm>
                <a:off x="9175460" y="-599782"/>
                <a:ext cx="60834" cy="27424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pic>
        <p:nvPicPr>
          <p:cNvPr id="38" name="Picture Placeholder 37">
            <a:extLst>
              <a:ext uri="{FF2B5EF4-FFF2-40B4-BE49-F238E27FC236}">
                <a16:creationId xmlns:a16="http://schemas.microsoft.com/office/drawing/2014/main" id="{61CCB7A0-CDDA-4C7B-8541-1744824BAD0F}"/>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6865938" y="977900"/>
            <a:ext cx="3935412" cy="5110163"/>
          </a:xfrm>
        </p:spPr>
      </p:pic>
      <p:sp>
        <p:nvSpPr>
          <p:cNvPr id="16" name="TextBox 15">
            <a:extLst>
              <a:ext uri="{FF2B5EF4-FFF2-40B4-BE49-F238E27FC236}">
                <a16:creationId xmlns:a16="http://schemas.microsoft.com/office/drawing/2014/main" id="{F3AC58EF-FE02-4874-A130-DA0671336136}"/>
              </a:ext>
            </a:extLst>
          </p:cNvPr>
          <p:cNvSpPr txBox="1"/>
          <p:nvPr/>
        </p:nvSpPr>
        <p:spPr>
          <a:xfrm>
            <a:off x="3059380" y="947386"/>
            <a:ext cx="3405168"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مهارات العاملين</a:t>
            </a:r>
            <a:endParaRPr lang="ar-PS" sz="3600" b="1" dirty="0">
              <a:latin typeface="Neo Sans Arabic" panose="020B0504030504040204" pitchFamily="34" charset="-78"/>
              <a:cs typeface="Neo Sans Arabic" panose="020B0504030504040204" pitchFamily="34" charset="-78"/>
            </a:endParaRPr>
          </a:p>
        </p:txBody>
      </p:sp>
      <p:sp>
        <p:nvSpPr>
          <p:cNvPr id="17" name="TextBox 16">
            <a:extLst>
              <a:ext uri="{FF2B5EF4-FFF2-40B4-BE49-F238E27FC236}">
                <a16:creationId xmlns:a16="http://schemas.microsoft.com/office/drawing/2014/main" id="{F58BBDF3-BDDF-4AFB-AD64-9F4C8DD8F913}"/>
              </a:ext>
            </a:extLst>
          </p:cNvPr>
          <p:cNvSpPr txBox="1"/>
          <p:nvPr/>
        </p:nvSpPr>
        <p:spPr>
          <a:xfrm>
            <a:off x="562393" y="1672696"/>
            <a:ext cx="5902155"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a:t>
            </a:r>
          </a:p>
        </p:txBody>
      </p:sp>
      <p:cxnSp>
        <p:nvCxnSpPr>
          <p:cNvPr id="19" name="Straight Connector 18">
            <a:extLst>
              <a:ext uri="{FF2B5EF4-FFF2-40B4-BE49-F238E27FC236}">
                <a16:creationId xmlns:a16="http://schemas.microsoft.com/office/drawing/2014/main" id="{EE0C703A-00D0-4A76-A9C1-84DFBF4D1591}"/>
              </a:ext>
            </a:extLst>
          </p:cNvPr>
          <p:cNvCxnSpPr>
            <a:cxnSpLocks/>
          </p:cNvCxnSpPr>
          <p:nvPr/>
        </p:nvCxnSpPr>
        <p:spPr>
          <a:xfrm flipH="1">
            <a:off x="1171977" y="4124015"/>
            <a:ext cx="5276063" cy="0"/>
          </a:xfrm>
          <a:prstGeom prst="line">
            <a:avLst/>
          </a:prstGeom>
          <a:ln w="28575">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A13BE1DC-A94A-4F04-B377-A89432E6C518}"/>
              </a:ext>
            </a:extLst>
          </p:cNvPr>
          <p:cNvSpPr txBox="1"/>
          <p:nvPr/>
        </p:nvSpPr>
        <p:spPr>
          <a:xfrm>
            <a:off x="5640947" y="3545450"/>
            <a:ext cx="884366" cy="338554"/>
          </a:xfrm>
          <a:prstGeom prst="rect">
            <a:avLst/>
          </a:prstGeom>
          <a:noFill/>
        </p:spPr>
        <p:txBody>
          <a:bodyPr wrap="square" rtlCol="1">
            <a:spAutoFit/>
          </a:bodyPr>
          <a:lstStyle/>
          <a:p>
            <a:pPr algn="r" rtl="1"/>
            <a:r>
              <a:rPr lang="ar-SA" sz="1600" dirty="0">
                <a:solidFill>
                  <a:schemeClr val="tx1">
                    <a:lumMod val="65000"/>
                    <a:lumOff val="35000"/>
                  </a:schemeClr>
                </a:solidFill>
                <a:latin typeface="Neo Sans Arabic" panose="020B0504030504040204" pitchFamily="34" charset="-78"/>
                <a:cs typeface="Neo Sans Arabic" panose="020B0504030504040204" pitchFamily="34" charset="-78"/>
              </a:rPr>
              <a:t>مهارة </a:t>
            </a:r>
            <a:r>
              <a:rPr lang="en-US" sz="1600" dirty="0">
                <a:solidFill>
                  <a:schemeClr val="tx1">
                    <a:lumMod val="65000"/>
                    <a:lumOff val="35000"/>
                  </a:schemeClr>
                </a:solidFill>
                <a:latin typeface="Neo Sans Arabic" panose="020B0504030504040204" pitchFamily="34" charset="-78"/>
                <a:cs typeface="Neo Sans Arabic" panose="020B0504030504040204" pitchFamily="34" charset="-78"/>
              </a:rPr>
              <a:t>1</a:t>
            </a:r>
            <a:endParaRPr lang="ar-PS" sz="16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4" name="TextBox 23">
            <a:extLst>
              <a:ext uri="{FF2B5EF4-FFF2-40B4-BE49-F238E27FC236}">
                <a16:creationId xmlns:a16="http://schemas.microsoft.com/office/drawing/2014/main" id="{04819951-836A-4757-B42B-2B3856818954}"/>
              </a:ext>
            </a:extLst>
          </p:cNvPr>
          <p:cNvSpPr txBox="1"/>
          <p:nvPr/>
        </p:nvSpPr>
        <p:spPr>
          <a:xfrm>
            <a:off x="304495" y="3933976"/>
            <a:ext cx="734094" cy="338554"/>
          </a:xfrm>
          <a:prstGeom prst="rect">
            <a:avLst/>
          </a:prstGeom>
          <a:noFill/>
        </p:spPr>
        <p:txBody>
          <a:bodyPr wrap="square" rtlCol="1">
            <a:spAutoFit/>
          </a:bodyPr>
          <a:lstStyle/>
          <a:p>
            <a:pPr algn="r" rtl="1"/>
            <a:r>
              <a:rPr lang="en-US" sz="1600" b="1" dirty="0">
                <a:solidFill>
                  <a:schemeClr val="tx1">
                    <a:lumMod val="65000"/>
                    <a:lumOff val="35000"/>
                  </a:schemeClr>
                </a:solidFill>
                <a:latin typeface="Neo Sans Arabic" panose="020B0504030504040204" pitchFamily="34" charset="-78"/>
                <a:cs typeface="Neo Sans Arabic" panose="020B0504030504040204" pitchFamily="34" charset="-78"/>
              </a:rPr>
              <a:t>80 %</a:t>
            </a:r>
            <a:endParaRPr lang="ar-PS" sz="16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5" name="Rectangle: Rounded Corners 24">
            <a:extLst>
              <a:ext uri="{FF2B5EF4-FFF2-40B4-BE49-F238E27FC236}">
                <a16:creationId xmlns:a16="http://schemas.microsoft.com/office/drawing/2014/main" id="{D46C51FB-6327-4E40-AC15-8ADC0CBDCB83}"/>
              </a:ext>
            </a:extLst>
          </p:cNvPr>
          <p:cNvSpPr/>
          <p:nvPr/>
        </p:nvSpPr>
        <p:spPr>
          <a:xfrm>
            <a:off x="2278515" y="4070015"/>
            <a:ext cx="4206030" cy="108000"/>
          </a:xfrm>
          <a:prstGeom prst="roundRect">
            <a:avLst>
              <a:gd name="adj" fmla="val 50000"/>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cxnSp>
        <p:nvCxnSpPr>
          <p:cNvPr id="26" name="Straight Connector 25">
            <a:extLst>
              <a:ext uri="{FF2B5EF4-FFF2-40B4-BE49-F238E27FC236}">
                <a16:creationId xmlns:a16="http://schemas.microsoft.com/office/drawing/2014/main" id="{B84B1EBB-1C2F-4B38-BE6C-4C7CA3ADE40F}"/>
              </a:ext>
            </a:extLst>
          </p:cNvPr>
          <p:cNvCxnSpPr>
            <a:cxnSpLocks/>
          </p:cNvCxnSpPr>
          <p:nvPr/>
        </p:nvCxnSpPr>
        <p:spPr>
          <a:xfrm flipH="1">
            <a:off x="1171977" y="5037106"/>
            <a:ext cx="5276063" cy="0"/>
          </a:xfrm>
          <a:prstGeom prst="line">
            <a:avLst/>
          </a:prstGeom>
          <a:ln w="28575">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95D636CE-4B27-458B-8AC2-6D1AB0A55AC8}"/>
              </a:ext>
            </a:extLst>
          </p:cNvPr>
          <p:cNvSpPr txBox="1"/>
          <p:nvPr/>
        </p:nvSpPr>
        <p:spPr>
          <a:xfrm>
            <a:off x="5640947" y="4458541"/>
            <a:ext cx="884366" cy="338554"/>
          </a:xfrm>
          <a:prstGeom prst="rect">
            <a:avLst/>
          </a:prstGeom>
          <a:noFill/>
        </p:spPr>
        <p:txBody>
          <a:bodyPr wrap="square" rtlCol="1">
            <a:spAutoFit/>
          </a:bodyPr>
          <a:lstStyle/>
          <a:p>
            <a:pPr algn="r" rtl="1"/>
            <a:r>
              <a:rPr lang="ar-SA" sz="1600" dirty="0">
                <a:solidFill>
                  <a:schemeClr val="tx1">
                    <a:lumMod val="65000"/>
                    <a:lumOff val="35000"/>
                  </a:schemeClr>
                </a:solidFill>
                <a:latin typeface="Neo Sans Arabic" panose="020B0504030504040204" pitchFamily="34" charset="-78"/>
                <a:cs typeface="Neo Sans Arabic" panose="020B0504030504040204" pitchFamily="34" charset="-78"/>
              </a:rPr>
              <a:t>مهارة </a:t>
            </a:r>
            <a:r>
              <a:rPr lang="en-US" sz="1600" dirty="0">
                <a:solidFill>
                  <a:schemeClr val="tx1">
                    <a:lumMod val="65000"/>
                    <a:lumOff val="35000"/>
                  </a:schemeClr>
                </a:solidFill>
                <a:latin typeface="Neo Sans Arabic" panose="020B0504030504040204" pitchFamily="34" charset="-78"/>
                <a:cs typeface="Neo Sans Arabic" panose="020B0504030504040204" pitchFamily="34" charset="-78"/>
              </a:rPr>
              <a:t>2</a:t>
            </a:r>
            <a:endParaRPr lang="ar-PS" sz="16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8" name="TextBox 27">
            <a:extLst>
              <a:ext uri="{FF2B5EF4-FFF2-40B4-BE49-F238E27FC236}">
                <a16:creationId xmlns:a16="http://schemas.microsoft.com/office/drawing/2014/main" id="{93E4D7CA-E734-4AE0-9EB3-14B83D496632}"/>
              </a:ext>
            </a:extLst>
          </p:cNvPr>
          <p:cNvSpPr txBox="1"/>
          <p:nvPr/>
        </p:nvSpPr>
        <p:spPr>
          <a:xfrm>
            <a:off x="304495" y="4847067"/>
            <a:ext cx="734094" cy="338554"/>
          </a:xfrm>
          <a:prstGeom prst="rect">
            <a:avLst/>
          </a:prstGeom>
          <a:noFill/>
        </p:spPr>
        <p:txBody>
          <a:bodyPr wrap="square" rtlCol="1">
            <a:spAutoFit/>
          </a:bodyPr>
          <a:lstStyle/>
          <a:p>
            <a:pPr algn="r" rtl="1"/>
            <a:r>
              <a:rPr lang="en-US" sz="1600" b="1" dirty="0">
                <a:solidFill>
                  <a:schemeClr val="tx1">
                    <a:lumMod val="65000"/>
                    <a:lumOff val="35000"/>
                  </a:schemeClr>
                </a:solidFill>
                <a:latin typeface="Neo Sans Arabic" panose="020B0504030504040204" pitchFamily="34" charset="-78"/>
                <a:cs typeface="Neo Sans Arabic" panose="020B0504030504040204" pitchFamily="34" charset="-78"/>
              </a:rPr>
              <a:t>70 %</a:t>
            </a:r>
            <a:endParaRPr lang="ar-PS" sz="16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9" name="Rectangle: Rounded Corners 28">
            <a:extLst>
              <a:ext uri="{FF2B5EF4-FFF2-40B4-BE49-F238E27FC236}">
                <a16:creationId xmlns:a16="http://schemas.microsoft.com/office/drawing/2014/main" id="{7AC87C1F-024A-49D5-AB5F-056646AEDB46}"/>
              </a:ext>
            </a:extLst>
          </p:cNvPr>
          <p:cNvSpPr/>
          <p:nvPr/>
        </p:nvSpPr>
        <p:spPr>
          <a:xfrm>
            <a:off x="2497460" y="4983106"/>
            <a:ext cx="3960000" cy="108000"/>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cxnSp>
        <p:nvCxnSpPr>
          <p:cNvPr id="33" name="Straight Connector 32">
            <a:extLst>
              <a:ext uri="{FF2B5EF4-FFF2-40B4-BE49-F238E27FC236}">
                <a16:creationId xmlns:a16="http://schemas.microsoft.com/office/drawing/2014/main" id="{A09B8C23-42A7-4E6B-8ECF-00C78BF9C863}"/>
              </a:ext>
            </a:extLst>
          </p:cNvPr>
          <p:cNvCxnSpPr>
            <a:cxnSpLocks/>
          </p:cNvCxnSpPr>
          <p:nvPr/>
        </p:nvCxnSpPr>
        <p:spPr>
          <a:xfrm flipH="1">
            <a:off x="1171977" y="5900148"/>
            <a:ext cx="5276063" cy="0"/>
          </a:xfrm>
          <a:prstGeom prst="line">
            <a:avLst/>
          </a:prstGeom>
          <a:ln w="28575">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34" name="TextBox 33">
            <a:extLst>
              <a:ext uri="{FF2B5EF4-FFF2-40B4-BE49-F238E27FC236}">
                <a16:creationId xmlns:a16="http://schemas.microsoft.com/office/drawing/2014/main" id="{2C9267AF-3333-4E36-85EF-1B1B71DF81E1}"/>
              </a:ext>
            </a:extLst>
          </p:cNvPr>
          <p:cNvSpPr txBox="1"/>
          <p:nvPr/>
        </p:nvSpPr>
        <p:spPr>
          <a:xfrm>
            <a:off x="5640947" y="5321583"/>
            <a:ext cx="884366" cy="338554"/>
          </a:xfrm>
          <a:prstGeom prst="rect">
            <a:avLst/>
          </a:prstGeom>
          <a:noFill/>
        </p:spPr>
        <p:txBody>
          <a:bodyPr wrap="square" rtlCol="1">
            <a:spAutoFit/>
          </a:bodyPr>
          <a:lstStyle/>
          <a:p>
            <a:pPr algn="r" rtl="1"/>
            <a:r>
              <a:rPr lang="ar-SA" sz="1600" dirty="0">
                <a:solidFill>
                  <a:schemeClr val="tx1">
                    <a:lumMod val="65000"/>
                    <a:lumOff val="35000"/>
                  </a:schemeClr>
                </a:solidFill>
                <a:latin typeface="Neo Sans Arabic" panose="020B0504030504040204" pitchFamily="34" charset="-78"/>
                <a:cs typeface="Neo Sans Arabic" panose="020B0504030504040204" pitchFamily="34" charset="-78"/>
              </a:rPr>
              <a:t>مهارة </a:t>
            </a:r>
            <a:r>
              <a:rPr lang="en-US" sz="1600" dirty="0">
                <a:solidFill>
                  <a:schemeClr val="tx1">
                    <a:lumMod val="65000"/>
                    <a:lumOff val="35000"/>
                  </a:schemeClr>
                </a:solidFill>
                <a:latin typeface="Neo Sans Arabic" panose="020B0504030504040204" pitchFamily="34" charset="-78"/>
                <a:cs typeface="Neo Sans Arabic" panose="020B0504030504040204" pitchFamily="34" charset="-78"/>
              </a:rPr>
              <a:t>3</a:t>
            </a:r>
            <a:endParaRPr lang="ar-PS" sz="16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35" name="TextBox 34">
            <a:extLst>
              <a:ext uri="{FF2B5EF4-FFF2-40B4-BE49-F238E27FC236}">
                <a16:creationId xmlns:a16="http://schemas.microsoft.com/office/drawing/2014/main" id="{C7CD672D-39D2-4440-BA79-FC6110FFBD6E}"/>
              </a:ext>
            </a:extLst>
          </p:cNvPr>
          <p:cNvSpPr txBox="1"/>
          <p:nvPr/>
        </p:nvSpPr>
        <p:spPr>
          <a:xfrm>
            <a:off x="304495" y="5710109"/>
            <a:ext cx="734094" cy="338554"/>
          </a:xfrm>
          <a:prstGeom prst="rect">
            <a:avLst/>
          </a:prstGeom>
          <a:noFill/>
        </p:spPr>
        <p:txBody>
          <a:bodyPr wrap="square" rtlCol="1">
            <a:spAutoFit/>
          </a:bodyPr>
          <a:lstStyle/>
          <a:p>
            <a:pPr algn="r" rtl="1"/>
            <a:r>
              <a:rPr lang="en-US" sz="1600" b="1" dirty="0">
                <a:solidFill>
                  <a:schemeClr val="tx1">
                    <a:lumMod val="65000"/>
                    <a:lumOff val="35000"/>
                  </a:schemeClr>
                </a:solidFill>
                <a:latin typeface="Neo Sans Arabic" panose="020B0504030504040204" pitchFamily="34" charset="-78"/>
                <a:cs typeface="Neo Sans Arabic" panose="020B0504030504040204" pitchFamily="34" charset="-78"/>
              </a:rPr>
              <a:t>90 %</a:t>
            </a:r>
            <a:endParaRPr lang="ar-PS" sz="1600" b="1"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36" name="Rectangle: Rounded Corners 35">
            <a:extLst>
              <a:ext uri="{FF2B5EF4-FFF2-40B4-BE49-F238E27FC236}">
                <a16:creationId xmlns:a16="http://schemas.microsoft.com/office/drawing/2014/main" id="{7209F00E-979F-41FC-836C-F5160FFA30A4}"/>
              </a:ext>
            </a:extLst>
          </p:cNvPr>
          <p:cNvSpPr/>
          <p:nvPr/>
        </p:nvSpPr>
        <p:spPr>
          <a:xfrm>
            <a:off x="1814875" y="5846148"/>
            <a:ext cx="4644000" cy="108000"/>
          </a:xfrm>
          <a:prstGeom prst="roundRect">
            <a:avLst>
              <a:gd name="adj" fmla="val 50000"/>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Tree>
    <p:extLst>
      <p:ext uri="{BB962C8B-B14F-4D97-AF65-F5344CB8AC3E}">
        <p14:creationId xmlns:p14="http://schemas.microsoft.com/office/powerpoint/2010/main" val="20166275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4000"/>
                            </p:stCondLst>
                            <p:childTnLst>
                              <p:par>
                                <p:cTn id="33" presetID="22" presetClass="entr" presetSubtype="2"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right)">
                                      <p:cBhvr>
                                        <p:cTn id="35" dur="500"/>
                                        <p:tgtEl>
                                          <p:spTgt spid="2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6000"/>
                            </p:stCondLst>
                            <p:childTnLst>
                              <p:par>
                                <p:cTn id="49" presetID="2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8000"/>
                            </p:stCondLst>
                            <p:childTnLst>
                              <p:par>
                                <p:cTn id="65" presetID="22" presetClass="entr" presetSubtype="2"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right)">
                                      <p:cBhvr>
                                        <p:cTn id="67" dur="500"/>
                                        <p:tgtEl>
                                          <p:spTgt spid="36"/>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4" grpId="0"/>
      <p:bldP spid="25" grpId="0" animBg="1"/>
      <p:bldP spid="27" grpId="0"/>
      <p:bldP spid="28" grpId="0"/>
      <p:bldP spid="29" grpId="0" animBg="1"/>
      <p:bldP spid="34" grpId="0"/>
      <p:bldP spid="35" grpId="0"/>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34AD1B95-CA42-4565-ADBD-FDE9D1810C9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340" r="19340"/>
          <a:stretch>
            <a:fillRect/>
          </a:stretch>
        </p:blipFill>
        <p:spPr/>
      </p:pic>
      <p:sp>
        <p:nvSpPr>
          <p:cNvPr id="2" name="Rectangle 1">
            <a:extLst>
              <a:ext uri="{FF2B5EF4-FFF2-40B4-BE49-F238E27FC236}">
                <a16:creationId xmlns:a16="http://schemas.microsoft.com/office/drawing/2014/main" id="{A56CC2F5-DD7A-4BE8-B0C5-DA12C5E6E61A}"/>
              </a:ext>
            </a:extLst>
          </p:cNvPr>
          <p:cNvSpPr/>
          <p:nvPr/>
        </p:nvSpPr>
        <p:spPr>
          <a:xfrm>
            <a:off x="4916713" y="391431"/>
            <a:ext cx="6825344" cy="6075138"/>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3" name="Group 2">
            <a:extLst>
              <a:ext uri="{FF2B5EF4-FFF2-40B4-BE49-F238E27FC236}">
                <a16:creationId xmlns:a16="http://schemas.microsoft.com/office/drawing/2014/main" id="{2338088F-B29C-4AA1-8926-B1363C61C526}"/>
              </a:ext>
            </a:extLst>
          </p:cNvPr>
          <p:cNvGrpSpPr/>
          <p:nvPr/>
        </p:nvGrpSpPr>
        <p:grpSpPr>
          <a:xfrm>
            <a:off x="388255" y="625036"/>
            <a:ext cx="6172201" cy="5719137"/>
            <a:chOff x="7915209" y="1113942"/>
            <a:chExt cx="3594509" cy="3587400"/>
          </a:xfrm>
        </p:grpSpPr>
        <p:sp>
          <p:nvSpPr>
            <p:cNvPr id="4" name="Rectangle 3">
              <a:extLst>
                <a:ext uri="{FF2B5EF4-FFF2-40B4-BE49-F238E27FC236}">
                  <a16:creationId xmlns:a16="http://schemas.microsoft.com/office/drawing/2014/main" id="{D1CB56FF-2E82-45DA-B9A0-46E06D5D5EFA}"/>
                </a:ext>
              </a:extLst>
            </p:cNvPr>
            <p:cNvSpPr/>
            <p:nvPr/>
          </p:nvSpPr>
          <p:spPr>
            <a:xfrm rot="7800000">
              <a:off x="11149718" y="2608714"/>
              <a:ext cx="36000" cy="684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nvGrpSpPr>
            <p:cNvPr id="5" name="Group 4">
              <a:extLst>
                <a:ext uri="{FF2B5EF4-FFF2-40B4-BE49-F238E27FC236}">
                  <a16:creationId xmlns:a16="http://schemas.microsoft.com/office/drawing/2014/main" id="{1DF1BC52-6A20-420B-AFC5-0F4609F5D808}"/>
                </a:ext>
              </a:extLst>
            </p:cNvPr>
            <p:cNvGrpSpPr/>
            <p:nvPr/>
          </p:nvGrpSpPr>
          <p:grpSpPr>
            <a:xfrm>
              <a:off x="7915209" y="1113942"/>
              <a:ext cx="3252711" cy="1586203"/>
              <a:chOff x="7915209" y="1113943"/>
              <a:chExt cx="3252711" cy="1455266"/>
            </a:xfrm>
            <a:solidFill>
              <a:srgbClr val="FEC202"/>
            </a:solidFill>
          </p:grpSpPr>
          <p:sp>
            <p:nvSpPr>
              <p:cNvPr id="10" name="Rectangle 9">
                <a:extLst>
                  <a:ext uri="{FF2B5EF4-FFF2-40B4-BE49-F238E27FC236}">
                    <a16:creationId xmlns:a16="http://schemas.microsoft.com/office/drawing/2014/main" id="{A681C0A3-FAF2-4EF3-B689-086726127003}"/>
                  </a:ext>
                </a:extLst>
              </p:cNvPr>
              <p:cNvSpPr/>
              <p:nvPr/>
            </p:nvSpPr>
            <p:spPr>
              <a:xfrm>
                <a:off x="11107086" y="1113943"/>
                <a:ext cx="60834" cy="14552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1" name="Rectangle 10">
                <a:extLst>
                  <a:ext uri="{FF2B5EF4-FFF2-40B4-BE49-F238E27FC236}">
                    <a16:creationId xmlns:a16="http://schemas.microsoft.com/office/drawing/2014/main" id="{132077DA-803A-451D-8735-4D66CD640C73}"/>
                  </a:ext>
                </a:extLst>
              </p:cNvPr>
              <p:cNvSpPr/>
              <p:nvPr/>
            </p:nvSpPr>
            <p:spPr>
              <a:xfrm rot="5400000">
                <a:off x="9510963" y="-420979"/>
                <a:ext cx="61200" cy="31310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2" name="Rectangle 11">
                <a:extLst>
                  <a:ext uri="{FF2B5EF4-FFF2-40B4-BE49-F238E27FC236}">
                    <a16:creationId xmlns:a16="http://schemas.microsoft.com/office/drawing/2014/main" id="{B970409F-FB07-48FE-AAAE-4B32E0A3B536}"/>
                  </a:ext>
                </a:extLst>
              </p:cNvPr>
              <p:cNvSpPr/>
              <p:nvPr/>
            </p:nvSpPr>
            <p:spPr>
              <a:xfrm>
                <a:off x="7915209" y="1113943"/>
                <a:ext cx="60834" cy="1028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nvGrpSpPr>
            <p:cNvPr id="6" name="Group 5">
              <a:extLst>
                <a:ext uri="{FF2B5EF4-FFF2-40B4-BE49-F238E27FC236}">
                  <a16:creationId xmlns:a16="http://schemas.microsoft.com/office/drawing/2014/main" id="{E2D90D46-B024-4369-A69C-0B628A8CEDBE}"/>
                </a:ext>
              </a:extLst>
            </p:cNvPr>
            <p:cNvGrpSpPr/>
            <p:nvPr/>
          </p:nvGrpSpPr>
          <p:grpSpPr>
            <a:xfrm flipV="1">
              <a:off x="7915209" y="1571140"/>
              <a:ext cx="3252711" cy="3130202"/>
              <a:chOff x="7915209" y="-987556"/>
              <a:chExt cx="3252711" cy="3130202"/>
            </a:xfrm>
            <a:solidFill>
              <a:srgbClr val="FEC202"/>
            </a:solidFill>
          </p:grpSpPr>
          <p:sp>
            <p:nvSpPr>
              <p:cNvPr id="7" name="Rectangle 6">
                <a:extLst>
                  <a:ext uri="{FF2B5EF4-FFF2-40B4-BE49-F238E27FC236}">
                    <a16:creationId xmlns:a16="http://schemas.microsoft.com/office/drawing/2014/main" id="{42474200-9BBA-4272-8A9D-ED7CC2E81805}"/>
                  </a:ext>
                </a:extLst>
              </p:cNvPr>
              <p:cNvSpPr/>
              <p:nvPr/>
            </p:nvSpPr>
            <p:spPr>
              <a:xfrm>
                <a:off x="11107086" y="-987556"/>
                <a:ext cx="60834" cy="1547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8" name="Rectangle 7">
                <a:extLst>
                  <a:ext uri="{FF2B5EF4-FFF2-40B4-BE49-F238E27FC236}">
                    <a16:creationId xmlns:a16="http://schemas.microsoft.com/office/drawing/2014/main" id="{3DA232DE-E2EB-418C-A502-B8220AA43A93}"/>
                  </a:ext>
                </a:extLst>
              </p:cNvPr>
              <p:cNvSpPr/>
              <p:nvPr/>
            </p:nvSpPr>
            <p:spPr>
              <a:xfrm rot="5400000">
                <a:off x="9510964" y="-2522476"/>
                <a:ext cx="61200" cy="31310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9" name="Rectangle 8">
                <a:extLst>
                  <a:ext uri="{FF2B5EF4-FFF2-40B4-BE49-F238E27FC236}">
                    <a16:creationId xmlns:a16="http://schemas.microsoft.com/office/drawing/2014/main" id="{134DC9E9-BF92-49BD-99EE-C629988B5FBB}"/>
                  </a:ext>
                </a:extLst>
              </p:cNvPr>
              <p:cNvSpPr/>
              <p:nvPr/>
            </p:nvSpPr>
            <p:spPr>
              <a:xfrm>
                <a:off x="7915209" y="-987555"/>
                <a:ext cx="60834" cy="31302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grpSp>
      </p:grpSp>
      <p:sp>
        <p:nvSpPr>
          <p:cNvPr id="20" name="TextBox 19">
            <a:extLst>
              <a:ext uri="{FF2B5EF4-FFF2-40B4-BE49-F238E27FC236}">
                <a16:creationId xmlns:a16="http://schemas.microsoft.com/office/drawing/2014/main" id="{187C8E80-71BC-4D17-B7BC-00BD8516FCA6}"/>
              </a:ext>
            </a:extLst>
          </p:cNvPr>
          <p:cNvSpPr txBox="1"/>
          <p:nvPr/>
        </p:nvSpPr>
        <p:spPr>
          <a:xfrm>
            <a:off x="2099724" y="964989"/>
            <a:ext cx="3405168" cy="646331"/>
          </a:xfrm>
          <a:prstGeom prst="rect">
            <a:avLst/>
          </a:prstGeom>
          <a:noFill/>
        </p:spPr>
        <p:txBody>
          <a:bodyPr wrap="square" rtlCol="1">
            <a:spAutoFit/>
          </a:bodyPr>
          <a:lstStyle/>
          <a:p>
            <a:pPr algn="r" rtl="1"/>
            <a:r>
              <a:rPr lang="ar-SA" sz="3600" b="1" dirty="0">
                <a:latin typeface="Neo Sans Arabic" panose="020B0504030504040204" pitchFamily="34" charset="-78"/>
                <a:cs typeface="Neo Sans Arabic" panose="020B0504030504040204" pitchFamily="34" charset="-78"/>
              </a:rPr>
              <a:t>مهارات العاملين</a:t>
            </a:r>
            <a:endParaRPr lang="ar-PS" sz="3600" b="1" dirty="0">
              <a:latin typeface="Neo Sans Arabic" panose="020B0504030504040204" pitchFamily="34" charset="-78"/>
              <a:cs typeface="Neo Sans Arabic" panose="020B0504030504040204" pitchFamily="34" charset="-78"/>
            </a:endParaRPr>
          </a:p>
        </p:txBody>
      </p:sp>
      <p:sp>
        <p:nvSpPr>
          <p:cNvPr id="21" name="TextBox 20">
            <a:extLst>
              <a:ext uri="{FF2B5EF4-FFF2-40B4-BE49-F238E27FC236}">
                <a16:creationId xmlns:a16="http://schemas.microsoft.com/office/drawing/2014/main" id="{C75BF1E7-5302-473E-AC5C-F7CA5B503450}"/>
              </a:ext>
            </a:extLst>
          </p:cNvPr>
          <p:cNvSpPr txBox="1"/>
          <p:nvPr/>
        </p:nvSpPr>
        <p:spPr>
          <a:xfrm>
            <a:off x="856911" y="1899550"/>
            <a:ext cx="4647981" cy="1020087"/>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a:t>
            </a:r>
          </a:p>
        </p:txBody>
      </p:sp>
      <p:sp>
        <p:nvSpPr>
          <p:cNvPr id="23" name="TextBox 22">
            <a:extLst>
              <a:ext uri="{FF2B5EF4-FFF2-40B4-BE49-F238E27FC236}">
                <a16:creationId xmlns:a16="http://schemas.microsoft.com/office/drawing/2014/main" id="{D852CEA7-7EA5-4D56-854E-68FF88598F07}"/>
              </a:ext>
            </a:extLst>
          </p:cNvPr>
          <p:cNvSpPr txBox="1"/>
          <p:nvPr/>
        </p:nvSpPr>
        <p:spPr>
          <a:xfrm>
            <a:off x="3976717" y="4219154"/>
            <a:ext cx="1429553"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اسم المهارة</a:t>
            </a:r>
            <a:endParaRPr lang="ar-PS" sz="1600" b="1" dirty="0">
              <a:latin typeface="Neo Sans Arabic" panose="020B0504030504040204" pitchFamily="34" charset="-78"/>
              <a:cs typeface="Neo Sans Arabic" panose="020B0504030504040204" pitchFamily="34" charset="-78"/>
            </a:endParaRPr>
          </a:p>
        </p:txBody>
      </p:sp>
      <p:sp>
        <p:nvSpPr>
          <p:cNvPr id="24" name="TextBox 23">
            <a:extLst>
              <a:ext uri="{FF2B5EF4-FFF2-40B4-BE49-F238E27FC236}">
                <a16:creationId xmlns:a16="http://schemas.microsoft.com/office/drawing/2014/main" id="{97E30B62-632E-4159-8A5B-2529682E43AB}"/>
              </a:ext>
            </a:extLst>
          </p:cNvPr>
          <p:cNvSpPr txBox="1"/>
          <p:nvPr/>
        </p:nvSpPr>
        <p:spPr>
          <a:xfrm>
            <a:off x="3620282" y="4589825"/>
            <a:ext cx="2266681" cy="696922"/>
          </a:xfrm>
          <a:prstGeom prst="rect">
            <a:avLst/>
          </a:prstGeom>
          <a:noFill/>
        </p:spPr>
        <p:txBody>
          <a:bodyPr wrap="square" rtlCol="1">
            <a:spAutoFit/>
          </a:bodyPr>
          <a:lstStyle/>
          <a:p>
            <a:pPr algn="justLow" rtl="1">
              <a:lnSpc>
                <a:spcPct val="150000"/>
              </a:lnSpc>
            </a:pPr>
            <a:r>
              <a:rPr lang="ar-SA" sz="1400" dirty="0">
                <a:solidFill>
                  <a:schemeClr val="tx1">
                    <a:lumMod val="65000"/>
                    <a:lumOff val="3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sp>
        <p:nvSpPr>
          <p:cNvPr id="26" name="TextBox 25">
            <a:extLst>
              <a:ext uri="{FF2B5EF4-FFF2-40B4-BE49-F238E27FC236}">
                <a16:creationId xmlns:a16="http://schemas.microsoft.com/office/drawing/2014/main" id="{51344F4A-E3E6-4588-B266-94034460CCBD}"/>
              </a:ext>
            </a:extLst>
          </p:cNvPr>
          <p:cNvSpPr txBox="1"/>
          <p:nvPr/>
        </p:nvSpPr>
        <p:spPr>
          <a:xfrm>
            <a:off x="1179510" y="4219154"/>
            <a:ext cx="1305296" cy="338554"/>
          </a:xfrm>
          <a:prstGeom prst="rect">
            <a:avLst/>
          </a:prstGeom>
          <a:noFill/>
        </p:spPr>
        <p:txBody>
          <a:bodyPr wrap="square" rtlCol="1">
            <a:spAutoFit/>
          </a:bodyPr>
          <a:lstStyle/>
          <a:p>
            <a:pPr algn="ctr" rtl="1"/>
            <a:r>
              <a:rPr lang="ar-SA" sz="1600" b="1" dirty="0">
                <a:latin typeface="Neo Sans Arabic" panose="020B0504030504040204" pitchFamily="34" charset="-78"/>
                <a:cs typeface="Neo Sans Arabic" panose="020B0504030504040204" pitchFamily="34" charset="-78"/>
              </a:rPr>
              <a:t>اسم المهارة</a:t>
            </a:r>
            <a:endParaRPr lang="ar-PS" sz="1600" b="1" dirty="0">
              <a:latin typeface="Neo Sans Arabic" panose="020B0504030504040204" pitchFamily="34" charset="-78"/>
              <a:cs typeface="Neo Sans Arabic" panose="020B0504030504040204" pitchFamily="34" charset="-78"/>
            </a:endParaRPr>
          </a:p>
        </p:txBody>
      </p:sp>
      <p:sp>
        <p:nvSpPr>
          <p:cNvPr id="27" name="TextBox 26">
            <a:extLst>
              <a:ext uri="{FF2B5EF4-FFF2-40B4-BE49-F238E27FC236}">
                <a16:creationId xmlns:a16="http://schemas.microsoft.com/office/drawing/2014/main" id="{D52611B6-B7F5-4A72-BA50-8F2EC83C1643}"/>
              </a:ext>
            </a:extLst>
          </p:cNvPr>
          <p:cNvSpPr txBox="1"/>
          <p:nvPr/>
        </p:nvSpPr>
        <p:spPr>
          <a:xfrm>
            <a:off x="698818" y="4589825"/>
            <a:ext cx="2266681" cy="696922"/>
          </a:xfrm>
          <a:prstGeom prst="rect">
            <a:avLst/>
          </a:prstGeom>
          <a:noFill/>
        </p:spPr>
        <p:txBody>
          <a:bodyPr wrap="square" rtlCol="1">
            <a:spAutoFit/>
          </a:bodyPr>
          <a:lstStyle/>
          <a:p>
            <a:pPr algn="justLow" rtl="1">
              <a:lnSpc>
                <a:spcPct val="150000"/>
              </a:lnSpc>
            </a:pP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a:t>
            </a:r>
          </a:p>
        </p:txBody>
      </p:sp>
      <p:grpSp>
        <p:nvGrpSpPr>
          <p:cNvPr id="32" name="Group 31">
            <a:extLst>
              <a:ext uri="{FF2B5EF4-FFF2-40B4-BE49-F238E27FC236}">
                <a16:creationId xmlns:a16="http://schemas.microsoft.com/office/drawing/2014/main" id="{57850792-6925-4077-950C-E2B04027466F}"/>
              </a:ext>
            </a:extLst>
          </p:cNvPr>
          <p:cNvGrpSpPr/>
          <p:nvPr/>
        </p:nvGrpSpPr>
        <p:grpSpPr>
          <a:xfrm>
            <a:off x="4193391" y="3066575"/>
            <a:ext cx="1120462" cy="1120462"/>
            <a:chOff x="4193391" y="3066575"/>
            <a:chExt cx="1120462" cy="1120462"/>
          </a:xfrm>
        </p:grpSpPr>
        <p:sp>
          <p:nvSpPr>
            <p:cNvPr id="22" name="Oval 21">
              <a:extLst>
                <a:ext uri="{FF2B5EF4-FFF2-40B4-BE49-F238E27FC236}">
                  <a16:creationId xmlns:a16="http://schemas.microsoft.com/office/drawing/2014/main" id="{4446AD3C-AC1B-44B8-9F56-05F0CB2CA7B9}"/>
                </a:ext>
              </a:extLst>
            </p:cNvPr>
            <p:cNvSpPr/>
            <p:nvPr/>
          </p:nvSpPr>
          <p:spPr>
            <a:xfrm>
              <a:off x="4193391" y="3066575"/>
              <a:ext cx="1120462" cy="112046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28" name="Graphic 27">
              <a:extLst>
                <a:ext uri="{FF2B5EF4-FFF2-40B4-BE49-F238E27FC236}">
                  <a16:creationId xmlns:a16="http://schemas.microsoft.com/office/drawing/2014/main" id="{6158C568-D610-4924-8526-BC92A13178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V="1">
              <a:off x="4534775" y="3395067"/>
              <a:ext cx="437694" cy="437694"/>
            </a:xfrm>
            <a:prstGeom prst="rect">
              <a:avLst/>
            </a:prstGeom>
          </p:spPr>
        </p:pic>
      </p:grpSp>
      <p:grpSp>
        <p:nvGrpSpPr>
          <p:cNvPr id="31" name="Group 30">
            <a:extLst>
              <a:ext uri="{FF2B5EF4-FFF2-40B4-BE49-F238E27FC236}">
                <a16:creationId xmlns:a16="http://schemas.microsoft.com/office/drawing/2014/main" id="{0EB08FD1-F370-496B-91D1-7D9F00DD4B7C}"/>
              </a:ext>
            </a:extLst>
          </p:cNvPr>
          <p:cNvGrpSpPr/>
          <p:nvPr/>
        </p:nvGrpSpPr>
        <p:grpSpPr>
          <a:xfrm>
            <a:off x="1271927" y="3066575"/>
            <a:ext cx="1120462" cy="1120462"/>
            <a:chOff x="1271927" y="3066575"/>
            <a:chExt cx="1120462" cy="1120462"/>
          </a:xfrm>
        </p:grpSpPr>
        <p:sp>
          <p:nvSpPr>
            <p:cNvPr id="25" name="Oval 24">
              <a:extLst>
                <a:ext uri="{FF2B5EF4-FFF2-40B4-BE49-F238E27FC236}">
                  <a16:creationId xmlns:a16="http://schemas.microsoft.com/office/drawing/2014/main" id="{17425271-F6BF-4DF1-A070-F76E720DD893}"/>
                </a:ext>
              </a:extLst>
            </p:cNvPr>
            <p:cNvSpPr/>
            <p:nvPr/>
          </p:nvSpPr>
          <p:spPr>
            <a:xfrm>
              <a:off x="1271927" y="3066575"/>
              <a:ext cx="1120462" cy="112046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29" name="Graphic 28">
              <a:extLst>
                <a:ext uri="{FF2B5EF4-FFF2-40B4-BE49-F238E27FC236}">
                  <a16:creationId xmlns:a16="http://schemas.microsoft.com/office/drawing/2014/main" id="{42FCAF3C-2F28-4FB0-A6D7-D83C9238257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rot="10800000" flipV="1">
              <a:off x="1613311" y="3395067"/>
              <a:ext cx="437694" cy="437694"/>
            </a:xfrm>
            <a:prstGeom prst="rect">
              <a:avLst/>
            </a:prstGeom>
          </p:spPr>
        </p:pic>
      </p:grpSp>
    </p:spTree>
    <p:extLst>
      <p:ext uri="{BB962C8B-B14F-4D97-AF65-F5344CB8AC3E}">
        <p14:creationId xmlns:p14="http://schemas.microsoft.com/office/powerpoint/2010/main" val="29438033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6860E1-9CBB-476A-B20C-FF60E05659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C2F13BE-4B83-493B-9AB9-A02CD8B4C7FE}"/>
              </a:ext>
            </a:extLst>
          </p:cNvPr>
          <p:cNvSpPr/>
          <p:nvPr/>
        </p:nvSpPr>
        <p:spPr>
          <a:xfrm>
            <a:off x="-1993" y="0"/>
            <a:ext cx="12192000" cy="6858000"/>
          </a:xfrm>
          <a:prstGeom prst="rect">
            <a:avLst/>
          </a:prstGeom>
          <a:solidFill>
            <a:schemeClr val="tx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solidFill>
                <a:schemeClr val="tx1"/>
              </a:solidFill>
            </a:endParaRPr>
          </a:p>
        </p:txBody>
      </p:sp>
      <p:sp>
        <p:nvSpPr>
          <p:cNvPr id="13" name="Rectangle 12">
            <a:extLst>
              <a:ext uri="{FF2B5EF4-FFF2-40B4-BE49-F238E27FC236}">
                <a16:creationId xmlns:a16="http://schemas.microsoft.com/office/drawing/2014/main" id="{0DE8C7C7-9AE0-49E1-AB00-D1282E7A5352}"/>
              </a:ext>
            </a:extLst>
          </p:cNvPr>
          <p:cNvSpPr/>
          <p:nvPr/>
        </p:nvSpPr>
        <p:spPr>
          <a:xfrm rot="7800000">
            <a:off x="3519963" y="1594221"/>
            <a:ext cx="360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4" name="Rectangle 13">
            <a:extLst>
              <a:ext uri="{FF2B5EF4-FFF2-40B4-BE49-F238E27FC236}">
                <a16:creationId xmlns:a16="http://schemas.microsoft.com/office/drawing/2014/main" id="{2D655E21-8D99-42B1-BDA1-6685A4FE110D}"/>
              </a:ext>
            </a:extLst>
          </p:cNvPr>
          <p:cNvSpPr/>
          <p:nvPr/>
        </p:nvSpPr>
        <p:spPr>
          <a:xfrm rot="7800000">
            <a:off x="8698047" y="3712383"/>
            <a:ext cx="36000" cy="1368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6" name="TextBox 15">
            <a:extLst>
              <a:ext uri="{FF2B5EF4-FFF2-40B4-BE49-F238E27FC236}">
                <a16:creationId xmlns:a16="http://schemas.microsoft.com/office/drawing/2014/main" id="{FEB564E4-D21D-4F23-A040-6DCD41BCB7BE}"/>
              </a:ext>
            </a:extLst>
          </p:cNvPr>
          <p:cNvSpPr txBox="1"/>
          <p:nvPr/>
        </p:nvSpPr>
        <p:spPr>
          <a:xfrm>
            <a:off x="4841780" y="2834931"/>
            <a:ext cx="2508439" cy="1107996"/>
          </a:xfrm>
          <a:prstGeom prst="rect">
            <a:avLst/>
          </a:prstGeom>
          <a:noFill/>
        </p:spPr>
        <p:txBody>
          <a:bodyPr wrap="square" rtlCol="1">
            <a:spAutoFit/>
          </a:bodyPr>
          <a:lstStyle/>
          <a:p>
            <a:pPr algn="r" rtl="1"/>
            <a:r>
              <a:rPr lang="ar-SA" sz="6600" b="1" dirty="0">
                <a:solidFill>
                  <a:schemeClr val="bg1"/>
                </a:solidFill>
                <a:latin typeface="Neo Sans Arabic" panose="020B0504030504040204" pitchFamily="34" charset="-78"/>
                <a:cs typeface="Neo Sans Arabic" panose="020B0504030504040204" pitchFamily="34" charset="-78"/>
              </a:rPr>
              <a:t>أعمالنا </a:t>
            </a:r>
          </a:p>
        </p:txBody>
      </p:sp>
      <p:sp>
        <p:nvSpPr>
          <p:cNvPr id="12" name="L-Shape 11">
            <a:extLst>
              <a:ext uri="{FF2B5EF4-FFF2-40B4-BE49-F238E27FC236}">
                <a16:creationId xmlns:a16="http://schemas.microsoft.com/office/drawing/2014/main" id="{953484DE-38E0-4435-923A-14E500663608}"/>
              </a:ext>
            </a:extLst>
          </p:cNvPr>
          <p:cNvSpPr/>
          <p:nvPr/>
        </p:nvSpPr>
        <p:spPr>
          <a:xfrm flipH="1" flipV="1">
            <a:off x="3984271" y="2120774"/>
            <a:ext cx="4622803" cy="1586196"/>
          </a:xfrm>
          <a:prstGeom prst="corner">
            <a:avLst>
              <a:gd name="adj1" fmla="val 5738"/>
              <a:gd name="adj2" fmla="val 612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0" name="L-Shape 9">
            <a:extLst>
              <a:ext uri="{FF2B5EF4-FFF2-40B4-BE49-F238E27FC236}">
                <a16:creationId xmlns:a16="http://schemas.microsoft.com/office/drawing/2014/main" id="{D47B6CC5-6F02-4F15-99DA-CF3FEF4A1754}"/>
              </a:ext>
            </a:extLst>
          </p:cNvPr>
          <p:cNvSpPr/>
          <p:nvPr/>
        </p:nvSpPr>
        <p:spPr>
          <a:xfrm>
            <a:off x="3390899" y="2933700"/>
            <a:ext cx="4622801" cy="1586196"/>
          </a:xfrm>
          <a:prstGeom prst="corner">
            <a:avLst>
              <a:gd name="adj1" fmla="val 5738"/>
              <a:gd name="adj2" fmla="val 6125"/>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Tree>
    <p:extLst>
      <p:ext uri="{BB962C8B-B14F-4D97-AF65-F5344CB8AC3E}">
        <p14:creationId xmlns:p14="http://schemas.microsoft.com/office/powerpoint/2010/main" val="3109352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2"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TotalTime>
  <Words>1324</Words>
  <Application>Microsoft Office PowerPoint</Application>
  <PresentationFormat>Widescreen</PresentationFormat>
  <Paragraphs>138</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 Light</vt:lpstr>
      <vt:lpstr>Calibri</vt:lpstr>
      <vt:lpstr>Neo Sans Arabic</vt:lpstr>
      <vt:lpstr>A Jannat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ArabPPT.com</Manager>
  <Company>Arabppt.com</Company>
  <LinksUpToDate>false</LinksUpToDate>
  <SharedDoc>false</SharedDoc>
  <HyperlinkBase>https://www.arabppt.com/investment-projects-arabic-free-powerpoint-template/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المشاريع الاستثمارية -  عرض بوربوينت مجاني و احترافي للمشاريع (حصري)</dc:title>
  <dc:subject>قالب المشاريع الاستثمارية -  عرض بوربوينت مجاني و احترافي للمشاريع (حصري)</dc:subject>
  <dc:creator>ArabPPT | بوربوينت بالعربي</dc:creator>
  <cp:keywords>قالب بوربوينت</cp:keywords>
  <cp:lastModifiedBy>Yaser</cp:lastModifiedBy>
  <cp:revision>63</cp:revision>
  <dcterms:created xsi:type="dcterms:W3CDTF">2019-08-28T05:33:46Z</dcterms:created>
  <dcterms:modified xsi:type="dcterms:W3CDTF">2019-12-17T20:41:52Z</dcterms:modified>
</cp:coreProperties>
</file>