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8"/>
  </p:notesMasterIdLst>
  <p:sldIdLst>
    <p:sldId id="256" r:id="rId2"/>
    <p:sldId id="257" r:id="rId3"/>
    <p:sldId id="258" r:id="rId4"/>
    <p:sldId id="259" r:id="rId5"/>
    <p:sldId id="260" r:id="rId6"/>
    <p:sldId id="283" r:id="rId7"/>
    <p:sldId id="261" r:id="rId8"/>
    <p:sldId id="262" r:id="rId9"/>
    <p:sldId id="331" r:id="rId10"/>
    <p:sldId id="264" r:id="rId11"/>
    <p:sldId id="287" r:id="rId12"/>
    <p:sldId id="333" r:id="rId13"/>
    <p:sldId id="330" r:id="rId14"/>
    <p:sldId id="263" r:id="rId15"/>
    <p:sldId id="334" r:id="rId16"/>
    <p:sldId id="335" r:id="rId17"/>
  </p:sldIdLst>
  <p:sldSz cx="12192000" cy="6858000"/>
  <p:notesSz cx="6858000" cy="9144000"/>
  <p:embeddedFontLst>
    <p:embeddedFont>
      <p:font typeface="A Jannat LT" panose="01000000000000000000" pitchFamily="2" charset="-78"/>
      <p:regular r:id="rId19"/>
      <p:bold r:id="rId20"/>
    </p:embeddedFont>
    <p:embeddedFont>
      <p:font typeface="Calibri" panose="020F0502020204030204" pitchFamily="34" charset="0"/>
      <p:regular r:id="rId21"/>
      <p:bold r:id="rId22"/>
    </p:embeddedFont>
    <p:embeddedFont>
      <p:font typeface="Calibri Light" panose="020F0302020204030204" pitchFamily="34" charset="0"/>
      <p:regular r:id="rId23"/>
    </p:embeddedFont>
    <p:embeddedFont>
      <p:font typeface="GE SS Two Bold" panose="020A0503020102020204" pitchFamily="18" charset="-78"/>
      <p:bold r:id="rId24"/>
    </p:embeddedFont>
    <p:embeddedFont>
      <p:font typeface="Neo Sans Arabic" panose="020B0504030504040204" pitchFamily="34" charset="-78"/>
      <p:regular r:id="rId25"/>
    </p:embeddedFont>
    <p:embeddedFont>
      <p:font typeface="Source Sans Pro Light" panose="020B0403030403020204" pitchFamily="34" charset="0"/>
      <p:regular r:id="rId26"/>
    </p:embeddedFont>
  </p:embeddedFontLst>
  <p:defaultTextStyle>
    <a:defPPr>
      <a:defRPr lang="ar-P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7F2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6374" autoAdjust="0"/>
  </p:normalViewPr>
  <p:slideViewPr>
    <p:cSldViewPr snapToGrid="0">
      <p:cViewPr varScale="1">
        <p:scale>
          <a:sx n="114" d="100"/>
          <a:sy n="114" d="100"/>
        </p:scale>
        <p:origin x="47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ar-P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F53101B7-87CF-45D9-A5F3-42EB8EA10C63}" type="datetimeFigureOut">
              <a:rPr lang="ar-PS" smtClean="0"/>
              <a:t>12/03/2019</a:t>
            </a:fld>
            <a:endParaRPr lang="ar-P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ar-P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P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ar-P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7199AB7D-FB4C-44D5-8713-A628EC80DDE6}" type="slidenum">
              <a:rPr lang="ar-PS" smtClean="0"/>
              <a:t>‹#›</a:t>
            </a:fld>
            <a:endParaRPr lang="ar-PS"/>
          </a:p>
        </p:txBody>
      </p:sp>
    </p:spTree>
    <p:extLst>
      <p:ext uri="{BB962C8B-B14F-4D97-AF65-F5344CB8AC3E}">
        <p14:creationId xmlns:p14="http://schemas.microsoft.com/office/powerpoint/2010/main" val="23653935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7199AB7D-FB4C-44D5-8713-A628EC80DDE6}" type="slidenum">
              <a:rPr lang="ar-PS" smtClean="0"/>
              <a:t>1</a:t>
            </a:fld>
            <a:endParaRPr lang="ar-PS"/>
          </a:p>
        </p:txBody>
      </p:sp>
    </p:spTree>
    <p:extLst>
      <p:ext uri="{BB962C8B-B14F-4D97-AF65-F5344CB8AC3E}">
        <p14:creationId xmlns:p14="http://schemas.microsoft.com/office/powerpoint/2010/main" val="14683006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7199AB7D-FB4C-44D5-8713-A628EC80DDE6}" type="slidenum">
              <a:rPr lang="ar-PS" smtClean="0"/>
              <a:t>10</a:t>
            </a:fld>
            <a:endParaRPr lang="ar-PS"/>
          </a:p>
        </p:txBody>
      </p:sp>
    </p:spTree>
    <p:extLst>
      <p:ext uri="{BB962C8B-B14F-4D97-AF65-F5344CB8AC3E}">
        <p14:creationId xmlns:p14="http://schemas.microsoft.com/office/powerpoint/2010/main" val="25123166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7199AB7D-FB4C-44D5-8713-A628EC80DDE6}" type="slidenum">
              <a:rPr lang="ar-PS" smtClean="0"/>
              <a:t>11</a:t>
            </a:fld>
            <a:endParaRPr lang="ar-PS"/>
          </a:p>
        </p:txBody>
      </p:sp>
    </p:spTree>
    <p:extLst>
      <p:ext uri="{BB962C8B-B14F-4D97-AF65-F5344CB8AC3E}">
        <p14:creationId xmlns:p14="http://schemas.microsoft.com/office/powerpoint/2010/main" val="7473044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7199AB7D-FB4C-44D5-8713-A628EC80DDE6}" type="slidenum">
              <a:rPr lang="ar-PS" smtClean="0"/>
              <a:t>12</a:t>
            </a:fld>
            <a:endParaRPr lang="ar-PS"/>
          </a:p>
        </p:txBody>
      </p:sp>
    </p:spTree>
    <p:extLst>
      <p:ext uri="{BB962C8B-B14F-4D97-AF65-F5344CB8AC3E}">
        <p14:creationId xmlns:p14="http://schemas.microsoft.com/office/powerpoint/2010/main" val="1436955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7199AB7D-FB4C-44D5-8713-A628EC80DDE6}" type="slidenum">
              <a:rPr lang="ar-PS" smtClean="0"/>
              <a:t>13</a:t>
            </a:fld>
            <a:endParaRPr lang="ar-PS"/>
          </a:p>
        </p:txBody>
      </p:sp>
    </p:spTree>
    <p:extLst>
      <p:ext uri="{BB962C8B-B14F-4D97-AF65-F5344CB8AC3E}">
        <p14:creationId xmlns:p14="http://schemas.microsoft.com/office/powerpoint/2010/main" val="8050284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7199AB7D-FB4C-44D5-8713-A628EC80DDE6}" type="slidenum">
              <a:rPr lang="ar-PS" smtClean="0"/>
              <a:t>15</a:t>
            </a:fld>
            <a:endParaRPr lang="ar-PS"/>
          </a:p>
        </p:txBody>
      </p:sp>
    </p:spTree>
    <p:extLst>
      <p:ext uri="{BB962C8B-B14F-4D97-AF65-F5344CB8AC3E}">
        <p14:creationId xmlns:p14="http://schemas.microsoft.com/office/powerpoint/2010/main" val="35584999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7199AB7D-FB4C-44D5-8713-A628EC80DDE6}" type="slidenum">
              <a:rPr lang="ar-PS" smtClean="0"/>
              <a:t>16</a:t>
            </a:fld>
            <a:endParaRPr lang="ar-PS"/>
          </a:p>
        </p:txBody>
      </p:sp>
    </p:spTree>
    <p:extLst>
      <p:ext uri="{BB962C8B-B14F-4D97-AF65-F5344CB8AC3E}">
        <p14:creationId xmlns:p14="http://schemas.microsoft.com/office/powerpoint/2010/main" val="2293409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7199AB7D-FB4C-44D5-8713-A628EC80DDE6}" type="slidenum">
              <a:rPr lang="ar-PS" smtClean="0"/>
              <a:t>2</a:t>
            </a:fld>
            <a:endParaRPr lang="ar-PS"/>
          </a:p>
        </p:txBody>
      </p:sp>
    </p:spTree>
    <p:extLst>
      <p:ext uri="{BB962C8B-B14F-4D97-AF65-F5344CB8AC3E}">
        <p14:creationId xmlns:p14="http://schemas.microsoft.com/office/powerpoint/2010/main" val="38748396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7199AB7D-FB4C-44D5-8713-A628EC80DDE6}" type="slidenum">
              <a:rPr lang="ar-PS" smtClean="0"/>
              <a:t>3</a:t>
            </a:fld>
            <a:endParaRPr lang="ar-PS"/>
          </a:p>
        </p:txBody>
      </p:sp>
    </p:spTree>
    <p:extLst>
      <p:ext uri="{BB962C8B-B14F-4D97-AF65-F5344CB8AC3E}">
        <p14:creationId xmlns:p14="http://schemas.microsoft.com/office/powerpoint/2010/main" val="676300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7199AB7D-FB4C-44D5-8713-A628EC80DDE6}" type="slidenum">
              <a:rPr lang="ar-PS" smtClean="0"/>
              <a:t>4</a:t>
            </a:fld>
            <a:endParaRPr lang="ar-PS"/>
          </a:p>
        </p:txBody>
      </p:sp>
    </p:spTree>
    <p:extLst>
      <p:ext uri="{BB962C8B-B14F-4D97-AF65-F5344CB8AC3E}">
        <p14:creationId xmlns:p14="http://schemas.microsoft.com/office/powerpoint/2010/main" val="16985765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7199AB7D-FB4C-44D5-8713-A628EC80DDE6}" type="slidenum">
              <a:rPr lang="ar-PS" smtClean="0"/>
              <a:t>5</a:t>
            </a:fld>
            <a:endParaRPr lang="ar-PS"/>
          </a:p>
        </p:txBody>
      </p:sp>
    </p:spTree>
    <p:extLst>
      <p:ext uri="{BB962C8B-B14F-4D97-AF65-F5344CB8AC3E}">
        <p14:creationId xmlns:p14="http://schemas.microsoft.com/office/powerpoint/2010/main" val="1132927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7199AB7D-FB4C-44D5-8713-A628EC80DDE6}" type="slidenum">
              <a:rPr lang="ar-PS" smtClean="0"/>
              <a:t>6</a:t>
            </a:fld>
            <a:endParaRPr lang="ar-PS"/>
          </a:p>
        </p:txBody>
      </p:sp>
    </p:spTree>
    <p:extLst>
      <p:ext uri="{BB962C8B-B14F-4D97-AF65-F5344CB8AC3E}">
        <p14:creationId xmlns:p14="http://schemas.microsoft.com/office/powerpoint/2010/main" val="6497799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7199AB7D-FB4C-44D5-8713-A628EC80DDE6}" type="slidenum">
              <a:rPr lang="ar-PS" smtClean="0"/>
              <a:t>7</a:t>
            </a:fld>
            <a:endParaRPr lang="ar-PS"/>
          </a:p>
        </p:txBody>
      </p:sp>
    </p:spTree>
    <p:extLst>
      <p:ext uri="{BB962C8B-B14F-4D97-AF65-F5344CB8AC3E}">
        <p14:creationId xmlns:p14="http://schemas.microsoft.com/office/powerpoint/2010/main" val="16534121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7199AB7D-FB4C-44D5-8713-A628EC80DDE6}" type="slidenum">
              <a:rPr lang="ar-PS" smtClean="0"/>
              <a:t>8</a:t>
            </a:fld>
            <a:endParaRPr lang="ar-PS"/>
          </a:p>
        </p:txBody>
      </p:sp>
    </p:spTree>
    <p:extLst>
      <p:ext uri="{BB962C8B-B14F-4D97-AF65-F5344CB8AC3E}">
        <p14:creationId xmlns:p14="http://schemas.microsoft.com/office/powerpoint/2010/main" val="28106298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7199AB7D-FB4C-44D5-8713-A628EC80DDE6}" type="slidenum">
              <a:rPr lang="ar-PS" smtClean="0"/>
              <a:t>9</a:t>
            </a:fld>
            <a:endParaRPr lang="ar-PS"/>
          </a:p>
        </p:txBody>
      </p:sp>
    </p:spTree>
    <p:extLst>
      <p:ext uri="{BB962C8B-B14F-4D97-AF65-F5344CB8AC3E}">
        <p14:creationId xmlns:p14="http://schemas.microsoft.com/office/powerpoint/2010/main" val="11099357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F7C30A-8CFE-4BC2-A426-40B03B4F043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PS"/>
          </a:p>
        </p:txBody>
      </p:sp>
      <p:sp>
        <p:nvSpPr>
          <p:cNvPr id="3" name="Subtitle 2">
            <a:extLst>
              <a:ext uri="{FF2B5EF4-FFF2-40B4-BE49-F238E27FC236}">
                <a16:creationId xmlns:a16="http://schemas.microsoft.com/office/drawing/2014/main" id="{7471E34F-D04F-4747-9698-1174C54A88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PS"/>
          </a:p>
        </p:txBody>
      </p:sp>
      <p:sp>
        <p:nvSpPr>
          <p:cNvPr id="4" name="Date Placeholder 3">
            <a:extLst>
              <a:ext uri="{FF2B5EF4-FFF2-40B4-BE49-F238E27FC236}">
                <a16:creationId xmlns:a16="http://schemas.microsoft.com/office/drawing/2014/main" id="{F4E0E9CC-785A-43A3-BCF6-F3AB3EE0C62C}"/>
              </a:ext>
            </a:extLst>
          </p:cNvPr>
          <p:cNvSpPr>
            <a:spLocks noGrp="1"/>
          </p:cNvSpPr>
          <p:nvPr>
            <p:ph type="dt" sz="half" idx="10"/>
          </p:nvPr>
        </p:nvSpPr>
        <p:spPr/>
        <p:txBody>
          <a:bodyPr/>
          <a:lstStyle/>
          <a:p>
            <a:endParaRPr lang="ar-PS"/>
          </a:p>
        </p:txBody>
      </p:sp>
      <p:sp>
        <p:nvSpPr>
          <p:cNvPr id="5" name="Footer Placeholder 4">
            <a:extLst>
              <a:ext uri="{FF2B5EF4-FFF2-40B4-BE49-F238E27FC236}">
                <a16:creationId xmlns:a16="http://schemas.microsoft.com/office/drawing/2014/main" id="{6A883545-1DFA-4FEA-B487-60840474DC5D}"/>
              </a:ext>
            </a:extLst>
          </p:cNvPr>
          <p:cNvSpPr>
            <a:spLocks noGrp="1"/>
          </p:cNvSpPr>
          <p:nvPr>
            <p:ph type="ftr" sz="quarter" idx="11"/>
          </p:nvPr>
        </p:nvSpPr>
        <p:spPr/>
        <p:txBody>
          <a:bodyPr/>
          <a:lstStyle/>
          <a:p>
            <a:endParaRPr lang="ar-PS"/>
          </a:p>
        </p:txBody>
      </p:sp>
      <p:sp>
        <p:nvSpPr>
          <p:cNvPr id="6" name="Slide Number Placeholder 5">
            <a:extLst>
              <a:ext uri="{FF2B5EF4-FFF2-40B4-BE49-F238E27FC236}">
                <a16:creationId xmlns:a16="http://schemas.microsoft.com/office/drawing/2014/main" id="{E76E3B76-9101-44F5-B9D7-A4A95EEC3803}"/>
              </a:ext>
            </a:extLst>
          </p:cNvPr>
          <p:cNvSpPr>
            <a:spLocks noGrp="1"/>
          </p:cNvSpPr>
          <p:nvPr>
            <p:ph type="sldNum" sz="quarter" idx="12"/>
          </p:nvPr>
        </p:nvSpPr>
        <p:spPr/>
        <p:txBody>
          <a:bodyPr/>
          <a:lstStyle/>
          <a:p>
            <a:fld id="{0D6C4332-7315-4B2D-8308-168BFFC395EF}" type="slidenum">
              <a:rPr lang="ar-PS" smtClean="0"/>
              <a:t>‹#›</a:t>
            </a:fld>
            <a:endParaRPr lang="ar-PS"/>
          </a:p>
        </p:txBody>
      </p:sp>
    </p:spTree>
    <p:extLst>
      <p:ext uri="{BB962C8B-B14F-4D97-AF65-F5344CB8AC3E}">
        <p14:creationId xmlns:p14="http://schemas.microsoft.com/office/powerpoint/2010/main" val="13623661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3389E-7874-40EA-BAD3-C0E95EEF17F0}"/>
              </a:ext>
            </a:extLst>
          </p:cNvPr>
          <p:cNvSpPr>
            <a:spLocks noGrp="1"/>
          </p:cNvSpPr>
          <p:nvPr>
            <p:ph type="title"/>
          </p:nvPr>
        </p:nvSpPr>
        <p:spPr/>
        <p:txBody>
          <a:bodyPr/>
          <a:lstStyle/>
          <a:p>
            <a:r>
              <a:rPr lang="en-US"/>
              <a:t>Click to edit Master title style</a:t>
            </a:r>
            <a:endParaRPr lang="ar-PS"/>
          </a:p>
        </p:txBody>
      </p:sp>
      <p:sp>
        <p:nvSpPr>
          <p:cNvPr id="3" name="Vertical Text Placeholder 2">
            <a:extLst>
              <a:ext uri="{FF2B5EF4-FFF2-40B4-BE49-F238E27FC236}">
                <a16:creationId xmlns:a16="http://schemas.microsoft.com/office/drawing/2014/main" id="{982CC97F-7418-4725-A3C6-D07022C300D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PS"/>
          </a:p>
        </p:txBody>
      </p:sp>
      <p:sp>
        <p:nvSpPr>
          <p:cNvPr id="4" name="Date Placeholder 3">
            <a:extLst>
              <a:ext uri="{FF2B5EF4-FFF2-40B4-BE49-F238E27FC236}">
                <a16:creationId xmlns:a16="http://schemas.microsoft.com/office/drawing/2014/main" id="{32B67465-DA4B-4262-B88A-059450AA8C3F}"/>
              </a:ext>
            </a:extLst>
          </p:cNvPr>
          <p:cNvSpPr>
            <a:spLocks noGrp="1"/>
          </p:cNvSpPr>
          <p:nvPr>
            <p:ph type="dt" sz="half" idx="10"/>
          </p:nvPr>
        </p:nvSpPr>
        <p:spPr/>
        <p:txBody>
          <a:bodyPr/>
          <a:lstStyle/>
          <a:p>
            <a:endParaRPr lang="ar-PS"/>
          </a:p>
        </p:txBody>
      </p:sp>
      <p:sp>
        <p:nvSpPr>
          <p:cNvPr id="5" name="Footer Placeholder 4">
            <a:extLst>
              <a:ext uri="{FF2B5EF4-FFF2-40B4-BE49-F238E27FC236}">
                <a16:creationId xmlns:a16="http://schemas.microsoft.com/office/drawing/2014/main" id="{9DEE5EE0-6E15-444D-9FFD-273D18D474FF}"/>
              </a:ext>
            </a:extLst>
          </p:cNvPr>
          <p:cNvSpPr>
            <a:spLocks noGrp="1"/>
          </p:cNvSpPr>
          <p:nvPr>
            <p:ph type="ftr" sz="quarter" idx="11"/>
          </p:nvPr>
        </p:nvSpPr>
        <p:spPr/>
        <p:txBody>
          <a:bodyPr/>
          <a:lstStyle/>
          <a:p>
            <a:endParaRPr lang="ar-PS"/>
          </a:p>
        </p:txBody>
      </p:sp>
      <p:sp>
        <p:nvSpPr>
          <p:cNvPr id="6" name="Slide Number Placeholder 5">
            <a:extLst>
              <a:ext uri="{FF2B5EF4-FFF2-40B4-BE49-F238E27FC236}">
                <a16:creationId xmlns:a16="http://schemas.microsoft.com/office/drawing/2014/main" id="{10ECB25D-7FB7-406E-BC74-02F9C1E2577A}"/>
              </a:ext>
            </a:extLst>
          </p:cNvPr>
          <p:cNvSpPr>
            <a:spLocks noGrp="1"/>
          </p:cNvSpPr>
          <p:nvPr>
            <p:ph type="sldNum" sz="quarter" idx="12"/>
          </p:nvPr>
        </p:nvSpPr>
        <p:spPr/>
        <p:txBody>
          <a:bodyPr/>
          <a:lstStyle/>
          <a:p>
            <a:fld id="{0D6C4332-7315-4B2D-8308-168BFFC395EF}" type="slidenum">
              <a:rPr lang="ar-PS" smtClean="0"/>
              <a:t>‹#›</a:t>
            </a:fld>
            <a:endParaRPr lang="ar-PS"/>
          </a:p>
        </p:txBody>
      </p:sp>
    </p:spTree>
    <p:extLst>
      <p:ext uri="{BB962C8B-B14F-4D97-AF65-F5344CB8AC3E}">
        <p14:creationId xmlns:p14="http://schemas.microsoft.com/office/powerpoint/2010/main" val="28548959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19" name="Text Placeholder 17">
            <a:extLst>
              <a:ext uri="{FF2B5EF4-FFF2-40B4-BE49-F238E27FC236}">
                <a16:creationId xmlns:a16="http://schemas.microsoft.com/office/drawing/2014/main" id="{3CA829D6-22E7-4FE5-877A-1759278E6EBE}"/>
              </a:ext>
            </a:extLst>
          </p:cNvPr>
          <p:cNvSpPr>
            <a:spLocks noGrp="1"/>
          </p:cNvSpPr>
          <p:nvPr>
            <p:ph type="body" sz="quarter" idx="23"/>
          </p:nvPr>
        </p:nvSpPr>
        <p:spPr>
          <a:xfrm>
            <a:off x="9214802" y="1676400"/>
            <a:ext cx="1689937" cy="274417"/>
          </a:xfrm>
        </p:spPr>
        <p:txBody>
          <a:bodyPr lIns="0" tIns="0" rIns="0" bIns="0" anchor="ctr">
            <a:noAutofit/>
          </a:bodyPr>
          <a:lstStyle>
            <a:lvl1pPr marL="0" indent="0" algn="r" rtl="1">
              <a:lnSpc>
                <a:spcPct val="150000"/>
              </a:lnSpc>
              <a:buNone/>
              <a:defRPr sz="1400">
                <a:solidFill>
                  <a:schemeClr val="tx1">
                    <a:lumMod val="65000"/>
                    <a:lumOff val="35000"/>
                  </a:schemeClr>
                </a:solidFill>
                <a:latin typeface="Helvetica Neue W23 for SKY Reg" panose="020B0604020202020204" pitchFamily="34" charset="-78"/>
                <a:cs typeface="Helvetica Neue W23 for SKY Reg" panose="020B0604020202020204" pitchFamily="34" charset="-78"/>
              </a:defRPr>
            </a:lvl1pPr>
          </a:lstStyle>
          <a:p>
            <a:pPr lvl="0"/>
            <a:endParaRPr lang="en-US" dirty="0"/>
          </a:p>
        </p:txBody>
      </p:sp>
      <p:sp>
        <p:nvSpPr>
          <p:cNvPr id="20" name="Text Placeholder 17">
            <a:extLst>
              <a:ext uri="{FF2B5EF4-FFF2-40B4-BE49-F238E27FC236}">
                <a16:creationId xmlns:a16="http://schemas.microsoft.com/office/drawing/2014/main" id="{05A8DA0C-A40F-4B88-89B5-549D7A6B531B}"/>
              </a:ext>
            </a:extLst>
          </p:cNvPr>
          <p:cNvSpPr>
            <a:spLocks noGrp="1"/>
          </p:cNvSpPr>
          <p:nvPr>
            <p:ph type="body" sz="quarter" idx="24"/>
          </p:nvPr>
        </p:nvSpPr>
        <p:spPr>
          <a:xfrm>
            <a:off x="5779917" y="1676400"/>
            <a:ext cx="1689937" cy="274417"/>
          </a:xfrm>
        </p:spPr>
        <p:txBody>
          <a:bodyPr lIns="0" tIns="0" rIns="0" bIns="0" anchor="ctr">
            <a:noAutofit/>
          </a:bodyPr>
          <a:lstStyle>
            <a:lvl1pPr marL="0" indent="0" algn="r" rtl="1">
              <a:lnSpc>
                <a:spcPct val="150000"/>
              </a:lnSpc>
              <a:buNone/>
              <a:defRPr sz="1400">
                <a:solidFill>
                  <a:schemeClr val="tx1">
                    <a:lumMod val="65000"/>
                    <a:lumOff val="35000"/>
                  </a:schemeClr>
                </a:solidFill>
                <a:latin typeface="Helvetica Neue W23 for SKY Reg" panose="020B0604020202020204" pitchFamily="34" charset="-78"/>
                <a:cs typeface="Helvetica Neue W23 for SKY Reg" panose="020B0604020202020204" pitchFamily="34" charset="-78"/>
              </a:defRPr>
            </a:lvl1pPr>
          </a:lstStyle>
          <a:p>
            <a:pPr lvl="0"/>
            <a:endParaRPr lang="en-US" dirty="0"/>
          </a:p>
        </p:txBody>
      </p:sp>
      <p:sp>
        <p:nvSpPr>
          <p:cNvPr id="21" name="Text Placeholder 17">
            <a:extLst>
              <a:ext uri="{FF2B5EF4-FFF2-40B4-BE49-F238E27FC236}">
                <a16:creationId xmlns:a16="http://schemas.microsoft.com/office/drawing/2014/main" id="{7E7D6ED7-9B6E-4DDD-99DF-D7F169EF7432}"/>
              </a:ext>
            </a:extLst>
          </p:cNvPr>
          <p:cNvSpPr>
            <a:spLocks noGrp="1"/>
          </p:cNvSpPr>
          <p:nvPr>
            <p:ph type="body" sz="quarter" idx="25"/>
          </p:nvPr>
        </p:nvSpPr>
        <p:spPr>
          <a:xfrm>
            <a:off x="2278329" y="1676400"/>
            <a:ext cx="1689937" cy="274417"/>
          </a:xfrm>
        </p:spPr>
        <p:txBody>
          <a:bodyPr lIns="0" tIns="0" rIns="0" bIns="0" anchor="ctr">
            <a:noAutofit/>
          </a:bodyPr>
          <a:lstStyle>
            <a:lvl1pPr marL="0" indent="0" algn="r" rtl="1">
              <a:lnSpc>
                <a:spcPct val="150000"/>
              </a:lnSpc>
              <a:buNone/>
              <a:defRPr sz="1400">
                <a:solidFill>
                  <a:schemeClr val="tx1">
                    <a:lumMod val="65000"/>
                    <a:lumOff val="35000"/>
                  </a:schemeClr>
                </a:solidFill>
                <a:latin typeface="Helvetica Neue W23 for SKY Reg" panose="020B0604020202020204" pitchFamily="34" charset="-78"/>
                <a:cs typeface="Helvetica Neue W23 for SKY Reg" panose="020B0604020202020204" pitchFamily="34" charset="-78"/>
              </a:defRPr>
            </a:lvl1pPr>
          </a:lstStyle>
          <a:p>
            <a:pPr lvl="0"/>
            <a:endParaRPr lang="en-US" dirty="0"/>
          </a:p>
        </p:txBody>
      </p:sp>
      <p:sp>
        <p:nvSpPr>
          <p:cNvPr id="23" name="Text Placeholder 17">
            <a:extLst>
              <a:ext uri="{FF2B5EF4-FFF2-40B4-BE49-F238E27FC236}">
                <a16:creationId xmlns:a16="http://schemas.microsoft.com/office/drawing/2014/main" id="{DB86B562-349B-4E50-B0EA-1FB568D9C287}"/>
              </a:ext>
            </a:extLst>
          </p:cNvPr>
          <p:cNvSpPr>
            <a:spLocks noGrp="1"/>
          </p:cNvSpPr>
          <p:nvPr>
            <p:ph type="body" sz="quarter" idx="26"/>
          </p:nvPr>
        </p:nvSpPr>
        <p:spPr>
          <a:xfrm>
            <a:off x="8107680" y="2247411"/>
            <a:ext cx="2815570" cy="3056109"/>
          </a:xfrm>
        </p:spPr>
        <p:txBody>
          <a:bodyPr lIns="0" tIns="0" rIns="0" bIns="0" anchor="ctr">
            <a:noAutofit/>
          </a:bodyPr>
          <a:lstStyle>
            <a:lvl1pPr marL="0" indent="0" algn="r" rtl="1">
              <a:lnSpc>
                <a:spcPct val="150000"/>
              </a:lnSpc>
              <a:buNone/>
              <a:defRPr sz="1400">
                <a:solidFill>
                  <a:schemeClr val="tx1">
                    <a:lumMod val="65000"/>
                    <a:lumOff val="35000"/>
                  </a:schemeClr>
                </a:solidFill>
                <a:latin typeface="Helvetica Neue W23 for SKY Reg" panose="020B0604020202020204" pitchFamily="34" charset="-78"/>
                <a:cs typeface="Helvetica Neue W23 for SKY Reg" panose="020B0604020202020204" pitchFamily="34" charset="-78"/>
              </a:defRPr>
            </a:lvl1pPr>
          </a:lstStyle>
          <a:p>
            <a:pPr lvl="0"/>
            <a:endParaRPr lang="en-US" dirty="0"/>
          </a:p>
        </p:txBody>
      </p:sp>
      <p:sp>
        <p:nvSpPr>
          <p:cNvPr id="24" name="Text Placeholder 17">
            <a:extLst>
              <a:ext uri="{FF2B5EF4-FFF2-40B4-BE49-F238E27FC236}">
                <a16:creationId xmlns:a16="http://schemas.microsoft.com/office/drawing/2014/main" id="{2561C847-CEE0-48EB-B7B2-0E2218A8D8B3}"/>
              </a:ext>
            </a:extLst>
          </p:cNvPr>
          <p:cNvSpPr>
            <a:spLocks noGrp="1"/>
          </p:cNvSpPr>
          <p:nvPr>
            <p:ph type="body" sz="quarter" idx="27"/>
          </p:nvPr>
        </p:nvSpPr>
        <p:spPr>
          <a:xfrm>
            <a:off x="4654284" y="2247411"/>
            <a:ext cx="2815570" cy="3056109"/>
          </a:xfrm>
        </p:spPr>
        <p:txBody>
          <a:bodyPr lIns="0" tIns="0" rIns="0" bIns="0" anchor="ctr">
            <a:noAutofit/>
          </a:bodyPr>
          <a:lstStyle>
            <a:lvl1pPr marL="0" indent="0" algn="r" rtl="1">
              <a:lnSpc>
                <a:spcPct val="150000"/>
              </a:lnSpc>
              <a:buNone/>
              <a:defRPr sz="1400">
                <a:solidFill>
                  <a:schemeClr val="tx1">
                    <a:lumMod val="65000"/>
                    <a:lumOff val="35000"/>
                  </a:schemeClr>
                </a:solidFill>
                <a:latin typeface="Helvetica Neue W23 for SKY Reg" panose="020B0604020202020204" pitchFamily="34" charset="-78"/>
                <a:cs typeface="Helvetica Neue W23 for SKY Reg" panose="020B0604020202020204" pitchFamily="34" charset="-78"/>
              </a:defRPr>
            </a:lvl1pPr>
          </a:lstStyle>
          <a:p>
            <a:pPr lvl="0"/>
            <a:endParaRPr lang="en-US" dirty="0"/>
          </a:p>
        </p:txBody>
      </p:sp>
      <p:sp>
        <p:nvSpPr>
          <p:cNvPr id="25" name="Text Placeholder 17">
            <a:extLst>
              <a:ext uri="{FF2B5EF4-FFF2-40B4-BE49-F238E27FC236}">
                <a16:creationId xmlns:a16="http://schemas.microsoft.com/office/drawing/2014/main" id="{90AF1C15-6353-43D3-B5BB-51D672780D00}"/>
              </a:ext>
            </a:extLst>
          </p:cNvPr>
          <p:cNvSpPr>
            <a:spLocks noGrp="1"/>
          </p:cNvSpPr>
          <p:nvPr>
            <p:ph type="body" sz="quarter" idx="28"/>
          </p:nvPr>
        </p:nvSpPr>
        <p:spPr>
          <a:xfrm>
            <a:off x="1195303" y="2247411"/>
            <a:ext cx="2815570" cy="3056109"/>
          </a:xfrm>
        </p:spPr>
        <p:txBody>
          <a:bodyPr lIns="0" tIns="0" rIns="0" bIns="0" anchor="ctr">
            <a:noAutofit/>
          </a:bodyPr>
          <a:lstStyle>
            <a:lvl1pPr marL="0" indent="0" algn="r" rtl="1">
              <a:lnSpc>
                <a:spcPct val="150000"/>
              </a:lnSpc>
              <a:buNone/>
              <a:defRPr sz="1400">
                <a:solidFill>
                  <a:schemeClr val="tx1">
                    <a:lumMod val="65000"/>
                    <a:lumOff val="35000"/>
                  </a:schemeClr>
                </a:solidFill>
                <a:latin typeface="Helvetica Neue W23 for SKY Reg" panose="020B0604020202020204" pitchFamily="34" charset="-78"/>
                <a:cs typeface="Helvetica Neue W23 for SKY Reg" panose="020B0604020202020204" pitchFamily="34" charset="-78"/>
              </a:defRPr>
            </a:lvl1pPr>
          </a:lstStyle>
          <a:p>
            <a:pPr lvl="0"/>
            <a:endParaRPr lang="en-US" dirty="0"/>
          </a:p>
        </p:txBody>
      </p:sp>
    </p:spTree>
    <p:extLst>
      <p:ext uri="{BB962C8B-B14F-4D97-AF65-F5344CB8AC3E}">
        <p14:creationId xmlns:p14="http://schemas.microsoft.com/office/powerpoint/2010/main" val="870687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nodePh="1">
                                  <p:stCondLst>
                                    <p:cond delay="0"/>
                                  </p:stCondLst>
                                  <p:endCondLst>
                                    <p:cond evt="begin" delay="0">
                                      <p:tn val="5"/>
                                    </p:cond>
                                  </p:end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dissolve">
                                      <p:cBhvr>
                                        <p:cTn id="7" dur="500"/>
                                        <p:tgtEl>
                                          <p:spTgt spid="19">
                                            <p:txEl>
                                              <p:pRg st="0" end="0"/>
                                            </p:txEl>
                                          </p:spTgt>
                                        </p:tgtEl>
                                      </p:cBhvr>
                                    </p:animEffect>
                                  </p:childTnLst>
                                </p:cTn>
                              </p:par>
                            </p:childTnLst>
                          </p:cTn>
                        </p:par>
                        <p:par>
                          <p:cTn id="8" fill="hold">
                            <p:stCondLst>
                              <p:cond delay="500"/>
                            </p:stCondLst>
                            <p:childTnLst>
                              <p:par>
                                <p:cTn id="9" presetID="9" presetClass="entr" presetSubtype="0" fill="hold" grpId="0" nodeType="afterEffect" nodePh="1">
                                  <p:stCondLst>
                                    <p:cond delay="0"/>
                                  </p:stCondLst>
                                  <p:endCondLst>
                                    <p:cond evt="begin" delay="0">
                                      <p:tn val="9"/>
                                    </p:cond>
                                  </p:endCondLst>
                                  <p:childTnLst>
                                    <p:set>
                                      <p:cBhvr>
                                        <p:cTn id="10" dur="1" fill="hold">
                                          <p:stCondLst>
                                            <p:cond delay="0"/>
                                          </p:stCondLst>
                                        </p:cTn>
                                        <p:tgtEl>
                                          <p:spTgt spid="20">
                                            <p:txEl>
                                              <p:pRg st="0" end="0"/>
                                            </p:txEl>
                                          </p:spTgt>
                                        </p:tgtEl>
                                        <p:attrNameLst>
                                          <p:attrName>style.visibility</p:attrName>
                                        </p:attrNameLst>
                                      </p:cBhvr>
                                      <p:to>
                                        <p:strVal val="visible"/>
                                      </p:to>
                                    </p:set>
                                    <p:animEffect transition="in" filter="dissolve">
                                      <p:cBhvr>
                                        <p:cTn id="11" dur="500"/>
                                        <p:tgtEl>
                                          <p:spTgt spid="20">
                                            <p:txEl>
                                              <p:pRg st="0" end="0"/>
                                            </p:txEl>
                                          </p:spTgt>
                                        </p:tgtEl>
                                      </p:cBhvr>
                                    </p:animEffect>
                                  </p:childTnLst>
                                </p:cTn>
                              </p:par>
                            </p:childTnLst>
                          </p:cTn>
                        </p:par>
                        <p:par>
                          <p:cTn id="12" fill="hold">
                            <p:stCondLst>
                              <p:cond delay="1000"/>
                            </p:stCondLst>
                            <p:childTnLst>
                              <p:par>
                                <p:cTn id="13" presetID="9" presetClass="entr" presetSubtype="0" fill="hold" grpId="0" nodeType="afterEffect" nodePh="1">
                                  <p:stCondLst>
                                    <p:cond delay="0"/>
                                  </p:stCondLst>
                                  <p:endCondLst>
                                    <p:cond evt="begin" delay="0">
                                      <p:tn val="13"/>
                                    </p:cond>
                                  </p:endCondLst>
                                  <p:childTnLst>
                                    <p:set>
                                      <p:cBhvr>
                                        <p:cTn id="14" dur="1" fill="hold">
                                          <p:stCondLst>
                                            <p:cond delay="0"/>
                                          </p:stCondLst>
                                        </p:cTn>
                                        <p:tgtEl>
                                          <p:spTgt spid="21">
                                            <p:txEl>
                                              <p:pRg st="0" end="0"/>
                                            </p:txEl>
                                          </p:spTgt>
                                        </p:tgtEl>
                                        <p:attrNameLst>
                                          <p:attrName>style.visibility</p:attrName>
                                        </p:attrNameLst>
                                      </p:cBhvr>
                                      <p:to>
                                        <p:strVal val="visible"/>
                                      </p:to>
                                    </p:set>
                                    <p:animEffect transition="in" filter="dissolve">
                                      <p:cBhvr>
                                        <p:cTn id="15" dur="500"/>
                                        <p:tgtEl>
                                          <p:spTgt spid="21">
                                            <p:txEl>
                                              <p:pRg st="0" end="0"/>
                                            </p:txEl>
                                          </p:spTgt>
                                        </p:tgtEl>
                                      </p:cBhvr>
                                    </p:animEffect>
                                  </p:childTnLst>
                                </p:cTn>
                              </p:par>
                            </p:childTnLst>
                          </p:cTn>
                        </p:par>
                        <p:par>
                          <p:cTn id="16" fill="hold">
                            <p:stCondLst>
                              <p:cond delay="1500"/>
                            </p:stCondLst>
                            <p:childTnLst>
                              <p:par>
                                <p:cTn id="17" presetID="9" presetClass="entr" presetSubtype="0" fill="hold" grpId="0" nodeType="afterEffect" nodePh="1">
                                  <p:stCondLst>
                                    <p:cond delay="0"/>
                                  </p:stCondLst>
                                  <p:endCondLst>
                                    <p:cond evt="begin" delay="0">
                                      <p:tn val="17"/>
                                    </p:cond>
                                  </p:endCondLst>
                                  <p:childTnLst>
                                    <p:set>
                                      <p:cBhvr>
                                        <p:cTn id="18" dur="1" fill="hold">
                                          <p:stCondLst>
                                            <p:cond delay="0"/>
                                          </p:stCondLst>
                                        </p:cTn>
                                        <p:tgtEl>
                                          <p:spTgt spid="23">
                                            <p:txEl>
                                              <p:pRg st="0" end="0"/>
                                            </p:txEl>
                                          </p:spTgt>
                                        </p:tgtEl>
                                        <p:attrNameLst>
                                          <p:attrName>style.visibility</p:attrName>
                                        </p:attrNameLst>
                                      </p:cBhvr>
                                      <p:to>
                                        <p:strVal val="visible"/>
                                      </p:to>
                                    </p:set>
                                    <p:animEffect transition="in" filter="dissolve">
                                      <p:cBhvr>
                                        <p:cTn id="19" dur="500"/>
                                        <p:tgtEl>
                                          <p:spTgt spid="23">
                                            <p:txEl>
                                              <p:pRg st="0" end="0"/>
                                            </p:txEl>
                                          </p:spTgt>
                                        </p:tgtEl>
                                      </p:cBhvr>
                                    </p:animEffect>
                                  </p:childTnLst>
                                </p:cTn>
                              </p:par>
                            </p:childTnLst>
                          </p:cTn>
                        </p:par>
                        <p:par>
                          <p:cTn id="20" fill="hold">
                            <p:stCondLst>
                              <p:cond delay="2000"/>
                            </p:stCondLst>
                            <p:childTnLst>
                              <p:par>
                                <p:cTn id="21" presetID="9" presetClass="entr" presetSubtype="0" fill="hold" grpId="0" nodeType="afterEffect" nodePh="1">
                                  <p:stCondLst>
                                    <p:cond delay="0"/>
                                  </p:stCondLst>
                                  <p:endCondLst>
                                    <p:cond evt="begin" delay="0">
                                      <p:tn val="21"/>
                                    </p:cond>
                                  </p:endCondLst>
                                  <p:childTnLst>
                                    <p:set>
                                      <p:cBhvr>
                                        <p:cTn id="22" dur="1" fill="hold">
                                          <p:stCondLst>
                                            <p:cond delay="0"/>
                                          </p:stCondLst>
                                        </p:cTn>
                                        <p:tgtEl>
                                          <p:spTgt spid="24">
                                            <p:txEl>
                                              <p:pRg st="0" end="0"/>
                                            </p:txEl>
                                          </p:spTgt>
                                        </p:tgtEl>
                                        <p:attrNameLst>
                                          <p:attrName>style.visibility</p:attrName>
                                        </p:attrNameLst>
                                      </p:cBhvr>
                                      <p:to>
                                        <p:strVal val="visible"/>
                                      </p:to>
                                    </p:set>
                                    <p:animEffect transition="in" filter="dissolve">
                                      <p:cBhvr>
                                        <p:cTn id="23" dur="500"/>
                                        <p:tgtEl>
                                          <p:spTgt spid="24">
                                            <p:txEl>
                                              <p:pRg st="0" end="0"/>
                                            </p:txEl>
                                          </p:spTgt>
                                        </p:tgtEl>
                                      </p:cBhvr>
                                    </p:animEffect>
                                  </p:childTnLst>
                                </p:cTn>
                              </p:par>
                            </p:childTnLst>
                          </p:cTn>
                        </p:par>
                        <p:par>
                          <p:cTn id="24" fill="hold">
                            <p:stCondLst>
                              <p:cond delay="2500"/>
                            </p:stCondLst>
                            <p:childTnLst>
                              <p:par>
                                <p:cTn id="25" presetID="9" presetClass="entr" presetSubtype="0" fill="hold" grpId="0" nodeType="afterEffect" nodePh="1">
                                  <p:stCondLst>
                                    <p:cond delay="0"/>
                                  </p:stCondLst>
                                  <p:endCondLst>
                                    <p:cond evt="begin" delay="0">
                                      <p:tn val="25"/>
                                    </p:cond>
                                  </p:endCondLst>
                                  <p:childTnLst>
                                    <p:set>
                                      <p:cBhvr>
                                        <p:cTn id="26" dur="1" fill="hold">
                                          <p:stCondLst>
                                            <p:cond delay="0"/>
                                          </p:stCondLst>
                                        </p:cTn>
                                        <p:tgtEl>
                                          <p:spTgt spid="25">
                                            <p:txEl>
                                              <p:pRg st="0" end="0"/>
                                            </p:txEl>
                                          </p:spTgt>
                                        </p:tgtEl>
                                        <p:attrNameLst>
                                          <p:attrName>style.visibility</p:attrName>
                                        </p:attrNameLst>
                                      </p:cBhvr>
                                      <p:to>
                                        <p:strVal val="visible"/>
                                      </p:to>
                                    </p:set>
                                    <p:animEffect transition="in" filter="dissolve">
                                      <p:cBhvr>
                                        <p:cTn id="27"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19"/>
                        </p:tgtEl>
                        <p:attrNameLst>
                          <p:attrName>style.visibility</p:attrName>
                        </p:attrNameLst>
                      </p:cBhvr>
                      <p:to>
                        <p:strVal val="visible"/>
                      </p:to>
                    </p:set>
                    <p:animEffect transition="in" filter="dissolve">
                      <p:cBhvr>
                        <p:cTn dur="500"/>
                        <p:tgtEl>
                          <p:spTgt spid="19"/>
                        </p:tgtEl>
                      </p:cBhvr>
                    </p:animEffect>
                  </p:childTnLst>
                </p:cTn>
              </p:par>
            </p:tnLst>
          </p:tmpl>
        </p:tmplLst>
      </p:bldP>
      <p:bldP spid="20"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20"/>
                        </p:tgtEl>
                        <p:attrNameLst>
                          <p:attrName>style.visibility</p:attrName>
                        </p:attrNameLst>
                      </p:cBhvr>
                      <p:to>
                        <p:strVal val="visible"/>
                      </p:to>
                    </p:set>
                    <p:animEffect transition="in" filter="dissolve">
                      <p:cBhvr>
                        <p:cTn dur="500"/>
                        <p:tgtEl>
                          <p:spTgt spid="20"/>
                        </p:tgtEl>
                      </p:cBhvr>
                    </p:animEffect>
                  </p:childTnLst>
                </p:cTn>
              </p:par>
            </p:tnLst>
          </p:tmpl>
        </p:tmplLst>
      </p:bldP>
      <p:bldP spid="21"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21"/>
                        </p:tgtEl>
                        <p:attrNameLst>
                          <p:attrName>style.visibility</p:attrName>
                        </p:attrNameLst>
                      </p:cBhvr>
                      <p:to>
                        <p:strVal val="visible"/>
                      </p:to>
                    </p:set>
                    <p:animEffect transition="in" filter="dissolve">
                      <p:cBhvr>
                        <p:cTn dur="500"/>
                        <p:tgtEl>
                          <p:spTgt spid="21"/>
                        </p:tgtEl>
                      </p:cBhvr>
                    </p:animEffect>
                  </p:childTnLst>
                </p:cTn>
              </p:par>
            </p:tnLst>
          </p:tmpl>
        </p:tmplLst>
      </p:bldP>
      <p:bldP spid="23"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23"/>
                        </p:tgtEl>
                        <p:attrNameLst>
                          <p:attrName>style.visibility</p:attrName>
                        </p:attrNameLst>
                      </p:cBhvr>
                      <p:to>
                        <p:strVal val="visible"/>
                      </p:to>
                    </p:set>
                    <p:animEffect transition="in" filter="dissolve">
                      <p:cBhvr>
                        <p:cTn dur="500"/>
                        <p:tgtEl>
                          <p:spTgt spid="23"/>
                        </p:tgtEl>
                      </p:cBhvr>
                    </p:animEffect>
                  </p:childTnLst>
                </p:cTn>
              </p:par>
            </p:tnLst>
          </p:tmpl>
        </p:tmplLst>
      </p:bldP>
      <p:bldP spid="24"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24"/>
                        </p:tgtEl>
                        <p:attrNameLst>
                          <p:attrName>style.visibility</p:attrName>
                        </p:attrNameLst>
                      </p:cBhvr>
                      <p:to>
                        <p:strVal val="visible"/>
                      </p:to>
                    </p:set>
                    <p:animEffect transition="in" filter="dissolve">
                      <p:cBhvr>
                        <p:cTn dur="500"/>
                        <p:tgtEl>
                          <p:spTgt spid="24"/>
                        </p:tgtEl>
                      </p:cBhvr>
                    </p:animEffect>
                  </p:childTnLst>
                </p:cTn>
              </p:par>
            </p:tnLst>
          </p:tmpl>
        </p:tmplLst>
      </p:bldP>
      <p:bldP spid="25"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25"/>
                        </p:tgtEl>
                        <p:attrNameLst>
                          <p:attrName>style.visibility</p:attrName>
                        </p:attrNameLst>
                      </p:cBhvr>
                      <p:to>
                        <p:strVal val="visible"/>
                      </p:to>
                    </p:set>
                    <p:animEffect transition="in" filter="dissolve">
                      <p:cBhvr>
                        <p:cTn dur="500"/>
                        <p:tgtEl>
                          <p:spTgt spid="25"/>
                        </p:tgtEl>
                      </p:cBhvr>
                    </p:animEffect>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6_Custom Layout">
    <p:spTree>
      <p:nvGrpSpPr>
        <p:cNvPr id="1" name=""/>
        <p:cNvGrpSpPr/>
        <p:nvPr/>
      </p:nvGrpSpPr>
      <p:grpSpPr>
        <a:xfrm>
          <a:off x="0" y="0"/>
          <a:ext cx="0" cy="0"/>
          <a:chOff x="0" y="0"/>
          <a:chExt cx="0" cy="0"/>
        </a:xfrm>
      </p:grpSpPr>
      <p:sp>
        <p:nvSpPr>
          <p:cNvPr id="19" name="Picture Placeholder 11"/>
          <p:cNvSpPr>
            <a:spLocks noGrp="1"/>
          </p:cNvSpPr>
          <p:nvPr>
            <p:ph type="pic" sz="quarter" idx="13"/>
          </p:nvPr>
        </p:nvSpPr>
        <p:spPr>
          <a:xfrm>
            <a:off x="3504524" y="4442693"/>
            <a:ext cx="2576945" cy="1699491"/>
          </a:xfrm>
        </p:spPr>
        <p:txBody>
          <a:bodyPr>
            <a:normAutofit/>
          </a:bodyPr>
          <a:lstStyle>
            <a:lvl1pPr marL="0" marR="0" indent="0" algn="r" defTabSz="1172078" rtl="1" eaLnBrk="1" fontAlgn="auto" latinLnBrk="0" hangingPunct="1">
              <a:lnSpc>
                <a:spcPct val="100000"/>
              </a:lnSpc>
              <a:spcBef>
                <a:spcPct val="20000"/>
              </a:spcBef>
              <a:spcAft>
                <a:spcPts val="0"/>
              </a:spcAft>
              <a:buClrTx/>
              <a:buSzTx/>
              <a:buFont typeface="Arial" pitchFamily="34" charset="0"/>
              <a:buNone/>
              <a:tabLst/>
              <a:defRPr sz="1600">
                <a:latin typeface="Helvetica Neue W23 for SKY Reg" panose="020B0604020202020204" pitchFamily="34" charset="-78"/>
                <a:cs typeface="Helvetica Neue W23 for SKY Reg" panose="020B0604020202020204" pitchFamily="34" charset="-78"/>
              </a:defRPr>
            </a:lvl1pPr>
          </a:lstStyle>
          <a:p>
            <a:pPr marL="0" marR="0" lvl="0" indent="0" algn="r" defTabSz="1172078" rtl="1" eaLnBrk="1" fontAlgn="auto" latinLnBrk="0" hangingPunct="1">
              <a:lnSpc>
                <a:spcPct val="100000"/>
              </a:lnSpc>
              <a:spcBef>
                <a:spcPct val="20000"/>
              </a:spcBef>
              <a:spcAft>
                <a:spcPts val="0"/>
              </a:spcAft>
              <a:buClrTx/>
              <a:buSzTx/>
              <a:buFont typeface="Arial" pitchFamily="34" charset="0"/>
              <a:buNone/>
              <a:tabLst/>
              <a:defRPr/>
            </a:pPr>
            <a:endParaRPr lang="en-US" dirty="0"/>
          </a:p>
        </p:txBody>
      </p:sp>
      <p:sp>
        <p:nvSpPr>
          <p:cNvPr id="12" name="Picture Placeholder 11"/>
          <p:cNvSpPr>
            <a:spLocks noGrp="1"/>
          </p:cNvSpPr>
          <p:nvPr>
            <p:ph type="pic" sz="quarter" idx="10"/>
          </p:nvPr>
        </p:nvSpPr>
        <p:spPr>
          <a:xfrm>
            <a:off x="761323" y="811573"/>
            <a:ext cx="2576945" cy="1699491"/>
          </a:xfrm>
        </p:spPr>
        <p:txBody>
          <a:bodyPr>
            <a:normAutofit/>
          </a:bodyPr>
          <a:lstStyle>
            <a:lvl1pPr marL="0" indent="0" algn="r" rtl="1">
              <a:buNone/>
              <a:defRPr sz="1600">
                <a:latin typeface="Helvetica Neue W23 for SKY Reg" panose="020B0604020202020204" pitchFamily="34" charset="-78"/>
                <a:cs typeface="Helvetica Neue W23 for SKY Reg" panose="020B0604020202020204" pitchFamily="34" charset="-78"/>
              </a:defRPr>
            </a:lvl1pPr>
          </a:lstStyle>
          <a:p>
            <a:endParaRPr lang="en-US" dirty="0"/>
          </a:p>
        </p:txBody>
      </p:sp>
      <p:sp>
        <p:nvSpPr>
          <p:cNvPr id="15" name="Picture Placeholder 14"/>
          <p:cNvSpPr>
            <a:spLocks noGrp="1"/>
          </p:cNvSpPr>
          <p:nvPr>
            <p:ph type="pic" sz="quarter" idx="11"/>
          </p:nvPr>
        </p:nvSpPr>
        <p:spPr>
          <a:xfrm>
            <a:off x="761322" y="2689198"/>
            <a:ext cx="2576945" cy="3452985"/>
          </a:xfrm>
        </p:spPr>
        <p:txBody>
          <a:bodyPr>
            <a:normAutofit/>
          </a:bodyPr>
          <a:lstStyle>
            <a:lvl1pPr marL="0" marR="0" indent="0" algn="r" defTabSz="1172078" rtl="1" eaLnBrk="1" fontAlgn="auto" latinLnBrk="0" hangingPunct="1">
              <a:lnSpc>
                <a:spcPct val="100000"/>
              </a:lnSpc>
              <a:spcBef>
                <a:spcPct val="20000"/>
              </a:spcBef>
              <a:spcAft>
                <a:spcPts val="0"/>
              </a:spcAft>
              <a:buClrTx/>
              <a:buSzTx/>
              <a:buFont typeface="Arial" pitchFamily="34" charset="0"/>
              <a:buNone/>
              <a:tabLst/>
              <a:defRPr sz="1600">
                <a:latin typeface="Helvetica Neue W23 for SKY Reg" panose="020B0604020202020204" pitchFamily="34" charset="-78"/>
                <a:cs typeface="Helvetica Neue W23 for SKY Reg" panose="020B0604020202020204" pitchFamily="34" charset="-78"/>
              </a:defRPr>
            </a:lvl1pPr>
          </a:lstStyle>
          <a:p>
            <a:pPr marL="0" marR="0" lvl="0" indent="0" algn="r" defTabSz="1172078" rtl="1" eaLnBrk="1" fontAlgn="auto" latinLnBrk="0" hangingPunct="1">
              <a:lnSpc>
                <a:spcPct val="100000"/>
              </a:lnSpc>
              <a:spcBef>
                <a:spcPct val="20000"/>
              </a:spcBef>
              <a:spcAft>
                <a:spcPts val="0"/>
              </a:spcAft>
              <a:buClrTx/>
              <a:buSzTx/>
              <a:buFont typeface="Arial" pitchFamily="34" charset="0"/>
              <a:buNone/>
              <a:tabLst/>
              <a:defRPr/>
            </a:pPr>
            <a:endParaRPr lang="en-US" dirty="0"/>
          </a:p>
        </p:txBody>
      </p:sp>
      <p:sp>
        <p:nvSpPr>
          <p:cNvPr id="18" name="Picture Placeholder 14"/>
          <p:cNvSpPr>
            <a:spLocks noGrp="1"/>
          </p:cNvSpPr>
          <p:nvPr>
            <p:ph type="pic" sz="quarter" idx="12"/>
          </p:nvPr>
        </p:nvSpPr>
        <p:spPr>
          <a:xfrm>
            <a:off x="3504525" y="811573"/>
            <a:ext cx="2576945" cy="3452985"/>
          </a:xfrm>
        </p:spPr>
        <p:txBody>
          <a:bodyPr>
            <a:normAutofit/>
          </a:bodyPr>
          <a:lstStyle>
            <a:lvl1pPr marL="0" marR="0" indent="0" algn="r" defTabSz="1172078" rtl="1" eaLnBrk="1" fontAlgn="auto" latinLnBrk="0" hangingPunct="1">
              <a:lnSpc>
                <a:spcPct val="100000"/>
              </a:lnSpc>
              <a:spcBef>
                <a:spcPct val="20000"/>
              </a:spcBef>
              <a:spcAft>
                <a:spcPts val="0"/>
              </a:spcAft>
              <a:buClrTx/>
              <a:buSzTx/>
              <a:buFont typeface="Arial" pitchFamily="34" charset="0"/>
              <a:buNone/>
              <a:tabLst/>
              <a:defRPr sz="1600">
                <a:latin typeface="Helvetica Neue W23 for SKY Reg" panose="020B0604020202020204" pitchFamily="34" charset="-78"/>
                <a:cs typeface="Helvetica Neue W23 for SKY Reg" panose="020B0604020202020204" pitchFamily="34" charset="-78"/>
              </a:defRPr>
            </a:lvl1pPr>
          </a:lstStyle>
          <a:p>
            <a:pPr marL="0" marR="0" lvl="0" indent="0" algn="r" defTabSz="1172078" rtl="1" eaLnBrk="1" fontAlgn="auto" latinLnBrk="0" hangingPunct="1">
              <a:lnSpc>
                <a:spcPct val="100000"/>
              </a:lnSpc>
              <a:spcBef>
                <a:spcPct val="20000"/>
              </a:spcBef>
              <a:spcAft>
                <a:spcPts val="0"/>
              </a:spcAft>
              <a:buClrTx/>
              <a:buSzTx/>
              <a:buFont typeface="Arial" pitchFamily="34" charset="0"/>
              <a:buNone/>
              <a:tabLst/>
              <a:defRPr/>
            </a:pPr>
            <a:endParaRPr lang="en-US" dirty="0"/>
          </a:p>
        </p:txBody>
      </p:sp>
    </p:spTree>
    <p:extLst>
      <p:ext uri="{BB962C8B-B14F-4D97-AF65-F5344CB8AC3E}">
        <p14:creationId xmlns:p14="http://schemas.microsoft.com/office/powerpoint/2010/main" val="2151907515"/>
      </p:ext>
    </p:extLst>
  </p:cSld>
  <p:clrMapOvr>
    <a:masterClrMapping/>
  </p:clrMapOvr>
  <p:transition spd="slow">
    <p:cover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0_Title Slide">
    <p:spTree>
      <p:nvGrpSpPr>
        <p:cNvPr id="1" name=""/>
        <p:cNvGrpSpPr/>
        <p:nvPr/>
      </p:nvGrpSpPr>
      <p:grpSpPr>
        <a:xfrm>
          <a:off x="0" y="0"/>
          <a:ext cx="0" cy="0"/>
          <a:chOff x="0" y="0"/>
          <a:chExt cx="0" cy="0"/>
        </a:xfrm>
      </p:grpSpPr>
      <p:sp>
        <p:nvSpPr>
          <p:cNvPr id="35" name="Picture Placeholder 2"/>
          <p:cNvSpPr>
            <a:spLocks noGrp="1"/>
          </p:cNvSpPr>
          <p:nvPr>
            <p:ph type="pic" sz="quarter" idx="27"/>
          </p:nvPr>
        </p:nvSpPr>
        <p:spPr>
          <a:xfrm>
            <a:off x="0" y="4012519"/>
            <a:ext cx="4435301" cy="2845481"/>
          </a:xfrm>
          <a:ln w="19050">
            <a:noFill/>
          </a:ln>
        </p:spPr>
        <p:txBody>
          <a:bodyPr>
            <a:normAutofit/>
          </a:bodyPr>
          <a:lstStyle>
            <a:lvl1pPr marL="0" indent="0" algn="r" rtl="1">
              <a:buNone/>
              <a:defRPr sz="1200">
                <a:solidFill>
                  <a:schemeClr val="bg1">
                    <a:lumMod val="50000"/>
                  </a:schemeClr>
                </a:solidFill>
                <a:latin typeface="Source Sans Pro Light"/>
              </a:defRPr>
            </a:lvl1pPr>
          </a:lstStyle>
          <a:p>
            <a:endParaRPr lang="en-US" dirty="0"/>
          </a:p>
        </p:txBody>
      </p:sp>
      <p:sp>
        <p:nvSpPr>
          <p:cNvPr id="36" name="Picture Placeholder 2"/>
          <p:cNvSpPr>
            <a:spLocks noGrp="1"/>
          </p:cNvSpPr>
          <p:nvPr>
            <p:ph type="pic" sz="quarter" idx="28"/>
          </p:nvPr>
        </p:nvSpPr>
        <p:spPr>
          <a:xfrm>
            <a:off x="7756699" y="2209769"/>
            <a:ext cx="3210380" cy="1737360"/>
          </a:xfrm>
          <a:ln w="19050">
            <a:noFill/>
          </a:ln>
        </p:spPr>
        <p:txBody>
          <a:bodyPr>
            <a:normAutofit/>
          </a:bodyPr>
          <a:lstStyle>
            <a:lvl1pPr marL="0" indent="0" algn="r" rtl="1">
              <a:buNone/>
              <a:defRPr sz="1200">
                <a:solidFill>
                  <a:schemeClr val="bg1">
                    <a:lumMod val="50000"/>
                  </a:schemeClr>
                </a:solidFill>
                <a:latin typeface="Source Sans Pro Light"/>
              </a:defRPr>
            </a:lvl1pPr>
          </a:lstStyle>
          <a:p>
            <a:endParaRPr lang="en-US" dirty="0"/>
          </a:p>
        </p:txBody>
      </p:sp>
      <p:sp>
        <p:nvSpPr>
          <p:cNvPr id="33" name="Picture Placeholder 2"/>
          <p:cNvSpPr>
            <a:spLocks noGrp="1"/>
          </p:cNvSpPr>
          <p:nvPr>
            <p:ph type="pic" sz="quarter" idx="25"/>
          </p:nvPr>
        </p:nvSpPr>
        <p:spPr>
          <a:xfrm>
            <a:off x="4489942" y="4012519"/>
            <a:ext cx="3210380" cy="1737360"/>
          </a:xfrm>
          <a:ln w="19050">
            <a:noFill/>
          </a:ln>
        </p:spPr>
        <p:txBody>
          <a:bodyPr>
            <a:normAutofit/>
          </a:bodyPr>
          <a:lstStyle>
            <a:lvl1pPr marL="0" indent="0" algn="r" rtl="1">
              <a:buNone/>
              <a:defRPr sz="1200">
                <a:solidFill>
                  <a:schemeClr val="bg1">
                    <a:lumMod val="50000"/>
                  </a:schemeClr>
                </a:solidFill>
                <a:latin typeface="Source Sans Pro Light"/>
              </a:defRPr>
            </a:lvl1pPr>
          </a:lstStyle>
          <a:p>
            <a:endParaRPr lang="en-US" dirty="0"/>
          </a:p>
        </p:txBody>
      </p:sp>
      <p:sp>
        <p:nvSpPr>
          <p:cNvPr id="34" name="Picture Placeholder 2"/>
          <p:cNvSpPr>
            <a:spLocks noGrp="1"/>
          </p:cNvSpPr>
          <p:nvPr>
            <p:ph type="pic" sz="quarter" idx="26"/>
          </p:nvPr>
        </p:nvSpPr>
        <p:spPr>
          <a:xfrm>
            <a:off x="4489942" y="1"/>
            <a:ext cx="3210380" cy="3947129"/>
          </a:xfrm>
          <a:ln w="19050">
            <a:noFill/>
          </a:ln>
        </p:spPr>
        <p:txBody>
          <a:bodyPr>
            <a:normAutofit/>
          </a:bodyPr>
          <a:lstStyle>
            <a:lvl1pPr marL="0" indent="0" algn="r" rtl="1">
              <a:buNone/>
              <a:defRPr sz="1200">
                <a:solidFill>
                  <a:schemeClr val="bg1">
                    <a:lumMod val="50000"/>
                  </a:schemeClr>
                </a:solidFill>
                <a:latin typeface="Source Sans Pro Light"/>
              </a:defRPr>
            </a:lvl1pPr>
          </a:lstStyle>
          <a:p>
            <a:endParaRPr lang="en-US" dirty="0"/>
          </a:p>
        </p:txBody>
      </p:sp>
      <p:sp>
        <p:nvSpPr>
          <p:cNvPr id="32" name="Picture Placeholder 2"/>
          <p:cNvSpPr>
            <a:spLocks noGrp="1"/>
          </p:cNvSpPr>
          <p:nvPr>
            <p:ph type="pic" sz="quarter" idx="24"/>
          </p:nvPr>
        </p:nvSpPr>
        <p:spPr>
          <a:xfrm>
            <a:off x="7756699" y="4012519"/>
            <a:ext cx="3210380" cy="1737360"/>
          </a:xfrm>
          <a:ln w="19050">
            <a:noFill/>
          </a:ln>
        </p:spPr>
        <p:txBody>
          <a:bodyPr>
            <a:normAutofit/>
          </a:bodyPr>
          <a:lstStyle>
            <a:lvl1pPr marL="0" indent="0" algn="r" rtl="1">
              <a:buNone/>
              <a:defRPr sz="1200">
                <a:solidFill>
                  <a:schemeClr val="bg1">
                    <a:lumMod val="50000"/>
                  </a:schemeClr>
                </a:solidFill>
                <a:latin typeface="Source Sans Pro Light"/>
              </a:defRPr>
            </a:lvl1pPr>
          </a:lstStyle>
          <a:p>
            <a:endParaRPr lang="en-US" dirty="0"/>
          </a:p>
        </p:txBody>
      </p:sp>
      <p:sp>
        <p:nvSpPr>
          <p:cNvPr id="3" name="Picture Placeholder 2"/>
          <p:cNvSpPr>
            <a:spLocks noGrp="1"/>
          </p:cNvSpPr>
          <p:nvPr>
            <p:ph type="pic" sz="quarter" idx="22"/>
          </p:nvPr>
        </p:nvSpPr>
        <p:spPr>
          <a:xfrm>
            <a:off x="1225906" y="2209769"/>
            <a:ext cx="3210380" cy="1737360"/>
          </a:xfrm>
          <a:ln w="19050">
            <a:noFill/>
          </a:ln>
        </p:spPr>
        <p:txBody>
          <a:bodyPr>
            <a:normAutofit/>
          </a:bodyPr>
          <a:lstStyle>
            <a:lvl1pPr marL="0" indent="0" algn="r" rtl="1">
              <a:buNone/>
              <a:defRPr sz="1200">
                <a:solidFill>
                  <a:schemeClr val="bg1">
                    <a:lumMod val="50000"/>
                  </a:schemeClr>
                </a:solidFill>
                <a:latin typeface="Source Sans Pro Light"/>
              </a:defRPr>
            </a:lvl1pPr>
          </a:lstStyle>
          <a:p>
            <a:endParaRPr lang="en-US" dirty="0"/>
          </a:p>
        </p:txBody>
      </p:sp>
      <p:sp>
        <p:nvSpPr>
          <p:cNvPr id="10" name="Text Placeholder 17"/>
          <p:cNvSpPr>
            <a:spLocks noGrp="1"/>
          </p:cNvSpPr>
          <p:nvPr>
            <p:ph type="body" sz="quarter" idx="21"/>
          </p:nvPr>
        </p:nvSpPr>
        <p:spPr>
          <a:xfrm>
            <a:off x="5649778" y="1783083"/>
            <a:ext cx="1689937" cy="274417"/>
          </a:xfrm>
        </p:spPr>
        <p:txBody>
          <a:bodyPr lIns="0" tIns="0" rIns="0" bIns="0" anchor="ctr">
            <a:noAutofit/>
          </a:bodyPr>
          <a:lstStyle>
            <a:lvl1pPr marL="0" indent="0" algn="r" rtl="1">
              <a:lnSpc>
                <a:spcPct val="150000"/>
              </a:lnSpc>
              <a:buNone/>
              <a:defRPr sz="1400">
                <a:solidFill>
                  <a:schemeClr val="tx1">
                    <a:lumMod val="65000"/>
                    <a:lumOff val="35000"/>
                  </a:schemeClr>
                </a:solidFill>
                <a:latin typeface="Helvetica Neue W23 for SKY Reg" panose="020B0604020202020204" pitchFamily="34" charset="-78"/>
                <a:cs typeface="Helvetica Neue W23 for SKY Reg" panose="020B0604020202020204" pitchFamily="34" charset="-78"/>
              </a:defRPr>
            </a:lvl1pPr>
          </a:lstStyle>
          <a:p>
            <a:pPr lvl="0"/>
            <a:endParaRPr lang="en-US" dirty="0"/>
          </a:p>
        </p:txBody>
      </p:sp>
      <p:sp>
        <p:nvSpPr>
          <p:cNvPr id="24" name="Shape 575"/>
          <p:cNvSpPr/>
          <p:nvPr userDrawn="1"/>
        </p:nvSpPr>
        <p:spPr>
          <a:xfrm>
            <a:off x="4203132" y="1894291"/>
            <a:ext cx="232169" cy="111343"/>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lvl="0" algn="ctr"/>
            <a:endParaRPr dirty="0">
              <a:solidFill>
                <a:schemeClr val="lt1"/>
              </a:solidFill>
            </a:endParaRPr>
          </a:p>
        </p:txBody>
      </p:sp>
      <p:sp>
        <p:nvSpPr>
          <p:cNvPr id="25" name="Shape 576"/>
          <p:cNvSpPr/>
          <p:nvPr userDrawn="1"/>
        </p:nvSpPr>
        <p:spPr>
          <a:xfrm>
            <a:off x="7462598" y="1894291"/>
            <a:ext cx="232169" cy="111343"/>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lvl="0" algn="ctr"/>
            <a:endParaRPr dirty="0">
              <a:solidFill>
                <a:schemeClr val="lt1"/>
              </a:solidFill>
            </a:endParaRPr>
          </a:p>
        </p:txBody>
      </p:sp>
      <p:sp>
        <p:nvSpPr>
          <p:cNvPr id="26" name="Shape 577"/>
          <p:cNvSpPr/>
          <p:nvPr userDrawn="1"/>
        </p:nvSpPr>
        <p:spPr>
          <a:xfrm>
            <a:off x="10734459" y="1894291"/>
            <a:ext cx="232169" cy="111343"/>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lvl="0" algn="ctr"/>
            <a:endParaRPr dirty="0">
              <a:solidFill>
                <a:schemeClr val="lt1"/>
              </a:solidFill>
            </a:endParaRPr>
          </a:p>
        </p:txBody>
      </p:sp>
      <p:sp>
        <p:nvSpPr>
          <p:cNvPr id="27" name="Shape 578"/>
          <p:cNvSpPr/>
          <p:nvPr userDrawn="1"/>
        </p:nvSpPr>
        <p:spPr>
          <a:xfrm>
            <a:off x="4214698" y="5924011"/>
            <a:ext cx="232169" cy="134714"/>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lvl="0" algn="ctr"/>
            <a:endParaRPr dirty="0">
              <a:solidFill>
                <a:schemeClr val="lt1"/>
              </a:solidFill>
            </a:endParaRPr>
          </a:p>
        </p:txBody>
      </p:sp>
      <p:sp>
        <p:nvSpPr>
          <p:cNvPr id="28" name="Shape 579"/>
          <p:cNvSpPr/>
          <p:nvPr userDrawn="1"/>
        </p:nvSpPr>
        <p:spPr>
          <a:xfrm>
            <a:off x="7474164" y="5924011"/>
            <a:ext cx="232169" cy="134714"/>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lvl="0" algn="ctr"/>
            <a:endParaRPr dirty="0">
              <a:solidFill>
                <a:schemeClr val="lt1"/>
              </a:solidFill>
            </a:endParaRPr>
          </a:p>
        </p:txBody>
      </p:sp>
      <p:sp>
        <p:nvSpPr>
          <p:cNvPr id="29" name="Shape 580"/>
          <p:cNvSpPr/>
          <p:nvPr userDrawn="1"/>
        </p:nvSpPr>
        <p:spPr>
          <a:xfrm>
            <a:off x="10746025" y="5924011"/>
            <a:ext cx="232169" cy="134714"/>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lvl="0" algn="ctr"/>
            <a:endParaRPr dirty="0">
              <a:solidFill>
                <a:schemeClr val="lt1"/>
              </a:solidFill>
            </a:endParaRPr>
          </a:p>
        </p:txBody>
      </p:sp>
      <p:sp>
        <p:nvSpPr>
          <p:cNvPr id="30" name="Text Placeholder 17"/>
          <p:cNvSpPr>
            <a:spLocks noGrp="1"/>
          </p:cNvSpPr>
          <p:nvPr>
            <p:ph type="body" sz="quarter" idx="23"/>
          </p:nvPr>
        </p:nvSpPr>
        <p:spPr>
          <a:xfrm>
            <a:off x="2385425" y="1783083"/>
            <a:ext cx="1689937" cy="274417"/>
          </a:xfrm>
        </p:spPr>
        <p:txBody>
          <a:bodyPr lIns="0" tIns="0" rIns="0" bIns="0" anchor="ctr">
            <a:noAutofit/>
          </a:bodyPr>
          <a:lstStyle>
            <a:lvl1pPr marL="0" indent="0" algn="r" rtl="1">
              <a:lnSpc>
                <a:spcPct val="150000"/>
              </a:lnSpc>
              <a:buNone/>
              <a:defRPr sz="1400">
                <a:solidFill>
                  <a:schemeClr val="tx1">
                    <a:lumMod val="65000"/>
                    <a:lumOff val="35000"/>
                  </a:schemeClr>
                </a:solidFill>
                <a:latin typeface="Helvetica Neue W23 for SKY Reg" panose="020B0604020202020204" pitchFamily="34" charset="-78"/>
                <a:cs typeface="Helvetica Neue W23 for SKY Reg" panose="020B0604020202020204" pitchFamily="34" charset="-78"/>
              </a:defRPr>
            </a:lvl1pPr>
          </a:lstStyle>
          <a:p>
            <a:pPr lvl="0"/>
            <a:endParaRPr lang="en-US" dirty="0"/>
          </a:p>
        </p:txBody>
      </p:sp>
      <p:sp>
        <p:nvSpPr>
          <p:cNvPr id="37" name="Text Placeholder 17"/>
          <p:cNvSpPr>
            <a:spLocks noGrp="1"/>
          </p:cNvSpPr>
          <p:nvPr>
            <p:ph type="body" sz="quarter" idx="29"/>
          </p:nvPr>
        </p:nvSpPr>
        <p:spPr>
          <a:xfrm>
            <a:off x="5649778" y="5845372"/>
            <a:ext cx="1689937" cy="274417"/>
          </a:xfrm>
        </p:spPr>
        <p:txBody>
          <a:bodyPr lIns="0" tIns="0" rIns="0" bIns="0" anchor="ctr">
            <a:noAutofit/>
          </a:bodyPr>
          <a:lstStyle>
            <a:lvl1pPr marL="0" indent="0" algn="r" rtl="1">
              <a:lnSpc>
                <a:spcPct val="150000"/>
              </a:lnSpc>
              <a:buNone/>
              <a:defRPr sz="1400">
                <a:solidFill>
                  <a:schemeClr val="tx1">
                    <a:lumMod val="65000"/>
                    <a:lumOff val="35000"/>
                  </a:schemeClr>
                </a:solidFill>
                <a:latin typeface="Helvetica Neue W23 for SKY Reg" panose="020B0604020202020204" pitchFamily="34" charset="-78"/>
                <a:cs typeface="Helvetica Neue W23 for SKY Reg" panose="020B0604020202020204" pitchFamily="34" charset="-78"/>
              </a:defRPr>
            </a:lvl1pPr>
          </a:lstStyle>
          <a:p>
            <a:pPr lvl="0"/>
            <a:endParaRPr lang="en-US" dirty="0"/>
          </a:p>
        </p:txBody>
      </p:sp>
      <p:sp>
        <p:nvSpPr>
          <p:cNvPr id="38" name="Text Placeholder 17"/>
          <p:cNvSpPr>
            <a:spLocks noGrp="1"/>
          </p:cNvSpPr>
          <p:nvPr>
            <p:ph type="body" sz="quarter" idx="30"/>
          </p:nvPr>
        </p:nvSpPr>
        <p:spPr>
          <a:xfrm>
            <a:off x="2385425" y="5845372"/>
            <a:ext cx="1689937" cy="274417"/>
          </a:xfrm>
        </p:spPr>
        <p:txBody>
          <a:bodyPr lIns="0" tIns="0" rIns="0" bIns="0" anchor="ctr">
            <a:noAutofit/>
          </a:bodyPr>
          <a:lstStyle>
            <a:lvl1pPr marL="0" indent="0" algn="r" rtl="1">
              <a:lnSpc>
                <a:spcPct val="150000"/>
              </a:lnSpc>
              <a:buNone/>
              <a:defRPr sz="1400">
                <a:solidFill>
                  <a:schemeClr val="tx1">
                    <a:lumMod val="65000"/>
                    <a:lumOff val="35000"/>
                  </a:schemeClr>
                </a:solidFill>
                <a:latin typeface="Helvetica Neue W23 for SKY Reg" panose="020B0604020202020204" pitchFamily="34" charset="-78"/>
                <a:cs typeface="Helvetica Neue W23 for SKY Reg" panose="020B0604020202020204" pitchFamily="34" charset="-78"/>
              </a:defRPr>
            </a:lvl1pPr>
          </a:lstStyle>
          <a:p>
            <a:pPr lvl="0"/>
            <a:endParaRPr lang="en-US" dirty="0"/>
          </a:p>
        </p:txBody>
      </p:sp>
      <p:sp>
        <p:nvSpPr>
          <p:cNvPr id="39" name="Text Placeholder 17"/>
          <p:cNvSpPr>
            <a:spLocks noGrp="1"/>
          </p:cNvSpPr>
          <p:nvPr>
            <p:ph type="body" sz="quarter" idx="31"/>
          </p:nvPr>
        </p:nvSpPr>
        <p:spPr>
          <a:xfrm>
            <a:off x="8901237" y="1783083"/>
            <a:ext cx="1689937" cy="274417"/>
          </a:xfrm>
        </p:spPr>
        <p:txBody>
          <a:bodyPr lIns="0" tIns="0" rIns="0" bIns="0" anchor="ctr">
            <a:noAutofit/>
          </a:bodyPr>
          <a:lstStyle>
            <a:lvl1pPr marL="0" indent="0" algn="r" rtl="1">
              <a:lnSpc>
                <a:spcPct val="150000"/>
              </a:lnSpc>
              <a:buNone/>
              <a:defRPr sz="1400">
                <a:solidFill>
                  <a:schemeClr val="tx1">
                    <a:lumMod val="65000"/>
                    <a:lumOff val="35000"/>
                  </a:schemeClr>
                </a:solidFill>
                <a:latin typeface="Helvetica Neue W23 for SKY Reg" panose="020B0604020202020204" pitchFamily="34" charset="-78"/>
                <a:cs typeface="Helvetica Neue W23 for SKY Reg" panose="020B0604020202020204" pitchFamily="34" charset="-78"/>
              </a:defRPr>
            </a:lvl1pPr>
          </a:lstStyle>
          <a:p>
            <a:pPr lvl="0"/>
            <a:endParaRPr lang="en-US" dirty="0"/>
          </a:p>
        </p:txBody>
      </p:sp>
      <p:sp>
        <p:nvSpPr>
          <p:cNvPr id="40" name="Text Placeholder 17"/>
          <p:cNvSpPr>
            <a:spLocks noGrp="1"/>
          </p:cNvSpPr>
          <p:nvPr>
            <p:ph type="body" sz="quarter" idx="32"/>
          </p:nvPr>
        </p:nvSpPr>
        <p:spPr>
          <a:xfrm>
            <a:off x="8901237" y="5845372"/>
            <a:ext cx="1689937" cy="274417"/>
          </a:xfrm>
        </p:spPr>
        <p:txBody>
          <a:bodyPr lIns="0" tIns="0" rIns="0" bIns="0" anchor="ctr">
            <a:noAutofit/>
          </a:bodyPr>
          <a:lstStyle>
            <a:lvl1pPr marL="0" indent="0" algn="r" rtl="1">
              <a:lnSpc>
                <a:spcPct val="150000"/>
              </a:lnSpc>
              <a:buNone/>
              <a:defRPr sz="1400">
                <a:solidFill>
                  <a:schemeClr val="tx1">
                    <a:lumMod val="65000"/>
                    <a:lumOff val="35000"/>
                  </a:schemeClr>
                </a:solidFill>
                <a:latin typeface="Helvetica Neue W23 for SKY Reg" panose="020B0604020202020204" pitchFamily="34" charset="-78"/>
                <a:cs typeface="Helvetica Neue W23 for SKY Reg" panose="020B0604020202020204" pitchFamily="34" charset="-78"/>
              </a:defRPr>
            </a:lvl1pPr>
          </a:lstStyle>
          <a:p>
            <a:pPr lvl="0"/>
            <a:endParaRPr lang="en-US" dirty="0"/>
          </a:p>
        </p:txBody>
      </p:sp>
    </p:spTree>
    <p:extLst>
      <p:ext uri="{BB962C8B-B14F-4D97-AF65-F5344CB8AC3E}">
        <p14:creationId xmlns:p14="http://schemas.microsoft.com/office/powerpoint/2010/main" val="3688250821"/>
      </p:ext>
    </p:extLst>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9" presetClass="entr" presetSubtype="0" fill="hold" grpId="0" nodeType="afterEffect" nodePh="1">
                                  <p:stCondLst>
                                    <p:cond delay="0"/>
                                  </p:stCondLst>
                                  <p:endCondLst>
                                    <p:cond evt="begin" delay="0">
                                      <p:tn val="13"/>
                                    </p:cond>
                                  </p:endCondLst>
                                  <p:childTnLst>
                                    <p:set>
                                      <p:cBhvr>
                                        <p:cTn id="14" dur="1" fill="hold">
                                          <p:stCondLst>
                                            <p:cond delay="0"/>
                                          </p:stCondLst>
                                        </p:cTn>
                                        <p:tgtEl>
                                          <p:spTgt spid="30">
                                            <p:txEl>
                                              <p:pRg st="0" end="0"/>
                                            </p:txEl>
                                          </p:spTgt>
                                        </p:tgtEl>
                                        <p:attrNameLst>
                                          <p:attrName>style.visibility</p:attrName>
                                        </p:attrNameLst>
                                      </p:cBhvr>
                                      <p:to>
                                        <p:strVal val="visible"/>
                                      </p:to>
                                    </p:set>
                                    <p:animEffect transition="in" filter="dissolve">
                                      <p:cBhvr>
                                        <p:cTn id="15" dur="500"/>
                                        <p:tgtEl>
                                          <p:spTgt spid="30">
                                            <p:txEl>
                                              <p:pRg st="0" end="0"/>
                                            </p:txEl>
                                          </p:spTgt>
                                        </p:tgtEl>
                                      </p:cBhvr>
                                    </p:animEffect>
                                  </p:childTnLst>
                                </p:cTn>
                              </p:par>
                            </p:childTnLst>
                          </p:cTn>
                        </p:par>
                        <p:par>
                          <p:cTn id="16" fill="hold">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down)">
                                      <p:cBhvr>
                                        <p:cTn id="23" dur="500"/>
                                        <p:tgtEl>
                                          <p:spTgt spid="25"/>
                                        </p:tgtEl>
                                      </p:cBhvr>
                                    </p:animEffect>
                                  </p:childTnLst>
                                </p:cTn>
                              </p:par>
                            </p:childTnLst>
                          </p:cTn>
                        </p:par>
                        <p:par>
                          <p:cTn id="24" fill="hold">
                            <p:stCondLst>
                              <p:cond delay="2500"/>
                            </p:stCondLst>
                            <p:childTnLst>
                              <p:par>
                                <p:cTn id="25" presetID="9" presetClass="entr" presetSubtype="0" fill="hold" grpId="0" nodeType="afterEffect" nodePh="1">
                                  <p:stCondLst>
                                    <p:cond delay="0"/>
                                  </p:stCondLst>
                                  <p:endCondLst>
                                    <p:cond evt="begin" delay="0">
                                      <p:tn val="25"/>
                                    </p:cond>
                                  </p:end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dissolve">
                                      <p:cBhvr>
                                        <p:cTn id="27" dur="500"/>
                                        <p:tgtEl>
                                          <p:spTgt spid="10">
                                            <p:txEl>
                                              <p:pRg st="0" end="0"/>
                                            </p:txEl>
                                          </p:spTgt>
                                        </p:tgtEl>
                                      </p:cBhvr>
                                    </p:animEffect>
                                  </p:childTnLst>
                                </p:cTn>
                              </p:par>
                            </p:childTnLst>
                          </p:cTn>
                        </p:par>
                        <p:par>
                          <p:cTn id="28" fill="hold">
                            <p:stCondLst>
                              <p:cond delay="3000"/>
                            </p:stCondLst>
                            <p:childTnLst>
                              <p:par>
                                <p:cTn id="29" presetID="10" presetClass="entr" presetSubtype="0" fill="hold" grpId="0" nodeType="afterEffect" nodePh="1">
                                  <p:stCondLst>
                                    <p:cond delay="0"/>
                                  </p:stCondLst>
                                  <p:endCondLst>
                                    <p:cond evt="begin" delay="0">
                                      <p:tn val="29"/>
                                    </p:cond>
                                  </p:end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down)">
                                      <p:cBhvr>
                                        <p:cTn id="35" dur="500"/>
                                        <p:tgtEl>
                                          <p:spTgt spid="26"/>
                                        </p:tgtEl>
                                      </p:cBhvr>
                                    </p:animEffect>
                                  </p:childTnLst>
                                </p:cTn>
                              </p:par>
                            </p:childTnLst>
                          </p:cTn>
                        </p:par>
                        <p:par>
                          <p:cTn id="36" fill="hold">
                            <p:stCondLst>
                              <p:cond delay="4000"/>
                            </p:stCondLst>
                            <p:childTnLst>
                              <p:par>
                                <p:cTn id="37" presetID="9" presetClass="entr" presetSubtype="0" fill="hold" grpId="0" nodeType="afterEffect" nodePh="1">
                                  <p:stCondLst>
                                    <p:cond delay="0"/>
                                  </p:stCondLst>
                                  <p:endCondLst>
                                    <p:cond evt="begin" delay="0">
                                      <p:tn val="37"/>
                                    </p:cond>
                                  </p:endCondLst>
                                  <p:childTnLst>
                                    <p:set>
                                      <p:cBhvr>
                                        <p:cTn id="38" dur="1" fill="hold">
                                          <p:stCondLst>
                                            <p:cond delay="0"/>
                                          </p:stCondLst>
                                        </p:cTn>
                                        <p:tgtEl>
                                          <p:spTgt spid="39">
                                            <p:txEl>
                                              <p:pRg st="0" end="0"/>
                                            </p:txEl>
                                          </p:spTgt>
                                        </p:tgtEl>
                                        <p:attrNameLst>
                                          <p:attrName>style.visibility</p:attrName>
                                        </p:attrNameLst>
                                      </p:cBhvr>
                                      <p:to>
                                        <p:strVal val="visible"/>
                                      </p:to>
                                    </p:set>
                                    <p:animEffect transition="in" filter="dissolve">
                                      <p:cBhvr>
                                        <p:cTn id="39" dur="500"/>
                                        <p:tgtEl>
                                          <p:spTgt spid="39">
                                            <p:txEl>
                                              <p:pRg st="0" end="0"/>
                                            </p:txEl>
                                          </p:spTgt>
                                        </p:tgtEl>
                                      </p:cBhvr>
                                    </p:animEffect>
                                  </p:childTnLst>
                                </p:cTn>
                              </p:par>
                            </p:childTnLst>
                          </p:cTn>
                        </p:par>
                        <p:par>
                          <p:cTn id="40" fill="hold">
                            <p:stCondLst>
                              <p:cond delay="4500"/>
                            </p:stCondLst>
                            <p:childTnLst>
                              <p:par>
                                <p:cTn id="41" presetID="10" presetClass="entr" presetSubtype="0" fill="hold" grpId="0" nodeType="afterEffect" nodePh="1">
                                  <p:stCondLst>
                                    <p:cond delay="0"/>
                                  </p:stCondLst>
                                  <p:endCondLst>
                                    <p:cond evt="begin" delay="0">
                                      <p:tn val="41"/>
                                    </p:cond>
                                  </p:end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childTnLst>
                                </p:cTn>
                              </p:par>
                            </p:childTnLst>
                          </p:cTn>
                        </p:par>
                        <p:par>
                          <p:cTn id="44" fill="hold">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up)">
                                      <p:cBhvr>
                                        <p:cTn id="47" dur="500"/>
                                        <p:tgtEl>
                                          <p:spTgt spid="27"/>
                                        </p:tgtEl>
                                      </p:cBhvr>
                                    </p:animEffect>
                                  </p:childTnLst>
                                </p:cTn>
                              </p:par>
                            </p:childTnLst>
                          </p:cTn>
                        </p:par>
                        <p:par>
                          <p:cTn id="48" fill="hold">
                            <p:stCondLst>
                              <p:cond delay="5500"/>
                            </p:stCondLst>
                            <p:childTnLst>
                              <p:par>
                                <p:cTn id="49" presetID="9" presetClass="entr" presetSubtype="0" fill="hold" grpId="0" nodeType="afterEffect" nodePh="1">
                                  <p:stCondLst>
                                    <p:cond delay="0"/>
                                  </p:stCondLst>
                                  <p:endCondLst>
                                    <p:cond evt="begin" delay="0">
                                      <p:tn val="49"/>
                                    </p:cond>
                                  </p:endCondLst>
                                  <p:childTnLst>
                                    <p:set>
                                      <p:cBhvr>
                                        <p:cTn id="50" dur="1" fill="hold">
                                          <p:stCondLst>
                                            <p:cond delay="0"/>
                                          </p:stCondLst>
                                        </p:cTn>
                                        <p:tgtEl>
                                          <p:spTgt spid="38">
                                            <p:txEl>
                                              <p:pRg st="0" end="0"/>
                                            </p:txEl>
                                          </p:spTgt>
                                        </p:tgtEl>
                                        <p:attrNameLst>
                                          <p:attrName>style.visibility</p:attrName>
                                        </p:attrNameLst>
                                      </p:cBhvr>
                                      <p:to>
                                        <p:strVal val="visible"/>
                                      </p:to>
                                    </p:set>
                                    <p:animEffect transition="in" filter="dissolve">
                                      <p:cBhvr>
                                        <p:cTn id="51" dur="500"/>
                                        <p:tgtEl>
                                          <p:spTgt spid="38">
                                            <p:txEl>
                                              <p:pRg st="0" end="0"/>
                                            </p:txEl>
                                          </p:spTgt>
                                        </p:tgtEl>
                                      </p:cBhvr>
                                    </p:animEffect>
                                  </p:childTnLst>
                                </p:cTn>
                              </p:par>
                            </p:childTnLst>
                          </p:cTn>
                        </p:par>
                        <p:par>
                          <p:cTn id="52" fill="hold">
                            <p:stCondLst>
                              <p:cond delay="6000"/>
                            </p:stCondLst>
                            <p:childTnLst>
                              <p:par>
                                <p:cTn id="53" presetID="10" presetClass="entr" presetSubtype="0" fill="hold" grpId="0" nodeType="afterEffect" nodePh="1">
                                  <p:stCondLst>
                                    <p:cond delay="0"/>
                                  </p:stCondLst>
                                  <p:endCondLst>
                                    <p:cond evt="begin" delay="0">
                                      <p:tn val="53"/>
                                    </p:cond>
                                  </p:end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up)">
                                      <p:cBhvr>
                                        <p:cTn id="59" dur="500"/>
                                        <p:tgtEl>
                                          <p:spTgt spid="28"/>
                                        </p:tgtEl>
                                      </p:cBhvr>
                                    </p:animEffect>
                                  </p:childTnLst>
                                </p:cTn>
                              </p:par>
                            </p:childTnLst>
                          </p:cTn>
                        </p:par>
                        <p:par>
                          <p:cTn id="60" fill="hold">
                            <p:stCondLst>
                              <p:cond delay="7000"/>
                            </p:stCondLst>
                            <p:childTnLst>
                              <p:par>
                                <p:cTn id="61" presetID="9" presetClass="entr" presetSubtype="0" fill="hold" grpId="0" nodeType="afterEffect" nodePh="1">
                                  <p:stCondLst>
                                    <p:cond delay="0"/>
                                  </p:stCondLst>
                                  <p:endCondLst>
                                    <p:cond evt="begin" delay="0">
                                      <p:tn val="61"/>
                                    </p:cond>
                                  </p:endCondLst>
                                  <p:childTnLst>
                                    <p:set>
                                      <p:cBhvr>
                                        <p:cTn id="62" dur="1" fill="hold">
                                          <p:stCondLst>
                                            <p:cond delay="0"/>
                                          </p:stCondLst>
                                        </p:cTn>
                                        <p:tgtEl>
                                          <p:spTgt spid="37">
                                            <p:txEl>
                                              <p:pRg st="0" end="0"/>
                                            </p:txEl>
                                          </p:spTgt>
                                        </p:tgtEl>
                                        <p:attrNameLst>
                                          <p:attrName>style.visibility</p:attrName>
                                        </p:attrNameLst>
                                      </p:cBhvr>
                                      <p:to>
                                        <p:strVal val="visible"/>
                                      </p:to>
                                    </p:set>
                                    <p:animEffect transition="in" filter="dissolve">
                                      <p:cBhvr>
                                        <p:cTn id="63" dur="500"/>
                                        <p:tgtEl>
                                          <p:spTgt spid="37">
                                            <p:txEl>
                                              <p:pRg st="0" end="0"/>
                                            </p:txEl>
                                          </p:spTgt>
                                        </p:tgtEl>
                                      </p:cBhvr>
                                    </p:animEffect>
                                  </p:childTnLst>
                                </p:cTn>
                              </p:par>
                            </p:childTnLst>
                          </p:cTn>
                        </p:par>
                        <p:par>
                          <p:cTn id="64" fill="hold">
                            <p:stCondLst>
                              <p:cond delay="7500"/>
                            </p:stCondLst>
                            <p:childTnLst>
                              <p:par>
                                <p:cTn id="65" presetID="10" presetClass="entr" presetSubtype="0" fill="hold" grpId="0" nodeType="afterEffect" nodePh="1">
                                  <p:stCondLst>
                                    <p:cond delay="0"/>
                                  </p:stCondLst>
                                  <p:endCondLst>
                                    <p:cond evt="begin" delay="0">
                                      <p:tn val="65"/>
                                    </p:cond>
                                  </p:endCondLst>
                                  <p:childTnLst>
                                    <p:set>
                                      <p:cBhvr>
                                        <p:cTn id="66" dur="1" fill="hold">
                                          <p:stCondLst>
                                            <p:cond delay="0"/>
                                          </p:stCondLst>
                                        </p:cTn>
                                        <p:tgtEl>
                                          <p:spTgt spid="35"/>
                                        </p:tgtEl>
                                        <p:attrNameLst>
                                          <p:attrName>style.visibility</p:attrName>
                                        </p:attrNameLst>
                                      </p:cBhvr>
                                      <p:to>
                                        <p:strVal val="visible"/>
                                      </p:to>
                                    </p:set>
                                    <p:animEffect transition="in" filter="fade">
                                      <p:cBhvr>
                                        <p:cTn id="67" dur="500"/>
                                        <p:tgtEl>
                                          <p:spTgt spid="35"/>
                                        </p:tgtEl>
                                      </p:cBhvr>
                                    </p:animEffect>
                                  </p:childTnLst>
                                </p:cTn>
                              </p:par>
                            </p:childTnLst>
                          </p:cTn>
                        </p:par>
                        <p:par>
                          <p:cTn id="68" fill="hold">
                            <p:stCondLst>
                              <p:cond delay="8000"/>
                            </p:stCondLst>
                            <p:childTnLst>
                              <p:par>
                                <p:cTn id="69" presetID="22" presetClass="entr" presetSubtype="1" fill="hold" grpId="0" nodeType="after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up)">
                                      <p:cBhvr>
                                        <p:cTn id="71" dur="500"/>
                                        <p:tgtEl>
                                          <p:spTgt spid="29"/>
                                        </p:tgtEl>
                                      </p:cBhvr>
                                    </p:animEffect>
                                  </p:childTnLst>
                                </p:cTn>
                              </p:par>
                            </p:childTnLst>
                          </p:cTn>
                        </p:par>
                        <p:par>
                          <p:cTn id="72" fill="hold">
                            <p:stCondLst>
                              <p:cond delay="8500"/>
                            </p:stCondLst>
                            <p:childTnLst>
                              <p:par>
                                <p:cTn id="73" presetID="9" presetClass="entr" presetSubtype="0" fill="hold" grpId="0" nodeType="afterEffect" nodePh="1">
                                  <p:stCondLst>
                                    <p:cond delay="0"/>
                                  </p:stCondLst>
                                  <p:endCondLst>
                                    <p:cond evt="begin" delay="0">
                                      <p:tn val="73"/>
                                    </p:cond>
                                  </p:endCondLst>
                                  <p:childTnLst>
                                    <p:set>
                                      <p:cBhvr>
                                        <p:cTn id="74" dur="1" fill="hold">
                                          <p:stCondLst>
                                            <p:cond delay="0"/>
                                          </p:stCondLst>
                                        </p:cTn>
                                        <p:tgtEl>
                                          <p:spTgt spid="40">
                                            <p:txEl>
                                              <p:pRg st="0" end="0"/>
                                            </p:txEl>
                                          </p:spTgt>
                                        </p:tgtEl>
                                        <p:attrNameLst>
                                          <p:attrName>style.visibility</p:attrName>
                                        </p:attrNameLst>
                                      </p:cBhvr>
                                      <p:to>
                                        <p:strVal val="visible"/>
                                      </p:to>
                                    </p:set>
                                    <p:animEffect transition="in" filter="dissolve">
                                      <p:cBhvr>
                                        <p:cTn id="75" dur="500"/>
                                        <p:tgtEl>
                                          <p:spTgt spid="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3" grpId="0"/>
      <p:bldP spid="34" grpId="0"/>
      <p:bldP spid="32" grpId="0"/>
      <p:bldP spid="3" grpId="0"/>
      <p:bldP spid="10"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10"/>
                        </p:tgtEl>
                        <p:attrNameLst>
                          <p:attrName>style.visibility</p:attrName>
                        </p:attrNameLst>
                      </p:cBhvr>
                      <p:to>
                        <p:strVal val="visible"/>
                      </p:to>
                    </p:set>
                    <p:animEffect transition="in" filter="dissolve">
                      <p:cBhvr>
                        <p:cTn dur="500"/>
                        <p:tgtEl>
                          <p:spTgt spid="10"/>
                        </p:tgtEl>
                      </p:cBhvr>
                    </p:animEffect>
                  </p:childTnLst>
                </p:cTn>
              </p:par>
            </p:tnLst>
          </p:tmpl>
        </p:tmplLst>
      </p:bldP>
      <p:bldP spid="24" grpId="0" animBg="1"/>
      <p:bldP spid="25" grpId="0" animBg="1"/>
      <p:bldP spid="26" grpId="0" animBg="1"/>
      <p:bldP spid="27" grpId="0" animBg="1"/>
      <p:bldP spid="28" grpId="0" animBg="1"/>
      <p:bldP spid="29" grpId="0" animBg="1"/>
      <p:bldP spid="30"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30"/>
                        </p:tgtEl>
                        <p:attrNameLst>
                          <p:attrName>style.visibility</p:attrName>
                        </p:attrNameLst>
                      </p:cBhvr>
                      <p:to>
                        <p:strVal val="visible"/>
                      </p:to>
                    </p:set>
                    <p:animEffect transition="in" filter="dissolve">
                      <p:cBhvr>
                        <p:cTn dur="500"/>
                        <p:tgtEl>
                          <p:spTgt spid="30"/>
                        </p:tgtEl>
                      </p:cBhvr>
                    </p:animEffect>
                  </p:childTnLst>
                </p:cTn>
              </p:par>
            </p:tnLst>
          </p:tmpl>
        </p:tmplLst>
      </p:bldP>
      <p:bldP spid="37"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37"/>
                        </p:tgtEl>
                        <p:attrNameLst>
                          <p:attrName>style.visibility</p:attrName>
                        </p:attrNameLst>
                      </p:cBhvr>
                      <p:to>
                        <p:strVal val="visible"/>
                      </p:to>
                    </p:set>
                    <p:animEffect transition="in" filter="dissolve">
                      <p:cBhvr>
                        <p:cTn dur="500"/>
                        <p:tgtEl>
                          <p:spTgt spid="37"/>
                        </p:tgtEl>
                      </p:cBhvr>
                    </p:animEffect>
                  </p:childTnLst>
                </p:cTn>
              </p:par>
            </p:tnLst>
          </p:tmpl>
        </p:tmplLst>
      </p:bldP>
      <p:bldP spid="38"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38"/>
                        </p:tgtEl>
                        <p:attrNameLst>
                          <p:attrName>style.visibility</p:attrName>
                        </p:attrNameLst>
                      </p:cBhvr>
                      <p:to>
                        <p:strVal val="visible"/>
                      </p:to>
                    </p:set>
                    <p:animEffect transition="in" filter="dissolve">
                      <p:cBhvr>
                        <p:cTn dur="500"/>
                        <p:tgtEl>
                          <p:spTgt spid="38"/>
                        </p:tgtEl>
                      </p:cBhvr>
                    </p:animEffect>
                  </p:childTnLst>
                </p:cTn>
              </p:par>
            </p:tnLst>
          </p:tmpl>
        </p:tmplLst>
      </p:bldP>
      <p:bldP spid="39"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39"/>
                        </p:tgtEl>
                        <p:attrNameLst>
                          <p:attrName>style.visibility</p:attrName>
                        </p:attrNameLst>
                      </p:cBhvr>
                      <p:to>
                        <p:strVal val="visible"/>
                      </p:to>
                    </p:set>
                    <p:animEffect transition="in" filter="dissolve">
                      <p:cBhvr>
                        <p:cTn dur="500"/>
                        <p:tgtEl>
                          <p:spTgt spid="39"/>
                        </p:tgtEl>
                      </p:cBhvr>
                    </p:animEffect>
                  </p:childTnLst>
                </p:cTn>
              </p:par>
            </p:tnLst>
          </p:tmpl>
        </p:tmplLst>
      </p:bldP>
      <p:bldP spid="40"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40"/>
                        </p:tgtEl>
                        <p:attrNameLst>
                          <p:attrName>style.visibility</p:attrName>
                        </p:attrNameLst>
                      </p:cBhvr>
                      <p:to>
                        <p:strVal val="visible"/>
                      </p:to>
                    </p:set>
                    <p:animEffect transition="in" filter="dissolve">
                      <p:cBhvr>
                        <p:cTn dur="500"/>
                        <p:tgtEl>
                          <p:spTgt spid="40"/>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Portfolio 4">
    <p:spTree>
      <p:nvGrpSpPr>
        <p:cNvPr id="1" name=""/>
        <p:cNvGrpSpPr/>
        <p:nvPr/>
      </p:nvGrpSpPr>
      <p:grpSpPr>
        <a:xfrm>
          <a:off x="0" y="0"/>
          <a:ext cx="0" cy="0"/>
          <a:chOff x="0" y="0"/>
          <a:chExt cx="0" cy="0"/>
        </a:xfrm>
      </p:grpSpPr>
      <p:sp>
        <p:nvSpPr>
          <p:cNvPr id="15" name="Picture Placeholder 13"/>
          <p:cNvSpPr>
            <a:spLocks noGrp="1"/>
          </p:cNvSpPr>
          <p:nvPr>
            <p:ph type="pic" sz="quarter" idx="11" hasCustomPrompt="1"/>
          </p:nvPr>
        </p:nvSpPr>
        <p:spPr>
          <a:xfrm>
            <a:off x="6198901" y="1699657"/>
            <a:ext cx="2286595" cy="2286000"/>
          </a:xfrm>
          <a:effectLst/>
        </p:spPr>
        <p:txBody>
          <a:bodyPr>
            <a:normAutofit/>
          </a:bodyPr>
          <a:lstStyle>
            <a:lvl1pPr marL="0" marR="0" indent="0" algn="r" defTabSz="1172078" rtl="1" eaLnBrk="1" fontAlgn="auto" latinLnBrk="0" hangingPunct="1">
              <a:lnSpc>
                <a:spcPct val="100000"/>
              </a:lnSpc>
              <a:spcBef>
                <a:spcPct val="20000"/>
              </a:spcBef>
              <a:spcAft>
                <a:spcPts val="0"/>
              </a:spcAft>
              <a:buClrTx/>
              <a:buSzTx/>
              <a:buFont typeface="Arial" pitchFamily="34" charset="0"/>
              <a:buNone/>
              <a:tabLst/>
              <a:defRPr sz="1600">
                <a:ln>
                  <a:noFill/>
                </a:ln>
                <a:solidFill>
                  <a:schemeClr val="bg1">
                    <a:lumMod val="85000"/>
                  </a:schemeClr>
                </a:solidFill>
                <a:latin typeface="Helvetica Neue W23 for SKY Reg" panose="020B0604020202020204" pitchFamily="34" charset="-78"/>
                <a:cs typeface="Helvetica Neue W23 for SKY Reg" panose="020B0604020202020204" pitchFamily="34" charset="-78"/>
              </a:defRPr>
            </a:lvl1pPr>
          </a:lstStyle>
          <a:p>
            <a:pPr marL="0" marR="0" lvl="0" indent="0" algn="r" defTabSz="1172078" rtl="1" eaLnBrk="1" fontAlgn="auto" latinLnBrk="0" hangingPunct="1">
              <a:lnSpc>
                <a:spcPct val="100000"/>
              </a:lnSpc>
              <a:spcBef>
                <a:spcPct val="20000"/>
              </a:spcBef>
              <a:spcAft>
                <a:spcPts val="0"/>
              </a:spcAft>
              <a:buClrTx/>
              <a:buSzTx/>
              <a:buFont typeface="Arial" pitchFamily="34" charset="0"/>
              <a:buNone/>
              <a:tabLst/>
              <a:defRPr/>
            </a:pPr>
            <a:r>
              <a:rPr lang="ar-EG" dirty="0"/>
              <a:t>أنقر لإضافة صورة</a:t>
            </a:r>
            <a:endParaRPr lang="en-US" dirty="0"/>
          </a:p>
          <a:p>
            <a:endParaRPr lang="en-US" dirty="0"/>
          </a:p>
        </p:txBody>
      </p:sp>
      <p:sp>
        <p:nvSpPr>
          <p:cNvPr id="17" name="Picture Placeholder 13"/>
          <p:cNvSpPr>
            <a:spLocks noGrp="1"/>
          </p:cNvSpPr>
          <p:nvPr>
            <p:ph type="pic" sz="quarter" idx="13" hasCustomPrompt="1"/>
          </p:nvPr>
        </p:nvSpPr>
        <p:spPr>
          <a:xfrm>
            <a:off x="1400139" y="1709921"/>
            <a:ext cx="4695167" cy="4690877"/>
          </a:xfrm>
          <a:effectLst/>
        </p:spPr>
        <p:txBody>
          <a:bodyPr>
            <a:normAutofit/>
          </a:bodyPr>
          <a:lstStyle>
            <a:lvl1pPr marL="0" marR="0" indent="0" algn="r" defTabSz="1172078" rtl="1" eaLnBrk="1" fontAlgn="auto" latinLnBrk="0" hangingPunct="1">
              <a:lnSpc>
                <a:spcPct val="100000"/>
              </a:lnSpc>
              <a:spcBef>
                <a:spcPct val="20000"/>
              </a:spcBef>
              <a:spcAft>
                <a:spcPts val="0"/>
              </a:spcAft>
              <a:buClrTx/>
              <a:buSzTx/>
              <a:buFont typeface="Arial" pitchFamily="34" charset="0"/>
              <a:buNone/>
              <a:tabLst/>
              <a:defRPr sz="2400">
                <a:ln>
                  <a:noFill/>
                </a:ln>
                <a:solidFill>
                  <a:schemeClr val="bg1">
                    <a:lumMod val="85000"/>
                  </a:schemeClr>
                </a:solidFill>
                <a:latin typeface="Helvetica Neue W23 for SKY Reg" panose="020B0604020202020204" pitchFamily="34" charset="-78"/>
                <a:cs typeface="Helvetica Neue W23 for SKY Reg" panose="020B0604020202020204" pitchFamily="34" charset="-78"/>
              </a:defRPr>
            </a:lvl1pPr>
          </a:lstStyle>
          <a:p>
            <a:r>
              <a:rPr lang="ar-EG" dirty="0"/>
              <a:t>أنقر لإضافة صورة</a:t>
            </a:r>
            <a:endParaRPr lang="en-US" dirty="0"/>
          </a:p>
        </p:txBody>
      </p:sp>
      <p:sp>
        <p:nvSpPr>
          <p:cNvPr id="13" name="Picture Placeholder 13"/>
          <p:cNvSpPr>
            <a:spLocks noGrp="1"/>
          </p:cNvSpPr>
          <p:nvPr>
            <p:ph type="pic" sz="quarter" idx="16" hasCustomPrompt="1"/>
          </p:nvPr>
        </p:nvSpPr>
        <p:spPr>
          <a:xfrm>
            <a:off x="8576701" y="4100945"/>
            <a:ext cx="2286595" cy="2286000"/>
          </a:xfrm>
          <a:effectLst/>
        </p:spPr>
        <p:txBody>
          <a:bodyPr>
            <a:normAutofit/>
          </a:bodyPr>
          <a:lstStyle>
            <a:lvl1pPr marL="0" marR="0" indent="0" algn="r" defTabSz="1172078" rtl="1" eaLnBrk="1" fontAlgn="auto" latinLnBrk="0" hangingPunct="1">
              <a:lnSpc>
                <a:spcPct val="100000"/>
              </a:lnSpc>
              <a:spcBef>
                <a:spcPct val="20000"/>
              </a:spcBef>
              <a:spcAft>
                <a:spcPts val="0"/>
              </a:spcAft>
              <a:buClrTx/>
              <a:buSzTx/>
              <a:buFont typeface="Arial" pitchFamily="34" charset="0"/>
              <a:buNone/>
              <a:tabLst/>
              <a:defRPr sz="1600">
                <a:ln>
                  <a:noFill/>
                </a:ln>
                <a:solidFill>
                  <a:schemeClr val="bg1">
                    <a:lumMod val="85000"/>
                  </a:schemeClr>
                </a:solidFill>
                <a:latin typeface="Helvetica Neue W23 for SKY Reg" panose="020B0604020202020204" pitchFamily="34" charset="-78"/>
                <a:cs typeface="Helvetica Neue W23 for SKY Reg" panose="020B0604020202020204" pitchFamily="34" charset="-78"/>
              </a:defRPr>
            </a:lvl1pPr>
          </a:lstStyle>
          <a:p>
            <a:pPr marL="0" marR="0" lvl="0" indent="0" algn="r" defTabSz="1172078" rtl="1" eaLnBrk="1" fontAlgn="auto" latinLnBrk="0" hangingPunct="1">
              <a:lnSpc>
                <a:spcPct val="100000"/>
              </a:lnSpc>
              <a:spcBef>
                <a:spcPct val="20000"/>
              </a:spcBef>
              <a:spcAft>
                <a:spcPts val="0"/>
              </a:spcAft>
              <a:buClrTx/>
              <a:buSzTx/>
              <a:buFont typeface="Arial" pitchFamily="34" charset="0"/>
              <a:buNone/>
              <a:tabLst/>
              <a:defRPr/>
            </a:pPr>
            <a:r>
              <a:rPr lang="ar-EG" dirty="0"/>
              <a:t>أنقر لإضافة صورة</a:t>
            </a:r>
            <a:endParaRPr lang="en-US" dirty="0"/>
          </a:p>
        </p:txBody>
      </p:sp>
      <p:sp>
        <p:nvSpPr>
          <p:cNvPr id="11" name="Rectangle 10"/>
          <p:cNvSpPr/>
          <p:nvPr userDrawn="1"/>
        </p:nvSpPr>
        <p:spPr>
          <a:xfrm>
            <a:off x="8576701" y="1683330"/>
            <a:ext cx="2286595" cy="2286000"/>
          </a:xfrm>
          <a:prstGeom prst="rect">
            <a:avLst/>
          </a:prstGeom>
          <a:solidFill>
            <a:schemeClr val="bg1">
              <a:alpha val="2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2" name="Rectangle 11"/>
          <p:cNvSpPr/>
          <p:nvPr userDrawn="1"/>
        </p:nvSpPr>
        <p:spPr>
          <a:xfrm>
            <a:off x="6203821" y="4100945"/>
            <a:ext cx="2286595" cy="2286000"/>
          </a:xfrm>
          <a:prstGeom prst="rect">
            <a:avLst/>
          </a:prstGeom>
          <a:solidFill>
            <a:schemeClr val="bg1">
              <a:alpha val="2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7" name="Text Placeholder 17">
            <a:extLst>
              <a:ext uri="{FF2B5EF4-FFF2-40B4-BE49-F238E27FC236}">
                <a16:creationId xmlns:a16="http://schemas.microsoft.com/office/drawing/2014/main" id="{35319EEA-C41E-4F7B-A008-789BA58B536A}"/>
              </a:ext>
            </a:extLst>
          </p:cNvPr>
          <p:cNvSpPr>
            <a:spLocks noGrp="1"/>
          </p:cNvSpPr>
          <p:nvPr>
            <p:ph type="body" sz="quarter" idx="31"/>
          </p:nvPr>
        </p:nvSpPr>
        <p:spPr>
          <a:xfrm>
            <a:off x="8791466" y="2560321"/>
            <a:ext cx="1857064" cy="1195753"/>
          </a:xfrm>
        </p:spPr>
        <p:txBody>
          <a:bodyPr lIns="0" tIns="0" rIns="0" bIns="0" anchor="ctr">
            <a:noAutofit/>
          </a:bodyPr>
          <a:lstStyle>
            <a:lvl1pPr marL="0" indent="0" algn="r" rtl="1">
              <a:lnSpc>
                <a:spcPct val="150000"/>
              </a:lnSpc>
              <a:buNone/>
              <a:defRPr sz="1400">
                <a:solidFill>
                  <a:schemeClr val="bg1"/>
                </a:solidFill>
                <a:latin typeface="Helvetica Neue W23 for SKY Reg" panose="020B0604020202020204" pitchFamily="34" charset="-78"/>
                <a:cs typeface="Helvetica Neue W23 for SKY Reg" panose="020B0604020202020204" pitchFamily="34" charset="-78"/>
              </a:defRPr>
            </a:lvl1pPr>
          </a:lstStyle>
          <a:p>
            <a:pPr lvl="0"/>
            <a:endParaRPr lang="en-US" dirty="0"/>
          </a:p>
        </p:txBody>
      </p:sp>
      <p:sp>
        <p:nvSpPr>
          <p:cNvPr id="8" name="Text Placeholder 17">
            <a:extLst>
              <a:ext uri="{FF2B5EF4-FFF2-40B4-BE49-F238E27FC236}">
                <a16:creationId xmlns:a16="http://schemas.microsoft.com/office/drawing/2014/main" id="{76B5F198-5416-4BFB-8E08-55FD74D41722}"/>
              </a:ext>
            </a:extLst>
          </p:cNvPr>
          <p:cNvSpPr>
            <a:spLocks noGrp="1"/>
          </p:cNvSpPr>
          <p:nvPr>
            <p:ph type="body" sz="quarter" idx="32"/>
          </p:nvPr>
        </p:nvSpPr>
        <p:spPr>
          <a:xfrm>
            <a:off x="8791466" y="1896637"/>
            <a:ext cx="1857064" cy="532069"/>
          </a:xfrm>
        </p:spPr>
        <p:txBody>
          <a:bodyPr lIns="0" tIns="0" rIns="0" bIns="0" anchor="ctr">
            <a:noAutofit/>
          </a:bodyPr>
          <a:lstStyle>
            <a:lvl1pPr marL="0" indent="0" algn="ctr" rtl="0">
              <a:lnSpc>
                <a:spcPct val="150000"/>
              </a:lnSpc>
              <a:buNone/>
              <a:defRPr sz="1400" b="1">
                <a:solidFill>
                  <a:schemeClr val="bg1"/>
                </a:solidFill>
                <a:latin typeface="Helvetica Neue W23 for SKY Reg" panose="020B0604020202020204" pitchFamily="34" charset="-78"/>
                <a:cs typeface="Helvetica Neue W23 for SKY Reg" panose="020B0604020202020204" pitchFamily="34" charset="-78"/>
              </a:defRPr>
            </a:lvl1pPr>
          </a:lstStyle>
          <a:p>
            <a:pPr lvl="0"/>
            <a:endParaRPr lang="en-US" dirty="0"/>
          </a:p>
        </p:txBody>
      </p:sp>
      <p:sp>
        <p:nvSpPr>
          <p:cNvPr id="9" name="Text Placeholder 17">
            <a:extLst>
              <a:ext uri="{FF2B5EF4-FFF2-40B4-BE49-F238E27FC236}">
                <a16:creationId xmlns:a16="http://schemas.microsoft.com/office/drawing/2014/main" id="{B0A2AE4A-3B29-4EC2-BBEE-21C1204CB9D7}"/>
              </a:ext>
            </a:extLst>
          </p:cNvPr>
          <p:cNvSpPr>
            <a:spLocks noGrp="1"/>
          </p:cNvSpPr>
          <p:nvPr>
            <p:ph type="body" sz="quarter" idx="33"/>
          </p:nvPr>
        </p:nvSpPr>
        <p:spPr>
          <a:xfrm>
            <a:off x="6407471" y="5019822"/>
            <a:ext cx="1857064" cy="1195753"/>
          </a:xfrm>
        </p:spPr>
        <p:txBody>
          <a:bodyPr lIns="0" tIns="0" rIns="0" bIns="0" anchor="ctr">
            <a:noAutofit/>
          </a:bodyPr>
          <a:lstStyle>
            <a:lvl1pPr marL="0" indent="0" algn="r" rtl="1">
              <a:lnSpc>
                <a:spcPct val="150000"/>
              </a:lnSpc>
              <a:buNone/>
              <a:defRPr sz="1400">
                <a:solidFill>
                  <a:schemeClr val="bg1"/>
                </a:solidFill>
                <a:latin typeface="Helvetica Neue W23 for SKY Reg" panose="020B0604020202020204" pitchFamily="34" charset="-78"/>
                <a:cs typeface="Helvetica Neue W23 for SKY Reg" panose="020B0604020202020204" pitchFamily="34" charset="-78"/>
              </a:defRPr>
            </a:lvl1pPr>
          </a:lstStyle>
          <a:p>
            <a:pPr lvl="0"/>
            <a:endParaRPr lang="en-US" dirty="0"/>
          </a:p>
        </p:txBody>
      </p:sp>
      <p:sp>
        <p:nvSpPr>
          <p:cNvPr id="10" name="Text Placeholder 17">
            <a:extLst>
              <a:ext uri="{FF2B5EF4-FFF2-40B4-BE49-F238E27FC236}">
                <a16:creationId xmlns:a16="http://schemas.microsoft.com/office/drawing/2014/main" id="{88C39103-97F1-4B9A-86A0-047E82623DAF}"/>
              </a:ext>
            </a:extLst>
          </p:cNvPr>
          <p:cNvSpPr>
            <a:spLocks noGrp="1"/>
          </p:cNvSpPr>
          <p:nvPr>
            <p:ph type="body" sz="quarter" idx="34"/>
          </p:nvPr>
        </p:nvSpPr>
        <p:spPr>
          <a:xfrm>
            <a:off x="6407471" y="4356138"/>
            <a:ext cx="1857064" cy="532069"/>
          </a:xfrm>
        </p:spPr>
        <p:txBody>
          <a:bodyPr lIns="0" tIns="0" rIns="0" bIns="0" anchor="ctr">
            <a:noAutofit/>
          </a:bodyPr>
          <a:lstStyle>
            <a:lvl1pPr marL="0" indent="0" algn="ctr" rtl="0">
              <a:lnSpc>
                <a:spcPct val="150000"/>
              </a:lnSpc>
              <a:buNone/>
              <a:defRPr sz="1400" b="1">
                <a:solidFill>
                  <a:schemeClr val="bg1"/>
                </a:solidFill>
                <a:latin typeface="Helvetica Neue W23 for SKY Reg" panose="020B0604020202020204" pitchFamily="34" charset="-78"/>
                <a:cs typeface="Helvetica Neue W23 for SKY Reg" panose="020B0604020202020204" pitchFamily="34" charset="-78"/>
              </a:defRPr>
            </a:lvl1pPr>
          </a:lstStyle>
          <a:p>
            <a:pPr lvl="0"/>
            <a:endParaRPr lang="en-US" dirty="0"/>
          </a:p>
        </p:txBody>
      </p:sp>
    </p:spTree>
    <p:extLst>
      <p:ext uri="{BB962C8B-B14F-4D97-AF65-F5344CB8AC3E}">
        <p14:creationId xmlns:p14="http://schemas.microsoft.com/office/powerpoint/2010/main" val="1123222655"/>
      </p:ext>
    </p:extLst>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9" presetClass="entr" presetSubtype="0" fill="hold" grpId="0" nodeType="afterEffect" nodePh="1">
                                  <p:stCondLst>
                                    <p:cond delay="0"/>
                                  </p:stCondLst>
                                  <p:endCondLst>
                                    <p:cond evt="begin" delay="0">
                                      <p:tn val="13"/>
                                    </p:cond>
                                  </p:end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dissolve">
                                      <p:cBhvr>
                                        <p:cTn id="15" dur="500"/>
                                        <p:tgtEl>
                                          <p:spTgt spid="7">
                                            <p:txEl>
                                              <p:pRg st="0" end="0"/>
                                            </p:txEl>
                                          </p:spTgt>
                                        </p:tgtEl>
                                      </p:cBhvr>
                                    </p:animEffect>
                                  </p:childTnLst>
                                </p:cTn>
                              </p:par>
                            </p:childTnLst>
                          </p:cTn>
                        </p:par>
                        <p:par>
                          <p:cTn id="16" fill="hold">
                            <p:stCondLst>
                              <p:cond delay="1500"/>
                            </p:stCondLst>
                            <p:childTnLst>
                              <p:par>
                                <p:cTn id="17" presetID="9" presetClass="entr" presetSubtype="0" fill="hold" grpId="0" nodeType="afterEffect" nodePh="1">
                                  <p:stCondLst>
                                    <p:cond delay="0"/>
                                  </p:stCondLst>
                                  <p:endCondLst>
                                    <p:cond evt="begin" delay="0">
                                      <p:tn val="17"/>
                                    </p:cond>
                                  </p:end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dissolve">
                                      <p:cBhvr>
                                        <p:cTn id="19" dur="500"/>
                                        <p:tgtEl>
                                          <p:spTgt spid="8">
                                            <p:txEl>
                                              <p:pRg st="0" end="0"/>
                                            </p:txEl>
                                          </p:spTgt>
                                        </p:tgtEl>
                                      </p:cBhvr>
                                    </p:animEffect>
                                  </p:childTnLst>
                                </p:cTn>
                              </p:par>
                            </p:childTnLst>
                          </p:cTn>
                        </p:par>
                        <p:par>
                          <p:cTn id="20" fill="hold">
                            <p:stCondLst>
                              <p:cond delay="2000"/>
                            </p:stCondLst>
                            <p:childTnLst>
                              <p:par>
                                <p:cTn id="21" presetID="9" presetClass="entr" presetSubtype="0" fill="hold" grpId="0" nodeType="afterEffect" nodePh="1">
                                  <p:stCondLst>
                                    <p:cond delay="0"/>
                                  </p:stCondLst>
                                  <p:endCondLst>
                                    <p:cond evt="begin" delay="0">
                                      <p:tn val="21"/>
                                    </p:cond>
                                  </p:endCondLst>
                                  <p:childTnLst>
                                    <p:set>
                                      <p:cBhvr>
                                        <p:cTn id="22" dur="1" fill="hold">
                                          <p:stCondLst>
                                            <p:cond delay="0"/>
                                          </p:stCondLst>
                                        </p:cTn>
                                        <p:tgtEl>
                                          <p:spTgt spid="9">
                                            <p:txEl>
                                              <p:pRg st="0" end="0"/>
                                            </p:txEl>
                                          </p:spTgt>
                                        </p:tgtEl>
                                        <p:attrNameLst>
                                          <p:attrName>style.visibility</p:attrName>
                                        </p:attrNameLst>
                                      </p:cBhvr>
                                      <p:to>
                                        <p:strVal val="visible"/>
                                      </p:to>
                                    </p:set>
                                    <p:animEffect transition="in" filter="dissolve">
                                      <p:cBhvr>
                                        <p:cTn id="23" dur="500"/>
                                        <p:tgtEl>
                                          <p:spTgt spid="9">
                                            <p:txEl>
                                              <p:pRg st="0" end="0"/>
                                            </p:txEl>
                                          </p:spTgt>
                                        </p:tgtEl>
                                      </p:cBhvr>
                                    </p:animEffect>
                                  </p:childTnLst>
                                </p:cTn>
                              </p:par>
                            </p:childTnLst>
                          </p:cTn>
                        </p:par>
                        <p:par>
                          <p:cTn id="24" fill="hold">
                            <p:stCondLst>
                              <p:cond delay="2500"/>
                            </p:stCondLst>
                            <p:childTnLst>
                              <p:par>
                                <p:cTn id="25" presetID="9" presetClass="entr" presetSubtype="0" fill="hold" grpId="0" nodeType="afterEffect" nodePh="1">
                                  <p:stCondLst>
                                    <p:cond delay="0"/>
                                  </p:stCondLst>
                                  <p:endCondLst>
                                    <p:cond evt="begin" delay="0">
                                      <p:tn val="25"/>
                                    </p:cond>
                                  </p:end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dissolve">
                                      <p:cBhvr>
                                        <p:cTn id="2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7"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7"/>
                        </p:tgtEl>
                        <p:attrNameLst>
                          <p:attrName>style.visibility</p:attrName>
                        </p:attrNameLst>
                      </p:cBhvr>
                      <p:to>
                        <p:strVal val="visible"/>
                      </p:to>
                    </p:set>
                    <p:animEffect transition="in" filter="dissolve">
                      <p:cBhvr>
                        <p:cTn dur="500"/>
                        <p:tgtEl>
                          <p:spTgt spid="7"/>
                        </p:tgtEl>
                      </p:cBhvr>
                    </p:animEffect>
                  </p:childTnLst>
                </p:cTn>
              </p:par>
            </p:tnLst>
          </p:tmpl>
        </p:tmplLst>
      </p:bldP>
      <p:bldP spid="8"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8"/>
                        </p:tgtEl>
                        <p:attrNameLst>
                          <p:attrName>style.visibility</p:attrName>
                        </p:attrNameLst>
                      </p:cBhvr>
                      <p:to>
                        <p:strVal val="visible"/>
                      </p:to>
                    </p:set>
                    <p:animEffect transition="in" filter="dissolve">
                      <p:cBhvr>
                        <p:cTn dur="500"/>
                        <p:tgtEl>
                          <p:spTgt spid="8"/>
                        </p:tgtEl>
                      </p:cBhvr>
                    </p:animEffect>
                  </p:childTnLst>
                </p:cTn>
              </p:par>
            </p:tnLst>
          </p:tmpl>
        </p:tmplLst>
      </p:bldP>
      <p:bldP spid="9"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9"/>
                        </p:tgtEl>
                        <p:attrNameLst>
                          <p:attrName>style.visibility</p:attrName>
                        </p:attrNameLst>
                      </p:cBhvr>
                      <p:to>
                        <p:strVal val="visible"/>
                      </p:to>
                    </p:set>
                    <p:animEffect transition="in" filter="dissolve">
                      <p:cBhvr>
                        <p:cTn dur="500"/>
                        <p:tgtEl>
                          <p:spTgt spid="9"/>
                        </p:tgtEl>
                      </p:cBhvr>
                    </p:animEffect>
                  </p:childTnLst>
                </p:cTn>
              </p:par>
            </p:tnLst>
          </p:tmpl>
        </p:tmplLst>
      </p:bldP>
      <p:bldP spid="10"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10"/>
                        </p:tgtEl>
                        <p:attrNameLst>
                          <p:attrName>style.visibility</p:attrName>
                        </p:attrNameLst>
                      </p:cBhvr>
                      <p:to>
                        <p:strVal val="visible"/>
                      </p:to>
                    </p:set>
                    <p:animEffect transition="in" filter="dissolve">
                      <p:cBhvr>
                        <p:cTn dur="500"/>
                        <p:tgtEl>
                          <p:spTgt spid="10"/>
                        </p:tgtEl>
                      </p:cBhvr>
                    </p:animEffect>
                  </p:childTnLst>
                </p:cTn>
              </p:par>
            </p:tnLst>
          </p:tmpl>
        </p:tmplLst>
      </p:bldP>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8_Title Slide">
    <p:spTree>
      <p:nvGrpSpPr>
        <p:cNvPr id="1" name=""/>
        <p:cNvGrpSpPr/>
        <p:nvPr/>
      </p:nvGrpSpPr>
      <p:grpSpPr>
        <a:xfrm>
          <a:off x="0" y="0"/>
          <a:ext cx="0" cy="0"/>
          <a:chOff x="0" y="0"/>
          <a:chExt cx="0" cy="0"/>
        </a:xfrm>
      </p:grpSpPr>
      <p:sp>
        <p:nvSpPr>
          <p:cNvPr id="25" name="Picture Placeholder 2">
            <a:extLst>
              <a:ext uri="{FF2B5EF4-FFF2-40B4-BE49-F238E27FC236}">
                <a16:creationId xmlns:a16="http://schemas.microsoft.com/office/drawing/2014/main" id="{3CF434D9-C53D-40EF-BCA4-782757AAA99E}"/>
              </a:ext>
            </a:extLst>
          </p:cNvPr>
          <p:cNvSpPr>
            <a:spLocks noGrp="1"/>
          </p:cNvSpPr>
          <p:nvPr>
            <p:ph type="pic" sz="quarter" idx="36" hasCustomPrompt="1"/>
          </p:nvPr>
        </p:nvSpPr>
        <p:spPr>
          <a:xfrm>
            <a:off x="10126182" y="2530755"/>
            <a:ext cx="1061864" cy="1058072"/>
          </a:xfrm>
          <a:prstGeom prst="ellipse">
            <a:avLst/>
          </a:prstGeom>
          <a:ln w="19050">
            <a:noFill/>
          </a:ln>
        </p:spPr>
        <p:txBody>
          <a:bodyPr anchor="ctr">
            <a:normAutofit/>
          </a:bodyPr>
          <a:lstStyle>
            <a:lvl1pPr marL="0" marR="0" indent="0" algn="ctr" defTabSz="1172078" rtl="1" eaLnBrk="1" fontAlgn="auto" latinLnBrk="0" hangingPunct="1">
              <a:lnSpc>
                <a:spcPct val="100000"/>
              </a:lnSpc>
              <a:spcBef>
                <a:spcPct val="20000"/>
              </a:spcBef>
              <a:spcAft>
                <a:spcPts val="0"/>
              </a:spcAft>
              <a:buClrTx/>
              <a:buSzTx/>
              <a:buFont typeface="Arial" pitchFamily="34" charset="0"/>
              <a:buNone/>
              <a:tabLst/>
              <a:defRPr sz="1050">
                <a:solidFill>
                  <a:schemeClr val="bg1">
                    <a:lumMod val="50000"/>
                  </a:schemeClr>
                </a:solidFill>
                <a:latin typeface="Helvetica Neue W23 for SKY Reg" panose="020B0604020202020204" pitchFamily="34" charset="-78"/>
                <a:cs typeface="Helvetica Neue W23 for SKY Reg" panose="020B0604020202020204" pitchFamily="34" charset="-78"/>
              </a:defRPr>
            </a:lvl1pPr>
          </a:lstStyle>
          <a:p>
            <a:pPr marL="0" marR="0" lvl="0" indent="0" algn="l" defTabSz="1172078" rtl="0" eaLnBrk="1" fontAlgn="auto" latinLnBrk="0" hangingPunct="1">
              <a:lnSpc>
                <a:spcPct val="100000"/>
              </a:lnSpc>
              <a:spcBef>
                <a:spcPct val="20000"/>
              </a:spcBef>
              <a:spcAft>
                <a:spcPts val="0"/>
              </a:spcAft>
              <a:buClrTx/>
              <a:buSzTx/>
              <a:buFont typeface="Arial" pitchFamily="34" charset="0"/>
              <a:buNone/>
              <a:tabLst/>
              <a:defRPr/>
            </a:pPr>
            <a:r>
              <a:rPr lang="ar-EG" dirty="0"/>
              <a:t>أضف صورة</a:t>
            </a:r>
            <a:endParaRPr lang="en-US" dirty="0"/>
          </a:p>
          <a:p>
            <a:endParaRPr lang="en-US" dirty="0"/>
          </a:p>
        </p:txBody>
      </p:sp>
      <p:sp>
        <p:nvSpPr>
          <p:cNvPr id="27" name="Picture Placeholder 2">
            <a:extLst>
              <a:ext uri="{FF2B5EF4-FFF2-40B4-BE49-F238E27FC236}">
                <a16:creationId xmlns:a16="http://schemas.microsoft.com/office/drawing/2014/main" id="{699908D4-FF60-4945-8CC9-D050187CA551}"/>
              </a:ext>
            </a:extLst>
          </p:cNvPr>
          <p:cNvSpPr>
            <a:spLocks noGrp="1"/>
          </p:cNvSpPr>
          <p:nvPr>
            <p:ph type="pic" sz="quarter" idx="37" hasCustomPrompt="1"/>
          </p:nvPr>
        </p:nvSpPr>
        <p:spPr>
          <a:xfrm>
            <a:off x="10123695" y="4459287"/>
            <a:ext cx="1061864" cy="1058072"/>
          </a:xfrm>
          <a:prstGeom prst="ellipse">
            <a:avLst/>
          </a:prstGeom>
          <a:ln w="19050">
            <a:noFill/>
          </a:ln>
        </p:spPr>
        <p:txBody>
          <a:bodyPr>
            <a:normAutofit/>
          </a:bodyPr>
          <a:lstStyle>
            <a:lvl1pPr marL="0" indent="0" algn="ctr" rtl="1">
              <a:buNone/>
              <a:defRPr sz="1200">
                <a:solidFill>
                  <a:schemeClr val="bg1">
                    <a:lumMod val="50000"/>
                  </a:schemeClr>
                </a:solidFill>
                <a:latin typeface="Helvetica Neue W23 for SKY Reg" panose="020B0604020202020204" pitchFamily="34" charset="-78"/>
                <a:cs typeface="Helvetica Neue W23 for SKY Reg" panose="020B0604020202020204" pitchFamily="34" charset="-78"/>
              </a:defRPr>
            </a:lvl1pPr>
          </a:lstStyle>
          <a:p>
            <a:r>
              <a:rPr lang="ar-EG" dirty="0"/>
              <a:t>أضف صورة</a:t>
            </a:r>
            <a:endParaRPr lang="en-US" dirty="0"/>
          </a:p>
        </p:txBody>
      </p:sp>
      <p:sp>
        <p:nvSpPr>
          <p:cNvPr id="31" name="Picture Placeholder 2">
            <a:extLst>
              <a:ext uri="{FF2B5EF4-FFF2-40B4-BE49-F238E27FC236}">
                <a16:creationId xmlns:a16="http://schemas.microsoft.com/office/drawing/2014/main" id="{EE209716-3D2B-4A3A-BA86-64431FDCBAA6}"/>
              </a:ext>
            </a:extLst>
          </p:cNvPr>
          <p:cNvSpPr>
            <a:spLocks noGrp="1"/>
          </p:cNvSpPr>
          <p:nvPr>
            <p:ph type="pic" sz="quarter" idx="29" hasCustomPrompt="1"/>
          </p:nvPr>
        </p:nvSpPr>
        <p:spPr>
          <a:xfrm>
            <a:off x="5069967" y="2530755"/>
            <a:ext cx="1061864" cy="1058072"/>
          </a:xfrm>
          <a:prstGeom prst="ellipse">
            <a:avLst/>
          </a:prstGeom>
          <a:ln w="19050">
            <a:noFill/>
          </a:ln>
        </p:spPr>
        <p:txBody>
          <a:bodyPr anchor="ctr">
            <a:normAutofit/>
          </a:bodyPr>
          <a:lstStyle>
            <a:lvl1pPr marL="0" indent="0" algn="r" rtl="1">
              <a:buNone/>
              <a:defRPr sz="1000">
                <a:solidFill>
                  <a:schemeClr val="tx1">
                    <a:lumMod val="95000"/>
                    <a:lumOff val="5000"/>
                  </a:schemeClr>
                </a:solidFill>
                <a:latin typeface="Helvetica Neue W23 for SKY Reg" panose="020B0604020202020204" pitchFamily="34" charset="-78"/>
                <a:cs typeface="Helvetica Neue W23 for SKY Reg" panose="020B0604020202020204" pitchFamily="34" charset="-78"/>
              </a:defRPr>
            </a:lvl1pPr>
          </a:lstStyle>
          <a:p>
            <a:r>
              <a:rPr lang="ar-EG" dirty="0"/>
              <a:t>أضف صورة</a:t>
            </a:r>
            <a:endParaRPr lang="en-US" dirty="0"/>
          </a:p>
        </p:txBody>
      </p:sp>
      <p:sp>
        <p:nvSpPr>
          <p:cNvPr id="33" name="Picture Placeholder 2">
            <a:extLst>
              <a:ext uri="{FF2B5EF4-FFF2-40B4-BE49-F238E27FC236}">
                <a16:creationId xmlns:a16="http://schemas.microsoft.com/office/drawing/2014/main" id="{E6939BCE-8DAF-473C-81A6-4CDE9AFCB6EA}"/>
              </a:ext>
            </a:extLst>
          </p:cNvPr>
          <p:cNvSpPr>
            <a:spLocks noGrp="1"/>
          </p:cNvSpPr>
          <p:nvPr>
            <p:ph type="pic" sz="quarter" idx="24" hasCustomPrompt="1"/>
          </p:nvPr>
        </p:nvSpPr>
        <p:spPr>
          <a:xfrm>
            <a:off x="5067478" y="4457700"/>
            <a:ext cx="1061864" cy="1058072"/>
          </a:xfrm>
          <a:prstGeom prst="ellipse">
            <a:avLst/>
          </a:prstGeom>
          <a:ln w="19050">
            <a:noFill/>
          </a:ln>
        </p:spPr>
        <p:txBody>
          <a:bodyPr>
            <a:normAutofit/>
          </a:bodyPr>
          <a:lstStyle>
            <a:lvl1pPr marL="0" indent="0" algn="ctr" rtl="1">
              <a:buNone/>
              <a:defRPr sz="1200">
                <a:solidFill>
                  <a:schemeClr val="bg1">
                    <a:lumMod val="50000"/>
                  </a:schemeClr>
                </a:solidFill>
                <a:latin typeface="Helvetica Neue W23 for SKY Reg" panose="020B0604020202020204" pitchFamily="34" charset="-78"/>
                <a:cs typeface="Helvetica Neue W23 for SKY Reg" panose="020B0604020202020204" pitchFamily="34" charset="-78"/>
              </a:defRPr>
            </a:lvl1pPr>
          </a:lstStyle>
          <a:p>
            <a:r>
              <a:rPr lang="ar-EG" dirty="0"/>
              <a:t>أضف صورة</a:t>
            </a:r>
            <a:endParaRPr lang="en-US" dirty="0"/>
          </a:p>
        </p:txBody>
      </p:sp>
    </p:spTree>
    <p:extLst>
      <p:ext uri="{BB962C8B-B14F-4D97-AF65-F5344CB8AC3E}">
        <p14:creationId xmlns:p14="http://schemas.microsoft.com/office/powerpoint/2010/main" val="1402557113"/>
      </p:ext>
    </p:extLst>
  </p:cSld>
  <p:clrMapOvr>
    <a:masterClrMapping/>
  </p:clrMapOvr>
  <p:transition spd="slow">
    <p:cover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1EB975CA-46B9-4CFA-AEC5-E8A4A0A8E176}"/>
              </a:ext>
            </a:extLst>
          </p:cNvPr>
          <p:cNvSpPr>
            <a:spLocks noGrp="1"/>
          </p:cNvSpPr>
          <p:nvPr>
            <p:ph type="pic" sz="quarter" idx="10"/>
          </p:nvPr>
        </p:nvSpPr>
        <p:spPr>
          <a:xfrm>
            <a:off x="0" y="1"/>
            <a:ext cx="12192000" cy="3028950"/>
          </a:xfrm>
        </p:spPr>
        <p:txBody>
          <a:bodyPr/>
          <a:lstStyle/>
          <a:p>
            <a:endParaRPr lang="ar-PS"/>
          </a:p>
        </p:txBody>
      </p:sp>
    </p:spTree>
    <p:extLst>
      <p:ext uri="{BB962C8B-B14F-4D97-AF65-F5344CB8AC3E}">
        <p14:creationId xmlns:p14="http://schemas.microsoft.com/office/powerpoint/2010/main" val="1443954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84706EB9-A135-4ED7-8C06-5C554D0A7F18}"/>
              </a:ext>
            </a:extLst>
          </p:cNvPr>
          <p:cNvSpPr>
            <a:spLocks noGrp="1"/>
          </p:cNvSpPr>
          <p:nvPr>
            <p:ph type="pic" sz="quarter" idx="10"/>
          </p:nvPr>
        </p:nvSpPr>
        <p:spPr>
          <a:xfrm>
            <a:off x="6165714" y="1448798"/>
            <a:ext cx="5011737" cy="5408612"/>
          </a:xfrm>
        </p:spPr>
        <p:txBody>
          <a:bodyPr/>
          <a:lstStyle/>
          <a:p>
            <a:endParaRPr lang="ar-PS"/>
          </a:p>
        </p:txBody>
      </p:sp>
      <p:sp>
        <p:nvSpPr>
          <p:cNvPr id="9" name="Rectangle 8">
            <a:extLst>
              <a:ext uri="{FF2B5EF4-FFF2-40B4-BE49-F238E27FC236}">
                <a16:creationId xmlns:a16="http://schemas.microsoft.com/office/drawing/2014/main" id="{912DD5EF-443E-427A-8F58-A30EB028CA5D}"/>
              </a:ext>
            </a:extLst>
          </p:cNvPr>
          <p:cNvSpPr/>
          <p:nvPr userDrawn="1"/>
        </p:nvSpPr>
        <p:spPr>
          <a:xfrm>
            <a:off x="4136618" y="1449388"/>
            <a:ext cx="2029097" cy="5408612"/>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lvl="0" algn="ctr"/>
            <a:endParaRPr lang="ar-PS"/>
          </a:p>
        </p:txBody>
      </p:sp>
      <p:sp>
        <p:nvSpPr>
          <p:cNvPr id="10" name="Rectangle 9">
            <a:extLst>
              <a:ext uri="{FF2B5EF4-FFF2-40B4-BE49-F238E27FC236}">
                <a16:creationId xmlns:a16="http://schemas.microsoft.com/office/drawing/2014/main" id="{DAE294DE-D3AC-45AD-B351-EFE11527DD34}"/>
              </a:ext>
            </a:extLst>
          </p:cNvPr>
          <p:cNvSpPr/>
          <p:nvPr userDrawn="1"/>
        </p:nvSpPr>
        <p:spPr>
          <a:xfrm>
            <a:off x="1" y="1449388"/>
            <a:ext cx="4136616" cy="54086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Tree>
    <p:extLst>
      <p:ext uri="{BB962C8B-B14F-4D97-AF65-F5344CB8AC3E}">
        <p14:creationId xmlns:p14="http://schemas.microsoft.com/office/powerpoint/2010/main" val="1098539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FC8732B5-8A21-49A4-BE61-6C8402EEBC13}"/>
              </a:ext>
            </a:extLst>
          </p:cNvPr>
          <p:cNvSpPr>
            <a:spLocks noGrp="1"/>
          </p:cNvSpPr>
          <p:nvPr>
            <p:ph type="pic" sz="quarter" idx="10"/>
          </p:nvPr>
        </p:nvSpPr>
        <p:spPr>
          <a:xfrm>
            <a:off x="6096001" y="0"/>
            <a:ext cx="6096000" cy="6858000"/>
          </a:xfrm>
        </p:spPr>
        <p:txBody>
          <a:bodyPr/>
          <a:lstStyle/>
          <a:p>
            <a:endParaRPr lang="ar-PS"/>
          </a:p>
        </p:txBody>
      </p:sp>
    </p:spTree>
    <p:extLst>
      <p:ext uri="{BB962C8B-B14F-4D97-AF65-F5344CB8AC3E}">
        <p14:creationId xmlns:p14="http://schemas.microsoft.com/office/powerpoint/2010/main" val="34125759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F74A8-EBB1-48CD-A59D-E9D6BEC7C448}"/>
              </a:ext>
            </a:extLst>
          </p:cNvPr>
          <p:cNvSpPr>
            <a:spLocks noGrp="1"/>
          </p:cNvSpPr>
          <p:nvPr>
            <p:ph type="title"/>
          </p:nvPr>
        </p:nvSpPr>
        <p:spPr>
          <a:xfrm>
            <a:off x="839788" y="365125"/>
            <a:ext cx="10515600" cy="1325563"/>
          </a:xfrm>
        </p:spPr>
        <p:txBody>
          <a:bodyPr/>
          <a:lstStyle/>
          <a:p>
            <a:r>
              <a:rPr lang="en-US"/>
              <a:t>Click to edit Master title style</a:t>
            </a:r>
            <a:endParaRPr lang="ar-PS"/>
          </a:p>
        </p:txBody>
      </p:sp>
      <p:sp>
        <p:nvSpPr>
          <p:cNvPr id="3" name="Text Placeholder 2">
            <a:extLst>
              <a:ext uri="{FF2B5EF4-FFF2-40B4-BE49-F238E27FC236}">
                <a16:creationId xmlns:a16="http://schemas.microsoft.com/office/drawing/2014/main" id="{9062215D-1F45-4077-9470-9E7DE10E4B4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A915FD0-98DD-490F-8A9F-465DA12BD95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PS"/>
          </a:p>
        </p:txBody>
      </p:sp>
      <p:sp>
        <p:nvSpPr>
          <p:cNvPr id="5" name="Text Placeholder 4">
            <a:extLst>
              <a:ext uri="{FF2B5EF4-FFF2-40B4-BE49-F238E27FC236}">
                <a16:creationId xmlns:a16="http://schemas.microsoft.com/office/drawing/2014/main" id="{7DC1EE42-0CF1-43C8-B426-45ACB349836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8ED4F21-5394-4218-80BE-3B3C8081EC5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PS"/>
          </a:p>
        </p:txBody>
      </p:sp>
      <p:sp>
        <p:nvSpPr>
          <p:cNvPr id="7" name="Date Placeholder 6">
            <a:extLst>
              <a:ext uri="{FF2B5EF4-FFF2-40B4-BE49-F238E27FC236}">
                <a16:creationId xmlns:a16="http://schemas.microsoft.com/office/drawing/2014/main" id="{BCC39A24-ADEE-4BA3-8181-DFD7AAA872D4}"/>
              </a:ext>
            </a:extLst>
          </p:cNvPr>
          <p:cNvSpPr>
            <a:spLocks noGrp="1"/>
          </p:cNvSpPr>
          <p:nvPr>
            <p:ph type="dt" sz="half" idx="10"/>
          </p:nvPr>
        </p:nvSpPr>
        <p:spPr/>
        <p:txBody>
          <a:bodyPr/>
          <a:lstStyle/>
          <a:p>
            <a:endParaRPr lang="ar-PS"/>
          </a:p>
        </p:txBody>
      </p:sp>
      <p:sp>
        <p:nvSpPr>
          <p:cNvPr id="8" name="Footer Placeholder 7">
            <a:extLst>
              <a:ext uri="{FF2B5EF4-FFF2-40B4-BE49-F238E27FC236}">
                <a16:creationId xmlns:a16="http://schemas.microsoft.com/office/drawing/2014/main" id="{34228087-34E1-4BF8-BFE8-3F62AE064E6E}"/>
              </a:ext>
            </a:extLst>
          </p:cNvPr>
          <p:cNvSpPr>
            <a:spLocks noGrp="1"/>
          </p:cNvSpPr>
          <p:nvPr>
            <p:ph type="ftr" sz="quarter" idx="11"/>
          </p:nvPr>
        </p:nvSpPr>
        <p:spPr/>
        <p:txBody>
          <a:bodyPr/>
          <a:lstStyle/>
          <a:p>
            <a:endParaRPr lang="ar-PS"/>
          </a:p>
        </p:txBody>
      </p:sp>
      <p:sp>
        <p:nvSpPr>
          <p:cNvPr id="9" name="Slide Number Placeholder 8">
            <a:extLst>
              <a:ext uri="{FF2B5EF4-FFF2-40B4-BE49-F238E27FC236}">
                <a16:creationId xmlns:a16="http://schemas.microsoft.com/office/drawing/2014/main" id="{B5142D4A-1AB0-4591-9FAF-A9B7DCC468FA}"/>
              </a:ext>
            </a:extLst>
          </p:cNvPr>
          <p:cNvSpPr>
            <a:spLocks noGrp="1"/>
          </p:cNvSpPr>
          <p:nvPr>
            <p:ph type="sldNum" sz="quarter" idx="12"/>
          </p:nvPr>
        </p:nvSpPr>
        <p:spPr/>
        <p:txBody>
          <a:bodyPr/>
          <a:lstStyle/>
          <a:p>
            <a:fld id="{0D6C4332-7315-4B2D-8308-168BFFC395EF}" type="slidenum">
              <a:rPr lang="ar-PS" smtClean="0"/>
              <a:t>‹#›</a:t>
            </a:fld>
            <a:endParaRPr lang="ar-PS"/>
          </a:p>
        </p:txBody>
      </p:sp>
    </p:spTree>
    <p:extLst>
      <p:ext uri="{BB962C8B-B14F-4D97-AF65-F5344CB8AC3E}">
        <p14:creationId xmlns:p14="http://schemas.microsoft.com/office/powerpoint/2010/main" val="2338298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AAB99C-FC72-4C25-9E81-E7EFC690E383}"/>
              </a:ext>
            </a:extLst>
          </p:cNvPr>
          <p:cNvSpPr>
            <a:spLocks noGrp="1"/>
          </p:cNvSpPr>
          <p:nvPr>
            <p:ph type="title"/>
          </p:nvPr>
        </p:nvSpPr>
        <p:spPr/>
        <p:txBody>
          <a:bodyPr/>
          <a:lstStyle/>
          <a:p>
            <a:r>
              <a:rPr lang="en-US"/>
              <a:t>Click to edit Master title style</a:t>
            </a:r>
            <a:endParaRPr lang="ar-PS"/>
          </a:p>
        </p:txBody>
      </p:sp>
      <p:sp>
        <p:nvSpPr>
          <p:cNvPr id="3" name="Date Placeholder 2">
            <a:extLst>
              <a:ext uri="{FF2B5EF4-FFF2-40B4-BE49-F238E27FC236}">
                <a16:creationId xmlns:a16="http://schemas.microsoft.com/office/drawing/2014/main" id="{1028B999-9FE3-468B-9CF7-1ED4E8BBD06B}"/>
              </a:ext>
            </a:extLst>
          </p:cNvPr>
          <p:cNvSpPr>
            <a:spLocks noGrp="1"/>
          </p:cNvSpPr>
          <p:nvPr>
            <p:ph type="dt" sz="half" idx="10"/>
          </p:nvPr>
        </p:nvSpPr>
        <p:spPr/>
        <p:txBody>
          <a:bodyPr/>
          <a:lstStyle/>
          <a:p>
            <a:endParaRPr lang="ar-PS" dirty="0"/>
          </a:p>
        </p:txBody>
      </p:sp>
      <p:sp>
        <p:nvSpPr>
          <p:cNvPr id="4" name="Footer Placeholder 3">
            <a:extLst>
              <a:ext uri="{FF2B5EF4-FFF2-40B4-BE49-F238E27FC236}">
                <a16:creationId xmlns:a16="http://schemas.microsoft.com/office/drawing/2014/main" id="{025F4A97-DC18-4608-939D-3ED5568BB8A8}"/>
              </a:ext>
            </a:extLst>
          </p:cNvPr>
          <p:cNvSpPr>
            <a:spLocks noGrp="1"/>
          </p:cNvSpPr>
          <p:nvPr>
            <p:ph type="ftr" sz="quarter" idx="11"/>
          </p:nvPr>
        </p:nvSpPr>
        <p:spPr/>
        <p:txBody>
          <a:bodyPr/>
          <a:lstStyle/>
          <a:p>
            <a:endParaRPr lang="ar-PS"/>
          </a:p>
        </p:txBody>
      </p:sp>
      <p:sp>
        <p:nvSpPr>
          <p:cNvPr id="5" name="Slide Number Placeholder 4">
            <a:extLst>
              <a:ext uri="{FF2B5EF4-FFF2-40B4-BE49-F238E27FC236}">
                <a16:creationId xmlns:a16="http://schemas.microsoft.com/office/drawing/2014/main" id="{4EEFB348-82F7-4C15-8FBB-53C746CC60F8}"/>
              </a:ext>
            </a:extLst>
          </p:cNvPr>
          <p:cNvSpPr>
            <a:spLocks noGrp="1"/>
          </p:cNvSpPr>
          <p:nvPr>
            <p:ph type="sldNum" sz="quarter" idx="12"/>
          </p:nvPr>
        </p:nvSpPr>
        <p:spPr/>
        <p:txBody>
          <a:bodyPr/>
          <a:lstStyle/>
          <a:p>
            <a:fld id="{0D6C4332-7315-4B2D-8308-168BFFC395EF}" type="slidenum">
              <a:rPr lang="ar-PS" smtClean="0"/>
              <a:t>‹#›</a:t>
            </a:fld>
            <a:endParaRPr lang="ar-PS"/>
          </a:p>
        </p:txBody>
      </p:sp>
    </p:spTree>
    <p:extLst>
      <p:ext uri="{BB962C8B-B14F-4D97-AF65-F5344CB8AC3E}">
        <p14:creationId xmlns:p14="http://schemas.microsoft.com/office/powerpoint/2010/main" val="1902364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14BD130-EA6B-4904-AE2B-884DDD125BC8}"/>
              </a:ext>
            </a:extLst>
          </p:cNvPr>
          <p:cNvCxnSpPr>
            <a:cxnSpLocks/>
          </p:cNvCxnSpPr>
          <p:nvPr userDrawn="1"/>
        </p:nvCxnSpPr>
        <p:spPr>
          <a:xfrm flipH="1">
            <a:off x="1460200" y="4530802"/>
            <a:ext cx="16002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972E591-557D-488F-9E25-4A9BAF762170}"/>
              </a:ext>
            </a:extLst>
          </p:cNvPr>
          <p:cNvCxnSpPr>
            <a:cxnSpLocks/>
          </p:cNvCxnSpPr>
          <p:nvPr userDrawn="1"/>
        </p:nvCxnSpPr>
        <p:spPr>
          <a:xfrm flipH="1">
            <a:off x="3943350" y="4527704"/>
            <a:ext cx="16002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464BD3E2-2D52-4652-A7D7-01C9B1077C7D}"/>
              </a:ext>
            </a:extLst>
          </p:cNvPr>
          <p:cNvCxnSpPr>
            <a:cxnSpLocks/>
          </p:cNvCxnSpPr>
          <p:nvPr userDrawn="1"/>
        </p:nvCxnSpPr>
        <p:spPr>
          <a:xfrm flipH="1">
            <a:off x="6435259" y="4530802"/>
            <a:ext cx="16002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37FAD13-A665-4969-8C70-15CABC75D349}"/>
              </a:ext>
            </a:extLst>
          </p:cNvPr>
          <p:cNvCxnSpPr>
            <a:cxnSpLocks/>
          </p:cNvCxnSpPr>
          <p:nvPr userDrawn="1"/>
        </p:nvCxnSpPr>
        <p:spPr>
          <a:xfrm flipH="1">
            <a:off x="8926049" y="4530802"/>
            <a:ext cx="16002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 name="Text Placeholder 17">
            <a:extLst>
              <a:ext uri="{FF2B5EF4-FFF2-40B4-BE49-F238E27FC236}">
                <a16:creationId xmlns:a16="http://schemas.microsoft.com/office/drawing/2014/main" id="{D49CBEE2-8198-4158-81E4-94EB402F3EC8}"/>
              </a:ext>
            </a:extLst>
          </p:cNvPr>
          <p:cNvSpPr>
            <a:spLocks noGrp="1"/>
          </p:cNvSpPr>
          <p:nvPr>
            <p:ph type="body" sz="quarter" idx="23"/>
          </p:nvPr>
        </p:nvSpPr>
        <p:spPr>
          <a:xfrm>
            <a:off x="8834261" y="4152900"/>
            <a:ext cx="1689937" cy="274417"/>
          </a:xfrm>
        </p:spPr>
        <p:txBody>
          <a:bodyPr lIns="0" tIns="0" rIns="0" bIns="0" anchor="ctr">
            <a:noAutofit/>
          </a:bodyPr>
          <a:lstStyle>
            <a:lvl1pPr marL="0" indent="0" algn="ctr" rtl="1">
              <a:lnSpc>
                <a:spcPct val="150000"/>
              </a:lnSpc>
              <a:buNone/>
              <a:defRPr sz="1400">
                <a:solidFill>
                  <a:schemeClr val="tx1">
                    <a:lumMod val="65000"/>
                    <a:lumOff val="35000"/>
                  </a:schemeClr>
                </a:solidFill>
                <a:latin typeface="Helvetica Neue W23 for SKY Reg" panose="020B0604020202020204" pitchFamily="34" charset="-78"/>
                <a:cs typeface="Helvetica Neue W23 for SKY Reg" panose="020B0604020202020204" pitchFamily="34" charset="-78"/>
              </a:defRPr>
            </a:lvl1pPr>
          </a:lstStyle>
          <a:p>
            <a:pPr lvl="0"/>
            <a:endParaRPr lang="en-US" dirty="0"/>
          </a:p>
        </p:txBody>
      </p:sp>
      <p:sp>
        <p:nvSpPr>
          <p:cNvPr id="23" name="Text Placeholder 17">
            <a:extLst>
              <a:ext uri="{FF2B5EF4-FFF2-40B4-BE49-F238E27FC236}">
                <a16:creationId xmlns:a16="http://schemas.microsoft.com/office/drawing/2014/main" id="{6F7795D1-445B-4030-A297-050718A819E8}"/>
              </a:ext>
            </a:extLst>
          </p:cNvPr>
          <p:cNvSpPr>
            <a:spLocks noGrp="1"/>
          </p:cNvSpPr>
          <p:nvPr>
            <p:ph type="body" sz="quarter" idx="24"/>
          </p:nvPr>
        </p:nvSpPr>
        <p:spPr>
          <a:xfrm>
            <a:off x="6450763" y="4152900"/>
            <a:ext cx="1689937" cy="274417"/>
          </a:xfrm>
        </p:spPr>
        <p:txBody>
          <a:bodyPr lIns="0" tIns="0" rIns="0" bIns="0" anchor="ctr">
            <a:noAutofit/>
          </a:bodyPr>
          <a:lstStyle>
            <a:lvl1pPr marL="0" indent="0" algn="ctr" rtl="1">
              <a:lnSpc>
                <a:spcPct val="150000"/>
              </a:lnSpc>
              <a:buNone/>
              <a:defRPr sz="1400">
                <a:solidFill>
                  <a:schemeClr val="tx1">
                    <a:lumMod val="65000"/>
                    <a:lumOff val="35000"/>
                  </a:schemeClr>
                </a:solidFill>
                <a:latin typeface="Helvetica Neue W23 for SKY Reg" panose="020B0604020202020204" pitchFamily="34" charset="-78"/>
                <a:cs typeface="Helvetica Neue W23 for SKY Reg" panose="020B0604020202020204" pitchFamily="34" charset="-78"/>
              </a:defRPr>
            </a:lvl1pPr>
          </a:lstStyle>
          <a:p>
            <a:pPr lvl="0"/>
            <a:endParaRPr lang="en-US" dirty="0"/>
          </a:p>
        </p:txBody>
      </p:sp>
      <p:sp>
        <p:nvSpPr>
          <p:cNvPr id="24" name="Text Placeholder 17">
            <a:extLst>
              <a:ext uri="{FF2B5EF4-FFF2-40B4-BE49-F238E27FC236}">
                <a16:creationId xmlns:a16="http://schemas.microsoft.com/office/drawing/2014/main" id="{9A2896D5-F514-46F3-8E0D-EC131DCD4AEB}"/>
              </a:ext>
            </a:extLst>
          </p:cNvPr>
          <p:cNvSpPr>
            <a:spLocks noGrp="1"/>
          </p:cNvSpPr>
          <p:nvPr>
            <p:ph type="body" sz="quarter" idx="25"/>
          </p:nvPr>
        </p:nvSpPr>
        <p:spPr>
          <a:xfrm>
            <a:off x="3943350" y="4152900"/>
            <a:ext cx="1689937" cy="274417"/>
          </a:xfrm>
        </p:spPr>
        <p:txBody>
          <a:bodyPr lIns="0" tIns="0" rIns="0" bIns="0" anchor="ctr">
            <a:noAutofit/>
          </a:bodyPr>
          <a:lstStyle>
            <a:lvl1pPr marL="0" indent="0" algn="ctr" rtl="1">
              <a:lnSpc>
                <a:spcPct val="150000"/>
              </a:lnSpc>
              <a:buNone/>
              <a:defRPr sz="1400">
                <a:solidFill>
                  <a:schemeClr val="tx1">
                    <a:lumMod val="65000"/>
                    <a:lumOff val="35000"/>
                  </a:schemeClr>
                </a:solidFill>
                <a:latin typeface="Helvetica Neue W23 for SKY Reg" panose="020B0604020202020204" pitchFamily="34" charset="-78"/>
                <a:cs typeface="Helvetica Neue W23 for SKY Reg" panose="020B0604020202020204" pitchFamily="34" charset="-78"/>
              </a:defRPr>
            </a:lvl1pPr>
          </a:lstStyle>
          <a:p>
            <a:pPr lvl="0"/>
            <a:endParaRPr lang="en-US" dirty="0"/>
          </a:p>
        </p:txBody>
      </p:sp>
      <p:sp>
        <p:nvSpPr>
          <p:cNvPr id="25" name="Text Placeholder 17">
            <a:extLst>
              <a:ext uri="{FF2B5EF4-FFF2-40B4-BE49-F238E27FC236}">
                <a16:creationId xmlns:a16="http://schemas.microsoft.com/office/drawing/2014/main" id="{816D0B77-E358-4365-8CBC-31EFDB9D5E69}"/>
              </a:ext>
            </a:extLst>
          </p:cNvPr>
          <p:cNvSpPr>
            <a:spLocks noGrp="1"/>
          </p:cNvSpPr>
          <p:nvPr>
            <p:ph type="body" sz="quarter" idx="26"/>
          </p:nvPr>
        </p:nvSpPr>
        <p:spPr>
          <a:xfrm>
            <a:off x="1415331" y="4152900"/>
            <a:ext cx="1689937" cy="274417"/>
          </a:xfrm>
        </p:spPr>
        <p:txBody>
          <a:bodyPr lIns="0" tIns="0" rIns="0" bIns="0" anchor="ctr">
            <a:noAutofit/>
          </a:bodyPr>
          <a:lstStyle>
            <a:lvl1pPr marL="0" indent="0" algn="ctr" rtl="1">
              <a:lnSpc>
                <a:spcPct val="150000"/>
              </a:lnSpc>
              <a:buNone/>
              <a:defRPr sz="1400">
                <a:solidFill>
                  <a:schemeClr val="tx1">
                    <a:lumMod val="65000"/>
                    <a:lumOff val="35000"/>
                  </a:schemeClr>
                </a:solidFill>
                <a:latin typeface="Helvetica Neue W23 for SKY Reg" panose="020B0604020202020204" pitchFamily="34" charset="-78"/>
                <a:cs typeface="Helvetica Neue W23 for SKY Reg" panose="020B0604020202020204" pitchFamily="34" charset="-78"/>
              </a:defRPr>
            </a:lvl1pPr>
          </a:lstStyle>
          <a:p>
            <a:pPr lvl="0"/>
            <a:endParaRPr lang="en-US" dirty="0"/>
          </a:p>
        </p:txBody>
      </p:sp>
      <p:sp>
        <p:nvSpPr>
          <p:cNvPr id="26" name="Text Placeholder 17">
            <a:extLst>
              <a:ext uri="{FF2B5EF4-FFF2-40B4-BE49-F238E27FC236}">
                <a16:creationId xmlns:a16="http://schemas.microsoft.com/office/drawing/2014/main" id="{B3C23E80-86A7-4E3D-A415-8F3A09D251D8}"/>
              </a:ext>
            </a:extLst>
          </p:cNvPr>
          <p:cNvSpPr>
            <a:spLocks noGrp="1"/>
          </p:cNvSpPr>
          <p:nvPr>
            <p:ph type="body" sz="quarter" idx="27"/>
          </p:nvPr>
        </p:nvSpPr>
        <p:spPr>
          <a:xfrm>
            <a:off x="8834261" y="4610409"/>
            <a:ext cx="1689937" cy="1587191"/>
          </a:xfrm>
        </p:spPr>
        <p:txBody>
          <a:bodyPr lIns="0" tIns="0" rIns="0" bIns="0" anchor="ctr">
            <a:noAutofit/>
          </a:bodyPr>
          <a:lstStyle>
            <a:lvl1pPr marL="0" indent="0" algn="ctr" rtl="1">
              <a:lnSpc>
                <a:spcPct val="150000"/>
              </a:lnSpc>
              <a:buNone/>
              <a:defRPr sz="1400">
                <a:solidFill>
                  <a:schemeClr val="tx1">
                    <a:lumMod val="65000"/>
                    <a:lumOff val="35000"/>
                  </a:schemeClr>
                </a:solidFill>
                <a:latin typeface="Helvetica Neue W23 for SKY Reg" panose="020B0604020202020204" pitchFamily="34" charset="-78"/>
                <a:cs typeface="Helvetica Neue W23 for SKY Reg" panose="020B0604020202020204" pitchFamily="34" charset="-78"/>
              </a:defRPr>
            </a:lvl1pPr>
          </a:lstStyle>
          <a:p>
            <a:pPr lvl="0"/>
            <a:endParaRPr lang="en-US" dirty="0"/>
          </a:p>
        </p:txBody>
      </p:sp>
      <p:sp>
        <p:nvSpPr>
          <p:cNvPr id="27" name="Text Placeholder 17">
            <a:extLst>
              <a:ext uri="{FF2B5EF4-FFF2-40B4-BE49-F238E27FC236}">
                <a16:creationId xmlns:a16="http://schemas.microsoft.com/office/drawing/2014/main" id="{E519DB99-FA74-4A1C-89F1-6E26FC886223}"/>
              </a:ext>
            </a:extLst>
          </p:cNvPr>
          <p:cNvSpPr>
            <a:spLocks noGrp="1"/>
          </p:cNvSpPr>
          <p:nvPr>
            <p:ph type="body" sz="quarter" idx="28"/>
          </p:nvPr>
        </p:nvSpPr>
        <p:spPr>
          <a:xfrm>
            <a:off x="6450763" y="4610409"/>
            <a:ext cx="1689937" cy="1587191"/>
          </a:xfrm>
        </p:spPr>
        <p:txBody>
          <a:bodyPr lIns="0" tIns="0" rIns="0" bIns="0" anchor="ctr">
            <a:noAutofit/>
          </a:bodyPr>
          <a:lstStyle>
            <a:lvl1pPr marL="0" indent="0" algn="ctr" rtl="1">
              <a:lnSpc>
                <a:spcPct val="150000"/>
              </a:lnSpc>
              <a:buNone/>
              <a:defRPr sz="1400">
                <a:solidFill>
                  <a:schemeClr val="tx1">
                    <a:lumMod val="65000"/>
                    <a:lumOff val="35000"/>
                  </a:schemeClr>
                </a:solidFill>
                <a:latin typeface="Helvetica Neue W23 for SKY Reg" panose="020B0604020202020204" pitchFamily="34" charset="-78"/>
                <a:cs typeface="Helvetica Neue W23 for SKY Reg" panose="020B0604020202020204" pitchFamily="34" charset="-78"/>
              </a:defRPr>
            </a:lvl1pPr>
          </a:lstStyle>
          <a:p>
            <a:pPr lvl="0"/>
            <a:endParaRPr lang="en-US" dirty="0"/>
          </a:p>
        </p:txBody>
      </p:sp>
      <p:sp>
        <p:nvSpPr>
          <p:cNvPr id="28" name="Text Placeholder 17">
            <a:extLst>
              <a:ext uri="{FF2B5EF4-FFF2-40B4-BE49-F238E27FC236}">
                <a16:creationId xmlns:a16="http://schemas.microsoft.com/office/drawing/2014/main" id="{2A9F810B-2513-4422-B145-A7CC121F43B0}"/>
              </a:ext>
            </a:extLst>
          </p:cNvPr>
          <p:cNvSpPr>
            <a:spLocks noGrp="1"/>
          </p:cNvSpPr>
          <p:nvPr>
            <p:ph type="body" sz="quarter" idx="29"/>
          </p:nvPr>
        </p:nvSpPr>
        <p:spPr>
          <a:xfrm>
            <a:off x="3943350" y="4610409"/>
            <a:ext cx="1689937" cy="1587191"/>
          </a:xfrm>
        </p:spPr>
        <p:txBody>
          <a:bodyPr lIns="0" tIns="0" rIns="0" bIns="0" anchor="ctr">
            <a:noAutofit/>
          </a:bodyPr>
          <a:lstStyle>
            <a:lvl1pPr marL="0" indent="0" algn="ctr" rtl="1">
              <a:lnSpc>
                <a:spcPct val="150000"/>
              </a:lnSpc>
              <a:buNone/>
              <a:defRPr sz="1400">
                <a:solidFill>
                  <a:schemeClr val="tx1">
                    <a:lumMod val="65000"/>
                    <a:lumOff val="35000"/>
                  </a:schemeClr>
                </a:solidFill>
                <a:latin typeface="Helvetica Neue W23 for SKY Reg" panose="020B0604020202020204" pitchFamily="34" charset="-78"/>
                <a:cs typeface="Helvetica Neue W23 for SKY Reg" panose="020B0604020202020204" pitchFamily="34" charset="-78"/>
              </a:defRPr>
            </a:lvl1pPr>
          </a:lstStyle>
          <a:p>
            <a:pPr lvl="0"/>
            <a:endParaRPr lang="en-US" dirty="0"/>
          </a:p>
        </p:txBody>
      </p:sp>
      <p:sp>
        <p:nvSpPr>
          <p:cNvPr id="29" name="Text Placeholder 17">
            <a:extLst>
              <a:ext uri="{FF2B5EF4-FFF2-40B4-BE49-F238E27FC236}">
                <a16:creationId xmlns:a16="http://schemas.microsoft.com/office/drawing/2014/main" id="{FAD3DD04-602D-4505-90ED-DF37C78F6024}"/>
              </a:ext>
            </a:extLst>
          </p:cNvPr>
          <p:cNvSpPr>
            <a:spLocks noGrp="1"/>
          </p:cNvSpPr>
          <p:nvPr>
            <p:ph type="body" sz="quarter" idx="30"/>
          </p:nvPr>
        </p:nvSpPr>
        <p:spPr>
          <a:xfrm>
            <a:off x="1415331" y="4610409"/>
            <a:ext cx="1689937" cy="1587191"/>
          </a:xfrm>
        </p:spPr>
        <p:txBody>
          <a:bodyPr lIns="0" tIns="0" rIns="0" bIns="0" anchor="ctr">
            <a:noAutofit/>
          </a:bodyPr>
          <a:lstStyle>
            <a:lvl1pPr marL="0" indent="0" algn="ctr" rtl="1">
              <a:lnSpc>
                <a:spcPct val="150000"/>
              </a:lnSpc>
              <a:buNone/>
              <a:defRPr sz="1400">
                <a:solidFill>
                  <a:schemeClr val="tx1">
                    <a:lumMod val="65000"/>
                    <a:lumOff val="35000"/>
                  </a:schemeClr>
                </a:solidFill>
                <a:latin typeface="Helvetica Neue W23 for SKY Reg" panose="020B0604020202020204" pitchFamily="34" charset="-78"/>
                <a:cs typeface="Helvetica Neue W23 for SKY Reg" panose="020B0604020202020204" pitchFamily="34" charset="-78"/>
              </a:defRPr>
            </a:lvl1pPr>
          </a:lstStyle>
          <a:p>
            <a:pPr lvl="0"/>
            <a:endParaRPr lang="en-US" dirty="0"/>
          </a:p>
        </p:txBody>
      </p:sp>
    </p:spTree>
    <p:extLst>
      <p:ext uri="{BB962C8B-B14F-4D97-AF65-F5344CB8AC3E}">
        <p14:creationId xmlns:p14="http://schemas.microsoft.com/office/powerpoint/2010/main" val="1641592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nodePh="1">
                                  <p:stCondLst>
                                    <p:cond delay="0"/>
                                  </p:stCondLst>
                                  <p:endCondLst>
                                    <p:cond evt="begin" delay="0">
                                      <p:tn val="5"/>
                                    </p:cond>
                                  </p:end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ssolve">
                                      <p:cBhvr>
                                        <p:cTn id="7" dur="500"/>
                                        <p:tgtEl>
                                          <p:spTgt spid="22">
                                            <p:txEl>
                                              <p:pRg st="0" end="0"/>
                                            </p:txEl>
                                          </p:spTgt>
                                        </p:tgtEl>
                                      </p:cBhvr>
                                    </p:animEffect>
                                  </p:childTnLst>
                                </p:cTn>
                              </p:par>
                            </p:childTnLst>
                          </p:cTn>
                        </p:par>
                        <p:par>
                          <p:cTn id="8" fill="hold">
                            <p:stCondLst>
                              <p:cond delay="500"/>
                            </p:stCondLst>
                            <p:childTnLst>
                              <p:par>
                                <p:cTn id="9" presetID="9" presetClass="entr" presetSubtype="0" fill="hold" grpId="0" nodeType="afterEffect" nodePh="1">
                                  <p:stCondLst>
                                    <p:cond delay="0"/>
                                  </p:stCondLst>
                                  <p:endCondLst>
                                    <p:cond evt="begin" delay="0">
                                      <p:tn val="9"/>
                                    </p:cond>
                                  </p:endCondLst>
                                  <p:childTnLst>
                                    <p:set>
                                      <p:cBhvr>
                                        <p:cTn id="10" dur="1" fill="hold">
                                          <p:stCondLst>
                                            <p:cond delay="0"/>
                                          </p:stCondLst>
                                        </p:cTn>
                                        <p:tgtEl>
                                          <p:spTgt spid="23">
                                            <p:txEl>
                                              <p:pRg st="0" end="0"/>
                                            </p:txEl>
                                          </p:spTgt>
                                        </p:tgtEl>
                                        <p:attrNameLst>
                                          <p:attrName>style.visibility</p:attrName>
                                        </p:attrNameLst>
                                      </p:cBhvr>
                                      <p:to>
                                        <p:strVal val="visible"/>
                                      </p:to>
                                    </p:set>
                                    <p:animEffect transition="in" filter="dissolve">
                                      <p:cBhvr>
                                        <p:cTn id="11" dur="500"/>
                                        <p:tgtEl>
                                          <p:spTgt spid="23">
                                            <p:txEl>
                                              <p:pRg st="0" end="0"/>
                                            </p:txEl>
                                          </p:spTgt>
                                        </p:tgtEl>
                                      </p:cBhvr>
                                    </p:animEffect>
                                  </p:childTnLst>
                                </p:cTn>
                              </p:par>
                            </p:childTnLst>
                          </p:cTn>
                        </p:par>
                        <p:par>
                          <p:cTn id="12" fill="hold">
                            <p:stCondLst>
                              <p:cond delay="1000"/>
                            </p:stCondLst>
                            <p:childTnLst>
                              <p:par>
                                <p:cTn id="13" presetID="9" presetClass="entr" presetSubtype="0" fill="hold" grpId="0" nodeType="afterEffect" nodePh="1">
                                  <p:stCondLst>
                                    <p:cond delay="0"/>
                                  </p:stCondLst>
                                  <p:endCondLst>
                                    <p:cond evt="begin" delay="0">
                                      <p:tn val="13"/>
                                    </p:cond>
                                  </p:endCondLst>
                                  <p:childTnLst>
                                    <p:set>
                                      <p:cBhvr>
                                        <p:cTn id="14" dur="1" fill="hold">
                                          <p:stCondLst>
                                            <p:cond delay="0"/>
                                          </p:stCondLst>
                                        </p:cTn>
                                        <p:tgtEl>
                                          <p:spTgt spid="24">
                                            <p:txEl>
                                              <p:pRg st="0" end="0"/>
                                            </p:txEl>
                                          </p:spTgt>
                                        </p:tgtEl>
                                        <p:attrNameLst>
                                          <p:attrName>style.visibility</p:attrName>
                                        </p:attrNameLst>
                                      </p:cBhvr>
                                      <p:to>
                                        <p:strVal val="visible"/>
                                      </p:to>
                                    </p:set>
                                    <p:animEffect transition="in" filter="dissolve">
                                      <p:cBhvr>
                                        <p:cTn id="15" dur="500"/>
                                        <p:tgtEl>
                                          <p:spTgt spid="24">
                                            <p:txEl>
                                              <p:pRg st="0" end="0"/>
                                            </p:txEl>
                                          </p:spTgt>
                                        </p:tgtEl>
                                      </p:cBhvr>
                                    </p:animEffect>
                                  </p:childTnLst>
                                </p:cTn>
                              </p:par>
                            </p:childTnLst>
                          </p:cTn>
                        </p:par>
                        <p:par>
                          <p:cTn id="16" fill="hold">
                            <p:stCondLst>
                              <p:cond delay="1500"/>
                            </p:stCondLst>
                            <p:childTnLst>
                              <p:par>
                                <p:cTn id="17" presetID="9" presetClass="entr" presetSubtype="0" fill="hold" grpId="0" nodeType="afterEffect" nodePh="1">
                                  <p:stCondLst>
                                    <p:cond delay="0"/>
                                  </p:stCondLst>
                                  <p:endCondLst>
                                    <p:cond evt="begin" delay="0">
                                      <p:tn val="17"/>
                                    </p:cond>
                                  </p:endCondLst>
                                  <p:childTnLst>
                                    <p:set>
                                      <p:cBhvr>
                                        <p:cTn id="18" dur="1" fill="hold">
                                          <p:stCondLst>
                                            <p:cond delay="0"/>
                                          </p:stCondLst>
                                        </p:cTn>
                                        <p:tgtEl>
                                          <p:spTgt spid="25">
                                            <p:txEl>
                                              <p:pRg st="0" end="0"/>
                                            </p:txEl>
                                          </p:spTgt>
                                        </p:tgtEl>
                                        <p:attrNameLst>
                                          <p:attrName>style.visibility</p:attrName>
                                        </p:attrNameLst>
                                      </p:cBhvr>
                                      <p:to>
                                        <p:strVal val="visible"/>
                                      </p:to>
                                    </p:set>
                                    <p:animEffect transition="in" filter="dissolve">
                                      <p:cBhvr>
                                        <p:cTn id="19" dur="500"/>
                                        <p:tgtEl>
                                          <p:spTgt spid="25">
                                            <p:txEl>
                                              <p:pRg st="0" end="0"/>
                                            </p:txEl>
                                          </p:spTgt>
                                        </p:tgtEl>
                                      </p:cBhvr>
                                    </p:animEffect>
                                  </p:childTnLst>
                                </p:cTn>
                              </p:par>
                            </p:childTnLst>
                          </p:cTn>
                        </p:par>
                        <p:par>
                          <p:cTn id="20" fill="hold">
                            <p:stCondLst>
                              <p:cond delay="2000"/>
                            </p:stCondLst>
                            <p:childTnLst>
                              <p:par>
                                <p:cTn id="21" presetID="9" presetClass="entr" presetSubtype="0" fill="hold" grpId="0" nodeType="afterEffect" nodePh="1">
                                  <p:stCondLst>
                                    <p:cond delay="0"/>
                                  </p:stCondLst>
                                  <p:endCondLst>
                                    <p:cond evt="begin" delay="0">
                                      <p:tn val="21"/>
                                    </p:cond>
                                  </p:endCondLst>
                                  <p:childTnLst>
                                    <p:set>
                                      <p:cBhvr>
                                        <p:cTn id="22" dur="1" fill="hold">
                                          <p:stCondLst>
                                            <p:cond delay="0"/>
                                          </p:stCondLst>
                                        </p:cTn>
                                        <p:tgtEl>
                                          <p:spTgt spid="26">
                                            <p:txEl>
                                              <p:pRg st="0" end="0"/>
                                            </p:txEl>
                                          </p:spTgt>
                                        </p:tgtEl>
                                        <p:attrNameLst>
                                          <p:attrName>style.visibility</p:attrName>
                                        </p:attrNameLst>
                                      </p:cBhvr>
                                      <p:to>
                                        <p:strVal val="visible"/>
                                      </p:to>
                                    </p:set>
                                    <p:animEffect transition="in" filter="dissolve">
                                      <p:cBhvr>
                                        <p:cTn id="23" dur="500"/>
                                        <p:tgtEl>
                                          <p:spTgt spid="26">
                                            <p:txEl>
                                              <p:pRg st="0" end="0"/>
                                            </p:txEl>
                                          </p:spTgt>
                                        </p:tgtEl>
                                      </p:cBhvr>
                                    </p:animEffect>
                                  </p:childTnLst>
                                </p:cTn>
                              </p:par>
                            </p:childTnLst>
                          </p:cTn>
                        </p:par>
                        <p:par>
                          <p:cTn id="24" fill="hold">
                            <p:stCondLst>
                              <p:cond delay="2500"/>
                            </p:stCondLst>
                            <p:childTnLst>
                              <p:par>
                                <p:cTn id="25" presetID="9" presetClass="entr" presetSubtype="0" fill="hold" grpId="0" nodeType="afterEffect" nodePh="1">
                                  <p:stCondLst>
                                    <p:cond delay="0"/>
                                  </p:stCondLst>
                                  <p:endCondLst>
                                    <p:cond evt="begin" delay="0">
                                      <p:tn val="25"/>
                                    </p:cond>
                                  </p:endCondLst>
                                  <p:childTnLst>
                                    <p:set>
                                      <p:cBhvr>
                                        <p:cTn id="26" dur="1" fill="hold">
                                          <p:stCondLst>
                                            <p:cond delay="0"/>
                                          </p:stCondLst>
                                        </p:cTn>
                                        <p:tgtEl>
                                          <p:spTgt spid="27">
                                            <p:txEl>
                                              <p:pRg st="0" end="0"/>
                                            </p:txEl>
                                          </p:spTgt>
                                        </p:tgtEl>
                                        <p:attrNameLst>
                                          <p:attrName>style.visibility</p:attrName>
                                        </p:attrNameLst>
                                      </p:cBhvr>
                                      <p:to>
                                        <p:strVal val="visible"/>
                                      </p:to>
                                    </p:set>
                                    <p:animEffect transition="in" filter="dissolve">
                                      <p:cBhvr>
                                        <p:cTn id="27" dur="500"/>
                                        <p:tgtEl>
                                          <p:spTgt spid="27">
                                            <p:txEl>
                                              <p:pRg st="0" end="0"/>
                                            </p:txEl>
                                          </p:spTgt>
                                        </p:tgtEl>
                                      </p:cBhvr>
                                    </p:animEffect>
                                  </p:childTnLst>
                                </p:cTn>
                              </p:par>
                            </p:childTnLst>
                          </p:cTn>
                        </p:par>
                        <p:par>
                          <p:cTn id="28" fill="hold">
                            <p:stCondLst>
                              <p:cond delay="3000"/>
                            </p:stCondLst>
                            <p:childTnLst>
                              <p:par>
                                <p:cTn id="29" presetID="9" presetClass="entr" presetSubtype="0" fill="hold" grpId="0" nodeType="afterEffect" nodePh="1">
                                  <p:stCondLst>
                                    <p:cond delay="0"/>
                                  </p:stCondLst>
                                  <p:endCondLst>
                                    <p:cond evt="begin" delay="0">
                                      <p:tn val="29"/>
                                    </p:cond>
                                  </p:endCondLst>
                                  <p:childTnLst>
                                    <p:set>
                                      <p:cBhvr>
                                        <p:cTn id="30" dur="1" fill="hold">
                                          <p:stCondLst>
                                            <p:cond delay="0"/>
                                          </p:stCondLst>
                                        </p:cTn>
                                        <p:tgtEl>
                                          <p:spTgt spid="28">
                                            <p:txEl>
                                              <p:pRg st="0" end="0"/>
                                            </p:txEl>
                                          </p:spTgt>
                                        </p:tgtEl>
                                        <p:attrNameLst>
                                          <p:attrName>style.visibility</p:attrName>
                                        </p:attrNameLst>
                                      </p:cBhvr>
                                      <p:to>
                                        <p:strVal val="visible"/>
                                      </p:to>
                                    </p:set>
                                    <p:animEffect transition="in" filter="dissolve">
                                      <p:cBhvr>
                                        <p:cTn id="31" dur="500"/>
                                        <p:tgtEl>
                                          <p:spTgt spid="28">
                                            <p:txEl>
                                              <p:pRg st="0" end="0"/>
                                            </p:txEl>
                                          </p:spTgt>
                                        </p:tgtEl>
                                      </p:cBhvr>
                                    </p:animEffect>
                                  </p:childTnLst>
                                </p:cTn>
                              </p:par>
                            </p:childTnLst>
                          </p:cTn>
                        </p:par>
                        <p:par>
                          <p:cTn id="32" fill="hold">
                            <p:stCondLst>
                              <p:cond delay="3500"/>
                            </p:stCondLst>
                            <p:childTnLst>
                              <p:par>
                                <p:cTn id="33" presetID="9" presetClass="entr" presetSubtype="0" fill="hold" grpId="0" nodeType="afterEffect" nodePh="1">
                                  <p:stCondLst>
                                    <p:cond delay="0"/>
                                  </p:stCondLst>
                                  <p:endCondLst>
                                    <p:cond evt="begin" delay="0">
                                      <p:tn val="33"/>
                                    </p:cond>
                                  </p:endCondLst>
                                  <p:childTnLst>
                                    <p:set>
                                      <p:cBhvr>
                                        <p:cTn id="34" dur="1" fill="hold">
                                          <p:stCondLst>
                                            <p:cond delay="0"/>
                                          </p:stCondLst>
                                        </p:cTn>
                                        <p:tgtEl>
                                          <p:spTgt spid="29">
                                            <p:txEl>
                                              <p:pRg st="0" end="0"/>
                                            </p:txEl>
                                          </p:spTgt>
                                        </p:tgtEl>
                                        <p:attrNameLst>
                                          <p:attrName>style.visibility</p:attrName>
                                        </p:attrNameLst>
                                      </p:cBhvr>
                                      <p:to>
                                        <p:strVal val="visible"/>
                                      </p:to>
                                    </p:set>
                                    <p:animEffect transition="in" filter="dissolve">
                                      <p:cBhvr>
                                        <p:cTn id="35" dur="50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22"/>
                        </p:tgtEl>
                        <p:attrNameLst>
                          <p:attrName>style.visibility</p:attrName>
                        </p:attrNameLst>
                      </p:cBhvr>
                      <p:to>
                        <p:strVal val="visible"/>
                      </p:to>
                    </p:set>
                    <p:animEffect transition="in" filter="dissolve">
                      <p:cBhvr>
                        <p:cTn dur="500"/>
                        <p:tgtEl>
                          <p:spTgt spid="22"/>
                        </p:tgtEl>
                      </p:cBhvr>
                    </p:animEffect>
                  </p:childTnLst>
                </p:cTn>
              </p:par>
            </p:tnLst>
          </p:tmpl>
        </p:tmplLst>
      </p:bldP>
      <p:bldP spid="23"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23"/>
                        </p:tgtEl>
                        <p:attrNameLst>
                          <p:attrName>style.visibility</p:attrName>
                        </p:attrNameLst>
                      </p:cBhvr>
                      <p:to>
                        <p:strVal val="visible"/>
                      </p:to>
                    </p:set>
                    <p:animEffect transition="in" filter="dissolve">
                      <p:cBhvr>
                        <p:cTn dur="500"/>
                        <p:tgtEl>
                          <p:spTgt spid="23"/>
                        </p:tgtEl>
                      </p:cBhvr>
                    </p:animEffect>
                  </p:childTnLst>
                </p:cTn>
              </p:par>
            </p:tnLst>
          </p:tmpl>
        </p:tmplLst>
      </p:bldP>
      <p:bldP spid="24"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24"/>
                        </p:tgtEl>
                        <p:attrNameLst>
                          <p:attrName>style.visibility</p:attrName>
                        </p:attrNameLst>
                      </p:cBhvr>
                      <p:to>
                        <p:strVal val="visible"/>
                      </p:to>
                    </p:set>
                    <p:animEffect transition="in" filter="dissolve">
                      <p:cBhvr>
                        <p:cTn dur="500"/>
                        <p:tgtEl>
                          <p:spTgt spid="24"/>
                        </p:tgtEl>
                      </p:cBhvr>
                    </p:animEffect>
                  </p:childTnLst>
                </p:cTn>
              </p:par>
            </p:tnLst>
          </p:tmpl>
        </p:tmplLst>
      </p:bldP>
      <p:bldP spid="25"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25"/>
                        </p:tgtEl>
                        <p:attrNameLst>
                          <p:attrName>style.visibility</p:attrName>
                        </p:attrNameLst>
                      </p:cBhvr>
                      <p:to>
                        <p:strVal val="visible"/>
                      </p:to>
                    </p:set>
                    <p:animEffect transition="in" filter="dissolve">
                      <p:cBhvr>
                        <p:cTn dur="500"/>
                        <p:tgtEl>
                          <p:spTgt spid="25"/>
                        </p:tgtEl>
                      </p:cBhvr>
                    </p:animEffect>
                  </p:childTnLst>
                </p:cTn>
              </p:par>
            </p:tnLst>
          </p:tmpl>
        </p:tmplLst>
      </p:bldP>
      <p:bldP spid="26"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26"/>
                        </p:tgtEl>
                        <p:attrNameLst>
                          <p:attrName>style.visibility</p:attrName>
                        </p:attrNameLst>
                      </p:cBhvr>
                      <p:to>
                        <p:strVal val="visible"/>
                      </p:to>
                    </p:set>
                    <p:animEffect transition="in" filter="dissolve">
                      <p:cBhvr>
                        <p:cTn dur="500"/>
                        <p:tgtEl>
                          <p:spTgt spid="26"/>
                        </p:tgtEl>
                      </p:cBhvr>
                    </p:animEffect>
                  </p:childTnLst>
                </p:cTn>
              </p:par>
            </p:tnLst>
          </p:tmpl>
        </p:tmplLst>
      </p:bldP>
      <p:bldP spid="27"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27"/>
                        </p:tgtEl>
                        <p:attrNameLst>
                          <p:attrName>style.visibility</p:attrName>
                        </p:attrNameLst>
                      </p:cBhvr>
                      <p:to>
                        <p:strVal val="visible"/>
                      </p:to>
                    </p:set>
                    <p:animEffect transition="in" filter="dissolve">
                      <p:cBhvr>
                        <p:cTn dur="500"/>
                        <p:tgtEl>
                          <p:spTgt spid="27"/>
                        </p:tgtEl>
                      </p:cBhvr>
                    </p:animEffect>
                  </p:childTnLst>
                </p:cTn>
              </p:par>
            </p:tnLst>
          </p:tmpl>
        </p:tmplLst>
      </p:bldP>
      <p:bldP spid="28"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28"/>
                        </p:tgtEl>
                        <p:attrNameLst>
                          <p:attrName>style.visibility</p:attrName>
                        </p:attrNameLst>
                      </p:cBhvr>
                      <p:to>
                        <p:strVal val="visible"/>
                      </p:to>
                    </p:set>
                    <p:animEffect transition="in" filter="dissolve">
                      <p:cBhvr>
                        <p:cTn dur="500"/>
                        <p:tgtEl>
                          <p:spTgt spid="28"/>
                        </p:tgtEl>
                      </p:cBhvr>
                    </p:animEffect>
                  </p:childTnLst>
                </p:cTn>
              </p:par>
            </p:tnLst>
          </p:tmpl>
        </p:tmplLst>
      </p:bldP>
      <p:bldP spid="29" grpId="0" build="p">
        <p:tmplLst>
          <p:tmpl lvl="1">
            <p:tnLst>
              <p:par>
                <p:cTn presetID="9" presetClass="entr" presetSubtype="0" fill="hold" nodeType="afterEffect" nodePh="1">
                  <p:stCondLst>
                    <p:cond delay="0"/>
                  </p:stCondLst>
                  <p:endCondLst>
                    <p:cond delay="0"/>
                  </p:endCondLst>
                  <p:childTnLst>
                    <p:set>
                      <p:cBhvr>
                        <p:cTn dur="1" fill="hold">
                          <p:stCondLst>
                            <p:cond delay="0"/>
                          </p:stCondLst>
                        </p:cTn>
                        <p:tgtEl>
                          <p:spTgt spid="29"/>
                        </p:tgtEl>
                        <p:attrNameLst>
                          <p:attrName>style.visibility</p:attrName>
                        </p:attrNameLst>
                      </p:cBhvr>
                      <p:to>
                        <p:strVal val="visible"/>
                      </p:to>
                    </p:set>
                    <p:animEffect transition="in" filter="dissolve">
                      <p:cBhvr>
                        <p:cTn dur="500"/>
                        <p:tgtEl>
                          <p:spTgt spid="29"/>
                        </p:tgtEl>
                      </p:cBhvr>
                    </p:animEffect>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6747A-DC48-4740-8002-5E5B7941F70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PS"/>
          </a:p>
        </p:txBody>
      </p:sp>
      <p:sp>
        <p:nvSpPr>
          <p:cNvPr id="3" name="Content Placeholder 2">
            <a:extLst>
              <a:ext uri="{FF2B5EF4-FFF2-40B4-BE49-F238E27FC236}">
                <a16:creationId xmlns:a16="http://schemas.microsoft.com/office/drawing/2014/main" id="{40BCC150-9925-48D9-A7CB-B6487E9D10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PS"/>
          </a:p>
        </p:txBody>
      </p:sp>
      <p:sp>
        <p:nvSpPr>
          <p:cNvPr id="4" name="Text Placeholder 3">
            <a:extLst>
              <a:ext uri="{FF2B5EF4-FFF2-40B4-BE49-F238E27FC236}">
                <a16:creationId xmlns:a16="http://schemas.microsoft.com/office/drawing/2014/main" id="{2C50786D-11D2-4CF0-B133-E457D9689C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B9CCAEB-B566-44CD-BBDC-D7AB50D26167}"/>
              </a:ext>
            </a:extLst>
          </p:cNvPr>
          <p:cNvSpPr>
            <a:spLocks noGrp="1"/>
          </p:cNvSpPr>
          <p:nvPr>
            <p:ph type="dt" sz="half" idx="10"/>
          </p:nvPr>
        </p:nvSpPr>
        <p:spPr/>
        <p:txBody>
          <a:bodyPr/>
          <a:lstStyle/>
          <a:p>
            <a:endParaRPr lang="ar-PS"/>
          </a:p>
        </p:txBody>
      </p:sp>
      <p:sp>
        <p:nvSpPr>
          <p:cNvPr id="6" name="Footer Placeholder 5">
            <a:extLst>
              <a:ext uri="{FF2B5EF4-FFF2-40B4-BE49-F238E27FC236}">
                <a16:creationId xmlns:a16="http://schemas.microsoft.com/office/drawing/2014/main" id="{7DDC875B-DA88-4B39-A3AD-ECDEA35AB93F}"/>
              </a:ext>
            </a:extLst>
          </p:cNvPr>
          <p:cNvSpPr>
            <a:spLocks noGrp="1"/>
          </p:cNvSpPr>
          <p:nvPr>
            <p:ph type="ftr" sz="quarter" idx="11"/>
          </p:nvPr>
        </p:nvSpPr>
        <p:spPr/>
        <p:txBody>
          <a:bodyPr/>
          <a:lstStyle/>
          <a:p>
            <a:endParaRPr lang="ar-PS"/>
          </a:p>
        </p:txBody>
      </p:sp>
      <p:sp>
        <p:nvSpPr>
          <p:cNvPr id="7" name="Slide Number Placeholder 6">
            <a:extLst>
              <a:ext uri="{FF2B5EF4-FFF2-40B4-BE49-F238E27FC236}">
                <a16:creationId xmlns:a16="http://schemas.microsoft.com/office/drawing/2014/main" id="{E2A4C753-F002-4CB9-BA45-87CC25248389}"/>
              </a:ext>
            </a:extLst>
          </p:cNvPr>
          <p:cNvSpPr>
            <a:spLocks noGrp="1"/>
          </p:cNvSpPr>
          <p:nvPr>
            <p:ph type="sldNum" sz="quarter" idx="12"/>
          </p:nvPr>
        </p:nvSpPr>
        <p:spPr/>
        <p:txBody>
          <a:bodyPr/>
          <a:lstStyle/>
          <a:p>
            <a:fld id="{0D6C4332-7315-4B2D-8308-168BFFC395EF}" type="slidenum">
              <a:rPr lang="ar-PS" smtClean="0"/>
              <a:t>‹#›</a:t>
            </a:fld>
            <a:endParaRPr lang="ar-PS"/>
          </a:p>
        </p:txBody>
      </p:sp>
    </p:spTree>
    <p:extLst>
      <p:ext uri="{BB962C8B-B14F-4D97-AF65-F5344CB8AC3E}">
        <p14:creationId xmlns:p14="http://schemas.microsoft.com/office/powerpoint/2010/main" val="1897942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3721F-B5EA-41C7-86F8-07301FB7CD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PS"/>
          </a:p>
        </p:txBody>
      </p:sp>
      <p:sp>
        <p:nvSpPr>
          <p:cNvPr id="3" name="Picture Placeholder 2">
            <a:extLst>
              <a:ext uri="{FF2B5EF4-FFF2-40B4-BE49-F238E27FC236}">
                <a16:creationId xmlns:a16="http://schemas.microsoft.com/office/drawing/2014/main" id="{59068A40-5EAD-498F-9858-E945DAF6778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PS"/>
          </a:p>
        </p:txBody>
      </p:sp>
      <p:sp>
        <p:nvSpPr>
          <p:cNvPr id="4" name="Text Placeholder 3">
            <a:extLst>
              <a:ext uri="{FF2B5EF4-FFF2-40B4-BE49-F238E27FC236}">
                <a16:creationId xmlns:a16="http://schemas.microsoft.com/office/drawing/2014/main" id="{EDB3CACF-081F-4F9B-891B-36DE53986A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46F8863-1F8F-4666-891E-B45574BD7550}"/>
              </a:ext>
            </a:extLst>
          </p:cNvPr>
          <p:cNvSpPr>
            <a:spLocks noGrp="1"/>
          </p:cNvSpPr>
          <p:nvPr>
            <p:ph type="dt" sz="half" idx="10"/>
          </p:nvPr>
        </p:nvSpPr>
        <p:spPr/>
        <p:txBody>
          <a:bodyPr/>
          <a:lstStyle/>
          <a:p>
            <a:endParaRPr lang="ar-PS"/>
          </a:p>
        </p:txBody>
      </p:sp>
      <p:sp>
        <p:nvSpPr>
          <p:cNvPr id="6" name="Footer Placeholder 5">
            <a:extLst>
              <a:ext uri="{FF2B5EF4-FFF2-40B4-BE49-F238E27FC236}">
                <a16:creationId xmlns:a16="http://schemas.microsoft.com/office/drawing/2014/main" id="{5E28B287-1C1D-4D52-991D-5994C1D44E2C}"/>
              </a:ext>
            </a:extLst>
          </p:cNvPr>
          <p:cNvSpPr>
            <a:spLocks noGrp="1"/>
          </p:cNvSpPr>
          <p:nvPr>
            <p:ph type="ftr" sz="quarter" idx="11"/>
          </p:nvPr>
        </p:nvSpPr>
        <p:spPr/>
        <p:txBody>
          <a:bodyPr/>
          <a:lstStyle/>
          <a:p>
            <a:endParaRPr lang="ar-PS"/>
          </a:p>
        </p:txBody>
      </p:sp>
      <p:sp>
        <p:nvSpPr>
          <p:cNvPr id="7" name="Slide Number Placeholder 6">
            <a:extLst>
              <a:ext uri="{FF2B5EF4-FFF2-40B4-BE49-F238E27FC236}">
                <a16:creationId xmlns:a16="http://schemas.microsoft.com/office/drawing/2014/main" id="{7F05DB2F-2FDB-4B44-A80D-9991EADBC339}"/>
              </a:ext>
            </a:extLst>
          </p:cNvPr>
          <p:cNvSpPr>
            <a:spLocks noGrp="1"/>
          </p:cNvSpPr>
          <p:nvPr>
            <p:ph type="sldNum" sz="quarter" idx="12"/>
          </p:nvPr>
        </p:nvSpPr>
        <p:spPr/>
        <p:txBody>
          <a:bodyPr/>
          <a:lstStyle/>
          <a:p>
            <a:fld id="{0D6C4332-7315-4B2D-8308-168BFFC395EF}" type="slidenum">
              <a:rPr lang="ar-PS" smtClean="0"/>
              <a:t>‹#›</a:t>
            </a:fld>
            <a:endParaRPr lang="ar-PS"/>
          </a:p>
        </p:txBody>
      </p:sp>
    </p:spTree>
    <p:extLst>
      <p:ext uri="{BB962C8B-B14F-4D97-AF65-F5344CB8AC3E}">
        <p14:creationId xmlns:p14="http://schemas.microsoft.com/office/powerpoint/2010/main" val="19573217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hyperlink" Target="https://www.arabppt.com/" TargetMode="Externa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696B95-C622-4A29-9D68-28DD38AF9CD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ar-PS"/>
          </a:p>
        </p:txBody>
      </p:sp>
      <p:sp>
        <p:nvSpPr>
          <p:cNvPr id="3" name="Text Placeholder 2">
            <a:extLst>
              <a:ext uri="{FF2B5EF4-FFF2-40B4-BE49-F238E27FC236}">
                <a16:creationId xmlns:a16="http://schemas.microsoft.com/office/drawing/2014/main" id="{C29884DF-BD63-4170-A4BC-9502C58186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ar-PS" dirty="0"/>
          </a:p>
        </p:txBody>
      </p:sp>
      <p:sp>
        <p:nvSpPr>
          <p:cNvPr id="4" name="Date Placeholder 3">
            <a:extLst>
              <a:ext uri="{FF2B5EF4-FFF2-40B4-BE49-F238E27FC236}">
                <a16:creationId xmlns:a16="http://schemas.microsoft.com/office/drawing/2014/main" id="{AF455855-6670-4EDF-8D8F-024A7AE0A9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endParaRPr lang="ar-PS"/>
          </a:p>
        </p:txBody>
      </p:sp>
      <p:sp>
        <p:nvSpPr>
          <p:cNvPr id="5" name="Footer Placeholder 4">
            <a:extLst>
              <a:ext uri="{FF2B5EF4-FFF2-40B4-BE49-F238E27FC236}">
                <a16:creationId xmlns:a16="http://schemas.microsoft.com/office/drawing/2014/main" id="{22CA3C5E-5BC1-4E51-AC85-141EC6A675E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ar-PS"/>
          </a:p>
        </p:txBody>
      </p:sp>
      <p:sp>
        <p:nvSpPr>
          <p:cNvPr id="6" name="Slide Number Placeholder 5">
            <a:extLst>
              <a:ext uri="{FF2B5EF4-FFF2-40B4-BE49-F238E27FC236}">
                <a16:creationId xmlns:a16="http://schemas.microsoft.com/office/drawing/2014/main" id="{3EE7C83B-A1F8-4B68-A234-1DB9B6ADC3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6C4332-7315-4B2D-8308-168BFFC395EF}" type="slidenum">
              <a:rPr lang="ar-PS" smtClean="0"/>
              <a:t>‹#›</a:t>
            </a:fld>
            <a:endParaRPr lang="ar-PS"/>
          </a:p>
        </p:txBody>
      </p:sp>
      <p:sp>
        <p:nvSpPr>
          <p:cNvPr id="7" name="Rectangle 6">
            <a:extLst>
              <a:ext uri="{FF2B5EF4-FFF2-40B4-BE49-F238E27FC236}">
                <a16:creationId xmlns:a16="http://schemas.microsoft.com/office/drawing/2014/main" id="{BDD12431-71F1-4CB8-AC32-CF3B09477941}"/>
              </a:ext>
            </a:extLst>
          </p:cNvPr>
          <p:cNvSpPr/>
          <p:nvPr userDrawn="1"/>
        </p:nvSpPr>
        <p:spPr>
          <a:xfrm>
            <a:off x="740578" y="6538912"/>
            <a:ext cx="1362874" cy="215444"/>
          </a:xfrm>
          <a:prstGeom prst="rect">
            <a:avLst/>
          </a:prstGeom>
        </p:spPr>
        <p:txBody>
          <a:bodyPr wrap="none">
            <a:spAutoFit/>
          </a:bodyPr>
          <a:lstStyle/>
          <a:p>
            <a:pPr algn="r" rtl="1"/>
            <a:r>
              <a:rPr lang="ar-AE" sz="800" dirty="0">
                <a:solidFill>
                  <a:schemeClr val="bg1">
                    <a:lumMod val="65000"/>
                  </a:schemeClr>
                </a:solidFill>
                <a:latin typeface="Neo Sans Arabic" panose="020B0504030504040204" pitchFamily="34" charset="-78"/>
                <a:cs typeface="Neo Sans Arabic" panose="020B0504030504040204" pitchFamily="34" charset="-78"/>
              </a:rPr>
              <a:t>تم تصميمه من </a:t>
            </a:r>
            <a:r>
              <a:rPr lang="en-US" sz="800" dirty="0">
                <a:solidFill>
                  <a:schemeClr val="bg1">
                    <a:lumMod val="65000"/>
                  </a:schemeClr>
                </a:solidFill>
                <a:latin typeface="Neo Sans Arabic" panose="020B0504030504040204" pitchFamily="34" charset="-78"/>
                <a:cs typeface="Neo Sans Arabic" panose="020B0504030504040204" pitchFamily="34" charset="-78"/>
                <a:hlinkClick r:id="rId17">
                  <a:extLst>
                    <a:ext uri="{A12FA001-AC4F-418D-AE19-62706E023703}">
                      <ahyp:hlinkClr xmlns:ahyp="http://schemas.microsoft.com/office/drawing/2018/hyperlinkcolor" val="tx"/>
                    </a:ext>
                  </a:extLst>
                </a:hlinkClick>
              </a:rPr>
              <a:t>Arabppt.com</a:t>
            </a:r>
            <a:endParaRPr lang="en-US" sz="800" dirty="0">
              <a:solidFill>
                <a:schemeClr val="bg1">
                  <a:lumMod val="65000"/>
                </a:schemeClr>
              </a:solidFill>
              <a:latin typeface="Neo Sans Arabic" panose="020B0504030504040204" pitchFamily="34" charset="-78"/>
              <a:cs typeface="Neo Sans Arabic" panose="020B0504030504040204" pitchFamily="34" charset="-78"/>
            </a:endParaRPr>
          </a:p>
        </p:txBody>
      </p:sp>
    </p:spTree>
    <p:extLst>
      <p:ext uri="{BB962C8B-B14F-4D97-AF65-F5344CB8AC3E}">
        <p14:creationId xmlns:p14="http://schemas.microsoft.com/office/powerpoint/2010/main" val="29274005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P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arabppt.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notesSlide" Target="../notesSlides/notesSlide11.xml"/><Relationship Id="rId7" Type="http://schemas.openxmlformats.org/officeDocument/2006/relationships/image" Target="../media/image52.jpeg"/><Relationship Id="rId2" Type="http://schemas.openxmlformats.org/officeDocument/2006/relationships/slideLayout" Target="../slideLayouts/slideLayout13.xml"/><Relationship Id="rId1" Type="http://schemas.openxmlformats.org/officeDocument/2006/relationships/tags" Target="../tags/tag3.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 Id="rId9" Type="http://schemas.openxmlformats.org/officeDocument/2006/relationships/image" Target="../media/image54.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1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6" Type="http://schemas.openxmlformats.org/officeDocument/2006/relationships/image" Target="../media/image87.svg"/><Relationship Id="rId21" Type="http://schemas.openxmlformats.org/officeDocument/2006/relationships/image" Target="../media/image82.png"/><Relationship Id="rId42" Type="http://schemas.openxmlformats.org/officeDocument/2006/relationships/image" Target="../media/image15.svg"/><Relationship Id="rId47" Type="http://schemas.openxmlformats.org/officeDocument/2006/relationships/image" Target="../media/image102.png"/><Relationship Id="rId63" Type="http://schemas.openxmlformats.org/officeDocument/2006/relationships/image" Target="../media/image118.png"/><Relationship Id="rId68" Type="http://schemas.openxmlformats.org/officeDocument/2006/relationships/image" Target="../media/image121.svg"/><Relationship Id="rId7" Type="http://schemas.openxmlformats.org/officeDocument/2006/relationships/image" Target="../media/image68.png"/><Relationship Id="rId71" Type="http://schemas.openxmlformats.org/officeDocument/2006/relationships/image" Target="../media/image124.png"/><Relationship Id="rId2" Type="http://schemas.openxmlformats.org/officeDocument/2006/relationships/notesSlide" Target="../notesSlides/notesSlide15.xml"/><Relationship Id="rId16" Type="http://schemas.openxmlformats.org/officeDocument/2006/relationships/image" Target="../media/image77.svg"/><Relationship Id="rId29" Type="http://schemas.openxmlformats.org/officeDocument/2006/relationships/image" Target="../media/image10.png"/><Relationship Id="rId11" Type="http://schemas.openxmlformats.org/officeDocument/2006/relationships/image" Target="../media/image72.png"/><Relationship Id="rId24" Type="http://schemas.openxmlformats.org/officeDocument/2006/relationships/image" Target="../media/image85.svg"/><Relationship Id="rId32" Type="http://schemas.openxmlformats.org/officeDocument/2006/relationships/image" Target="../media/image13.svg"/><Relationship Id="rId37" Type="http://schemas.openxmlformats.org/officeDocument/2006/relationships/image" Target="../media/image94.png"/><Relationship Id="rId40" Type="http://schemas.openxmlformats.org/officeDocument/2006/relationships/image" Target="../media/image97.svg"/><Relationship Id="rId45" Type="http://schemas.openxmlformats.org/officeDocument/2006/relationships/image" Target="../media/image100.png"/><Relationship Id="rId53" Type="http://schemas.openxmlformats.org/officeDocument/2006/relationships/image" Target="../media/image108.png"/><Relationship Id="rId58" Type="http://schemas.openxmlformats.org/officeDocument/2006/relationships/image" Target="../media/image113.svg"/><Relationship Id="rId66" Type="http://schemas.openxmlformats.org/officeDocument/2006/relationships/image" Target="../media/image17.svg"/><Relationship Id="rId5" Type="http://schemas.openxmlformats.org/officeDocument/2006/relationships/image" Target="../media/image66.png"/><Relationship Id="rId61" Type="http://schemas.openxmlformats.org/officeDocument/2006/relationships/image" Target="../media/image116.png"/><Relationship Id="rId19" Type="http://schemas.openxmlformats.org/officeDocument/2006/relationships/image" Target="../media/image80.png"/><Relationship Id="rId14" Type="http://schemas.openxmlformats.org/officeDocument/2006/relationships/image" Target="../media/image75.svg"/><Relationship Id="rId22" Type="http://schemas.openxmlformats.org/officeDocument/2006/relationships/image" Target="../media/image83.svg"/><Relationship Id="rId27" Type="http://schemas.openxmlformats.org/officeDocument/2006/relationships/image" Target="../media/image88.png"/><Relationship Id="rId30" Type="http://schemas.openxmlformats.org/officeDocument/2006/relationships/image" Target="../media/image11.svg"/><Relationship Id="rId35" Type="http://schemas.openxmlformats.org/officeDocument/2006/relationships/image" Target="../media/image92.png"/><Relationship Id="rId43" Type="http://schemas.openxmlformats.org/officeDocument/2006/relationships/image" Target="../media/image98.png"/><Relationship Id="rId48" Type="http://schemas.openxmlformats.org/officeDocument/2006/relationships/image" Target="../media/image103.svg"/><Relationship Id="rId56" Type="http://schemas.openxmlformats.org/officeDocument/2006/relationships/image" Target="../media/image111.svg"/><Relationship Id="rId64" Type="http://schemas.openxmlformats.org/officeDocument/2006/relationships/image" Target="../media/image119.svg"/><Relationship Id="rId69" Type="http://schemas.openxmlformats.org/officeDocument/2006/relationships/image" Target="../media/image122.png"/><Relationship Id="rId8" Type="http://schemas.openxmlformats.org/officeDocument/2006/relationships/image" Target="../media/image69.svg"/><Relationship Id="rId51" Type="http://schemas.openxmlformats.org/officeDocument/2006/relationships/image" Target="../media/image106.png"/><Relationship Id="rId72" Type="http://schemas.openxmlformats.org/officeDocument/2006/relationships/image" Target="../media/image125.svg"/><Relationship Id="rId3" Type="http://schemas.openxmlformats.org/officeDocument/2006/relationships/image" Target="../media/image64.png"/><Relationship Id="rId12" Type="http://schemas.openxmlformats.org/officeDocument/2006/relationships/image" Target="../media/image73.svg"/><Relationship Id="rId17" Type="http://schemas.openxmlformats.org/officeDocument/2006/relationships/image" Target="../media/image78.png"/><Relationship Id="rId25" Type="http://schemas.openxmlformats.org/officeDocument/2006/relationships/image" Target="../media/image86.png"/><Relationship Id="rId33" Type="http://schemas.openxmlformats.org/officeDocument/2006/relationships/image" Target="../media/image90.png"/><Relationship Id="rId38" Type="http://schemas.openxmlformats.org/officeDocument/2006/relationships/image" Target="../media/image95.svg"/><Relationship Id="rId46" Type="http://schemas.openxmlformats.org/officeDocument/2006/relationships/image" Target="../media/image101.svg"/><Relationship Id="rId59" Type="http://schemas.openxmlformats.org/officeDocument/2006/relationships/image" Target="../media/image114.png"/><Relationship Id="rId67" Type="http://schemas.openxmlformats.org/officeDocument/2006/relationships/image" Target="../media/image120.png"/><Relationship Id="rId20" Type="http://schemas.openxmlformats.org/officeDocument/2006/relationships/image" Target="../media/image81.svg"/><Relationship Id="rId41" Type="http://schemas.openxmlformats.org/officeDocument/2006/relationships/image" Target="../media/image14.png"/><Relationship Id="rId54" Type="http://schemas.openxmlformats.org/officeDocument/2006/relationships/image" Target="../media/image109.svg"/><Relationship Id="rId62" Type="http://schemas.openxmlformats.org/officeDocument/2006/relationships/image" Target="../media/image117.svg"/><Relationship Id="rId70" Type="http://schemas.openxmlformats.org/officeDocument/2006/relationships/image" Target="../media/image123.svg"/><Relationship Id="rId1" Type="http://schemas.openxmlformats.org/officeDocument/2006/relationships/slideLayout" Target="../slideLayouts/slideLayout6.xml"/><Relationship Id="rId6" Type="http://schemas.openxmlformats.org/officeDocument/2006/relationships/image" Target="../media/image67.svg"/><Relationship Id="rId15" Type="http://schemas.openxmlformats.org/officeDocument/2006/relationships/image" Target="../media/image76.png"/><Relationship Id="rId23" Type="http://schemas.openxmlformats.org/officeDocument/2006/relationships/image" Target="../media/image84.png"/><Relationship Id="rId28" Type="http://schemas.openxmlformats.org/officeDocument/2006/relationships/image" Target="../media/image89.svg"/><Relationship Id="rId36" Type="http://schemas.openxmlformats.org/officeDocument/2006/relationships/image" Target="../media/image93.svg"/><Relationship Id="rId49" Type="http://schemas.openxmlformats.org/officeDocument/2006/relationships/image" Target="../media/image104.png"/><Relationship Id="rId57" Type="http://schemas.openxmlformats.org/officeDocument/2006/relationships/image" Target="../media/image112.png"/><Relationship Id="rId10" Type="http://schemas.openxmlformats.org/officeDocument/2006/relationships/image" Target="../media/image71.svg"/><Relationship Id="rId31" Type="http://schemas.openxmlformats.org/officeDocument/2006/relationships/image" Target="../media/image12.png"/><Relationship Id="rId44" Type="http://schemas.openxmlformats.org/officeDocument/2006/relationships/image" Target="../media/image99.svg"/><Relationship Id="rId52" Type="http://schemas.openxmlformats.org/officeDocument/2006/relationships/image" Target="../media/image107.svg"/><Relationship Id="rId60" Type="http://schemas.openxmlformats.org/officeDocument/2006/relationships/image" Target="../media/image115.svg"/><Relationship Id="rId65" Type="http://schemas.openxmlformats.org/officeDocument/2006/relationships/image" Target="../media/image16.png"/><Relationship Id="rId4" Type="http://schemas.openxmlformats.org/officeDocument/2006/relationships/image" Target="../media/image65.svg"/><Relationship Id="rId9" Type="http://schemas.openxmlformats.org/officeDocument/2006/relationships/image" Target="../media/image70.png"/><Relationship Id="rId13" Type="http://schemas.openxmlformats.org/officeDocument/2006/relationships/image" Target="../media/image74.png"/><Relationship Id="rId18" Type="http://schemas.openxmlformats.org/officeDocument/2006/relationships/image" Target="../media/image79.svg"/><Relationship Id="rId39" Type="http://schemas.openxmlformats.org/officeDocument/2006/relationships/image" Target="../media/image96.png"/><Relationship Id="rId34" Type="http://schemas.openxmlformats.org/officeDocument/2006/relationships/image" Target="../media/image91.svg"/><Relationship Id="rId50" Type="http://schemas.openxmlformats.org/officeDocument/2006/relationships/image" Target="../media/image105.svg"/><Relationship Id="rId55" Type="http://schemas.openxmlformats.org/officeDocument/2006/relationships/image" Target="../media/image110.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sv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9.svg"/></Relationships>
</file>

<file path=ppt/slides/_rels/slide3.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jpeg"/><Relationship Id="rId7" Type="http://schemas.openxmlformats.org/officeDocument/2006/relationships/image" Target="../media/image22.sv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20.svg"/><Relationship Id="rId4" Type="http://schemas.openxmlformats.org/officeDocument/2006/relationships/image" Target="../media/image19.png"/><Relationship Id="rId9" Type="http://schemas.openxmlformats.org/officeDocument/2006/relationships/image" Target="../media/image24.svg"/></Relationships>
</file>

<file path=ppt/slides/_rels/slide5.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8.svg"/><Relationship Id="rId5" Type="http://schemas.openxmlformats.org/officeDocument/2006/relationships/image" Target="../media/image27.png"/><Relationship Id="rId10" Type="http://schemas.openxmlformats.org/officeDocument/2006/relationships/image" Target="../media/image32.svg"/><Relationship Id="rId4" Type="http://schemas.openxmlformats.org/officeDocument/2006/relationships/image" Target="../media/image26.svg"/><Relationship Id="rId9" Type="http://schemas.openxmlformats.org/officeDocument/2006/relationships/image" Target="../media/image3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36.jpeg"/><Relationship Id="rId2" Type="http://schemas.openxmlformats.org/officeDocument/2006/relationships/slideLayout" Target="../slideLayouts/slideLayout15.xml"/><Relationship Id="rId1" Type="http://schemas.openxmlformats.org/officeDocument/2006/relationships/tags" Target="../tags/tag1.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7.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40.svg"/><Relationship Id="rId5" Type="http://schemas.openxmlformats.org/officeDocument/2006/relationships/image" Target="../media/image39.png"/><Relationship Id="rId10" Type="http://schemas.openxmlformats.org/officeDocument/2006/relationships/image" Target="../media/image44.svg"/><Relationship Id="rId4" Type="http://schemas.openxmlformats.org/officeDocument/2006/relationships/image" Target="../media/image38.svg"/><Relationship Id="rId9" Type="http://schemas.openxmlformats.org/officeDocument/2006/relationships/image" Target="../media/image43.png"/></Relationships>
</file>

<file path=ppt/slides/_rels/slide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xml"/><Relationship Id="rId1" Type="http://schemas.openxmlformats.org/officeDocument/2006/relationships/tags" Target="../tags/tag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41" name="Freeform: Shape 40">
            <a:extLst>
              <a:ext uri="{FF2B5EF4-FFF2-40B4-BE49-F238E27FC236}">
                <a16:creationId xmlns:a16="http://schemas.microsoft.com/office/drawing/2014/main" id="{B6AD1795-D3BB-4F3B-B4C9-4BBA46E49472}"/>
              </a:ext>
            </a:extLst>
          </p:cNvPr>
          <p:cNvSpPr/>
          <p:nvPr/>
        </p:nvSpPr>
        <p:spPr>
          <a:xfrm>
            <a:off x="0" y="-2"/>
            <a:ext cx="11181938" cy="6858001"/>
          </a:xfrm>
          <a:custGeom>
            <a:avLst/>
            <a:gdLst>
              <a:gd name="connsiteX0" fmla="*/ 0 w 11181938"/>
              <a:gd name="connsiteY0" fmla="*/ 0 h 6858000"/>
              <a:gd name="connsiteX1" fmla="*/ 10907781 w 11181938"/>
              <a:gd name="connsiteY1" fmla="*/ 0 h 6858000"/>
              <a:gd name="connsiteX2" fmla="*/ 10966949 w 11181938"/>
              <a:gd name="connsiteY2" fmla="*/ 165789 h 6858000"/>
              <a:gd name="connsiteX3" fmla="*/ 9874017 w 11181938"/>
              <a:gd name="connsiteY3" fmla="*/ 4586866 h 6858000"/>
              <a:gd name="connsiteX4" fmla="*/ 7519552 w 11181938"/>
              <a:gd name="connsiteY4" fmla="*/ 6858000 h 6858000"/>
              <a:gd name="connsiteX5" fmla="*/ 0 w 11181938"/>
              <a:gd name="connsiteY5" fmla="*/ 6858000 h 6858000"/>
              <a:gd name="connsiteX6" fmla="*/ 0 w 11181938"/>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81938" h="6858000">
                <a:moveTo>
                  <a:pt x="0" y="0"/>
                </a:moveTo>
                <a:lnTo>
                  <a:pt x="10907781" y="0"/>
                </a:lnTo>
                <a:lnTo>
                  <a:pt x="10966949" y="165789"/>
                </a:lnTo>
                <a:cubicBezTo>
                  <a:pt x="11465125" y="1677365"/>
                  <a:pt x="11096185" y="3407953"/>
                  <a:pt x="9874017" y="4586866"/>
                </a:cubicBezTo>
                <a:lnTo>
                  <a:pt x="7519552" y="6858000"/>
                </a:lnTo>
                <a:lnTo>
                  <a:pt x="0" y="6858000"/>
                </a:lnTo>
                <a:lnTo>
                  <a:pt x="0" y="0"/>
                </a:lnTo>
                <a:close/>
              </a:path>
            </a:pathLst>
          </a:custGeom>
          <a:gradFill>
            <a:gsLst>
              <a:gs pos="0">
                <a:srgbClr val="FF0000"/>
              </a:gs>
              <a:gs pos="55000">
                <a:srgbClr val="AD5867"/>
              </a:gs>
              <a:gs pos="76000">
                <a:srgbClr val="7030A0"/>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59" name="Freeform: Shape 58">
            <a:extLst>
              <a:ext uri="{FF2B5EF4-FFF2-40B4-BE49-F238E27FC236}">
                <a16:creationId xmlns:a16="http://schemas.microsoft.com/office/drawing/2014/main" id="{2FBC08EB-68F0-4B84-8C30-FE94FB127838}"/>
              </a:ext>
            </a:extLst>
          </p:cNvPr>
          <p:cNvSpPr/>
          <p:nvPr/>
        </p:nvSpPr>
        <p:spPr>
          <a:xfrm>
            <a:off x="0" y="-2"/>
            <a:ext cx="9269564" cy="6858001"/>
          </a:xfrm>
          <a:custGeom>
            <a:avLst/>
            <a:gdLst>
              <a:gd name="connsiteX0" fmla="*/ 0 w 9269564"/>
              <a:gd name="connsiteY0" fmla="*/ 0 h 6858001"/>
              <a:gd name="connsiteX1" fmla="*/ 8995407 w 9269564"/>
              <a:gd name="connsiteY1" fmla="*/ 0 h 6858001"/>
              <a:gd name="connsiteX2" fmla="*/ 9054575 w 9269564"/>
              <a:gd name="connsiteY2" fmla="*/ 165789 h 6858001"/>
              <a:gd name="connsiteX3" fmla="*/ 7961643 w 9269564"/>
              <a:gd name="connsiteY3" fmla="*/ 4586867 h 6858001"/>
              <a:gd name="connsiteX4" fmla="*/ 5607178 w 9269564"/>
              <a:gd name="connsiteY4" fmla="*/ 6858001 h 6858001"/>
              <a:gd name="connsiteX5" fmla="*/ 0 w 9269564"/>
              <a:gd name="connsiteY5" fmla="*/ 6858001 h 6858001"/>
              <a:gd name="connsiteX6" fmla="*/ 0 w 9269564"/>
              <a:gd name="connsiteY6"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69564" h="6858001">
                <a:moveTo>
                  <a:pt x="0" y="0"/>
                </a:moveTo>
                <a:lnTo>
                  <a:pt x="8995407" y="0"/>
                </a:lnTo>
                <a:lnTo>
                  <a:pt x="9054575" y="165789"/>
                </a:lnTo>
                <a:cubicBezTo>
                  <a:pt x="9552751" y="1677365"/>
                  <a:pt x="9183811" y="3407954"/>
                  <a:pt x="7961643" y="4586867"/>
                </a:cubicBezTo>
                <a:lnTo>
                  <a:pt x="5607178" y="6858001"/>
                </a:lnTo>
                <a:lnTo>
                  <a:pt x="0" y="6858001"/>
                </a:lnTo>
                <a:lnTo>
                  <a:pt x="0" y="0"/>
                </a:lnTo>
                <a:close/>
              </a:path>
            </a:pathLst>
          </a:custGeom>
          <a:gradFill>
            <a:gsLst>
              <a:gs pos="0">
                <a:srgbClr val="FF0000"/>
              </a:gs>
              <a:gs pos="55000">
                <a:srgbClr val="AD5867"/>
              </a:gs>
              <a:gs pos="76000">
                <a:srgbClr val="7030A0"/>
              </a:gs>
            </a:gsLst>
            <a:lin ang="66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54" name="Freeform: Shape 53">
            <a:extLst>
              <a:ext uri="{FF2B5EF4-FFF2-40B4-BE49-F238E27FC236}">
                <a16:creationId xmlns:a16="http://schemas.microsoft.com/office/drawing/2014/main" id="{0DC533C7-1254-47E4-97FC-6DF315F247DD}"/>
              </a:ext>
            </a:extLst>
          </p:cNvPr>
          <p:cNvSpPr/>
          <p:nvPr/>
        </p:nvSpPr>
        <p:spPr>
          <a:xfrm>
            <a:off x="0" y="-2"/>
            <a:ext cx="6998312" cy="6858002"/>
          </a:xfrm>
          <a:custGeom>
            <a:avLst/>
            <a:gdLst>
              <a:gd name="connsiteX0" fmla="*/ 0 w 6998312"/>
              <a:gd name="connsiteY0" fmla="*/ 0 h 6858002"/>
              <a:gd name="connsiteX1" fmla="*/ 6724155 w 6998312"/>
              <a:gd name="connsiteY1" fmla="*/ 0 h 6858002"/>
              <a:gd name="connsiteX2" fmla="*/ 6783323 w 6998312"/>
              <a:gd name="connsiteY2" fmla="*/ 165789 h 6858002"/>
              <a:gd name="connsiteX3" fmla="*/ 5690391 w 6998312"/>
              <a:gd name="connsiteY3" fmla="*/ 4586868 h 6858002"/>
              <a:gd name="connsiteX4" fmla="*/ 3335926 w 6998312"/>
              <a:gd name="connsiteY4" fmla="*/ 6858002 h 6858002"/>
              <a:gd name="connsiteX5" fmla="*/ 0 w 6998312"/>
              <a:gd name="connsiteY5" fmla="*/ 6858002 h 6858002"/>
              <a:gd name="connsiteX6" fmla="*/ 0 w 6998312"/>
              <a:gd name="connsiteY6" fmla="*/ 0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98312" h="6858002">
                <a:moveTo>
                  <a:pt x="0" y="0"/>
                </a:moveTo>
                <a:lnTo>
                  <a:pt x="6724155" y="0"/>
                </a:lnTo>
                <a:lnTo>
                  <a:pt x="6783323" y="165789"/>
                </a:lnTo>
                <a:cubicBezTo>
                  <a:pt x="7281499" y="1677366"/>
                  <a:pt x="6912559" y="3407954"/>
                  <a:pt x="5690391" y="4586868"/>
                </a:cubicBezTo>
                <a:lnTo>
                  <a:pt x="3335926" y="6858002"/>
                </a:lnTo>
                <a:lnTo>
                  <a:pt x="0" y="6858002"/>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62" name="TextBox 61">
            <a:extLst>
              <a:ext uri="{FF2B5EF4-FFF2-40B4-BE49-F238E27FC236}">
                <a16:creationId xmlns:a16="http://schemas.microsoft.com/office/drawing/2014/main" id="{54A5150B-E47E-4BEF-A12B-469EA0E5075E}"/>
              </a:ext>
            </a:extLst>
          </p:cNvPr>
          <p:cNvSpPr txBox="1"/>
          <p:nvPr/>
        </p:nvSpPr>
        <p:spPr>
          <a:xfrm>
            <a:off x="515154" y="3603365"/>
            <a:ext cx="4913683" cy="890244"/>
          </a:xfrm>
          <a:prstGeom prst="rect">
            <a:avLst/>
          </a:prstGeom>
          <a:noFill/>
        </p:spPr>
        <p:txBody>
          <a:bodyPr wrap="square" rtlCol="1">
            <a:spAutoFit/>
          </a:bodyPr>
          <a:lstStyle/>
          <a:p>
            <a:pPr algn="ctr" rtl="1">
              <a:lnSpc>
                <a:spcPct val="150000"/>
              </a:lnSpc>
            </a:pPr>
            <a:r>
              <a:rPr lang="ar-AE" sz="1200" dirty="0">
                <a:solidFill>
                  <a:schemeClr val="tx1">
                    <a:lumMod val="50000"/>
                    <a:lumOff val="50000"/>
                  </a:schemeClr>
                </a:solidFill>
                <a:latin typeface="Neo Sans Arabic" panose="020B0504030504040204" pitchFamily="34" charset="-78"/>
                <a:cs typeface="Neo Sans Arabic" panose="020B0504030504040204" pitchFamily="34" charset="-78"/>
              </a:rPr>
              <a:t>قالب المؤسسات – قالب بوربوينت احترافي وجاهز للاستخدام بألوان عصريّة تحاكي نمط المؤسسات الحديثة، مقدم لكم مجانًا من قبل موقع بوربوينت بالعربي </a:t>
            </a:r>
            <a:r>
              <a:rPr lang="en-US" sz="1200" dirty="0">
                <a:solidFill>
                  <a:schemeClr val="tx1">
                    <a:lumMod val="50000"/>
                    <a:lumOff val="50000"/>
                  </a:schemeClr>
                </a:solidFill>
                <a:latin typeface="Neo Sans Arabic" panose="020B0504030504040204" pitchFamily="34" charset="-78"/>
                <a:cs typeface="Neo Sans Arabic" panose="020B0504030504040204" pitchFamily="34" charset="-78"/>
                <a:hlinkClick r:id="rId3"/>
              </a:rPr>
              <a:t>ArabPPT.com</a:t>
            </a:r>
            <a:endParaRPr lang="ar-PS" sz="12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63" name="TextBox 62">
            <a:extLst>
              <a:ext uri="{FF2B5EF4-FFF2-40B4-BE49-F238E27FC236}">
                <a16:creationId xmlns:a16="http://schemas.microsoft.com/office/drawing/2014/main" id="{3729B718-6925-4D4C-AE3D-0D65ECED6121}"/>
              </a:ext>
            </a:extLst>
          </p:cNvPr>
          <p:cNvSpPr txBox="1"/>
          <p:nvPr/>
        </p:nvSpPr>
        <p:spPr>
          <a:xfrm>
            <a:off x="360913" y="2587701"/>
            <a:ext cx="5452658" cy="923330"/>
          </a:xfrm>
          <a:prstGeom prst="rect">
            <a:avLst/>
          </a:prstGeom>
          <a:noFill/>
        </p:spPr>
        <p:txBody>
          <a:bodyPr wrap="square" rtlCol="1">
            <a:spAutoFit/>
          </a:bodyPr>
          <a:lstStyle/>
          <a:p>
            <a:pPr algn="r" rtl="1"/>
            <a:r>
              <a:rPr lang="ar-AE" sz="5400" b="1" dirty="0">
                <a:latin typeface="GE SS Two Bold" panose="020A0503020102020204" pitchFamily="18" charset="-78"/>
                <a:ea typeface="GE SS Two Bold" panose="020A0503020102020204" pitchFamily="18" charset="-78"/>
                <a:cs typeface="GE SS Two Bold" panose="020A0503020102020204" pitchFamily="18" charset="-78"/>
              </a:rPr>
              <a:t>قالب المؤسسات</a:t>
            </a:r>
            <a:endParaRPr lang="ar-PS" sz="5400" b="1" dirty="0">
              <a:latin typeface="GE SS Two Bold" panose="020A0503020102020204" pitchFamily="18" charset="-78"/>
              <a:ea typeface="GE SS Two Bold" panose="020A0503020102020204" pitchFamily="18" charset="-78"/>
              <a:cs typeface="GE SS Two Bold" panose="020A0503020102020204" pitchFamily="18" charset="-78"/>
            </a:endParaRPr>
          </a:p>
        </p:txBody>
      </p:sp>
      <p:cxnSp>
        <p:nvCxnSpPr>
          <p:cNvPr id="65" name="Straight Connector 64">
            <a:extLst>
              <a:ext uri="{FF2B5EF4-FFF2-40B4-BE49-F238E27FC236}">
                <a16:creationId xmlns:a16="http://schemas.microsoft.com/office/drawing/2014/main" id="{D0170B00-6E60-467E-AC57-6B6C4FEF8E6F}"/>
              </a:ext>
            </a:extLst>
          </p:cNvPr>
          <p:cNvCxnSpPr/>
          <p:nvPr/>
        </p:nvCxnSpPr>
        <p:spPr>
          <a:xfrm flipH="1">
            <a:off x="856838" y="2568652"/>
            <a:ext cx="4464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67" name="Picture 66">
            <a:extLst>
              <a:ext uri="{FF2B5EF4-FFF2-40B4-BE49-F238E27FC236}">
                <a16:creationId xmlns:a16="http://schemas.microsoft.com/office/drawing/2014/main" id="{DE22E8F9-A12B-48CD-B183-E6A24B6B33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47402" y="4918560"/>
            <a:ext cx="1496898" cy="1292960"/>
          </a:xfrm>
          <a:prstGeom prst="rect">
            <a:avLst/>
          </a:prstGeom>
        </p:spPr>
      </p:pic>
      <p:sp>
        <p:nvSpPr>
          <p:cNvPr id="68" name="TextBox 67">
            <a:extLst>
              <a:ext uri="{FF2B5EF4-FFF2-40B4-BE49-F238E27FC236}">
                <a16:creationId xmlns:a16="http://schemas.microsoft.com/office/drawing/2014/main" id="{7A79DE11-D9C3-4F16-9CA2-82A8C1B521DE}"/>
              </a:ext>
            </a:extLst>
          </p:cNvPr>
          <p:cNvSpPr txBox="1"/>
          <p:nvPr/>
        </p:nvSpPr>
        <p:spPr>
          <a:xfrm>
            <a:off x="9714451" y="6211520"/>
            <a:ext cx="1676973" cy="584775"/>
          </a:xfrm>
          <a:prstGeom prst="rect">
            <a:avLst/>
          </a:prstGeom>
          <a:noFill/>
        </p:spPr>
        <p:txBody>
          <a:bodyPr wrap="square" rtlCol="1">
            <a:spAutoFit/>
          </a:bodyPr>
          <a:lstStyle/>
          <a:p>
            <a:pPr algn="r" rtl="1"/>
            <a:r>
              <a:rPr lang="ar-SA" sz="1600" dirty="0">
                <a:solidFill>
                  <a:schemeClr val="bg1">
                    <a:lumMod val="65000"/>
                  </a:schemeClr>
                </a:solidFill>
                <a:latin typeface="Neo Sans Arabic" panose="020B0504030504040204" pitchFamily="34" charset="-78"/>
                <a:cs typeface="Neo Sans Arabic" panose="020B0504030504040204" pitchFamily="34" charset="-78"/>
              </a:rPr>
              <a:t>اسم الشركة</a:t>
            </a:r>
            <a:r>
              <a:rPr lang="en-US" sz="1600" dirty="0">
                <a:solidFill>
                  <a:schemeClr val="bg1">
                    <a:lumMod val="65000"/>
                  </a:schemeClr>
                </a:solidFill>
                <a:latin typeface="Neo Sans Arabic" panose="020B0504030504040204" pitchFamily="34" charset="-78"/>
                <a:cs typeface="Neo Sans Arabic" panose="020B0504030504040204" pitchFamily="34" charset="-78"/>
              </a:rPr>
              <a:t> </a:t>
            </a:r>
            <a:r>
              <a:rPr lang="ar-AE" sz="1600" dirty="0">
                <a:solidFill>
                  <a:schemeClr val="bg1">
                    <a:lumMod val="65000"/>
                  </a:schemeClr>
                </a:solidFill>
                <a:latin typeface="Neo Sans Arabic" panose="020B0504030504040204" pitchFamily="34" charset="-78"/>
                <a:cs typeface="Neo Sans Arabic" panose="020B0504030504040204" pitchFamily="34" charset="-78"/>
              </a:rPr>
              <a:t> وشعارها</a:t>
            </a:r>
            <a:endParaRPr lang="ar-PS" sz="1600" dirty="0">
              <a:solidFill>
                <a:schemeClr val="bg1">
                  <a:lumMod val="65000"/>
                </a:schemeClr>
              </a:solidFill>
              <a:latin typeface="Neo Sans Arabic" panose="020B0504030504040204" pitchFamily="34" charset="-78"/>
              <a:cs typeface="Neo Sans Arabic" panose="020B0504030504040204" pitchFamily="34" charset="-78"/>
            </a:endParaRPr>
          </a:p>
        </p:txBody>
      </p:sp>
      <p:pic>
        <p:nvPicPr>
          <p:cNvPr id="11" name="Picture 10">
            <a:extLst>
              <a:ext uri="{FF2B5EF4-FFF2-40B4-BE49-F238E27FC236}">
                <a16:creationId xmlns:a16="http://schemas.microsoft.com/office/drawing/2014/main" id="{A2BB1CDB-2A52-47A4-BB92-F7F87D8F2B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4963" y="6098734"/>
            <a:ext cx="1386473" cy="720965"/>
          </a:xfrm>
          <a:prstGeom prst="rect">
            <a:avLst/>
          </a:prstGeom>
        </p:spPr>
      </p:pic>
    </p:spTree>
    <p:extLst>
      <p:ext uri="{BB962C8B-B14F-4D97-AF65-F5344CB8AC3E}">
        <p14:creationId xmlns:p14="http://schemas.microsoft.com/office/powerpoint/2010/main" val="2359483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fltVal val="0"/>
                                          </p:val>
                                        </p:tav>
                                        <p:tav tm="100000">
                                          <p:val>
                                            <p:strVal val="#ppt_w"/>
                                          </p:val>
                                        </p:tav>
                                      </p:tavLst>
                                    </p:anim>
                                    <p:anim calcmode="lin" valueType="num">
                                      <p:cBhvr>
                                        <p:cTn id="8" dur="500" fill="hold"/>
                                        <p:tgtEl>
                                          <p:spTgt spid="67"/>
                                        </p:tgtEl>
                                        <p:attrNameLst>
                                          <p:attrName>ppt_h</p:attrName>
                                        </p:attrNameLst>
                                      </p:cBhvr>
                                      <p:tavLst>
                                        <p:tav tm="0">
                                          <p:val>
                                            <p:fltVal val="0"/>
                                          </p:val>
                                        </p:tav>
                                        <p:tav tm="100000">
                                          <p:val>
                                            <p:strVal val="#ppt_h"/>
                                          </p:val>
                                        </p:tav>
                                      </p:tavLst>
                                    </p:anim>
                                    <p:animEffect transition="in" filter="fade">
                                      <p:cBhvr>
                                        <p:cTn id="9" dur="500"/>
                                        <p:tgtEl>
                                          <p:spTgt spid="6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8"/>
                                        </p:tgtEl>
                                        <p:attrNameLst>
                                          <p:attrName>style.visibility</p:attrName>
                                        </p:attrNameLst>
                                      </p:cBhvr>
                                      <p:to>
                                        <p:strVal val="visible"/>
                                      </p:to>
                                    </p:set>
                                    <p:anim calcmode="lin" valueType="num">
                                      <p:cBhvr>
                                        <p:cTn id="13" dur="500" fill="hold"/>
                                        <p:tgtEl>
                                          <p:spTgt spid="68"/>
                                        </p:tgtEl>
                                        <p:attrNameLst>
                                          <p:attrName>ppt_w</p:attrName>
                                        </p:attrNameLst>
                                      </p:cBhvr>
                                      <p:tavLst>
                                        <p:tav tm="0">
                                          <p:val>
                                            <p:fltVal val="0"/>
                                          </p:val>
                                        </p:tav>
                                        <p:tav tm="100000">
                                          <p:val>
                                            <p:strVal val="#ppt_w"/>
                                          </p:val>
                                        </p:tav>
                                      </p:tavLst>
                                    </p:anim>
                                    <p:anim calcmode="lin" valueType="num">
                                      <p:cBhvr>
                                        <p:cTn id="14" dur="500" fill="hold"/>
                                        <p:tgtEl>
                                          <p:spTgt spid="68"/>
                                        </p:tgtEl>
                                        <p:attrNameLst>
                                          <p:attrName>ppt_h</p:attrName>
                                        </p:attrNameLst>
                                      </p:cBhvr>
                                      <p:tavLst>
                                        <p:tav tm="0">
                                          <p:val>
                                            <p:fltVal val="0"/>
                                          </p:val>
                                        </p:tav>
                                        <p:tav tm="100000">
                                          <p:val>
                                            <p:strVal val="#ppt_h"/>
                                          </p:val>
                                        </p:tav>
                                      </p:tavLst>
                                    </p:anim>
                                    <p:animEffect transition="in" filter="fade">
                                      <p:cBhvr>
                                        <p:cTn id="15" dur="500"/>
                                        <p:tgtEl>
                                          <p:spTgt spid="68"/>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left)">
                                      <p:cBhvr>
                                        <p:cTn id="19" dur="500"/>
                                        <p:tgtEl>
                                          <p:spTgt spid="65"/>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1000"/>
                                        <p:tgtEl>
                                          <p:spTgt spid="63"/>
                                        </p:tgtEl>
                                      </p:cBhvr>
                                    </p:animEffect>
                                    <p:anim calcmode="lin" valueType="num">
                                      <p:cBhvr>
                                        <p:cTn id="24" dur="1000" fill="hold"/>
                                        <p:tgtEl>
                                          <p:spTgt spid="63"/>
                                        </p:tgtEl>
                                        <p:attrNameLst>
                                          <p:attrName>ppt_x</p:attrName>
                                        </p:attrNameLst>
                                      </p:cBhvr>
                                      <p:tavLst>
                                        <p:tav tm="0">
                                          <p:val>
                                            <p:strVal val="#ppt_x"/>
                                          </p:val>
                                        </p:tav>
                                        <p:tav tm="100000">
                                          <p:val>
                                            <p:strVal val="#ppt_x"/>
                                          </p:val>
                                        </p:tav>
                                      </p:tavLst>
                                    </p:anim>
                                    <p:anim calcmode="lin" valueType="num">
                                      <p:cBhvr>
                                        <p:cTn id="25" dur="1000" fill="hold"/>
                                        <p:tgtEl>
                                          <p:spTgt spid="63"/>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fade">
                                      <p:cBhvr>
                                        <p:cTn id="29"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41B8BAB-2FCC-4A30-91D8-23C8AE10EBD0}"/>
              </a:ext>
            </a:extLst>
          </p:cNvPr>
          <p:cNvSpPr/>
          <p:nvPr/>
        </p:nvSpPr>
        <p:spPr>
          <a:xfrm>
            <a:off x="1785257" y="2344689"/>
            <a:ext cx="8892208" cy="59634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8" name="Rectangle 7">
            <a:extLst>
              <a:ext uri="{FF2B5EF4-FFF2-40B4-BE49-F238E27FC236}">
                <a16:creationId xmlns:a16="http://schemas.microsoft.com/office/drawing/2014/main" id="{ED13F6AF-154D-40CD-B945-CDF4FAAE0FCB}"/>
              </a:ext>
            </a:extLst>
          </p:cNvPr>
          <p:cNvSpPr/>
          <p:nvPr/>
        </p:nvSpPr>
        <p:spPr>
          <a:xfrm>
            <a:off x="1785257" y="2941037"/>
            <a:ext cx="8892205" cy="7222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9" name="Rectangle 8">
            <a:extLst>
              <a:ext uri="{FF2B5EF4-FFF2-40B4-BE49-F238E27FC236}">
                <a16:creationId xmlns:a16="http://schemas.microsoft.com/office/drawing/2014/main" id="{18B72D6C-2E37-43BE-9BD7-8CDEE6BBEADE}"/>
              </a:ext>
            </a:extLst>
          </p:cNvPr>
          <p:cNvSpPr/>
          <p:nvPr/>
        </p:nvSpPr>
        <p:spPr>
          <a:xfrm>
            <a:off x="1785257" y="3663280"/>
            <a:ext cx="8892205" cy="7222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10" name="Rectangle 9">
            <a:extLst>
              <a:ext uri="{FF2B5EF4-FFF2-40B4-BE49-F238E27FC236}">
                <a16:creationId xmlns:a16="http://schemas.microsoft.com/office/drawing/2014/main" id="{4650A59C-2597-416D-9156-7A221CF39F4A}"/>
              </a:ext>
            </a:extLst>
          </p:cNvPr>
          <p:cNvSpPr/>
          <p:nvPr/>
        </p:nvSpPr>
        <p:spPr>
          <a:xfrm>
            <a:off x="1814249" y="4355703"/>
            <a:ext cx="8863212" cy="7222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11" name="Rectangle 10">
            <a:extLst>
              <a:ext uri="{FF2B5EF4-FFF2-40B4-BE49-F238E27FC236}">
                <a16:creationId xmlns:a16="http://schemas.microsoft.com/office/drawing/2014/main" id="{FB9C87C5-D75E-4828-95C7-CEFFD515530A}"/>
              </a:ext>
            </a:extLst>
          </p:cNvPr>
          <p:cNvSpPr/>
          <p:nvPr/>
        </p:nvSpPr>
        <p:spPr>
          <a:xfrm>
            <a:off x="1785257" y="5107766"/>
            <a:ext cx="8892205" cy="7222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7" name="Rectangle 6">
            <a:extLst>
              <a:ext uri="{FF2B5EF4-FFF2-40B4-BE49-F238E27FC236}">
                <a16:creationId xmlns:a16="http://schemas.microsoft.com/office/drawing/2014/main" id="{AAF49F97-7D92-4AD3-98A0-FE636568FC1A}"/>
              </a:ext>
            </a:extLst>
          </p:cNvPr>
          <p:cNvSpPr/>
          <p:nvPr/>
        </p:nvSpPr>
        <p:spPr>
          <a:xfrm>
            <a:off x="8106540" y="2325470"/>
            <a:ext cx="2570922" cy="3485320"/>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dirty="0"/>
          </a:p>
        </p:txBody>
      </p:sp>
      <p:sp>
        <p:nvSpPr>
          <p:cNvPr id="4" name="Rectangle 3">
            <a:extLst>
              <a:ext uri="{FF2B5EF4-FFF2-40B4-BE49-F238E27FC236}">
                <a16:creationId xmlns:a16="http://schemas.microsoft.com/office/drawing/2014/main" id="{5FB5D179-6C89-4976-A638-30EE3F66022B}"/>
              </a:ext>
            </a:extLst>
          </p:cNvPr>
          <p:cNvSpPr/>
          <p:nvPr/>
        </p:nvSpPr>
        <p:spPr>
          <a:xfrm>
            <a:off x="8106540" y="2344689"/>
            <a:ext cx="2570922" cy="596348"/>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dirty="0"/>
          </a:p>
        </p:txBody>
      </p:sp>
      <p:cxnSp>
        <p:nvCxnSpPr>
          <p:cNvPr id="3" name="Straight Connector 2">
            <a:extLst>
              <a:ext uri="{FF2B5EF4-FFF2-40B4-BE49-F238E27FC236}">
                <a16:creationId xmlns:a16="http://schemas.microsoft.com/office/drawing/2014/main" id="{B248EC8F-67CB-4352-9276-21DD6D7F1CE5}"/>
              </a:ext>
            </a:extLst>
          </p:cNvPr>
          <p:cNvCxnSpPr/>
          <p:nvPr/>
        </p:nvCxnSpPr>
        <p:spPr>
          <a:xfrm flipH="1">
            <a:off x="1785255" y="3663280"/>
            <a:ext cx="8918714" cy="0"/>
          </a:xfrm>
          <a:prstGeom prst="line">
            <a:avLst/>
          </a:prstGeom>
          <a:ln>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18E8E431-1BD6-42ED-AFE7-CF849B4A1A5E}"/>
              </a:ext>
            </a:extLst>
          </p:cNvPr>
          <p:cNvCxnSpPr/>
          <p:nvPr/>
        </p:nvCxnSpPr>
        <p:spPr>
          <a:xfrm flipH="1">
            <a:off x="1785255" y="4359018"/>
            <a:ext cx="8918714" cy="0"/>
          </a:xfrm>
          <a:prstGeom prst="line">
            <a:avLst/>
          </a:prstGeom>
          <a:ln>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0F6E1324-5C3D-47EC-A305-920FA93F0223}"/>
              </a:ext>
            </a:extLst>
          </p:cNvPr>
          <p:cNvCxnSpPr/>
          <p:nvPr/>
        </p:nvCxnSpPr>
        <p:spPr>
          <a:xfrm flipH="1">
            <a:off x="1785255" y="5087886"/>
            <a:ext cx="8918714" cy="0"/>
          </a:xfrm>
          <a:prstGeom prst="line">
            <a:avLst/>
          </a:prstGeom>
          <a:ln>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FD25EEDC-10DE-4D64-AE65-4C97E202EFCF}"/>
              </a:ext>
            </a:extLst>
          </p:cNvPr>
          <p:cNvCxnSpPr/>
          <p:nvPr/>
        </p:nvCxnSpPr>
        <p:spPr>
          <a:xfrm>
            <a:off x="1785257" y="2344689"/>
            <a:ext cx="0" cy="3485320"/>
          </a:xfrm>
          <a:prstGeom prst="line">
            <a:avLst/>
          </a:prstGeom>
          <a:ln>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3EFB2FD0-4EB1-4E79-A82B-88FD308FDB61}"/>
              </a:ext>
            </a:extLst>
          </p:cNvPr>
          <p:cNvCxnSpPr/>
          <p:nvPr/>
        </p:nvCxnSpPr>
        <p:spPr>
          <a:xfrm>
            <a:off x="2712909" y="2344689"/>
            <a:ext cx="0" cy="3485320"/>
          </a:xfrm>
          <a:prstGeom prst="line">
            <a:avLst/>
          </a:prstGeom>
          <a:ln>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EDE53EED-5769-4386-A2F7-EF6E36C9B856}"/>
              </a:ext>
            </a:extLst>
          </p:cNvPr>
          <p:cNvCxnSpPr/>
          <p:nvPr/>
        </p:nvCxnSpPr>
        <p:spPr>
          <a:xfrm>
            <a:off x="3600804" y="2344689"/>
            <a:ext cx="0" cy="3485320"/>
          </a:xfrm>
          <a:prstGeom prst="line">
            <a:avLst/>
          </a:prstGeom>
          <a:ln>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73688444-8B3A-4A8A-A32C-DC7E7E694E08}"/>
              </a:ext>
            </a:extLst>
          </p:cNvPr>
          <p:cNvCxnSpPr/>
          <p:nvPr/>
        </p:nvCxnSpPr>
        <p:spPr>
          <a:xfrm>
            <a:off x="4462195" y="2344689"/>
            <a:ext cx="0" cy="3485320"/>
          </a:xfrm>
          <a:prstGeom prst="line">
            <a:avLst/>
          </a:prstGeom>
          <a:ln>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AC7BEA5C-7E6D-4078-A76C-71E99C96D36D}"/>
              </a:ext>
            </a:extLst>
          </p:cNvPr>
          <p:cNvCxnSpPr/>
          <p:nvPr/>
        </p:nvCxnSpPr>
        <p:spPr>
          <a:xfrm>
            <a:off x="5389847" y="2344689"/>
            <a:ext cx="0" cy="3485320"/>
          </a:xfrm>
          <a:prstGeom prst="line">
            <a:avLst/>
          </a:prstGeom>
          <a:ln>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189314C9-5D96-428F-A15D-B82F8EF23A08}"/>
              </a:ext>
            </a:extLst>
          </p:cNvPr>
          <p:cNvCxnSpPr/>
          <p:nvPr/>
        </p:nvCxnSpPr>
        <p:spPr>
          <a:xfrm>
            <a:off x="6344004" y="2344689"/>
            <a:ext cx="0" cy="3485320"/>
          </a:xfrm>
          <a:prstGeom prst="line">
            <a:avLst/>
          </a:prstGeom>
          <a:ln>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B8869226-E62D-4DC3-A368-F3EDB3346F6A}"/>
              </a:ext>
            </a:extLst>
          </p:cNvPr>
          <p:cNvCxnSpPr/>
          <p:nvPr/>
        </p:nvCxnSpPr>
        <p:spPr>
          <a:xfrm>
            <a:off x="7165638" y="2344689"/>
            <a:ext cx="0" cy="3485320"/>
          </a:xfrm>
          <a:prstGeom prst="line">
            <a:avLst/>
          </a:prstGeom>
          <a:ln>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23" name="Rectangle: Rounded Corners 22">
            <a:extLst>
              <a:ext uri="{FF2B5EF4-FFF2-40B4-BE49-F238E27FC236}">
                <a16:creationId xmlns:a16="http://schemas.microsoft.com/office/drawing/2014/main" id="{3406A96E-9C76-4555-8221-80A890A0B959}"/>
              </a:ext>
            </a:extLst>
          </p:cNvPr>
          <p:cNvSpPr/>
          <p:nvPr/>
        </p:nvSpPr>
        <p:spPr>
          <a:xfrm>
            <a:off x="5986198" y="3176814"/>
            <a:ext cx="1055200" cy="270567"/>
          </a:xfrm>
          <a:prstGeom prst="round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a:p>
        </p:txBody>
      </p:sp>
      <p:sp>
        <p:nvSpPr>
          <p:cNvPr id="24" name="Rectangle: Rounded Corners 23">
            <a:extLst>
              <a:ext uri="{FF2B5EF4-FFF2-40B4-BE49-F238E27FC236}">
                <a16:creationId xmlns:a16="http://schemas.microsoft.com/office/drawing/2014/main" id="{70DCD824-CB21-4E49-BDCE-5FE61844C29D}"/>
              </a:ext>
            </a:extLst>
          </p:cNvPr>
          <p:cNvSpPr/>
          <p:nvPr/>
        </p:nvSpPr>
        <p:spPr>
          <a:xfrm>
            <a:off x="3820059" y="3905679"/>
            <a:ext cx="2401780" cy="297069"/>
          </a:xfrm>
          <a:prstGeom prst="round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a:p>
        </p:txBody>
      </p:sp>
      <p:sp>
        <p:nvSpPr>
          <p:cNvPr id="25" name="Rectangle: Rounded Corners 24">
            <a:extLst>
              <a:ext uri="{FF2B5EF4-FFF2-40B4-BE49-F238E27FC236}">
                <a16:creationId xmlns:a16="http://schemas.microsoft.com/office/drawing/2014/main" id="{44E59A20-CC71-4D44-9559-0030FA35E06F}"/>
              </a:ext>
            </a:extLst>
          </p:cNvPr>
          <p:cNvSpPr/>
          <p:nvPr/>
        </p:nvSpPr>
        <p:spPr>
          <a:xfrm>
            <a:off x="2344197" y="4568293"/>
            <a:ext cx="4697201" cy="297069"/>
          </a:xfrm>
          <a:prstGeom prst="round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a:p>
        </p:txBody>
      </p:sp>
      <p:sp>
        <p:nvSpPr>
          <p:cNvPr id="26" name="Rectangle: Rounded Corners 25">
            <a:extLst>
              <a:ext uri="{FF2B5EF4-FFF2-40B4-BE49-F238E27FC236}">
                <a16:creationId xmlns:a16="http://schemas.microsoft.com/office/drawing/2014/main" id="{48FEFC1A-BF20-495F-9BBA-2452C7AA1C53}"/>
              </a:ext>
            </a:extLst>
          </p:cNvPr>
          <p:cNvSpPr/>
          <p:nvPr/>
        </p:nvSpPr>
        <p:spPr>
          <a:xfrm>
            <a:off x="3025447" y="5323660"/>
            <a:ext cx="3196392" cy="297069"/>
          </a:xfrm>
          <a:prstGeom prst="round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a:p>
        </p:txBody>
      </p:sp>
      <p:sp>
        <p:nvSpPr>
          <p:cNvPr id="2" name="TextBox 1">
            <a:extLst>
              <a:ext uri="{FF2B5EF4-FFF2-40B4-BE49-F238E27FC236}">
                <a16:creationId xmlns:a16="http://schemas.microsoft.com/office/drawing/2014/main" id="{E05CB950-737C-452D-A826-F8D8604A9913}"/>
              </a:ext>
            </a:extLst>
          </p:cNvPr>
          <p:cNvSpPr txBox="1"/>
          <p:nvPr/>
        </p:nvSpPr>
        <p:spPr>
          <a:xfrm>
            <a:off x="7165636" y="2521998"/>
            <a:ext cx="828265" cy="307777"/>
          </a:xfrm>
          <a:prstGeom prst="rect">
            <a:avLst/>
          </a:prstGeom>
          <a:noFill/>
        </p:spPr>
        <p:txBody>
          <a:bodyPr wrap="square" rtlCol="1">
            <a:spAutoFit/>
          </a:bodyPr>
          <a:lstStyle>
            <a:defPPr>
              <a:defRPr lang="ar-PS"/>
            </a:defPPr>
            <a:lvl1pPr algn="r" rtl="1">
              <a:defRPr sz="3200">
                <a:latin typeface="Jalal LT Light" panose="01000400000000000000" pitchFamily="2" charset="-78"/>
                <a:cs typeface="(AH) Manal High" pitchFamily="2" charset="-78"/>
              </a:defRPr>
            </a:lvl1pPr>
          </a:lstStyle>
          <a:p>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مرحلة </a:t>
            </a:r>
            <a:r>
              <a:rPr lang="en-US" sz="1400" dirty="0">
                <a:solidFill>
                  <a:schemeClr val="tx1">
                    <a:lumMod val="50000"/>
                    <a:lumOff val="50000"/>
                  </a:schemeClr>
                </a:solidFill>
                <a:latin typeface="Neo Sans Arabic" panose="020B0504030504040204" pitchFamily="34" charset="-78"/>
                <a:cs typeface="Neo Sans Arabic" panose="020B0504030504040204" pitchFamily="34" charset="-78"/>
              </a:rPr>
              <a:t>1</a:t>
            </a:r>
            <a:endParaRPr lang="ar-PS" sz="14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27" name="TextBox 26">
            <a:extLst>
              <a:ext uri="{FF2B5EF4-FFF2-40B4-BE49-F238E27FC236}">
                <a16:creationId xmlns:a16="http://schemas.microsoft.com/office/drawing/2014/main" id="{DC28B4E9-2AE2-49ED-BC52-26D62EFB1AEC}"/>
              </a:ext>
            </a:extLst>
          </p:cNvPr>
          <p:cNvSpPr txBox="1"/>
          <p:nvPr/>
        </p:nvSpPr>
        <p:spPr>
          <a:xfrm>
            <a:off x="6337368" y="2521998"/>
            <a:ext cx="828265" cy="307777"/>
          </a:xfrm>
          <a:prstGeom prst="rect">
            <a:avLst/>
          </a:prstGeom>
          <a:noFill/>
        </p:spPr>
        <p:txBody>
          <a:bodyPr wrap="square" rtlCol="1">
            <a:spAutoFit/>
          </a:bodyPr>
          <a:lstStyle>
            <a:defPPr>
              <a:defRPr lang="ar-PS"/>
            </a:defPPr>
            <a:lvl1pPr algn="r" rtl="1">
              <a:defRPr sz="3200">
                <a:latin typeface="Jalal LT Light" panose="01000400000000000000" pitchFamily="2" charset="-78"/>
                <a:cs typeface="(AH) Manal High" pitchFamily="2" charset="-78"/>
              </a:defRPr>
            </a:lvl1pPr>
          </a:lstStyle>
          <a:p>
            <a:pPr algn="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مرحلة </a:t>
            </a:r>
            <a:r>
              <a:rPr lang="en-US" sz="1400" dirty="0">
                <a:solidFill>
                  <a:schemeClr val="tx1">
                    <a:lumMod val="50000"/>
                    <a:lumOff val="50000"/>
                  </a:schemeClr>
                </a:solidFill>
                <a:latin typeface="Neo Sans Arabic" panose="020B0504030504040204" pitchFamily="34" charset="-78"/>
                <a:cs typeface="Neo Sans Arabic" panose="020B0504030504040204" pitchFamily="34" charset="-78"/>
              </a:rPr>
              <a:t>2</a:t>
            </a:r>
            <a:endParaRPr lang="ar-PS" sz="14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28" name="TextBox 27">
            <a:extLst>
              <a:ext uri="{FF2B5EF4-FFF2-40B4-BE49-F238E27FC236}">
                <a16:creationId xmlns:a16="http://schemas.microsoft.com/office/drawing/2014/main" id="{4891B58A-B882-4DE6-B8DB-D6701538547A}"/>
              </a:ext>
            </a:extLst>
          </p:cNvPr>
          <p:cNvSpPr txBox="1"/>
          <p:nvPr/>
        </p:nvSpPr>
        <p:spPr>
          <a:xfrm>
            <a:off x="5462296" y="2521998"/>
            <a:ext cx="828265" cy="307777"/>
          </a:xfrm>
          <a:prstGeom prst="rect">
            <a:avLst/>
          </a:prstGeom>
          <a:noFill/>
        </p:spPr>
        <p:txBody>
          <a:bodyPr wrap="square" rtlCol="1">
            <a:spAutoFit/>
          </a:bodyPr>
          <a:lstStyle>
            <a:defPPr>
              <a:defRPr lang="ar-PS"/>
            </a:defPPr>
            <a:lvl1pPr algn="r" rtl="1">
              <a:defRPr sz="3200">
                <a:latin typeface="Jalal LT Light" panose="01000400000000000000" pitchFamily="2" charset="-78"/>
                <a:cs typeface="(AH) Manal High" pitchFamily="2" charset="-78"/>
              </a:defRPr>
            </a:lvl1pPr>
          </a:lstStyle>
          <a:p>
            <a:pPr algn="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مرحلة </a:t>
            </a:r>
            <a:r>
              <a:rPr lang="en-US" sz="1400" dirty="0">
                <a:solidFill>
                  <a:schemeClr val="tx1">
                    <a:lumMod val="50000"/>
                    <a:lumOff val="50000"/>
                  </a:schemeClr>
                </a:solidFill>
                <a:latin typeface="Neo Sans Arabic" panose="020B0504030504040204" pitchFamily="34" charset="-78"/>
                <a:cs typeface="Neo Sans Arabic" panose="020B0504030504040204" pitchFamily="34" charset="-78"/>
              </a:rPr>
              <a:t>3</a:t>
            </a:r>
            <a:endParaRPr lang="ar-PS" sz="14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29" name="TextBox 28">
            <a:extLst>
              <a:ext uri="{FF2B5EF4-FFF2-40B4-BE49-F238E27FC236}">
                <a16:creationId xmlns:a16="http://schemas.microsoft.com/office/drawing/2014/main" id="{9A6C9513-BEB1-4DA6-86A4-B6D45E49D4A2}"/>
              </a:ext>
            </a:extLst>
          </p:cNvPr>
          <p:cNvSpPr txBox="1"/>
          <p:nvPr/>
        </p:nvSpPr>
        <p:spPr>
          <a:xfrm>
            <a:off x="4450997" y="2521998"/>
            <a:ext cx="828265" cy="307777"/>
          </a:xfrm>
          <a:prstGeom prst="rect">
            <a:avLst/>
          </a:prstGeom>
          <a:noFill/>
        </p:spPr>
        <p:txBody>
          <a:bodyPr wrap="square" rtlCol="1">
            <a:spAutoFit/>
          </a:bodyPr>
          <a:lstStyle>
            <a:defPPr>
              <a:defRPr lang="ar-PS"/>
            </a:defPPr>
            <a:lvl1pPr algn="r" rtl="1">
              <a:defRPr sz="3200">
                <a:latin typeface="Jalal LT Light" panose="01000400000000000000" pitchFamily="2" charset="-78"/>
                <a:cs typeface="(AH) Manal High" pitchFamily="2" charset="-78"/>
              </a:defRPr>
            </a:lvl1pPr>
          </a:lstStyle>
          <a:p>
            <a:pPr algn="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مرحلة </a:t>
            </a:r>
            <a:r>
              <a:rPr lang="en-US" sz="1400" dirty="0">
                <a:solidFill>
                  <a:schemeClr val="tx1">
                    <a:lumMod val="50000"/>
                    <a:lumOff val="50000"/>
                  </a:schemeClr>
                </a:solidFill>
                <a:latin typeface="Neo Sans Arabic" panose="020B0504030504040204" pitchFamily="34" charset="-78"/>
                <a:cs typeface="Neo Sans Arabic" panose="020B0504030504040204" pitchFamily="34" charset="-78"/>
              </a:rPr>
              <a:t>4</a:t>
            </a:r>
            <a:endParaRPr lang="ar-PS" sz="14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30" name="TextBox 29">
            <a:extLst>
              <a:ext uri="{FF2B5EF4-FFF2-40B4-BE49-F238E27FC236}">
                <a16:creationId xmlns:a16="http://schemas.microsoft.com/office/drawing/2014/main" id="{AC9F945F-DB48-40D1-B7EA-A1E611646F60}"/>
              </a:ext>
            </a:extLst>
          </p:cNvPr>
          <p:cNvSpPr txBox="1"/>
          <p:nvPr/>
        </p:nvSpPr>
        <p:spPr>
          <a:xfrm>
            <a:off x="3566425" y="2521998"/>
            <a:ext cx="828265" cy="307777"/>
          </a:xfrm>
          <a:prstGeom prst="rect">
            <a:avLst/>
          </a:prstGeom>
          <a:noFill/>
        </p:spPr>
        <p:txBody>
          <a:bodyPr wrap="square" rtlCol="1">
            <a:spAutoFit/>
          </a:bodyPr>
          <a:lstStyle>
            <a:defPPr>
              <a:defRPr lang="ar-PS"/>
            </a:defPPr>
            <a:lvl1pPr algn="r" rtl="1">
              <a:defRPr sz="3200">
                <a:latin typeface="Jalal LT Light" panose="01000400000000000000" pitchFamily="2" charset="-78"/>
                <a:cs typeface="(AH) Manal High" pitchFamily="2" charset="-78"/>
              </a:defRPr>
            </a:lvl1pPr>
          </a:lstStyle>
          <a:p>
            <a:pPr algn="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مرحلة </a:t>
            </a:r>
            <a:r>
              <a:rPr lang="en-US" sz="1400" dirty="0">
                <a:solidFill>
                  <a:schemeClr val="tx1">
                    <a:lumMod val="50000"/>
                    <a:lumOff val="50000"/>
                  </a:schemeClr>
                </a:solidFill>
                <a:latin typeface="Neo Sans Arabic" panose="020B0504030504040204" pitchFamily="34" charset="-78"/>
                <a:cs typeface="Neo Sans Arabic" panose="020B0504030504040204" pitchFamily="34" charset="-78"/>
              </a:rPr>
              <a:t>5</a:t>
            </a:r>
            <a:endParaRPr lang="ar-PS" sz="14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31" name="TextBox 30">
            <a:extLst>
              <a:ext uri="{FF2B5EF4-FFF2-40B4-BE49-F238E27FC236}">
                <a16:creationId xmlns:a16="http://schemas.microsoft.com/office/drawing/2014/main" id="{B21F32BB-3F8C-4DCB-A7B1-C74432520C31}"/>
              </a:ext>
            </a:extLst>
          </p:cNvPr>
          <p:cNvSpPr txBox="1"/>
          <p:nvPr/>
        </p:nvSpPr>
        <p:spPr>
          <a:xfrm>
            <a:off x="2709180" y="2521998"/>
            <a:ext cx="828265" cy="307777"/>
          </a:xfrm>
          <a:prstGeom prst="rect">
            <a:avLst/>
          </a:prstGeom>
          <a:noFill/>
        </p:spPr>
        <p:txBody>
          <a:bodyPr wrap="square" rtlCol="1">
            <a:spAutoFit/>
          </a:bodyPr>
          <a:lstStyle>
            <a:defPPr>
              <a:defRPr lang="ar-PS"/>
            </a:defPPr>
            <a:lvl1pPr algn="r" rtl="1">
              <a:defRPr sz="3200">
                <a:latin typeface="Jalal LT Light" panose="01000400000000000000" pitchFamily="2" charset="-78"/>
                <a:cs typeface="(AH) Manal High" pitchFamily="2" charset="-78"/>
              </a:defRPr>
            </a:lvl1pPr>
          </a:lstStyle>
          <a:p>
            <a:pPr algn="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مرحلة </a:t>
            </a:r>
            <a:r>
              <a:rPr lang="en-US" sz="1400" dirty="0">
                <a:solidFill>
                  <a:schemeClr val="tx1">
                    <a:lumMod val="50000"/>
                    <a:lumOff val="50000"/>
                  </a:schemeClr>
                </a:solidFill>
                <a:latin typeface="Neo Sans Arabic" panose="020B0504030504040204" pitchFamily="34" charset="-78"/>
                <a:cs typeface="Neo Sans Arabic" panose="020B0504030504040204" pitchFamily="34" charset="-78"/>
              </a:rPr>
              <a:t>6</a:t>
            </a:r>
            <a:endParaRPr lang="ar-PS" sz="14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32" name="TextBox 31">
            <a:extLst>
              <a:ext uri="{FF2B5EF4-FFF2-40B4-BE49-F238E27FC236}">
                <a16:creationId xmlns:a16="http://schemas.microsoft.com/office/drawing/2014/main" id="{004A2480-4F46-42BE-8ED0-D9567F21F851}"/>
              </a:ext>
            </a:extLst>
          </p:cNvPr>
          <p:cNvSpPr txBox="1"/>
          <p:nvPr/>
        </p:nvSpPr>
        <p:spPr>
          <a:xfrm>
            <a:off x="1814249" y="2521998"/>
            <a:ext cx="828265" cy="307777"/>
          </a:xfrm>
          <a:prstGeom prst="rect">
            <a:avLst/>
          </a:prstGeom>
          <a:noFill/>
        </p:spPr>
        <p:txBody>
          <a:bodyPr wrap="square" rtlCol="1">
            <a:spAutoFit/>
          </a:bodyPr>
          <a:lstStyle>
            <a:defPPr>
              <a:defRPr lang="ar-PS"/>
            </a:defPPr>
            <a:lvl1pPr algn="r" rtl="1">
              <a:defRPr sz="3200">
                <a:latin typeface="Jalal LT Light" panose="01000400000000000000" pitchFamily="2" charset="-78"/>
                <a:cs typeface="(AH) Manal High" pitchFamily="2" charset="-78"/>
              </a:defRPr>
            </a:lvl1pPr>
          </a:lstStyle>
          <a:p>
            <a:pPr algn="r"/>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مرحلة </a:t>
            </a:r>
            <a:r>
              <a:rPr lang="en-US" sz="1400" dirty="0">
                <a:solidFill>
                  <a:schemeClr val="tx1">
                    <a:lumMod val="50000"/>
                    <a:lumOff val="50000"/>
                  </a:schemeClr>
                </a:solidFill>
                <a:latin typeface="Neo Sans Arabic" panose="020B0504030504040204" pitchFamily="34" charset="-78"/>
                <a:cs typeface="Neo Sans Arabic" panose="020B0504030504040204" pitchFamily="34" charset="-78"/>
              </a:rPr>
              <a:t>7</a:t>
            </a:r>
            <a:endParaRPr lang="ar-PS" sz="14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33" name="TextBox 32">
            <a:extLst>
              <a:ext uri="{FF2B5EF4-FFF2-40B4-BE49-F238E27FC236}">
                <a16:creationId xmlns:a16="http://schemas.microsoft.com/office/drawing/2014/main" id="{4B2144C1-4BA5-4581-9892-70D2CFC7E1D3}"/>
              </a:ext>
            </a:extLst>
          </p:cNvPr>
          <p:cNvSpPr txBox="1"/>
          <p:nvPr/>
        </p:nvSpPr>
        <p:spPr>
          <a:xfrm>
            <a:off x="8251726" y="2517671"/>
            <a:ext cx="2280545" cy="307777"/>
          </a:xfrm>
          <a:prstGeom prst="rect">
            <a:avLst/>
          </a:prstGeom>
          <a:noFill/>
        </p:spPr>
        <p:txBody>
          <a:bodyPr wrap="square" rtlCol="1">
            <a:spAutoFit/>
          </a:bodyPr>
          <a:lstStyle>
            <a:defPPr>
              <a:defRPr lang="ar-PS"/>
            </a:defPPr>
            <a:lvl1pPr algn="r" rtl="1">
              <a:defRPr sz="3200">
                <a:latin typeface="Jalal LT Light" panose="01000400000000000000" pitchFamily="2" charset="-78"/>
                <a:cs typeface="(AH) Manal High" pitchFamily="2" charset="-78"/>
              </a:defRPr>
            </a:lvl1pPr>
          </a:lstStyle>
          <a:p>
            <a:r>
              <a:rPr lang="ar-SA" sz="1400" dirty="0">
                <a:solidFill>
                  <a:schemeClr val="bg1"/>
                </a:solidFill>
                <a:latin typeface="Neo Sans Arabic" panose="020B0504030504040204" pitchFamily="34" charset="-78"/>
                <a:cs typeface="Neo Sans Arabic" panose="020B0504030504040204" pitchFamily="34" charset="-78"/>
              </a:rPr>
              <a:t>مشروع . . . . . . . . . . . . . . . </a:t>
            </a:r>
            <a:endParaRPr lang="ar-PS" sz="1400" dirty="0">
              <a:solidFill>
                <a:schemeClr val="bg1"/>
              </a:solidFill>
              <a:latin typeface="Neo Sans Arabic" panose="020B0504030504040204" pitchFamily="34" charset="-78"/>
              <a:cs typeface="Neo Sans Arabic" panose="020B0504030504040204" pitchFamily="34" charset="-78"/>
            </a:endParaRPr>
          </a:p>
        </p:txBody>
      </p:sp>
      <p:sp>
        <p:nvSpPr>
          <p:cNvPr id="34" name="TextBox 33">
            <a:extLst>
              <a:ext uri="{FF2B5EF4-FFF2-40B4-BE49-F238E27FC236}">
                <a16:creationId xmlns:a16="http://schemas.microsoft.com/office/drawing/2014/main" id="{8516F76B-D122-46C2-B359-9C9C06346B8A}"/>
              </a:ext>
            </a:extLst>
          </p:cNvPr>
          <p:cNvSpPr txBox="1"/>
          <p:nvPr/>
        </p:nvSpPr>
        <p:spPr>
          <a:xfrm>
            <a:off x="8755148" y="3148269"/>
            <a:ext cx="1467856" cy="307777"/>
          </a:xfrm>
          <a:prstGeom prst="rect">
            <a:avLst/>
          </a:prstGeom>
          <a:noFill/>
        </p:spPr>
        <p:txBody>
          <a:bodyPr wrap="square" rtlCol="1">
            <a:spAutoFit/>
          </a:bodyPr>
          <a:lstStyle>
            <a:defPPr>
              <a:defRPr lang="ar-PS"/>
            </a:defPPr>
            <a:lvl1pPr algn="r" rtl="1">
              <a:defRPr sz="3200">
                <a:latin typeface="Jalal LT Light" panose="01000400000000000000" pitchFamily="2" charset="-78"/>
                <a:cs typeface="(AH) Manal High" pitchFamily="2" charset="-78"/>
              </a:defRPr>
            </a:lvl1pPr>
          </a:lstStyle>
          <a:p>
            <a:pPr algn="l" rtl="0"/>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 . . . . . . . . . . . . . . </a:t>
            </a:r>
            <a:endParaRPr lang="ar-PS" sz="14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35" name="TextBox 34">
            <a:extLst>
              <a:ext uri="{FF2B5EF4-FFF2-40B4-BE49-F238E27FC236}">
                <a16:creationId xmlns:a16="http://schemas.microsoft.com/office/drawing/2014/main" id="{0F46066C-2593-4A48-9140-4A6E548BA3C2}"/>
              </a:ext>
            </a:extLst>
          </p:cNvPr>
          <p:cNvSpPr txBox="1"/>
          <p:nvPr/>
        </p:nvSpPr>
        <p:spPr>
          <a:xfrm>
            <a:off x="8755148" y="3853948"/>
            <a:ext cx="1467856" cy="307777"/>
          </a:xfrm>
          <a:prstGeom prst="rect">
            <a:avLst/>
          </a:prstGeom>
          <a:noFill/>
        </p:spPr>
        <p:txBody>
          <a:bodyPr wrap="square" rtlCol="1">
            <a:spAutoFit/>
          </a:bodyPr>
          <a:lstStyle>
            <a:defPPr>
              <a:defRPr lang="ar-PS"/>
            </a:defPPr>
            <a:lvl1pPr algn="r" rtl="1">
              <a:defRPr sz="3200">
                <a:latin typeface="Jalal LT Light" panose="01000400000000000000" pitchFamily="2" charset="-78"/>
                <a:cs typeface="(AH) Manal High" pitchFamily="2" charset="-78"/>
              </a:defRPr>
            </a:lvl1pPr>
          </a:lstStyle>
          <a:p>
            <a:pPr algn="l" rtl="0"/>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 . . . . . . . . . . . . . . </a:t>
            </a:r>
            <a:endParaRPr lang="ar-PS" sz="14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36" name="TextBox 35">
            <a:extLst>
              <a:ext uri="{FF2B5EF4-FFF2-40B4-BE49-F238E27FC236}">
                <a16:creationId xmlns:a16="http://schemas.microsoft.com/office/drawing/2014/main" id="{CF925D41-D0A3-4478-8041-E7BA043C5206}"/>
              </a:ext>
            </a:extLst>
          </p:cNvPr>
          <p:cNvSpPr txBox="1"/>
          <p:nvPr/>
        </p:nvSpPr>
        <p:spPr>
          <a:xfrm>
            <a:off x="8755148" y="4606841"/>
            <a:ext cx="1467856" cy="307777"/>
          </a:xfrm>
          <a:prstGeom prst="rect">
            <a:avLst/>
          </a:prstGeom>
          <a:noFill/>
        </p:spPr>
        <p:txBody>
          <a:bodyPr wrap="square" rtlCol="1">
            <a:spAutoFit/>
          </a:bodyPr>
          <a:lstStyle>
            <a:defPPr>
              <a:defRPr lang="ar-PS"/>
            </a:defPPr>
            <a:lvl1pPr algn="r" rtl="1">
              <a:defRPr sz="3200">
                <a:latin typeface="Jalal LT Light" panose="01000400000000000000" pitchFamily="2" charset="-78"/>
                <a:cs typeface="(AH) Manal High" pitchFamily="2" charset="-78"/>
              </a:defRPr>
            </a:lvl1pPr>
          </a:lstStyle>
          <a:p>
            <a:pPr algn="l" rtl="0"/>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 . . . . . . . . . . . . . . </a:t>
            </a:r>
            <a:endParaRPr lang="ar-PS" sz="14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37" name="TextBox 36">
            <a:extLst>
              <a:ext uri="{FF2B5EF4-FFF2-40B4-BE49-F238E27FC236}">
                <a16:creationId xmlns:a16="http://schemas.microsoft.com/office/drawing/2014/main" id="{F575DB64-9E48-4667-9F54-7DCF8DFD70DA}"/>
              </a:ext>
            </a:extLst>
          </p:cNvPr>
          <p:cNvSpPr txBox="1"/>
          <p:nvPr/>
        </p:nvSpPr>
        <p:spPr>
          <a:xfrm>
            <a:off x="8755148" y="5310937"/>
            <a:ext cx="1467856" cy="307777"/>
          </a:xfrm>
          <a:prstGeom prst="rect">
            <a:avLst/>
          </a:prstGeom>
          <a:noFill/>
        </p:spPr>
        <p:txBody>
          <a:bodyPr wrap="square" rtlCol="1">
            <a:spAutoFit/>
          </a:bodyPr>
          <a:lstStyle>
            <a:defPPr>
              <a:defRPr lang="ar-PS"/>
            </a:defPPr>
            <a:lvl1pPr algn="r" rtl="1">
              <a:defRPr sz="3200">
                <a:latin typeface="Jalal LT Light" panose="01000400000000000000" pitchFamily="2" charset="-78"/>
                <a:cs typeface="(AH) Manal High" pitchFamily="2" charset="-78"/>
              </a:defRPr>
            </a:lvl1pPr>
          </a:lstStyle>
          <a:p>
            <a:pPr algn="l" rtl="0"/>
            <a:r>
              <a:rPr lang="ar-SA" sz="1400" dirty="0">
                <a:solidFill>
                  <a:schemeClr val="tx1">
                    <a:lumMod val="50000"/>
                    <a:lumOff val="50000"/>
                  </a:schemeClr>
                </a:solidFill>
                <a:latin typeface="Neo Sans Arabic" panose="020B0504030504040204" pitchFamily="34" charset="-78"/>
                <a:cs typeface="Neo Sans Arabic" panose="020B0504030504040204" pitchFamily="34" charset="-78"/>
              </a:rPr>
              <a:t>. . . . . . . . . . . . . . . </a:t>
            </a:r>
            <a:endParaRPr lang="ar-PS" sz="14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38" name="Rectangle 52">
            <a:extLst>
              <a:ext uri="{FF2B5EF4-FFF2-40B4-BE49-F238E27FC236}">
                <a16:creationId xmlns:a16="http://schemas.microsoft.com/office/drawing/2014/main" id="{09760807-09B8-4EAF-A88C-A8810EEEC9C0}"/>
              </a:ext>
            </a:extLst>
          </p:cNvPr>
          <p:cNvSpPr/>
          <p:nvPr/>
        </p:nvSpPr>
        <p:spPr>
          <a:xfrm rot="5400000">
            <a:off x="8896313" y="-1159686"/>
            <a:ext cx="36000" cy="4644000"/>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en-US"/>
          </a:p>
        </p:txBody>
      </p:sp>
      <p:sp>
        <p:nvSpPr>
          <p:cNvPr id="39" name="Rectangle 38">
            <a:extLst>
              <a:ext uri="{FF2B5EF4-FFF2-40B4-BE49-F238E27FC236}">
                <a16:creationId xmlns:a16="http://schemas.microsoft.com/office/drawing/2014/main" id="{40AC7BB2-5047-4A5D-A08C-05F8BFC156C1}"/>
              </a:ext>
            </a:extLst>
          </p:cNvPr>
          <p:cNvSpPr/>
          <p:nvPr/>
        </p:nvSpPr>
        <p:spPr>
          <a:xfrm>
            <a:off x="838200" y="0"/>
            <a:ext cx="637903" cy="836023"/>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lvl="0" algn="ctr"/>
            <a:endParaRPr lang="ar-PS"/>
          </a:p>
        </p:txBody>
      </p:sp>
      <p:sp>
        <p:nvSpPr>
          <p:cNvPr id="40" name="TextBox 39">
            <a:extLst>
              <a:ext uri="{FF2B5EF4-FFF2-40B4-BE49-F238E27FC236}">
                <a16:creationId xmlns:a16="http://schemas.microsoft.com/office/drawing/2014/main" id="{F7A4A8A6-0775-4430-9CDF-0E27A2972F7A}"/>
              </a:ext>
            </a:extLst>
          </p:cNvPr>
          <p:cNvSpPr txBox="1"/>
          <p:nvPr/>
        </p:nvSpPr>
        <p:spPr>
          <a:xfrm>
            <a:off x="6123745" y="549210"/>
            <a:ext cx="5230055" cy="523220"/>
          </a:xfrm>
          <a:prstGeom prst="rect">
            <a:avLst/>
          </a:prstGeom>
          <a:noFill/>
        </p:spPr>
        <p:txBody>
          <a:bodyPr wrap="square" rtlCol="1">
            <a:spAutoFit/>
          </a:bodyPr>
          <a:lstStyle/>
          <a:p>
            <a:pPr algn="r" rtl="1"/>
            <a:r>
              <a:rPr lang="ar-SA" sz="2800" dirty="0">
                <a:latin typeface="GE SS Two Bold" panose="020A0503020102020204" pitchFamily="18" charset="-78"/>
                <a:ea typeface="GE SS Two Bold" panose="020A0503020102020204" pitchFamily="18" charset="-78"/>
                <a:cs typeface="GE SS Two Bold" panose="020A0503020102020204" pitchFamily="18" charset="-78"/>
              </a:rPr>
              <a:t>أضف عنوان الشريحة</a:t>
            </a:r>
            <a:endParaRPr lang="ar-PS" sz="2800" dirty="0">
              <a:latin typeface="GE SS Two Bold" panose="020A0503020102020204" pitchFamily="18" charset="-78"/>
              <a:ea typeface="GE SS Two Bold" panose="020A0503020102020204" pitchFamily="18" charset="-78"/>
              <a:cs typeface="GE SS Two Bold" panose="020A0503020102020204" pitchFamily="18" charset="-78"/>
            </a:endParaRPr>
          </a:p>
        </p:txBody>
      </p:sp>
      <p:sp>
        <p:nvSpPr>
          <p:cNvPr id="5" name="Slide Number Placeholder 4">
            <a:extLst>
              <a:ext uri="{FF2B5EF4-FFF2-40B4-BE49-F238E27FC236}">
                <a16:creationId xmlns:a16="http://schemas.microsoft.com/office/drawing/2014/main" id="{23225671-A6D8-4B9B-9A4B-C9476C324798}"/>
              </a:ext>
            </a:extLst>
          </p:cNvPr>
          <p:cNvSpPr>
            <a:spLocks noGrp="1"/>
          </p:cNvSpPr>
          <p:nvPr>
            <p:ph type="sldNum" sz="quarter" idx="12"/>
          </p:nvPr>
        </p:nvSpPr>
        <p:spPr/>
        <p:txBody>
          <a:bodyPr/>
          <a:lstStyle/>
          <a:p>
            <a:fld id="{0D6C4332-7315-4B2D-8308-168BFFC395EF}" type="slidenum">
              <a:rPr lang="ar-PS" smtClean="0"/>
              <a:t>10</a:t>
            </a:fld>
            <a:endParaRPr lang="ar-PS"/>
          </a:p>
        </p:txBody>
      </p:sp>
      <p:sp>
        <p:nvSpPr>
          <p:cNvPr id="41" name="Slide Number Placeholder 1">
            <a:extLst>
              <a:ext uri="{FF2B5EF4-FFF2-40B4-BE49-F238E27FC236}">
                <a16:creationId xmlns:a16="http://schemas.microsoft.com/office/drawing/2014/main" id="{90BB6AF2-1C16-41E5-BD6E-62BEB45CF167}"/>
              </a:ext>
            </a:extLst>
          </p:cNvPr>
          <p:cNvSpPr txBox="1">
            <a:spLocks/>
          </p:cNvSpPr>
          <p:nvPr/>
        </p:nvSpPr>
        <p:spPr>
          <a:xfrm>
            <a:off x="919283" y="235448"/>
            <a:ext cx="475735" cy="365125"/>
          </a:xfrm>
          <a:prstGeom prst="rect">
            <a:avLst/>
          </a:prstGeom>
        </p:spPr>
        <p:txBody>
          <a:bodyPr vert="horz" lIns="91440" tIns="45720" rIns="91440" bIns="45720" rtlCol="0" anchor="ctr"/>
          <a:lstStyle>
            <a:defPPr>
              <a:defRPr lang="ar-P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D6C4332-7315-4B2D-8308-168BFFC395EF}" type="slidenum">
              <a:rPr lang="ar-PS" sz="1800" smtClean="0">
                <a:solidFill>
                  <a:schemeClr val="bg1"/>
                </a:solidFill>
              </a:rPr>
              <a:pPr/>
              <a:t>10</a:t>
            </a:fld>
            <a:endParaRPr lang="ar-PS" sz="1800" dirty="0">
              <a:solidFill>
                <a:schemeClr val="bg1"/>
              </a:solidFill>
            </a:endParaRPr>
          </a:p>
        </p:txBody>
      </p:sp>
    </p:spTree>
    <p:extLst>
      <p:ext uri="{BB962C8B-B14F-4D97-AF65-F5344CB8AC3E}">
        <p14:creationId xmlns:p14="http://schemas.microsoft.com/office/powerpoint/2010/main" val="1259884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right)">
                                      <p:cBhvr>
                                        <p:cTn id="7" dur="500"/>
                                        <p:tgtEl>
                                          <p:spTgt spid="38"/>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right)">
                                      <p:cBhvr>
                                        <p:cTn id="1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Placeholder 39">
            <a:extLst>
              <a:ext uri="{FF2B5EF4-FFF2-40B4-BE49-F238E27FC236}">
                <a16:creationId xmlns:a16="http://schemas.microsoft.com/office/drawing/2014/main" id="{84E578F7-3F76-4F14-9381-C9AA5A7CE81D}"/>
              </a:ext>
            </a:extLst>
          </p:cNvPr>
          <p:cNvPicPr>
            <a:picLocks noGrp="1" noChangeAspect="1"/>
          </p:cNvPicPr>
          <p:nvPr>
            <p:ph type="pic" sz="quarter" idx="27"/>
          </p:nvPr>
        </p:nvPicPr>
        <p:blipFill>
          <a:blip r:embed="rId4" cstate="email">
            <a:extLst>
              <a:ext uri="{28A0092B-C50C-407E-A947-70E740481C1C}">
                <a14:useLocalDpi xmlns:a14="http://schemas.microsoft.com/office/drawing/2010/main"/>
              </a:ext>
            </a:extLst>
          </a:blip>
          <a:srcRect/>
          <a:stretch>
            <a:fillRect/>
          </a:stretch>
        </p:blipFill>
        <p:spPr/>
      </p:pic>
      <p:pic>
        <p:nvPicPr>
          <p:cNvPr id="26" name="Picture Placeholder 25">
            <a:extLst>
              <a:ext uri="{FF2B5EF4-FFF2-40B4-BE49-F238E27FC236}">
                <a16:creationId xmlns:a16="http://schemas.microsoft.com/office/drawing/2014/main" id="{27FC15E8-D1DB-42F5-9251-E29D2BD81DAE}"/>
              </a:ext>
            </a:extLst>
          </p:cNvPr>
          <p:cNvPicPr>
            <a:picLocks noGrp="1" noChangeAspect="1"/>
          </p:cNvPicPr>
          <p:nvPr>
            <p:ph type="pic" sz="quarter" idx="22"/>
          </p:nvPr>
        </p:nvPicPr>
        <p:blipFill>
          <a:blip r:embed="rId5" cstate="email">
            <a:extLst>
              <a:ext uri="{28A0092B-C50C-407E-A947-70E740481C1C}">
                <a14:useLocalDpi xmlns:a14="http://schemas.microsoft.com/office/drawing/2010/main"/>
              </a:ext>
            </a:extLst>
          </a:blip>
          <a:srcRect/>
          <a:stretch>
            <a:fillRect/>
          </a:stretch>
        </p:blipFill>
        <p:spPr/>
      </p:pic>
      <p:pic>
        <p:nvPicPr>
          <p:cNvPr id="5" name="Picture Placeholder 4">
            <a:extLst>
              <a:ext uri="{FF2B5EF4-FFF2-40B4-BE49-F238E27FC236}">
                <a16:creationId xmlns:a16="http://schemas.microsoft.com/office/drawing/2014/main" id="{0B4E86F5-41B8-4C23-8E58-C3C90E93A280}"/>
              </a:ext>
            </a:extLst>
          </p:cNvPr>
          <p:cNvPicPr>
            <a:picLocks noGrp="1" noChangeAspect="1"/>
          </p:cNvPicPr>
          <p:nvPr>
            <p:ph type="pic" sz="quarter" idx="26"/>
          </p:nvPr>
        </p:nvPicPr>
        <p:blipFill>
          <a:blip r:embed="rId6" cstate="email">
            <a:extLst>
              <a:ext uri="{28A0092B-C50C-407E-A947-70E740481C1C}">
                <a14:useLocalDpi xmlns:a14="http://schemas.microsoft.com/office/drawing/2010/main"/>
              </a:ext>
            </a:extLst>
          </a:blip>
          <a:srcRect/>
          <a:stretch>
            <a:fillRect/>
          </a:stretch>
        </p:blipFill>
        <p:spPr>
          <a:xfrm>
            <a:off x="4489450" y="7938"/>
            <a:ext cx="3211513" cy="3946525"/>
          </a:xfrm>
        </p:spPr>
      </p:pic>
      <p:pic>
        <p:nvPicPr>
          <p:cNvPr id="9" name="Picture Placeholder 8">
            <a:extLst>
              <a:ext uri="{FF2B5EF4-FFF2-40B4-BE49-F238E27FC236}">
                <a16:creationId xmlns:a16="http://schemas.microsoft.com/office/drawing/2014/main" id="{D6D8FA31-848A-4EAC-8B0C-51030190BABE}"/>
              </a:ext>
            </a:extLst>
          </p:cNvPr>
          <p:cNvPicPr>
            <a:picLocks noGrp="1" noChangeAspect="1"/>
          </p:cNvPicPr>
          <p:nvPr>
            <p:ph type="pic" sz="quarter" idx="28"/>
          </p:nvPr>
        </p:nvPicPr>
        <p:blipFill>
          <a:blip r:embed="rId7" cstate="email">
            <a:extLst>
              <a:ext uri="{28A0092B-C50C-407E-A947-70E740481C1C}">
                <a14:useLocalDpi xmlns:a14="http://schemas.microsoft.com/office/drawing/2010/main"/>
              </a:ext>
            </a:extLst>
          </a:blip>
          <a:srcRect/>
          <a:stretch>
            <a:fillRect/>
          </a:stretch>
        </p:blipFill>
        <p:spPr/>
      </p:pic>
      <p:pic>
        <p:nvPicPr>
          <p:cNvPr id="28" name="Picture Placeholder 27">
            <a:extLst>
              <a:ext uri="{FF2B5EF4-FFF2-40B4-BE49-F238E27FC236}">
                <a16:creationId xmlns:a16="http://schemas.microsoft.com/office/drawing/2014/main" id="{F471A69F-57F3-4B04-A9BD-3E9DEE2240B5}"/>
              </a:ext>
            </a:extLst>
          </p:cNvPr>
          <p:cNvPicPr>
            <a:picLocks noGrp="1" noChangeAspect="1"/>
          </p:cNvPicPr>
          <p:nvPr>
            <p:ph type="pic" sz="quarter" idx="24"/>
          </p:nvPr>
        </p:nvPicPr>
        <p:blipFill>
          <a:blip r:embed="rId8" cstate="email">
            <a:extLst>
              <a:ext uri="{28A0092B-C50C-407E-A947-70E740481C1C}">
                <a14:useLocalDpi xmlns:a14="http://schemas.microsoft.com/office/drawing/2010/main"/>
              </a:ext>
            </a:extLst>
          </a:blip>
          <a:srcRect/>
          <a:stretch>
            <a:fillRect/>
          </a:stretch>
        </p:blipFill>
        <p:spPr/>
      </p:pic>
      <p:sp>
        <p:nvSpPr>
          <p:cNvPr id="18" name="Rectangle 52">
            <a:extLst>
              <a:ext uri="{FF2B5EF4-FFF2-40B4-BE49-F238E27FC236}">
                <a16:creationId xmlns:a16="http://schemas.microsoft.com/office/drawing/2014/main" id="{9FA035F0-AD2E-493F-876D-F866714E0202}"/>
              </a:ext>
            </a:extLst>
          </p:cNvPr>
          <p:cNvSpPr/>
          <p:nvPr/>
        </p:nvSpPr>
        <p:spPr>
          <a:xfrm rot="5400000">
            <a:off x="9562313" y="-493686"/>
            <a:ext cx="36000" cy="3312000"/>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en-US"/>
          </a:p>
        </p:txBody>
      </p:sp>
      <p:sp>
        <p:nvSpPr>
          <p:cNvPr id="15" name="Rectangle 14">
            <a:extLst>
              <a:ext uri="{FF2B5EF4-FFF2-40B4-BE49-F238E27FC236}">
                <a16:creationId xmlns:a16="http://schemas.microsoft.com/office/drawing/2014/main" id="{1BED6103-4D5A-41C9-B159-42ACC05FC91D}"/>
              </a:ext>
            </a:extLst>
          </p:cNvPr>
          <p:cNvSpPr/>
          <p:nvPr/>
        </p:nvSpPr>
        <p:spPr>
          <a:xfrm>
            <a:off x="838200" y="0"/>
            <a:ext cx="637903" cy="836023"/>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lvl="0" algn="ctr"/>
            <a:endParaRPr lang="ar-PS"/>
          </a:p>
        </p:txBody>
      </p:sp>
      <p:sp>
        <p:nvSpPr>
          <p:cNvPr id="16" name="TextBox 15">
            <a:extLst>
              <a:ext uri="{FF2B5EF4-FFF2-40B4-BE49-F238E27FC236}">
                <a16:creationId xmlns:a16="http://schemas.microsoft.com/office/drawing/2014/main" id="{E332A670-5556-4334-BC5B-5762FD463CAB}"/>
              </a:ext>
            </a:extLst>
          </p:cNvPr>
          <p:cNvSpPr txBox="1"/>
          <p:nvPr/>
        </p:nvSpPr>
        <p:spPr>
          <a:xfrm>
            <a:off x="6123745" y="549210"/>
            <a:ext cx="5230055" cy="523220"/>
          </a:xfrm>
          <a:prstGeom prst="rect">
            <a:avLst/>
          </a:prstGeom>
          <a:noFill/>
        </p:spPr>
        <p:txBody>
          <a:bodyPr wrap="square" rtlCol="1">
            <a:spAutoFit/>
          </a:bodyPr>
          <a:lstStyle/>
          <a:p>
            <a:pPr algn="r" rtl="1"/>
            <a:r>
              <a:rPr lang="ar-SA" sz="2800" dirty="0">
                <a:latin typeface="GE SS Two Bold" panose="020A0503020102020204" pitchFamily="18" charset="-78"/>
                <a:ea typeface="GE SS Two Bold" panose="020A0503020102020204" pitchFamily="18" charset="-78"/>
                <a:cs typeface="GE SS Two Bold" panose="020A0503020102020204" pitchFamily="18" charset="-78"/>
              </a:rPr>
              <a:t>أضف عنوان الشريحة</a:t>
            </a:r>
            <a:endParaRPr lang="ar-PS" sz="2800" dirty="0">
              <a:latin typeface="GE SS Two Bold" panose="020A0503020102020204" pitchFamily="18" charset="-78"/>
              <a:ea typeface="GE SS Two Bold" panose="020A0503020102020204" pitchFamily="18" charset="-78"/>
              <a:cs typeface="GE SS Two Bold" panose="020A0503020102020204" pitchFamily="18" charset="-78"/>
            </a:endParaRPr>
          </a:p>
        </p:txBody>
      </p:sp>
      <p:sp>
        <p:nvSpPr>
          <p:cNvPr id="20" name="Rectangle 19">
            <a:extLst>
              <a:ext uri="{FF2B5EF4-FFF2-40B4-BE49-F238E27FC236}">
                <a16:creationId xmlns:a16="http://schemas.microsoft.com/office/drawing/2014/main" id="{CD7B7AF3-E70F-44B4-BF3A-A5910FCCAAD8}"/>
              </a:ext>
            </a:extLst>
          </p:cNvPr>
          <p:cNvSpPr/>
          <p:nvPr/>
        </p:nvSpPr>
        <p:spPr>
          <a:xfrm>
            <a:off x="8414576" y="1683343"/>
            <a:ext cx="2224969" cy="461665"/>
          </a:xfrm>
          <a:prstGeom prst="rect">
            <a:avLst/>
          </a:prstGeom>
        </p:spPr>
        <p:txBody>
          <a:bodyPr wrap="square">
            <a:spAutoFit/>
          </a:bodyPr>
          <a:lstStyle/>
          <a:p>
            <a:pPr algn="r"/>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لقد تم توليد هذا النص من مولد النص العربى</a:t>
            </a:r>
            <a:endParaRPr lang="ar-PS" sz="1200" dirty="0"/>
          </a:p>
        </p:txBody>
      </p:sp>
      <p:sp>
        <p:nvSpPr>
          <p:cNvPr id="22" name="Rectangle 21">
            <a:extLst>
              <a:ext uri="{FF2B5EF4-FFF2-40B4-BE49-F238E27FC236}">
                <a16:creationId xmlns:a16="http://schemas.microsoft.com/office/drawing/2014/main" id="{3EF2284E-0EC4-4774-B975-18686BA53074}"/>
              </a:ext>
            </a:extLst>
          </p:cNvPr>
          <p:cNvSpPr/>
          <p:nvPr/>
        </p:nvSpPr>
        <p:spPr>
          <a:xfrm>
            <a:off x="1870538" y="1683343"/>
            <a:ext cx="2224969" cy="461665"/>
          </a:xfrm>
          <a:prstGeom prst="rect">
            <a:avLst/>
          </a:prstGeom>
        </p:spPr>
        <p:txBody>
          <a:bodyPr wrap="square">
            <a:spAutoFit/>
          </a:bodyPr>
          <a:lstStyle/>
          <a:p>
            <a:pPr algn="r"/>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لقد تم توليد هذا النص من مولد النص العربى</a:t>
            </a:r>
            <a:endParaRPr lang="ar-PS" sz="1200" dirty="0"/>
          </a:p>
        </p:txBody>
      </p:sp>
      <p:sp>
        <p:nvSpPr>
          <p:cNvPr id="23" name="Rectangle 22">
            <a:extLst>
              <a:ext uri="{FF2B5EF4-FFF2-40B4-BE49-F238E27FC236}">
                <a16:creationId xmlns:a16="http://schemas.microsoft.com/office/drawing/2014/main" id="{37687499-7367-4BEA-8819-81985859F7B4}"/>
              </a:ext>
            </a:extLst>
          </p:cNvPr>
          <p:cNvSpPr/>
          <p:nvPr/>
        </p:nvSpPr>
        <p:spPr>
          <a:xfrm>
            <a:off x="8414576" y="5835148"/>
            <a:ext cx="2224969" cy="461665"/>
          </a:xfrm>
          <a:prstGeom prst="rect">
            <a:avLst/>
          </a:prstGeom>
        </p:spPr>
        <p:txBody>
          <a:bodyPr wrap="square">
            <a:spAutoFit/>
          </a:bodyPr>
          <a:lstStyle/>
          <a:p>
            <a:pPr algn="r"/>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لقد تم توليد هذا النص من مولد النص العربى</a:t>
            </a:r>
            <a:endParaRPr lang="ar-PS" sz="1200" dirty="0"/>
          </a:p>
        </p:txBody>
      </p:sp>
      <p:sp>
        <p:nvSpPr>
          <p:cNvPr id="24" name="Rectangle 23">
            <a:extLst>
              <a:ext uri="{FF2B5EF4-FFF2-40B4-BE49-F238E27FC236}">
                <a16:creationId xmlns:a16="http://schemas.microsoft.com/office/drawing/2014/main" id="{58F65C8E-26D3-4D61-A496-7E818E008EAF}"/>
              </a:ext>
            </a:extLst>
          </p:cNvPr>
          <p:cNvSpPr/>
          <p:nvPr/>
        </p:nvSpPr>
        <p:spPr>
          <a:xfrm>
            <a:off x="5194858" y="5835148"/>
            <a:ext cx="2224969" cy="461665"/>
          </a:xfrm>
          <a:prstGeom prst="rect">
            <a:avLst/>
          </a:prstGeom>
        </p:spPr>
        <p:txBody>
          <a:bodyPr wrap="square">
            <a:spAutoFit/>
          </a:bodyPr>
          <a:lstStyle/>
          <a:p>
            <a:pPr algn="r"/>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لقد تم توليد هذا النص من مولد النص العربى</a:t>
            </a:r>
            <a:endParaRPr lang="ar-PS" sz="1200" dirty="0"/>
          </a:p>
        </p:txBody>
      </p:sp>
      <p:pic>
        <p:nvPicPr>
          <p:cNvPr id="46" name="Picture Placeholder 45">
            <a:extLst>
              <a:ext uri="{FF2B5EF4-FFF2-40B4-BE49-F238E27FC236}">
                <a16:creationId xmlns:a16="http://schemas.microsoft.com/office/drawing/2014/main" id="{E44FD090-827D-48B0-BA8F-F68FB99BAE2C}"/>
              </a:ext>
            </a:extLst>
          </p:cNvPr>
          <p:cNvPicPr>
            <a:picLocks noGrp="1" noChangeAspect="1"/>
          </p:cNvPicPr>
          <p:nvPr>
            <p:ph type="pic" sz="quarter" idx="25"/>
          </p:nvPr>
        </p:nvPicPr>
        <p:blipFill>
          <a:blip r:embed="rId9" cstate="email">
            <a:extLst>
              <a:ext uri="{28A0092B-C50C-407E-A947-70E740481C1C}">
                <a14:useLocalDpi xmlns:a14="http://schemas.microsoft.com/office/drawing/2010/main"/>
              </a:ext>
            </a:extLst>
          </a:blip>
          <a:srcRect/>
          <a:stretch>
            <a:fillRect/>
          </a:stretch>
        </p:blipFill>
        <p:spPr/>
      </p:pic>
      <p:grpSp>
        <p:nvGrpSpPr>
          <p:cNvPr id="2" name="Group 1">
            <a:extLst>
              <a:ext uri="{FF2B5EF4-FFF2-40B4-BE49-F238E27FC236}">
                <a16:creationId xmlns:a16="http://schemas.microsoft.com/office/drawing/2014/main" id="{BDF106DA-B2AF-4157-9F6D-A602CEE8D7ED}"/>
              </a:ext>
            </a:extLst>
          </p:cNvPr>
          <p:cNvGrpSpPr/>
          <p:nvPr/>
        </p:nvGrpSpPr>
        <p:grpSpPr>
          <a:xfrm>
            <a:off x="5343355" y="2618255"/>
            <a:ext cx="2365537" cy="637903"/>
            <a:chOff x="5343355" y="2618255"/>
            <a:chExt cx="2365537" cy="637903"/>
          </a:xfrm>
        </p:grpSpPr>
        <p:sp>
          <p:nvSpPr>
            <p:cNvPr id="47" name="Rectangle 46">
              <a:extLst>
                <a:ext uri="{FF2B5EF4-FFF2-40B4-BE49-F238E27FC236}">
                  <a16:creationId xmlns:a16="http://schemas.microsoft.com/office/drawing/2014/main" id="{81CCE019-D69A-4992-96C2-D2CFC840F050}"/>
                </a:ext>
              </a:extLst>
            </p:cNvPr>
            <p:cNvSpPr/>
            <p:nvPr/>
          </p:nvSpPr>
          <p:spPr>
            <a:xfrm rot="5400000">
              <a:off x="6207172" y="1754438"/>
              <a:ext cx="637903" cy="2365537"/>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lvl="0" algn="ctr"/>
              <a:endParaRPr lang="ar-PS"/>
            </a:p>
          </p:txBody>
        </p:sp>
        <p:sp>
          <p:nvSpPr>
            <p:cNvPr id="21" name="Rectangle 20">
              <a:extLst>
                <a:ext uri="{FF2B5EF4-FFF2-40B4-BE49-F238E27FC236}">
                  <a16:creationId xmlns:a16="http://schemas.microsoft.com/office/drawing/2014/main" id="{A1509ED7-A93F-4354-B17E-61A7919D1E3B}"/>
                </a:ext>
              </a:extLst>
            </p:cNvPr>
            <p:cNvSpPr/>
            <p:nvPr/>
          </p:nvSpPr>
          <p:spPr>
            <a:xfrm>
              <a:off x="5343355" y="2706373"/>
              <a:ext cx="2224969" cy="461665"/>
            </a:xfrm>
            <a:prstGeom prst="rect">
              <a:avLst/>
            </a:prstGeom>
            <a:noFill/>
          </p:spPr>
          <p:txBody>
            <a:bodyPr wrap="square">
              <a:spAutoFit/>
            </a:bodyPr>
            <a:lstStyle/>
            <a:p>
              <a:pPr algn="r"/>
              <a:r>
                <a:rPr lang="ar-SA" sz="1200" dirty="0">
                  <a:solidFill>
                    <a:schemeClr val="bg1"/>
                  </a:solidFill>
                  <a:latin typeface="Neo Sans Arabic" panose="020B0504030504040204" pitchFamily="34" charset="-78"/>
                  <a:cs typeface="Neo Sans Arabic" panose="020B0504030504040204" pitchFamily="34" charset="-78"/>
                </a:rPr>
                <a:t>لقد تم توليد هذا النص من مولد النص العربى</a:t>
              </a:r>
              <a:endParaRPr lang="ar-PS" sz="1200" dirty="0">
                <a:solidFill>
                  <a:schemeClr val="bg1"/>
                </a:solidFill>
              </a:endParaRPr>
            </a:p>
          </p:txBody>
        </p:sp>
      </p:grpSp>
      <p:grpSp>
        <p:nvGrpSpPr>
          <p:cNvPr id="3" name="Group 2">
            <a:extLst>
              <a:ext uri="{FF2B5EF4-FFF2-40B4-BE49-F238E27FC236}">
                <a16:creationId xmlns:a16="http://schemas.microsoft.com/office/drawing/2014/main" id="{CA081FDE-1466-4706-B241-BC2D87B26D16}"/>
              </a:ext>
            </a:extLst>
          </p:cNvPr>
          <p:cNvGrpSpPr/>
          <p:nvPr/>
        </p:nvGrpSpPr>
        <p:grpSpPr>
          <a:xfrm>
            <a:off x="2069764" y="5765978"/>
            <a:ext cx="2365537" cy="637903"/>
            <a:chOff x="2069764" y="5765978"/>
            <a:chExt cx="2365537" cy="637903"/>
          </a:xfrm>
        </p:grpSpPr>
        <p:sp>
          <p:nvSpPr>
            <p:cNvPr id="48" name="Rectangle 47">
              <a:extLst>
                <a:ext uri="{FF2B5EF4-FFF2-40B4-BE49-F238E27FC236}">
                  <a16:creationId xmlns:a16="http://schemas.microsoft.com/office/drawing/2014/main" id="{0F155654-1417-4CF0-A760-5B82D19BD1D9}"/>
                </a:ext>
              </a:extLst>
            </p:cNvPr>
            <p:cNvSpPr/>
            <p:nvPr/>
          </p:nvSpPr>
          <p:spPr>
            <a:xfrm rot="5400000">
              <a:off x="2933581" y="4902161"/>
              <a:ext cx="637903" cy="2365537"/>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lvl="0" algn="ctr"/>
              <a:endParaRPr lang="ar-PS"/>
            </a:p>
          </p:txBody>
        </p:sp>
        <p:sp>
          <p:nvSpPr>
            <p:cNvPr id="49" name="Rectangle 48">
              <a:extLst>
                <a:ext uri="{FF2B5EF4-FFF2-40B4-BE49-F238E27FC236}">
                  <a16:creationId xmlns:a16="http://schemas.microsoft.com/office/drawing/2014/main" id="{D4916AF0-5683-4CD2-970E-258604F6DB55}"/>
                </a:ext>
              </a:extLst>
            </p:cNvPr>
            <p:cNvSpPr/>
            <p:nvPr/>
          </p:nvSpPr>
          <p:spPr>
            <a:xfrm>
              <a:off x="2069764" y="5854096"/>
              <a:ext cx="2224969" cy="461665"/>
            </a:xfrm>
            <a:prstGeom prst="rect">
              <a:avLst/>
            </a:prstGeom>
            <a:noFill/>
          </p:spPr>
          <p:txBody>
            <a:bodyPr wrap="square">
              <a:spAutoFit/>
            </a:bodyPr>
            <a:lstStyle/>
            <a:p>
              <a:pPr algn="r"/>
              <a:r>
                <a:rPr lang="ar-SA" sz="1200" dirty="0">
                  <a:solidFill>
                    <a:schemeClr val="bg1"/>
                  </a:solidFill>
                  <a:latin typeface="Neo Sans Arabic" panose="020B0504030504040204" pitchFamily="34" charset="-78"/>
                  <a:cs typeface="Neo Sans Arabic" panose="020B0504030504040204" pitchFamily="34" charset="-78"/>
                </a:rPr>
                <a:t>لقد تم توليد هذا النص من مولد النص العربى</a:t>
              </a:r>
              <a:endParaRPr lang="ar-PS" sz="1200" dirty="0">
                <a:solidFill>
                  <a:schemeClr val="bg1"/>
                </a:solidFill>
              </a:endParaRPr>
            </a:p>
          </p:txBody>
        </p:sp>
      </p:grpSp>
      <p:sp>
        <p:nvSpPr>
          <p:cNvPr id="50" name="Slide Number Placeholder 1">
            <a:extLst>
              <a:ext uri="{FF2B5EF4-FFF2-40B4-BE49-F238E27FC236}">
                <a16:creationId xmlns:a16="http://schemas.microsoft.com/office/drawing/2014/main" id="{2B00D783-59FE-442D-83F8-C3D7D996D1EF}"/>
              </a:ext>
            </a:extLst>
          </p:cNvPr>
          <p:cNvSpPr txBox="1">
            <a:spLocks/>
          </p:cNvSpPr>
          <p:nvPr/>
        </p:nvSpPr>
        <p:spPr>
          <a:xfrm>
            <a:off x="919283" y="235448"/>
            <a:ext cx="475735" cy="365125"/>
          </a:xfrm>
          <a:prstGeom prst="rect">
            <a:avLst/>
          </a:prstGeom>
        </p:spPr>
        <p:txBody>
          <a:bodyPr vert="horz" lIns="91440" tIns="45720" rIns="91440" bIns="45720" rtlCol="0" anchor="ctr"/>
          <a:lstStyle>
            <a:defPPr>
              <a:defRPr lang="ar-P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D6C4332-7315-4B2D-8308-168BFFC395EF}" type="slidenum">
              <a:rPr lang="ar-PS" sz="1800" smtClean="0">
                <a:solidFill>
                  <a:schemeClr val="bg1"/>
                </a:solidFill>
              </a:rPr>
              <a:pPr/>
              <a:t>11</a:t>
            </a:fld>
            <a:endParaRPr lang="ar-PS" sz="1800" dirty="0">
              <a:solidFill>
                <a:schemeClr val="bg1"/>
              </a:solidFill>
            </a:endParaRPr>
          </a:p>
        </p:txBody>
      </p:sp>
    </p:spTree>
    <p:custDataLst>
      <p:tags r:id="rId1"/>
    </p:custDataLst>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par>
                          <p:cTn id="15" fill="hold">
                            <p:stCondLst>
                              <p:cond delay="1000"/>
                            </p:stCondLst>
                            <p:childTnLst>
                              <p:par>
                                <p:cTn id="16" presetID="1" presetClass="entr" presetSubtype="0" fill="hold" nodeType="afterEffect">
                                  <p:stCondLst>
                                    <p:cond delay="250"/>
                                  </p:stCondLst>
                                  <p:childTnLst>
                                    <p:set>
                                      <p:cBhvr>
                                        <p:cTn id="17" dur="1" fill="hold">
                                          <p:stCondLst>
                                            <p:cond delay="0"/>
                                          </p:stCondLst>
                                        </p:cTn>
                                        <p:tgtEl>
                                          <p:spTgt spid="40"/>
                                        </p:tgtEl>
                                        <p:attrNameLst>
                                          <p:attrName>style.visibility</p:attrName>
                                        </p:attrNameLst>
                                      </p:cBhvr>
                                      <p:to>
                                        <p:strVal val="visible"/>
                                      </p:to>
                                    </p:set>
                                  </p:childTnLst>
                                </p:cTn>
                              </p:par>
                            </p:childTnLst>
                          </p:cTn>
                        </p:par>
                        <p:par>
                          <p:cTn id="18" fill="hold">
                            <p:stCondLst>
                              <p:cond delay="1250"/>
                            </p:stCondLst>
                            <p:childTnLst>
                              <p:par>
                                <p:cTn id="19" presetID="1" presetClass="entr" presetSubtype="0" fill="hold" nodeType="afterEffect">
                                  <p:stCondLst>
                                    <p:cond delay="250"/>
                                  </p:stCondLst>
                                  <p:childTnLst>
                                    <p:set>
                                      <p:cBhvr>
                                        <p:cTn id="20" dur="1" fill="hold">
                                          <p:stCondLst>
                                            <p:cond delay="0"/>
                                          </p:stCondLst>
                                        </p:cTn>
                                        <p:tgtEl>
                                          <p:spTgt spid="28"/>
                                        </p:tgtEl>
                                        <p:attrNameLst>
                                          <p:attrName>style.visibility</p:attrName>
                                        </p:attrNameLst>
                                      </p:cBhvr>
                                      <p:to>
                                        <p:strVal val="visible"/>
                                      </p:to>
                                    </p:set>
                                  </p:childTnLst>
                                </p:cTn>
                              </p:par>
                            </p:childTnLst>
                          </p:cTn>
                        </p:par>
                        <p:par>
                          <p:cTn id="21" fill="hold">
                            <p:stCondLst>
                              <p:cond delay="1500"/>
                            </p:stCondLst>
                            <p:childTnLst>
                              <p:par>
                                <p:cTn id="22" presetID="1" presetClass="entr" presetSubtype="0" fill="hold" nodeType="afterEffect">
                                  <p:stCondLst>
                                    <p:cond delay="250"/>
                                  </p:stCondLst>
                                  <p:childTnLst>
                                    <p:set>
                                      <p:cBhvr>
                                        <p:cTn id="23" dur="1" fill="hold">
                                          <p:stCondLst>
                                            <p:cond delay="0"/>
                                          </p:stCondLst>
                                        </p:cTn>
                                        <p:tgtEl>
                                          <p:spTgt spid="26"/>
                                        </p:tgtEl>
                                        <p:attrNameLst>
                                          <p:attrName>style.visibility</p:attrName>
                                        </p:attrNameLst>
                                      </p:cBhvr>
                                      <p:to>
                                        <p:strVal val="visible"/>
                                      </p:to>
                                    </p:set>
                                  </p:childTnLst>
                                </p:cTn>
                              </p:par>
                            </p:childTnLst>
                          </p:cTn>
                        </p:par>
                        <p:par>
                          <p:cTn id="24" fill="hold">
                            <p:stCondLst>
                              <p:cond delay="1750"/>
                            </p:stCondLst>
                            <p:childTnLst>
                              <p:par>
                                <p:cTn id="25" presetID="1" presetClass="entr" presetSubtype="0" fill="hold" nodeType="afterEffect">
                                  <p:stCondLst>
                                    <p:cond delay="250"/>
                                  </p:stCondLst>
                                  <p:childTnLst>
                                    <p:set>
                                      <p:cBhvr>
                                        <p:cTn id="26" dur="1" fill="hold">
                                          <p:stCondLst>
                                            <p:cond delay="0"/>
                                          </p:stCondLst>
                                        </p:cTn>
                                        <p:tgtEl>
                                          <p:spTgt spid="9"/>
                                        </p:tgtEl>
                                        <p:attrNameLst>
                                          <p:attrName>style.visibility</p:attrName>
                                        </p:attrNameLst>
                                      </p:cBhvr>
                                      <p:to>
                                        <p:strVal val="visible"/>
                                      </p:to>
                                    </p:set>
                                  </p:childTnLst>
                                </p:cTn>
                              </p:par>
                            </p:childTnLst>
                          </p:cTn>
                        </p:par>
                        <p:par>
                          <p:cTn id="27" fill="hold">
                            <p:stCondLst>
                              <p:cond delay="2000"/>
                            </p:stCondLst>
                            <p:childTnLst>
                              <p:par>
                                <p:cTn id="28" presetID="1" presetClass="entr" presetSubtype="0" fill="hold" nodeType="afterEffect">
                                  <p:stCondLst>
                                    <p:cond delay="250"/>
                                  </p:stCondLst>
                                  <p:childTnLst>
                                    <p:set>
                                      <p:cBhvr>
                                        <p:cTn id="29" dur="1" fill="hold">
                                          <p:stCondLst>
                                            <p:cond delay="0"/>
                                          </p:stCondLst>
                                        </p:cTn>
                                        <p:tgtEl>
                                          <p:spTgt spid="46"/>
                                        </p:tgtEl>
                                        <p:attrNameLst>
                                          <p:attrName>style.visibility</p:attrName>
                                        </p:attrNameLst>
                                      </p:cBhvr>
                                      <p:to>
                                        <p:strVal val="visible"/>
                                      </p:to>
                                    </p:set>
                                  </p:childTnLst>
                                </p:cTn>
                              </p:par>
                            </p:childTnLst>
                          </p:cTn>
                        </p:par>
                        <p:par>
                          <p:cTn id="30" fill="hold">
                            <p:stCondLst>
                              <p:cond delay="2250"/>
                            </p:stCondLst>
                            <p:childTnLst>
                              <p:par>
                                <p:cTn id="31" presetID="10" presetClass="entr" presetSubtype="0" fill="hold" grpId="0" nodeType="afterEffect">
                                  <p:stCondLst>
                                    <p:cond delay="25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par>
                          <p:cTn id="38" fill="hold">
                            <p:stCondLst>
                              <p:cond delay="3500"/>
                            </p:stCondLst>
                            <p:childTnLst>
                              <p:par>
                                <p:cTn id="39" presetID="10" presetClass="entr" presetSubtype="0"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500"/>
                                        <p:tgtEl>
                                          <p:spTgt spid="2"/>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childTnLst>
                          </p:cTn>
                        </p:par>
                        <p:par>
                          <p:cTn id="50" fill="hold">
                            <p:stCondLst>
                              <p:cond delay="5000"/>
                            </p:stCondLst>
                            <p:childTnLst>
                              <p:par>
                                <p:cTn id="51" presetID="10" presetClass="entr" presetSubtype="0"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fade">
                                      <p:cBhvr>
                                        <p:cTn id="5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6" grpId="0"/>
      <p:bldP spid="20" grpId="0"/>
      <p:bldP spid="22" grpId="0"/>
      <p:bldP spid="23"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Straight Connector 22">
            <a:extLst>
              <a:ext uri="{FF2B5EF4-FFF2-40B4-BE49-F238E27FC236}">
                <a16:creationId xmlns:a16="http://schemas.microsoft.com/office/drawing/2014/main" id="{47AE9D8D-B6CA-4A92-9CAD-66100D170D81}"/>
              </a:ext>
            </a:extLst>
          </p:cNvPr>
          <p:cNvCxnSpPr/>
          <p:nvPr/>
        </p:nvCxnSpPr>
        <p:spPr>
          <a:xfrm rot="5400000">
            <a:off x="2128793" y="4191000"/>
            <a:ext cx="39624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E5D04F2-E3C2-48B5-82CD-40800C46B0A3}"/>
              </a:ext>
            </a:extLst>
          </p:cNvPr>
          <p:cNvCxnSpPr/>
          <p:nvPr/>
        </p:nvCxnSpPr>
        <p:spPr>
          <a:xfrm rot="5400000">
            <a:off x="6015794" y="4191000"/>
            <a:ext cx="39624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6AFE0DDC-DCE8-4714-B77E-7D36A8D943A9}"/>
              </a:ext>
            </a:extLst>
          </p:cNvPr>
          <p:cNvSpPr/>
          <p:nvPr/>
        </p:nvSpPr>
        <p:spPr>
          <a:xfrm>
            <a:off x="838200" y="0"/>
            <a:ext cx="637903" cy="836023"/>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lvl="0" algn="ctr"/>
            <a:endParaRPr lang="ar-PS"/>
          </a:p>
        </p:txBody>
      </p:sp>
      <p:grpSp>
        <p:nvGrpSpPr>
          <p:cNvPr id="3" name="Group 2">
            <a:extLst>
              <a:ext uri="{FF2B5EF4-FFF2-40B4-BE49-F238E27FC236}">
                <a16:creationId xmlns:a16="http://schemas.microsoft.com/office/drawing/2014/main" id="{D5E57939-A9B6-443F-8C92-A56BA9E1168E}"/>
              </a:ext>
            </a:extLst>
          </p:cNvPr>
          <p:cNvGrpSpPr/>
          <p:nvPr/>
        </p:nvGrpSpPr>
        <p:grpSpPr>
          <a:xfrm>
            <a:off x="6123745" y="549210"/>
            <a:ext cx="5230055" cy="631104"/>
            <a:chOff x="6123745" y="549210"/>
            <a:chExt cx="5230055" cy="631104"/>
          </a:xfrm>
        </p:grpSpPr>
        <p:sp>
          <p:nvSpPr>
            <p:cNvPr id="26" name="Rectangle 52">
              <a:extLst>
                <a:ext uri="{FF2B5EF4-FFF2-40B4-BE49-F238E27FC236}">
                  <a16:creationId xmlns:a16="http://schemas.microsoft.com/office/drawing/2014/main" id="{AB797133-F75E-4E42-A7B5-7A4EA00F4908}"/>
                </a:ext>
              </a:extLst>
            </p:cNvPr>
            <p:cNvSpPr/>
            <p:nvPr/>
          </p:nvSpPr>
          <p:spPr>
            <a:xfrm rot="5400000">
              <a:off x="8896313" y="-1159686"/>
              <a:ext cx="36000" cy="4644000"/>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en-US"/>
            </a:p>
          </p:txBody>
        </p:sp>
        <p:sp>
          <p:nvSpPr>
            <p:cNvPr id="27" name="TextBox 26">
              <a:extLst>
                <a:ext uri="{FF2B5EF4-FFF2-40B4-BE49-F238E27FC236}">
                  <a16:creationId xmlns:a16="http://schemas.microsoft.com/office/drawing/2014/main" id="{E91F52C0-40AA-420B-A4A3-7E35586093CE}"/>
                </a:ext>
              </a:extLst>
            </p:cNvPr>
            <p:cNvSpPr txBox="1"/>
            <p:nvPr/>
          </p:nvSpPr>
          <p:spPr>
            <a:xfrm>
              <a:off x="6123745" y="549210"/>
              <a:ext cx="5230055" cy="523220"/>
            </a:xfrm>
            <a:prstGeom prst="rect">
              <a:avLst/>
            </a:prstGeom>
            <a:noFill/>
          </p:spPr>
          <p:txBody>
            <a:bodyPr wrap="square" rtlCol="1">
              <a:spAutoFit/>
            </a:bodyPr>
            <a:lstStyle/>
            <a:p>
              <a:pPr algn="r" rtl="1"/>
              <a:r>
                <a:rPr lang="ar-SA" sz="2800" dirty="0">
                  <a:latin typeface="GE SS Two Bold" panose="020A0503020102020204" pitchFamily="18" charset="-78"/>
                  <a:ea typeface="GE SS Two Bold" panose="020A0503020102020204" pitchFamily="18" charset="-78"/>
                  <a:cs typeface="GE SS Two Bold" panose="020A0503020102020204" pitchFamily="18" charset="-78"/>
                </a:rPr>
                <a:t>أضف عنوان الشريحة</a:t>
              </a:r>
              <a:endParaRPr lang="ar-PS" sz="2800" dirty="0">
                <a:latin typeface="GE SS Two Bold" panose="020A0503020102020204" pitchFamily="18" charset="-78"/>
                <a:ea typeface="GE SS Two Bold" panose="020A0503020102020204" pitchFamily="18" charset="-78"/>
                <a:cs typeface="GE SS Two Bold" panose="020A0503020102020204" pitchFamily="18" charset="-78"/>
              </a:endParaRPr>
            </a:p>
          </p:txBody>
        </p:sp>
      </p:grpSp>
      <p:grpSp>
        <p:nvGrpSpPr>
          <p:cNvPr id="4" name="Group 3">
            <a:extLst>
              <a:ext uri="{FF2B5EF4-FFF2-40B4-BE49-F238E27FC236}">
                <a16:creationId xmlns:a16="http://schemas.microsoft.com/office/drawing/2014/main" id="{9FAF0E36-85BC-4723-89C5-615A26016401}"/>
              </a:ext>
            </a:extLst>
          </p:cNvPr>
          <p:cNvGrpSpPr/>
          <p:nvPr/>
        </p:nvGrpSpPr>
        <p:grpSpPr>
          <a:xfrm>
            <a:off x="8147496" y="1652318"/>
            <a:ext cx="3319532" cy="402311"/>
            <a:chOff x="8147496" y="1652318"/>
            <a:chExt cx="3319532" cy="402311"/>
          </a:xfrm>
        </p:grpSpPr>
        <p:sp>
          <p:nvSpPr>
            <p:cNvPr id="22" name="Rectangle 21">
              <a:extLst>
                <a:ext uri="{FF2B5EF4-FFF2-40B4-BE49-F238E27FC236}">
                  <a16:creationId xmlns:a16="http://schemas.microsoft.com/office/drawing/2014/main" id="{801D7D93-1BE3-4884-AE01-F6FA74686353}"/>
                </a:ext>
              </a:extLst>
            </p:cNvPr>
            <p:cNvSpPr/>
            <p:nvPr/>
          </p:nvSpPr>
          <p:spPr>
            <a:xfrm>
              <a:off x="9418642" y="2008910"/>
              <a:ext cx="777240" cy="45719"/>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en-US"/>
            </a:p>
          </p:txBody>
        </p:sp>
        <p:sp>
          <p:nvSpPr>
            <p:cNvPr id="28" name="TextBox 27">
              <a:extLst>
                <a:ext uri="{FF2B5EF4-FFF2-40B4-BE49-F238E27FC236}">
                  <a16:creationId xmlns:a16="http://schemas.microsoft.com/office/drawing/2014/main" id="{1DE21FF7-1EA9-439D-8FE1-62D98E4467A4}"/>
                </a:ext>
              </a:extLst>
            </p:cNvPr>
            <p:cNvSpPr txBox="1"/>
            <p:nvPr/>
          </p:nvSpPr>
          <p:spPr>
            <a:xfrm>
              <a:off x="8147496" y="1652318"/>
              <a:ext cx="3319532" cy="338554"/>
            </a:xfrm>
            <a:prstGeom prst="rect">
              <a:avLst/>
            </a:prstGeom>
            <a:noFill/>
          </p:spPr>
          <p:txBody>
            <a:bodyPr wrap="square" rtlCol="1">
              <a:spAutoFit/>
            </a:bodyPr>
            <a:lstStyle/>
            <a:p>
              <a:pPr algn="ctr" rtl="1"/>
              <a:r>
                <a:rPr lang="ar-SA" sz="1600" dirty="0">
                  <a:latin typeface="GE SS Two Bold" panose="020A0503020102020204" pitchFamily="18" charset="-78"/>
                  <a:ea typeface="GE SS Two Bold" panose="020A0503020102020204" pitchFamily="18" charset="-78"/>
                  <a:cs typeface="GE SS Two Bold" panose="020A0503020102020204" pitchFamily="18" charset="-78"/>
                </a:rPr>
                <a:t>عنوان الفقرة</a:t>
              </a:r>
              <a:endParaRPr lang="ar-PS" sz="1600" dirty="0">
                <a:latin typeface="GE SS Two Bold" panose="020A0503020102020204" pitchFamily="18" charset="-78"/>
                <a:ea typeface="GE SS Two Bold" panose="020A0503020102020204" pitchFamily="18" charset="-78"/>
                <a:cs typeface="GE SS Two Bold" panose="020A0503020102020204" pitchFamily="18" charset="-78"/>
              </a:endParaRPr>
            </a:p>
          </p:txBody>
        </p:sp>
      </p:grpSp>
      <p:sp>
        <p:nvSpPr>
          <p:cNvPr id="2" name="Rectangle 1">
            <a:extLst>
              <a:ext uri="{FF2B5EF4-FFF2-40B4-BE49-F238E27FC236}">
                <a16:creationId xmlns:a16="http://schemas.microsoft.com/office/drawing/2014/main" id="{0EEF0154-DCA2-439A-AD92-D8F816E12A58}"/>
              </a:ext>
            </a:extLst>
          </p:cNvPr>
          <p:cNvSpPr/>
          <p:nvPr/>
        </p:nvSpPr>
        <p:spPr>
          <a:xfrm>
            <a:off x="8036418" y="2209800"/>
            <a:ext cx="3541689" cy="3928576"/>
          </a:xfrm>
          <a:prstGeom prst="rect">
            <a:avLst/>
          </a:prstGeom>
        </p:spPr>
        <p:txBody>
          <a:bodyPr wrap="square">
            <a:spAutoFit/>
          </a:bodyPr>
          <a:lstStyle/>
          <a:p>
            <a:pPr algn="r" rtl="1">
              <a:lnSpc>
                <a:spcPct val="150000"/>
              </a:lnSpc>
            </a:pPr>
            <a:r>
              <a:rPr lang="ar-SA" sz="1400" dirty="0">
                <a:solidFill>
                  <a:schemeClr val="bg1">
                    <a:lumMod val="6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يولدها التطبيق.</a:t>
            </a:r>
            <a:br>
              <a:rPr lang="ar-SA" sz="1400" dirty="0">
                <a:solidFill>
                  <a:schemeClr val="bg1">
                    <a:lumMod val="65000"/>
                  </a:schemeClr>
                </a:solidFill>
                <a:latin typeface="Neo Sans Arabic" panose="020B0504030504040204" pitchFamily="34" charset="-78"/>
                <a:cs typeface="Neo Sans Arabic" panose="020B0504030504040204" pitchFamily="34" charset="-78"/>
              </a:rPr>
            </a:br>
            <a:r>
              <a:rPr lang="ar-SA" sz="1400" dirty="0">
                <a:solidFill>
                  <a:schemeClr val="bg1">
                    <a:lumMod val="65000"/>
                  </a:schemeClr>
                </a:solidFill>
                <a:latin typeface="Neo Sans Arabic" panose="020B0504030504040204" pitchFamily="34" charset="-78"/>
                <a:cs typeface="Neo Sans Arabic" panose="020B0504030504040204" pitchFamily="34" charset="-78"/>
              </a:rPr>
              <a:t>إذا كنت تحتاج إلى عدد أكبر من الفقرات يتيح لك مولد النص العربى زيادة عدد الفقرات كما تريد، النص لن يبدو مقسما ولا يحوي أخطاء لغوية، مولد النص العربى مفيد لمصممي المواقع على وجه الخصوص، حيث يحتاج العميل فى كثير من الأحيان أن يطلع على صورة حقيقية لتصميم الموقع.</a:t>
            </a:r>
            <a:endParaRPr lang="ar-PS" sz="1400" dirty="0">
              <a:solidFill>
                <a:schemeClr val="bg1">
                  <a:lumMod val="65000"/>
                </a:schemeClr>
              </a:solidFill>
              <a:latin typeface="Neo Sans Arabic" panose="020B0504030504040204" pitchFamily="34" charset="-78"/>
              <a:cs typeface="Neo Sans Arabic" panose="020B0504030504040204" pitchFamily="34" charset="-78"/>
            </a:endParaRPr>
          </a:p>
        </p:txBody>
      </p:sp>
      <p:grpSp>
        <p:nvGrpSpPr>
          <p:cNvPr id="5" name="Group 4">
            <a:extLst>
              <a:ext uri="{FF2B5EF4-FFF2-40B4-BE49-F238E27FC236}">
                <a16:creationId xmlns:a16="http://schemas.microsoft.com/office/drawing/2014/main" id="{2817955C-F082-4411-A8EF-3F03BFF4D208}"/>
              </a:ext>
            </a:extLst>
          </p:cNvPr>
          <p:cNvGrpSpPr/>
          <p:nvPr/>
        </p:nvGrpSpPr>
        <p:grpSpPr>
          <a:xfrm>
            <a:off x="4430188" y="1652318"/>
            <a:ext cx="3319532" cy="402311"/>
            <a:chOff x="4430188" y="1652318"/>
            <a:chExt cx="3319532" cy="402311"/>
          </a:xfrm>
        </p:grpSpPr>
        <p:sp>
          <p:nvSpPr>
            <p:cNvPr id="31" name="Rectangle 30">
              <a:extLst>
                <a:ext uri="{FF2B5EF4-FFF2-40B4-BE49-F238E27FC236}">
                  <a16:creationId xmlns:a16="http://schemas.microsoft.com/office/drawing/2014/main" id="{ED860569-51C7-4484-A6D8-FC41C39870A4}"/>
                </a:ext>
              </a:extLst>
            </p:cNvPr>
            <p:cNvSpPr/>
            <p:nvPr/>
          </p:nvSpPr>
          <p:spPr>
            <a:xfrm>
              <a:off x="5701334" y="2008910"/>
              <a:ext cx="777240" cy="45719"/>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en-US"/>
            </a:p>
          </p:txBody>
        </p:sp>
        <p:sp>
          <p:nvSpPr>
            <p:cNvPr id="32" name="TextBox 31">
              <a:extLst>
                <a:ext uri="{FF2B5EF4-FFF2-40B4-BE49-F238E27FC236}">
                  <a16:creationId xmlns:a16="http://schemas.microsoft.com/office/drawing/2014/main" id="{6695E063-5348-4EB4-BA16-4DAB9A23C95E}"/>
                </a:ext>
              </a:extLst>
            </p:cNvPr>
            <p:cNvSpPr txBox="1"/>
            <p:nvPr/>
          </p:nvSpPr>
          <p:spPr>
            <a:xfrm>
              <a:off x="4430188" y="1652318"/>
              <a:ext cx="3319532" cy="338554"/>
            </a:xfrm>
            <a:prstGeom prst="rect">
              <a:avLst/>
            </a:prstGeom>
            <a:noFill/>
          </p:spPr>
          <p:txBody>
            <a:bodyPr wrap="square" rtlCol="1">
              <a:spAutoFit/>
            </a:bodyPr>
            <a:lstStyle/>
            <a:p>
              <a:pPr algn="ctr"/>
              <a:r>
                <a:rPr lang="ar-SA" sz="1600" dirty="0">
                  <a:latin typeface="GE SS Two Bold" panose="020A0503020102020204" pitchFamily="18" charset="-78"/>
                  <a:ea typeface="GE SS Two Bold" panose="020A0503020102020204" pitchFamily="18" charset="-78"/>
                  <a:cs typeface="GE SS Two Bold" panose="020A0503020102020204" pitchFamily="18" charset="-78"/>
                </a:rPr>
                <a:t>عنوان الفقرة</a:t>
              </a:r>
              <a:endParaRPr lang="ar-PS" sz="1600" dirty="0">
                <a:latin typeface="GE SS Two Bold" panose="020A0503020102020204" pitchFamily="18" charset="-78"/>
                <a:ea typeface="GE SS Two Bold" panose="020A0503020102020204" pitchFamily="18" charset="-78"/>
                <a:cs typeface="GE SS Two Bold" panose="020A0503020102020204" pitchFamily="18" charset="-78"/>
              </a:endParaRPr>
            </a:p>
          </p:txBody>
        </p:sp>
      </p:grpSp>
      <p:sp>
        <p:nvSpPr>
          <p:cNvPr id="33" name="Rectangle 32">
            <a:extLst>
              <a:ext uri="{FF2B5EF4-FFF2-40B4-BE49-F238E27FC236}">
                <a16:creationId xmlns:a16="http://schemas.microsoft.com/office/drawing/2014/main" id="{5955AFF6-7675-4FF2-9FC6-F4616BCC6211}"/>
              </a:ext>
            </a:extLst>
          </p:cNvPr>
          <p:cNvSpPr/>
          <p:nvPr/>
        </p:nvSpPr>
        <p:spPr>
          <a:xfrm>
            <a:off x="4319110" y="2243624"/>
            <a:ext cx="3541689" cy="3928576"/>
          </a:xfrm>
          <a:prstGeom prst="rect">
            <a:avLst/>
          </a:prstGeom>
        </p:spPr>
        <p:txBody>
          <a:bodyPr wrap="square">
            <a:spAutoFit/>
          </a:bodyPr>
          <a:lstStyle/>
          <a:p>
            <a:pPr algn="r" rtl="1">
              <a:lnSpc>
                <a:spcPct val="150000"/>
              </a:lnSpc>
            </a:pPr>
            <a:r>
              <a:rPr lang="ar-SA" sz="1400" dirty="0">
                <a:solidFill>
                  <a:schemeClr val="bg1">
                    <a:lumMod val="6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يولدها التطبيق.</a:t>
            </a:r>
            <a:br>
              <a:rPr lang="ar-SA" sz="1400" dirty="0">
                <a:solidFill>
                  <a:schemeClr val="bg1">
                    <a:lumMod val="65000"/>
                  </a:schemeClr>
                </a:solidFill>
                <a:latin typeface="Neo Sans Arabic" panose="020B0504030504040204" pitchFamily="34" charset="-78"/>
                <a:cs typeface="Neo Sans Arabic" panose="020B0504030504040204" pitchFamily="34" charset="-78"/>
              </a:rPr>
            </a:br>
            <a:r>
              <a:rPr lang="ar-SA" sz="1400" dirty="0">
                <a:solidFill>
                  <a:schemeClr val="bg1">
                    <a:lumMod val="65000"/>
                  </a:schemeClr>
                </a:solidFill>
                <a:latin typeface="Neo Sans Arabic" panose="020B0504030504040204" pitchFamily="34" charset="-78"/>
                <a:cs typeface="Neo Sans Arabic" panose="020B0504030504040204" pitchFamily="34" charset="-78"/>
              </a:rPr>
              <a:t>إذا كنت تحتاج إلى عدد أكبر من الفقرات يتيح لك مولد النص العربى زيادة عدد الفقرات كما تريد، النص لن يبدو مقسما ولا يحوي أخطاء لغوية، مولد النص العربى مفيد لمصممي المواقع على وجه الخصوص، حيث يحتاج العميل فى كثير من الأحيان أن يطلع على صورة حقيقية لتصميم الموقع.</a:t>
            </a:r>
            <a:endParaRPr lang="ar-PS" sz="1400" dirty="0">
              <a:solidFill>
                <a:schemeClr val="bg1">
                  <a:lumMod val="65000"/>
                </a:schemeClr>
              </a:solidFill>
              <a:latin typeface="Neo Sans Arabic" panose="020B0504030504040204" pitchFamily="34" charset="-78"/>
              <a:cs typeface="Neo Sans Arabic" panose="020B0504030504040204" pitchFamily="34" charset="-78"/>
            </a:endParaRPr>
          </a:p>
        </p:txBody>
      </p:sp>
      <p:grpSp>
        <p:nvGrpSpPr>
          <p:cNvPr id="6" name="Group 5">
            <a:extLst>
              <a:ext uri="{FF2B5EF4-FFF2-40B4-BE49-F238E27FC236}">
                <a16:creationId xmlns:a16="http://schemas.microsoft.com/office/drawing/2014/main" id="{685E199F-75DC-431B-94DC-1D9E48F2C649}"/>
              </a:ext>
            </a:extLst>
          </p:cNvPr>
          <p:cNvGrpSpPr/>
          <p:nvPr/>
        </p:nvGrpSpPr>
        <p:grpSpPr>
          <a:xfrm>
            <a:off x="506727" y="1652318"/>
            <a:ext cx="3319532" cy="402311"/>
            <a:chOff x="506727" y="1652318"/>
            <a:chExt cx="3319532" cy="402311"/>
          </a:xfrm>
        </p:grpSpPr>
        <p:sp>
          <p:nvSpPr>
            <p:cNvPr id="34" name="Rectangle 33">
              <a:extLst>
                <a:ext uri="{FF2B5EF4-FFF2-40B4-BE49-F238E27FC236}">
                  <a16:creationId xmlns:a16="http://schemas.microsoft.com/office/drawing/2014/main" id="{CC369393-5A1E-4161-97E1-023B838568B9}"/>
                </a:ext>
              </a:extLst>
            </p:cNvPr>
            <p:cNvSpPr/>
            <p:nvPr/>
          </p:nvSpPr>
          <p:spPr>
            <a:xfrm>
              <a:off x="1777873" y="2008910"/>
              <a:ext cx="777240" cy="45719"/>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en-US"/>
            </a:p>
          </p:txBody>
        </p:sp>
        <p:sp>
          <p:nvSpPr>
            <p:cNvPr id="35" name="TextBox 34">
              <a:extLst>
                <a:ext uri="{FF2B5EF4-FFF2-40B4-BE49-F238E27FC236}">
                  <a16:creationId xmlns:a16="http://schemas.microsoft.com/office/drawing/2014/main" id="{9FC1ACBB-4E7F-4977-85E6-E4BA3FAA2491}"/>
                </a:ext>
              </a:extLst>
            </p:cNvPr>
            <p:cNvSpPr txBox="1"/>
            <p:nvPr/>
          </p:nvSpPr>
          <p:spPr>
            <a:xfrm>
              <a:off x="506727" y="1652318"/>
              <a:ext cx="3319532" cy="338554"/>
            </a:xfrm>
            <a:prstGeom prst="rect">
              <a:avLst/>
            </a:prstGeom>
            <a:noFill/>
          </p:spPr>
          <p:txBody>
            <a:bodyPr wrap="square" rtlCol="1">
              <a:spAutoFit/>
            </a:bodyPr>
            <a:lstStyle/>
            <a:p>
              <a:pPr algn="ctr"/>
              <a:r>
                <a:rPr lang="ar-SA" sz="1600" dirty="0">
                  <a:latin typeface="GE SS Two Bold" panose="020A0503020102020204" pitchFamily="18" charset="-78"/>
                  <a:ea typeface="GE SS Two Bold" panose="020A0503020102020204" pitchFamily="18" charset="-78"/>
                  <a:cs typeface="GE SS Two Bold" panose="020A0503020102020204" pitchFamily="18" charset="-78"/>
                </a:rPr>
                <a:t>عنوان الفقرة</a:t>
              </a:r>
              <a:endParaRPr lang="ar-PS" sz="1600" dirty="0">
                <a:latin typeface="GE SS Two Bold" panose="020A0503020102020204" pitchFamily="18" charset="-78"/>
                <a:ea typeface="GE SS Two Bold" panose="020A0503020102020204" pitchFamily="18" charset="-78"/>
                <a:cs typeface="GE SS Two Bold" panose="020A0503020102020204" pitchFamily="18" charset="-78"/>
              </a:endParaRPr>
            </a:p>
          </p:txBody>
        </p:sp>
      </p:grpSp>
      <p:sp>
        <p:nvSpPr>
          <p:cNvPr id="36" name="Rectangle 35">
            <a:extLst>
              <a:ext uri="{FF2B5EF4-FFF2-40B4-BE49-F238E27FC236}">
                <a16:creationId xmlns:a16="http://schemas.microsoft.com/office/drawing/2014/main" id="{F14B6BDA-7A15-4431-A251-420D1B70CF0F}"/>
              </a:ext>
            </a:extLst>
          </p:cNvPr>
          <p:cNvSpPr/>
          <p:nvPr/>
        </p:nvSpPr>
        <p:spPr>
          <a:xfrm>
            <a:off x="395649" y="2243624"/>
            <a:ext cx="3541689" cy="3928576"/>
          </a:xfrm>
          <a:prstGeom prst="rect">
            <a:avLst/>
          </a:prstGeom>
        </p:spPr>
        <p:txBody>
          <a:bodyPr wrap="square">
            <a:spAutoFit/>
          </a:bodyPr>
          <a:lstStyle/>
          <a:p>
            <a:pPr algn="r">
              <a:lnSpc>
                <a:spcPct val="150000"/>
              </a:lnSpc>
            </a:pPr>
            <a:r>
              <a:rPr lang="ar-SA" sz="1400" dirty="0">
                <a:solidFill>
                  <a:schemeClr val="bg1">
                    <a:lumMod val="65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العربى، حيث يمكنك أن تولد مثل هذا النص أو العديد من النصوص الأخرى إضافة إلى زيادة عدد الحروف التى يولدها التطبيق.</a:t>
            </a:r>
            <a:br>
              <a:rPr lang="ar-SA" sz="1400" dirty="0">
                <a:solidFill>
                  <a:schemeClr val="bg1">
                    <a:lumMod val="65000"/>
                  </a:schemeClr>
                </a:solidFill>
                <a:latin typeface="Neo Sans Arabic" panose="020B0504030504040204" pitchFamily="34" charset="-78"/>
                <a:cs typeface="Neo Sans Arabic" panose="020B0504030504040204" pitchFamily="34" charset="-78"/>
              </a:rPr>
            </a:br>
            <a:r>
              <a:rPr lang="ar-SA" sz="1400" dirty="0">
                <a:solidFill>
                  <a:schemeClr val="bg1">
                    <a:lumMod val="65000"/>
                  </a:schemeClr>
                </a:solidFill>
                <a:latin typeface="Neo Sans Arabic" panose="020B0504030504040204" pitchFamily="34" charset="-78"/>
                <a:cs typeface="Neo Sans Arabic" panose="020B0504030504040204" pitchFamily="34" charset="-78"/>
              </a:rPr>
              <a:t>إذا كنت تحتاج إلى عدد أكبر من الفقرات يتيح لك مولد النص العربى زيادة عدد الفقرات كما تريد، النص لن يبدو مقسما ولا يحوي أخطاء لغوية، مولد النص العربى مفيد لمصممي المواقع على وجه الخصوص، حيث يحتاج العميل فى كثير من الأحيان أن يطلع على صورة حقيقية لتصميم الموقع.</a:t>
            </a:r>
            <a:endParaRPr lang="ar-PS" sz="1400" dirty="0">
              <a:solidFill>
                <a:schemeClr val="bg1">
                  <a:lumMod val="65000"/>
                </a:schemeClr>
              </a:solidFill>
              <a:latin typeface="Neo Sans Arabic" panose="020B0504030504040204" pitchFamily="34" charset="-78"/>
              <a:cs typeface="Neo Sans Arabic" panose="020B0504030504040204" pitchFamily="34" charset="-78"/>
            </a:endParaRPr>
          </a:p>
        </p:txBody>
      </p:sp>
      <p:sp>
        <p:nvSpPr>
          <p:cNvPr id="37" name="Slide Number Placeholder 1">
            <a:extLst>
              <a:ext uri="{FF2B5EF4-FFF2-40B4-BE49-F238E27FC236}">
                <a16:creationId xmlns:a16="http://schemas.microsoft.com/office/drawing/2014/main" id="{07DD7ACB-DA6F-4076-973D-5D3CCFB6F2AB}"/>
              </a:ext>
            </a:extLst>
          </p:cNvPr>
          <p:cNvSpPr txBox="1">
            <a:spLocks/>
          </p:cNvSpPr>
          <p:nvPr/>
        </p:nvSpPr>
        <p:spPr>
          <a:xfrm>
            <a:off x="919283" y="235448"/>
            <a:ext cx="475735" cy="365125"/>
          </a:xfrm>
          <a:prstGeom prst="rect">
            <a:avLst/>
          </a:prstGeom>
        </p:spPr>
        <p:txBody>
          <a:bodyPr vert="horz" lIns="91440" tIns="45720" rIns="91440" bIns="45720" rtlCol="0" anchor="ctr"/>
          <a:lstStyle>
            <a:defPPr>
              <a:defRPr lang="ar-P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D6C4332-7315-4B2D-8308-168BFFC395EF}" type="slidenum">
              <a:rPr lang="ar-PS" sz="1800" smtClean="0">
                <a:solidFill>
                  <a:schemeClr val="bg1"/>
                </a:solidFill>
              </a:rPr>
              <a:pPr/>
              <a:t>12</a:t>
            </a:fld>
            <a:endParaRPr lang="ar-PS" sz="1800" dirty="0">
              <a:solidFill>
                <a:schemeClr val="bg1"/>
              </a:solidFill>
            </a:endParaRPr>
          </a:p>
        </p:txBody>
      </p:sp>
    </p:spTree>
    <p:extLst>
      <p:ext uri="{BB962C8B-B14F-4D97-AF65-F5344CB8AC3E}">
        <p14:creationId xmlns:p14="http://schemas.microsoft.com/office/powerpoint/2010/main" val="329170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up)">
                                      <p:cBhvr>
                                        <p:cTn id="19" dur="500"/>
                                        <p:tgtEl>
                                          <p:spTgt spid="2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3">
                                            <p:txEl>
                                              <p:pRg st="0" end="0"/>
                                            </p:txEl>
                                          </p:spTgt>
                                        </p:tgtEl>
                                        <p:attrNameLst>
                                          <p:attrName>style.visibility</p:attrName>
                                        </p:attrNameLst>
                                      </p:cBhvr>
                                      <p:to>
                                        <p:strVal val="visible"/>
                                      </p:to>
                                    </p:set>
                                    <p:animEffect transition="in" filter="fade">
                                      <p:cBhvr>
                                        <p:cTn id="27" dur="500"/>
                                        <p:tgtEl>
                                          <p:spTgt spid="33">
                                            <p:txEl>
                                              <p:pRg st="0" end="0"/>
                                            </p:txEl>
                                          </p:spTgt>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up)">
                                      <p:cBhvr>
                                        <p:cTn id="31" dur="500"/>
                                        <p:tgtEl>
                                          <p:spTgt spid="2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36">
                                            <p:txEl>
                                              <p:pRg st="0" end="0"/>
                                            </p:txEl>
                                          </p:spTgt>
                                        </p:tgtEl>
                                        <p:attrNameLst>
                                          <p:attrName>style.visibility</p:attrName>
                                        </p:attrNameLst>
                                      </p:cBhvr>
                                      <p:to>
                                        <p:strVal val="visible"/>
                                      </p:to>
                                    </p:set>
                                    <p:animEffect transition="in" filter="fade">
                                      <p:cBhvr>
                                        <p:cTn id="39" dur="500"/>
                                        <p:tgtEl>
                                          <p:spTgt spid="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71E1CB4B-8796-4336-9C98-2ED278F5F7A3}"/>
              </a:ext>
            </a:extLst>
          </p:cNvPr>
          <p:cNvGrpSpPr/>
          <p:nvPr/>
        </p:nvGrpSpPr>
        <p:grpSpPr>
          <a:xfrm>
            <a:off x="7231398" y="3996290"/>
            <a:ext cx="4004914" cy="461984"/>
            <a:chOff x="7231398" y="3996290"/>
            <a:chExt cx="4004914" cy="461984"/>
          </a:xfrm>
        </p:grpSpPr>
        <p:sp>
          <p:nvSpPr>
            <p:cNvPr id="38" name="TextBox 37"/>
            <p:cNvSpPr txBox="1"/>
            <p:nvPr/>
          </p:nvSpPr>
          <p:spPr>
            <a:xfrm flipH="1">
              <a:off x="10351449" y="3996290"/>
              <a:ext cx="853119" cy="261610"/>
            </a:xfrm>
            <a:prstGeom prst="rect">
              <a:avLst/>
            </a:prstGeom>
            <a:noFill/>
          </p:spPr>
          <p:txBody>
            <a:bodyPr wrap="none" rtlCol="0">
              <a:spAutoFit/>
            </a:bodyPr>
            <a:lstStyle/>
            <a:p>
              <a:pPr algn="r" rtl="1"/>
              <a:r>
                <a:rPr lang="ar-SA" sz="1100" dirty="0">
                  <a:solidFill>
                    <a:schemeClr val="tx1">
                      <a:lumMod val="50000"/>
                      <a:lumOff val="50000"/>
                    </a:schemeClr>
                  </a:solidFill>
                  <a:latin typeface="Neo Sans Arabic" panose="020B0504030504040204" pitchFamily="34" charset="-78"/>
                  <a:ea typeface="Open Sans Extrabold" panose="020B0906030804020204" pitchFamily="34" charset="0"/>
                  <a:cs typeface="Neo Sans Arabic" panose="020B0504030504040204" pitchFamily="34" charset="-78"/>
                </a:rPr>
                <a:t>- أدخل النص</a:t>
              </a:r>
              <a:endParaRPr lang="en-US" sz="1100" dirty="0">
                <a:solidFill>
                  <a:schemeClr val="tx1">
                    <a:lumMod val="50000"/>
                    <a:lumOff val="50000"/>
                  </a:schemeClr>
                </a:solidFill>
                <a:latin typeface="Neo Sans Arabic" panose="020B0504030504040204" pitchFamily="34" charset="-78"/>
                <a:ea typeface="Open Sans Extrabold" panose="020B0906030804020204" pitchFamily="34" charset="0"/>
                <a:cs typeface="Neo Sans Arabic" panose="020B0504030504040204" pitchFamily="34" charset="-78"/>
              </a:endParaRPr>
            </a:p>
          </p:txBody>
        </p:sp>
        <p:sp>
          <p:nvSpPr>
            <p:cNvPr id="40" name="Rounded Rectangle 39"/>
            <p:cNvSpPr/>
            <p:nvPr/>
          </p:nvSpPr>
          <p:spPr>
            <a:xfrm flipH="1">
              <a:off x="7231398" y="4314001"/>
              <a:ext cx="4004914" cy="144273"/>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bg1">
                    <a:lumMod val="85000"/>
                  </a:schemeClr>
                </a:solidFill>
              </a:endParaRPr>
            </a:p>
          </p:txBody>
        </p:sp>
        <p:sp>
          <p:nvSpPr>
            <p:cNvPr id="41" name="Rounded Rectangle 40"/>
            <p:cNvSpPr/>
            <p:nvPr/>
          </p:nvSpPr>
          <p:spPr>
            <a:xfrm flipH="1">
              <a:off x="7926466" y="4314000"/>
              <a:ext cx="3309846" cy="144273"/>
            </a:xfrm>
            <a:prstGeom prst="roundRect">
              <a:avLst>
                <a:gd name="adj" fmla="val 50000"/>
              </a:avLst>
            </a:prstGeom>
            <a:gradFill>
              <a:gsLst>
                <a:gs pos="0">
                  <a:srgbClr val="FF0000"/>
                </a:gs>
                <a:gs pos="55000">
                  <a:srgbClr val="AD5867"/>
                </a:gs>
                <a:gs pos="76000">
                  <a:srgbClr val="7030A0"/>
                </a:gs>
              </a:gsLst>
              <a:lin ang="66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a:p>
          </p:txBody>
        </p:sp>
      </p:grpSp>
      <p:grpSp>
        <p:nvGrpSpPr>
          <p:cNvPr id="5" name="Group 4">
            <a:extLst>
              <a:ext uri="{FF2B5EF4-FFF2-40B4-BE49-F238E27FC236}">
                <a16:creationId xmlns:a16="http://schemas.microsoft.com/office/drawing/2014/main" id="{A813BD20-3D52-4A37-B083-4968ECACE0B3}"/>
              </a:ext>
            </a:extLst>
          </p:cNvPr>
          <p:cNvGrpSpPr/>
          <p:nvPr/>
        </p:nvGrpSpPr>
        <p:grpSpPr>
          <a:xfrm>
            <a:off x="7231398" y="4504361"/>
            <a:ext cx="4004914" cy="390495"/>
            <a:chOff x="7231398" y="4504361"/>
            <a:chExt cx="4004914" cy="390495"/>
          </a:xfrm>
        </p:grpSpPr>
        <p:sp>
          <p:nvSpPr>
            <p:cNvPr id="36" name="Rounded Rectangle 35"/>
            <p:cNvSpPr/>
            <p:nvPr/>
          </p:nvSpPr>
          <p:spPr>
            <a:xfrm flipH="1">
              <a:off x="7231398" y="4750583"/>
              <a:ext cx="4004914" cy="144273"/>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bg1">
                    <a:lumMod val="85000"/>
                  </a:schemeClr>
                </a:solidFill>
              </a:endParaRPr>
            </a:p>
          </p:txBody>
        </p:sp>
        <p:sp>
          <p:nvSpPr>
            <p:cNvPr id="37" name="Rounded Rectangle 36"/>
            <p:cNvSpPr/>
            <p:nvPr/>
          </p:nvSpPr>
          <p:spPr>
            <a:xfrm flipH="1">
              <a:off x="8926390" y="4750196"/>
              <a:ext cx="2309922" cy="144659"/>
            </a:xfrm>
            <a:prstGeom prst="roundRect">
              <a:avLst>
                <a:gd name="adj" fmla="val 50000"/>
              </a:avLst>
            </a:prstGeom>
            <a:gradFill>
              <a:gsLst>
                <a:gs pos="0">
                  <a:srgbClr val="FF0000"/>
                </a:gs>
                <a:gs pos="55000">
                  <a:srgbClr val="AD5867"/>
                </a:gs>
                <a:gs pos="76000">
                  <a:srgbClr val="7030A0"/>
                </a:gs>
              </a:gsLst>
              <a:lin ang="66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a:p>
          </p:txBody>
        </p:sp>
        <p:sp>
          <p:nvSpPr>
            <p:cNvPr id="35" name="TextBox 34"/>
            <p:cNvSpPr txBox="1"/>
            <p:nvPr/>
          </p:nvSpPr>
          <p:spPr>
            <a:xfrm flipH="1">
              <a:off x="10348245" y="4504361"/>
              <a:ext cx="853119" cy="261610"/>
            </a:xfrm>
            <a:prstGeom prst="rect">
              <a:avLst/>
            </a:prstGeom>
            <a:noFill/>
          </p:spPr>
          <p:txBody>
            <a:bodyPr wrap="none" rtlCol="0">
              <a:spAutoFit/>
            </a:bodyPr>
            <a:lstStyle/>
            <a:p>
              <a:pPr algn="r" rtl="1"/>
              <a:r>
                <a:rPr lang="ar-SA" sz="1100" dirty="0">
                  <a:solidFill>
                    <a:schemeClr val="tx1">
                      <a:lumMod val="50000"/>
                      <a:lumOff val="50000"/>
                    </a:schemeClr>
                  </a:solidFill>
                  <a:latin typeface="Neo Sans Arabic" panose="020B0504030504040204" pitchFamily="34" charset="-78"/>
                  <a:ea typeface="Open Sans Extrabold" panose="020B0906030804020204" pitchFamily="34" charset="0"/>
                  <a:cs typeface="Neo Sans Arabic" panose="020B0504030504040204" pitchFamily="34" charset="-78"/>
                </a:rPr>
                <a:t>- أدخل النص</a:t>
              </a:r>
              <a:endParaRPr lang="en-US" sz="1100" dirty="0">
                <a:solidFill>
                  <a:schemeClr val="tx1">
                    <a:lumMod val="50000"/>
                    <a:lumOff val="50000"/>
                  </a:schemeClr>
                </a:solidFill>
                <a:latin typeface="Neo Sans Arabic" panose="020B0504030504040204" pitchFamily="34" charset="-78"/>
                <a:ea typeface="Open Sans Extrabold" panose="020B0906030804020204" pitchFamily="34" charset="0"/>
                <a:cs typeface="Neo Sans Arabic" panose="020B0504030504040204" pitchFamily="34" charset="-78"/>
              </a:endParaRPr>
            </a:p>
          </p:txBody>
        </p:sp>
      </p:grpSp>
      <p:grpSp>
        <p:nvGrpSpPr>
          <p:cNvPr id="7" name="Group 6">
            <a:extLst>
              <a:ext uri="{FF2B5EF4-FFF2-40B4-BE49-F238E27FC236}">
                <a16:creationId xmlns:a16="http://schemas.microsoft.com/office/drawing/2014/main" id="{E5213B11-F946-4E55-9B8E-FEC87792A2AC}"/>
              </a:ext>
            </a:extLst>
          </p:cNvPr>
          <p:cNvGrpSpPr/>
          <p:nvPr/>
        </p:nvGrpSpPr>
        <p:grpSpPr>
          <a:xfrm>
            <a:off x="7231398" y="4940557"/>
            <a:ext cx="4004915" cy="390495"/>
            <a:chOff x="7231398" y="4940557"/>
            <a:chExt cx="4004915" cy="390495"/>
          </a:xfrm>
        </p:grpSpPr>
        <p:sp>
          <p:nvSpPr>
            <p:cNvPr id="32" name="Rounded Rectangle 31"/>
            <p:cNvSpPr/>
            <p:nvPr/>
          </p:nvSpPr>
          <p:spPr>
            <a:xfrm flipH="1">
              <a:off x="7231398" y="5186779"/>
              <a:ext cx="4004914" cy="144273"/>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bg1">
                    <a:lumMod val="85000"/>
                  </a:schemeClr>
                </a:solidFill>
              </a:endParaRPr>
            </a:p>
          </p:txBody>
        </p:sp>
        <p:sp>
          <p:nvSpPr>
            <p:cNvPr id="33" name="Rounded Rectangle 32"/>
            <p:cNvSpPr/>
            <p:nvPr/>
          </p:nvSpPr>
          <p:spPr>
            <a:xfrm flipH="1">
              <a:off x="8571626" y="5186777"/>
              <a:ext cx="2664687" cy="144274"/>
            </a:xfrm>
            <a:prstGeom prst="roundRect">
              <a:avLst>
                <a:gd name="adj" fmla="val 50000"/>
              </a:avLst>
            </a:prstGeom>
            <a:gradFill>
              <a:gsLst>
                <a:gs pos="0">
                  <a:srgbClr val="FF0000"/>
                </a:gs>
                <a:gs pos="55000">
                  <a:srgbClr val="AD5867"/>
                </a:gs>
                <a:gs pos="76000">
                  <a:srgbClr val="7030A0"/>
                </a:gs>
              </a:gsLst>
              <a:lin ang="66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dirty="0"/>
            </a:p>
          </p:txBody>
        </p:sp>
        <p:sp>
          <p:nvSpPr>
            <p:cNvPr id="31" name="TextBox 30"/>
            <p:cNvSpPr txBox="1"/>
            <p:nvPr/>
          </p:nvSpPr>
          <p:spPr>
            <a:xfrm flipH="1">
              <a:off x="10338627" y="4940557"/>
              <a:ext cx="853119" cy="261610"/>
            </a:xfrm>
            <a:prstGeom prst="rect">
              <a:avLst/>
            </a:prstGeom>
            <a:noFill/>
          </p:spPr>
          <p:txBody>
            <a:bodyPr wrap="none" rtlCol="0">
              <a:spAutoFit/>
            </a:bodyPr>
            <a:lstStyle/>
            <a:p>
              <a:pPr algn="r" rtl="1"/>
              <a:r>
                <a:rPr lang="ar-SA" sz="1100" dirty="0">
                  <a:solidFill>
                    <a:schemeClr val="tx1">
                      <a:lumMod val="50000"/>
                      <a:lumOff val="50000"/>
                    </a:schemeClr>
                  </a:solidFill>
                  <a:latin typeface="Neo Sans Arabic" panose="020B0504030504040204" pitchFamily="34" charset="-78"/>
                  <a:ea typeface="Open Sans Extrabold" panose="020B0906030804020204" pitchFamily="34" charset="0"/>
                  <a:cs typeface="Neo Sans Arabic" panose="020B0504030504040204" pitchFamily="34" charset="-78"/>
                </a:rPr>
                <a:t>- أدخل النص</a:t>
              </a:r>
              <a:endParaRPr lang="en-US" sz="1100" dirty="0">
                <a:solidFill>
                  <a:schemeClr val="tx1">
                    <a:lumMod val="50000"/>
                    <a:lumOff val="50000"/>
                  </a:schemeClr>
                </a:solidFill>
                <a:latin typeface="Neo Sans Arabic" panose="020B0504030504040204" pitchFamily="34" charset="-78"/>
                <a:ea typeface="Open Sans Extrabold" panose="020B0906030804020204" pitchFamily="34" charset="0"/>
                <a:cs typeface="Neo Sans Arabic" panose="020B0504030504040204" pitchFamily="34" charset="-78"/>
              </a:endParaRPr>
            </a:p>
          </p:txBody>
        </p:sp>
      </p:grpSp>
      <p:grpSp>
        <p:nvGrpSpPr>
          <p:cNvPr id="8" name="Group 7">
            <a:extLst>
              <a:ext uri="{FF2B5EF4-FFF2-40B4-BE49-F238E27FC236}">
                <a16:creationId xmlns:a16="http://schemas.microsoft.com/office/drawing/2014/main" id="{FF15BF97-EFB2-47B4-BFA3-34D7C1105CA3}"/>
              </a:ext>
            </a:extLst>
          </p:cNvPr>
          <p:cNvGrpSpPr/>
          <p:nvPr/>
        </p:nvGrpSpPr>
        <p:grpSpPr>
          <a:xfrm>
            <a:off x="7231398" y="5376753"/>
            <a:ext cx="4004914" cy="390495"/>
            <a:chOff x="7231398" y="5376753"/>
            <a:chExt cx="4004914" cy="390495"/>
          </a:xfrm>
        </p:grpSpPr>
        <p:sp>
          <p:nvSpPr>
            <p:cNvPr id="28" name="Rounded Rectangle 27"/>
            <p:cNvSpPr/>
            <p:nvPr/>
          </p:nvSpPr>
          <p:spPr>
            <a:xfrm flipH="1">
              <a:off x="7231398" y="5622975"/>
              <a:ext cx="4004914" cy="144273"/>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solidFill>
                  <a:schemeClr val="bg1">
                    <a:lumMod val="85000"/>
                  </a:schemeClr>
                </a:solidFill>
              </a:endParaRPr>
            </a:p>
          </p:txBody>
        </p:sp>
        <p:sp>
          <p:nvSpPr>
            <p:cNvPr id="29" name="Rounded Rectangle 28"/>
            <p:cNvSpPr/>
            <p:nvPr/>
          </p:nvSpPr>
          <p:spPr>
            <a:xfrm flipH="1">
              <a:off x="7546746" y="5622973"/>
              <a:ext cx="3689566" cy="144274"/>
            </a:xfrm>
            <a:prstGeom prst="roundRect">
              <a:avLst>
                <a:gd name="adj" fmla="val 50000"/>
              </a:avLst>
            </a:prstGeom>
            <a:gradFill>
              <a:gsLst>
                <a:gs pos="0">
                  <a:srgbClr val="FF0000"/>
                </a:gs>
                <a:gs pos="55000">
                  <a:srgbClr val="AD5867"/>
                </a:gs>
                <a:gs pos="76000">
                  <a:srgbClr val="7030A0"/>
                </a:gs>
              </a:gsLst>
              <a:lin ang="66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dirty="0"/>
            </a:p>
          </p:txBody>
        </p:sp>
        <p:sp>
          <p:nvSpPr>
            <p:cNvPr id="27" name="TextBox 26"/>
            <p:cNvSpPr txBox="1"/>
            <p:nvPr/>
          </p:nvSpPr>
          <p:spPr>
            <a:xfrm flipH="1">
              <a:off x="10343435" y="5376753"/>
              <a:ext cx="853119" cy="261610"/>
            </a:xfrm>
            <a:prstGeom prst="rect">
              <a:avLst/>
            </a:prstGeom>
            <a:noFill/>
          </p:spPr>
          <p:txBody>
            <a:bodyPr wrap="none" rtlCol="0">
              <a:spAutoFit/>
            </a:bodyPr>
            <a:lstStyle/>
            <a:p>
              <a:pPr algn="r" rtl="1"/>
              <a:r>
                <a:rPr lang="ar-SA" sz="1100" dirty="0">
                  <a:solidFill>
                    <a:schemeClr val="tx1">
                      <a:lumMod val="50000"/>
                      <a:lumOff val="50000"/>
                    </a:schemeClr>
                  </a:solidFill>
                  <a:latin typeface="Neo Sans Arabic" panose="020B0504030504040204" pitchFamily="34" charset="-78"/>
                  <a:ea typeface="Open Sans Extrabold" panose="020B0906030804020204" pitchFamily="34" charset="0"/>
                  <a:cs typeface="Neo Sans Arabic" panose="020B0504030504040204" pitchFamily="34" charset="-78"/>
                </a:rPr>
                <a:t>- أدخل النص</a:t>
              </a:r>
              <a:endParaRPr lang="en-US" sz="1100" dirty="0">
                <a:solidFill>
                  <a:schemeClr val="tx1">
                    <a:lumMod val="50000"/>
                    <a:lumOff val="50000"/>
                  </a:schemeClr>
                </a:solidFill>
                <a:latin typeface="Neo Sans Arabic" panose="020B0504030504040204" pitchFamily="34" charset="-78"/>
                <a:ea typeface="Open Sans Extrabold" panose="020B0906030804020204" pitchFamily="34" charset="0"/>
                <a:cs typeface="Neo Sans Arabic" panose="020B0504030504040204" pitchFamily="34" charset="-78"/>
              </a:endParaRPr>
            </a:p>
          </p:txBody>
        </p:sp>
      </p:grpSp>
      <p:sp>
        <p:nvSpPr>
          <p:cNvPr id="42" name="Rectangle 41"/>
          <p:cNvSpPr/>
          <p:nvPr/>
        </p:nvSpPr>
        <p:spPr>
          <a:xfrm flipH="1">
            <a:off x="6766468" y="1474499"/>
            <a:ext cx="4564679" cy="1989584"/>
          </a:xfrm>
          <a:prstGeom prst="rect">
            <a:avLst/>
          </a:prstGeom>
        </p:spPr>
        <p:txBody>
          <a:bodyPr wrap="square">
            <a:spAutoFit/>
          </a:bodyPr>
          <a:lstStyle/>
          <a:p>
            <a:pPr algn="justLow" rtl="1">
              <a:lnSpc>
                <a:spcPct val="150000"/>
              </a:lnSpc>
            </a:pPr>
            <a:r>
              <a:rPr lang="ar-EG" sz="1400" dirty="0">
                <a:solidFill>
                  <a:schemeClr val="bg1">
                    <a:lumMod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العربي، حيث يمكنك أن تولد مثل هذا النص أو العديد من النصوص الأخرى إضافة إلى زيادة عدد الحروف التي يولدها التطبيق. إذا كنت تحتاج إلى عدد أكبر من الفقرات يتيح لك مولد النص العربي زيادة عدد الفقرات كما تريد، النص لن يبدو مقسما ولا يحوي أخطاء لغوية.</a:t>
            </a:r>
          </a:p>
        </p:txBody>
      </p:sp>
      <p:pic>
        <p:nvPicPr>
          <p:cNvPr id="4" name="Picture Placeholder 3">
            <a:extLst>
              <a:ext uri="{FF2B5EF4-FFF2-40B4-BE49-F238E27FC236}">
                <a16:creationId xmlns:a16="http://schemas.microsoft.com/office/drawing/2014/main" id="{A228AECE-66B8-430A-BF09-B8B4F7E40AFC}"/>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pic>
        <p:nvPicPr>
          <p:cNvPr id="9" name="Picture Placeholder 8">
            <a:extLst>
              <a:ext uri="{FF2B5EF4-FFF2-40B4-BE49-F238E27FC236}">
                <a16:creationId xmlns:a16="http://schemas.microsoft.com/office/drawing/2014/main" id="{14B56739-3F9E-4752-98ED-B7C4EC6EBB88}"/>
              </a:ext>
            </a:extLst>
          </p:cNvPr>
          <p:cNvPicPr>
            <a:picLocks noGrp="1" noChangeAspect="1"/>
          </p:cNvPicPr>
          <p:nvPr>
            <p:ph type="pic" sz="quarter" idx="11"/>
          </p:nvPr>
        </p:nvPicPr>
        <p:blipFill>
          <a:blip r:embed="rId4" cstate="email">
            <a:extLst>
              <a:ext uri="{28A0092B-C50C-407E-A947-70E740481C1C}">
                <a14:useLocalDpi xmlns:a14="http://schemas.microsoft.com/office/drawing/2010/main"/>
              </a:ext>
            </a:extLst>
          </a:blip>
          <a:srcRect/>
          <a:stretch>
            <a:fillRect/>
          </a:stretch>
        </p:blipFill>
        <p:spPr/>
      </p:pic>
      <p:pic>
        <p:nvPicPr>
          <p:cNvPr id="6" name="Picture Placeholder 5">
            <a:extLst>
              <a:ext uri="{FF2B5EF4-FFF2-40B4-BE49-F238E27FC236}">
                <a16:creationId xmlns:a16="http://schemas.microsoft.com/office/drawing/2014/main" id="{79114CBE-EA3B-4F0F-B32C-A4AAC7D228B5}"/>
              </a:ext>
            </a:extLst>
          </p:cNvPr>
          <p:cNvPicPr>
            <a:picLocks noGrp="1" noChangeAspect="1"/>
          </p:cNvPicPr>
          <p:nvPr>
            <p:ph type="pic" sz="quarter" idx="12"/>
          </p:nvPr>
        </p:nvPicPr>
        <p:blipFill>
          <a:blip r:embed="rId5" cstate="email">
            <a:extLst>
              <a:ext uri="{28A0092B-C50C-407E-A947-70E740481C1C}">
                <a14:useLocalDpi xmlns:a14="http://schemas.microsoft.com/office/drawing/2010/main"/>
              </a:ext>
            </a:extLst>
          </a:blip>
          <a:srcRect/>
          <a:stretch>
            <a:fillRect/>
          </a:stretch>
        </p:blipFill>
        <p:spPr/>
      </p:pic>
      <p:pic>
        <p:nvPicPr>
          <p:cNvPr id="12" name="Picture Placeholder 11">
            <a:extLst>
              <a:ext uri="{FF2B5EF4-FFF2-40B4-BE49-F238E27FC236}">
                <a16:creationId xmlns:a16="http://schemas.microsoft.com/office/drawing/2014/main" id="{86E1CBDB-0342-4FC6-ACB0-DFED250D32A4}"/>
              </a:ext>
            </a:extLst>
          </p:cNvPr>
          <p:cNvPicPr>
            <a:picLocks noGrp="1" noChangeAspect="1"/>
          </p:cNvPicPr>
          <p:nvPr>
            <p:ph type="pic" sz="quarter" idx="13"/>
          </p:nvPr>
        </p:nvPicPr>
        <p:blipFill>
          <a:blip r:embed="rId6" cstate="email">
            <a:extLst>
              <a:ext uri="{28A0092B-C50C-407E-A947-70E740481C1C}">
                <a14:useLocalDpi xmlns:a14="http://schemas.microsoft.com/office/drawing/2010/main"/>
              </a:ext>
            </a:extLst>
          </a:blip>
          <a:srcRect/>
          <a:stretch>
            <a:fillRect/>
          </a:stretch>
        </p:blipFill>
        <p:spPr/>
      </p:pic>
      <p:sp>
        <p:nvSpPr>
          <p:cNvPr id="20" name="Rectangle 19">
            <a:extLst>
              <a:ext uri="{FF2B5EF4-FFF2-40B4-BE49-F238E27FC236}">
                <a16:creationId xmlns:a16="http://schemas.microsoft.com/office/drawing/2014/main" id="{5B14250E-E5AA-4D17-B4FA-C30BB7005AAA}"/>
              </a:ext>
            </a:extLst>
          </p:cNvPr>
          <p:cNvSpPr/>
          <p:nvPr/>
        </p:nvSpPr>
        <p:spPr>
          <a:xfrm>
            <a:off x="838200" y="0"/>
            <a:ext cx="637903" cy="836023"/>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lvl="0" algn="ctr"/>
            <a:endParaRPr lang="ar-PS"/>
          </a:p>
        </p:txBody>
      </p:sp>
      <p:grpSp>
        <p:nvGrpSpPr>
          <p:cNvPr id="2" name="Group 1">
            <a:extLst>
              <a:ext uri="{FF2B5EF4-FFF2-40B4-BE49-F238E27FC236}">
                <a16:creationId xmlns:a16="http://schemas.microsoft.com/office/drawing/2014/main" id="{2100FFFD-2F43-43D2-AD9A-4D049C086649}"/>
              </a:ext>
            </a:extLst>
          </p:cNvPr>
          <p:cNvGrpSpPr/>
          <p:nvPr/>
        </p:nvGrpSpPr>
        <p:grpSpPr>
          <a:xfrm>
            <a:off x="6123745" y="549210"/>
            <a:ext cx="5230055" cy="631104"/>
            <a:chOff x="6123745" y="549210"/>
            <a:chExt cx="5230055" cy="631104"/>
          </a:xfrm>
        </p:grpSpPr>
        <p:sp>
          <p:nvSpPr>
            <p:cNvPr id="21" name="Rectangle 52">
              <a:extLst>
                <a:ext uri="{FF2B5EF4-FFF2-40B4-BE49-F238E27FC236}">
                  <a16:creationId xmlns:a16="http://schemas.microsoft.com/office/drawing/2014/main" id="{1A184E3E-1B3B-4001-89A8-73688A8E4AB2}"/>
                </a:ext>
              </a:extLst>
            </p:cNvPr>
            <p:cNvSpPr/>
            <p:nvPr/>
          </p:nvSpPr>
          <p:spPr>
            <a:xfrm rot="5400000">
              <a:off x="8896313" y="-1159686"/>
              <a:ext cx="36000" cy="4644000"/>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en-US"/>
            </a:p>
          </p:txBody>
        </p:sp>
        <p:sp>
          <p:nvSpPr>
            <p:cNvPr id="22" name="TextBox 21">
              <a:extLst>
                <a:ext uri="{FF2B5EF4-FFF2-40B4-BE49-F238E27FC236}">
                  <a16:creationId xmlns:a16="http://schemas.microsoft.com/office/drawing/2014/main" id="{8DE95EE9-0B55-4364-9F8E-FB8E59003D2A}"/>
                </a:ext>
              </a:extLst>
            </p:cNvPr>
            <p:cNvSpPr txBox="1"/>
            <p:nvPr/>
          </p:nvSpPr>
          <p:spPr>
            <a:xfrm>
              <a:off x="6123745" y="549210"/>
              <a:ext cx="5230055" cy="523220"/>
            </a:xfrm>
            <a:prstGeom prst="rect">
              <a:avLst/>
            </a:prstGeom>
            <a:noFill/>
          </p:spPr>
          <p:txBody>
            <a:bodyPr wrap="square" rtlCol="1">
              <a:spAutoFit/>
            </a:bodyPr>
            <a:lstStyle/>
            <a:p>
              <a:pPr algn="r" rtl="1"/>
              <a:r>
                <a:rPr lang="ar-SA" sz="2800" dirty="0">
                  <a:latin typeface="GE SS Two Bold" panose="020A0503020102020204" pitchFamily="18" charset="-78"/>
                  <a:ea typeface="GE SS Two Bold" panose="020A0503020102020204" pitchFamily="18" charset="-78"/>
                  <a:cs typeface="GE SS Two Bold" panose="020A0503020102020204" pitchFamily="18" charset="-78"/>
                </a:rPr>
                <a:t>أضف عنوان الشريحة</a:t>
              </a:r>
              <a:endParaRPr lang="ar-PS" sz="2800" dirty="0">
                <a:latin typeface="GE SS Two Bold" panose="020A0503020102020204" pitchFamily="18" charset="-78"/>
                <a:ea typeface="GE SS Two Bold" panose="020A0503020102020204" pitchFamily="18" charset="-78"/>
                <a:cs typeface="GE SS Two Bold" panose="020A0503020102020204" pitchFamily="18" charset="-78"/>
              </a:endParaRPr>
            </a:p>
          </p:txBody>
        </p:sp>
      </p:grpSp>
      <p:sp>
        <p:nvSpPr>
          <p:cNvPr id="30" name="Slide Number Placeholder 1">
            <a:extLst>
              <a:ext uri="{FF2B5EF4-FFF2-40B4-BE49-F238E27FC236}">
                <a16:creationId xmlns:a16="http://schemas.microsoft.com/office/drawing/2014/main" id="{684F9BF7-F453-4091-B81C-AFFEA9D6D6BD}"/>
              </a:ext>
            </a:extLst>
          </p:cNvPr>
          <p:cNvSpPr txBox="1">
            <a:spLocks/>
          </p:cNvSpPr>
          <p:nvPr/>
        </p:nvSpPr>
        <p:spPr>
          <a:xfrm>
            <a:off x="919283" y="235448"/>
            <a:ext cx="475735" cy="365125"/>
          </a:xfrm>
          <a:prstGeom prst="rect">
            <a:avLst/>
          </a:prstGeom>
        </p:spPr>
        <p:txBody>
          <a:bodyPr vert="horz" lIns="91440" tIns="45720" rIns="91440" bIns="45720" rtlCol="0" anchor="ctr"/>
          <a:lstStyle>
            <a:defPPr>
              <a:defRPr lang="ar-P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D6C4332-7315-4B2D-8308-168BFFC395EF}" type="slidenum">
              <a:rPr lang="ar-PS" sz="1800" smtClean="0">
                <a:solidFill>
                  <a:schemeClr val="bg1"/>
                </a:solidFill>
              </a:rPr>
              <a:pPr/>
              <a:t>13</a:t>
            </a:fld>
            <a:endParaRPr lang="ar-PS" sz="1800" dirty="0">
              <a:solidFill>
                <a:schemeClr val="bg1"/>
              </a:solidFill>
            </a:endParaRPr>
          </a:p>
        </p:txBody>
      </p:sp>
    </p:spTree>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500"/>
                                        <p:tgtEl>
                                          <p:spTgt spid="3"/>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right)">
                                      <p:cBhvr>
                                        <p:cTn id="19" dur="500"/>
                                        <p:tgtEl>
                                          <p:spTgt spid="5"/>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right)">
                                      <p:cBhvr>
                                        <p:cTn id="23" dur="500"/>
                                        <p:tgtEl>
                                          <p:spTgt spid="7"/>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right)">
                                      <p:cBhvr>
                                        <p:cTn id="27" dur="500"/>
                                        <p:tgtEl>
                                          <p:spTgt spid="8"/>
                                        </p:tgtEl>
                                      </p:cBhvr>
                                    </p:animEffect>
                                  </p:childTnLst>
                                </p:cTn>
                              </p:par>
                            </p:childTnLst>
                          </p:cTn>
                        </p:par>
                        <p:par>
                          <p:cTn id="28" fill="hold">
                            <p:stCondLst>
                              <p:cond delay="3000"/>
                            </p:stCondLst>
                            <p:childTnLst>
                              <p:par>
                                <p:cTn id="29" presetID="1"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par>
                          <p:cTn id="31" fill="hold">
                            <p:stCondLst>
                              <p:cond delay="3000"/>
                            </p:stCondLst>
                            <p:childTnLst>
                              <p:par>
                                <p:cTn id="32" presetID="1" presetClass="entr" presetSubtype="0" fill="hold" nodeType="afterEffect">
                                  <p:stCondLst>
                                    <p:cond delay="250"/>
                                  </p:stCondLst>
                                  <p:childTnLst>
                                    <p:set>
                                      <p:cBhvr>
                                        <p:cTn id="33" dur="1" fill="hold">
                                          <p:stCondLst>
                                            <p:cond delay="0"/>
                                          </p:stCondLst>
                                        </p:cTn>
                                        <p:tgtEl>
                                          <p:spTgt spid="4"/>
                                        </p:tgtEl>
                                        <p:attrNameLst>
                                          <p:attrName>style.visibility</p:attrName>
                                        </p:attrNameLst>
                                      </p:cBhvr>
                                      <p:to>
                                        <p:strVal val="visible"/>
                                      </p:to>
                                    </p:set>
                                  </p:childTnLst>
                                </p:cTn>
                              </p:par>
                            </p:childTnLst>
                          </p:cTn>
                        </p:par>
                        <p:par>
                          <p:cTn id="34" fill="hold">
                            <p:stCondLst>
                              <p:cond delay="3250"/>
                            </p:stCondLst>
                            <p:childTnLst>
                              <p:par>
                                <p:cTn id="35" presetID="1" presetClass="entr" presetSubtype="0" fill="hold" nodeType="afterEffect">
                                  <p:stCondLst>
                                    <p:cond delay="250"/>
                                  </p:stCondLst>
                                  <p:childTnLst>
                                    <p:set>
                                      <p:cBhvr>
                                        <p:cTn id="36" dur="1" fill="hold">
                                          <p:stCondLst>
                                            <p:cond delay="0"/>
                                          </p:stCondLst>
                                        </p:cTn>
                                        <p:tgtEl>
                                          <p:spTgt spid="9"/>
                                        </p:tgtEl>
                                        <p:attrNameLst>
                                          <p:attrName>style.visibility</p:attrName>
                                        </p:attrNameLst>
                                      </p:cBhvr>
                                      <p:to>
                                        <p:strVal val="visible"/>
                                      </p:to>
                                    </p:set>
                                  </p:childTnLst>
                                </p:cTn>
                              </p:par>
                            </p:childTnLst>
                          </p:cTn>
                        </p:par>
                        <p:par>
                          <p:cTn id="37" fill="hold">
                            <p:stCondLst>
                              <p:cond delay="3500"/>
                            </p:stCondLst>
                            <p:childTnLst>
                              <p:par>
                                <p:cTn id="38" presetID="1" presetClass="entr" presetSubtype="0" fill="hold" nodeType="afterEffect">
                                  <p:stCondLst>
                                    <p:cond delay="250"/>
                                  </p:stCondLst>
                                  <p:childTnLst>
                                    <p:set>
                                      <p:cBhvr>
                                        <p:cTn id="39"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41" name="Freeform: Shape 40">
            <a:extLst>
              <a:ext uri="{FF2B5EF4-FFF2-40B4-BE49-F238E27FC236}">
                <a16:creationId xmlns:a16="http://schemas.microsoft.com/office/drawing/2014/main" id="{B6AD1795-D3BB-4F3B-B4C9-4BBA46E49472}"/>
              </a:ext>
            </a:extLst>
          </p:cNvPr>
          <p:cNvSpPr/>
          <p:nvPr/>
        </p:nvSpPr>
        <p:spPr>
          <a:xfrm>
            <a:off x="0" y="-2"/>
            <a:ext cx="11181938" cy="6858001"/>
          </a:xfrm>
          <a:custGeom>
            <a:avLst/>
            <a:gdLst>
              <a:gd name="connsiteX0" fmla="*/ 0 w 11181938"/>
              <a:gd name="connsiteY0" fmla="*/ 0 h 6858000"/>
              <a:gd name="connsiteX1" fmla="*/ 10907781 w 11181938"/>
              <a:gd name="connsiteY1" fmla="*/ 0 h 6858000"/>
              <a:gd name="connsiteX2" fmla="*/ 10966949 w 11181938"/>
              <a:gd name="connsiteY2" fmla="*/ 165789 h 6858000"/>
              <a:gd name="connsiteX3" fmla="*/ 9874017 w 11181938"/>
              <a:gd name="connsiteY3" fmla="*/ 4586866 h 6858000"/>
              <a:gd name="connsiteX4" fmla="*/ 7519552 w 11181938"/>
              <a:gd name="connsiteY4" fmla="*/ 6858000 h 6858000"/>
              <a:gd name="connsiteX5" fmla="*/ 0 w 11181938"/>
              <a:gd name="connsiteY5" fmla="*/ 6858000 h 6858000"/>
              <a:gd name="connsiteX6" fmla="*/ 0 w 11181938"/>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81938" h="6858000">
                <a:moveTo>
                  <a:pt x="0" y="0"/>
                </a:moveTo>
                <a:lnTo>
                  <a:pt x="10907781" y="0"/>
                </a:lnTo>
                <a:lnTo>
                  <a:pt x="10966949" y="165789"/>
                </a:lnTo>
                <a:cubicBezTo>
                  <a:pt x="11465125" y="1677365"/>
                  <a:pt x="11096185" y="3407953"/>
                  <a:pt x="9874017" y="4586866"/>
                </a:cubicBezTo>
                <a:lnTo>
                  <a:pt x="7519552" y="6858000"/>
                </a:lnTo>
                <a:lnTo>
                  <a:pt x="0" y="6858000"/>
                </a:lnTo>
                <a:lnTo>
                  <a:pt x="0" y="0"/>
                </a:lnTo>
                <a:close/>
              </a:path>
            </a:pathLst>
          </a:custGeom>
          <a:gradFill>
            <a:gsLst>
              <a:gs pos="0">
                <a:srgbClr val="FF0000"/>
              </a:gs>
              <a:gs pos="55000">
                <a:srgbClr val="AD5867"/>
              </a:gs>
              <a:gs pos="76000">
                <a:srgbClr val="7030A0"/>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59" name="Freeform: Shape 58">
            <a:extLst>
              <a:ext uri="{FF2B5EF4-FFF2-40B4-BE49-F238E27FC236}">
                <a16:creationId xmlns:a16="http://schemas.microsoft.com/office/drawing/2014/main" id="{2FBC08EB-68F0-4B84-8C30-FE94FB127838}"/>
              </a:ext>
            </a:extLst>
          </p:cNvPr>
          <p:cNvSpPr/>
          <p:nvPr/>
        </p:nvSpPr>
        <p:spPr>
          <a:xfrm>
            <a:off x="0" y="-2"/>
            <a:ext cx="9269564" cy="6858001"/>
          </a:xfrm>
          <a:custGeom>
            <a:avLst/>
            <a:gdLst>
              <a:gd name="connsiteX0" fmla="*/ 0 w 9269564"/>
              <a:gd name="connsiteY0" fmla="*/ 0 h 6858001"/>
              <a:gd name="connsiteX1" fmla="*/ 8995407 w 9269564"/>
              <a:gd name="connsiteY1" fmla="*/ 0 h 6858001"/>
              <a:gd name="connsiteX2" fmla="*/ 9054575 w 9269564"/>
              <a:gd name="connsiteY2" fmla="*/ 165789 h 6858001"/>
              <a:gd name="connsiteX3" fmla="*/ 7961643 w 9269564"/>
              <a:gd name="connsiteY3" fmla="*/ 4586867 h 6858001"/>
              <a:gd name="connsiteX4" fmla="*/ 5607178 w 9269564"/>
              <a:gd name="connsiteY4" fmla="*/ 6858001 h 6858001"/>
              <a:gd name="connsiteX5" fmla="*/ 0 w 9269564"/>
              <a:gd name="connsiteY5" fmla="*/ 6858001 h 6858001"/>
              <a:gd name="connsiteX6" fmla="*/ 0 w 9269564"/>
              <a:gd name="connsiteY6"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69564" h="6858001">
                <a:moveTo>
                  <a:pt x="0" y="0"/>
                </a:moveTo>
                <a:lnTo>
                  <a:pt x="8995407" y="0"/>
                </a:lnTo>
                <a:lnTo>
                  <a:pt x="9054575" y="165789"/>
                </a:lnTo>
                <a:cubicBezTo>
                  <a:pt x="9552751" y="1677365"/>
                  <a:pt x="9183811" y="3407954"/>
                  <a:pt x="7961643" y="4586867"/>
                </a:cubicBezTo>
                <a:lnTo>
                  <a:pt x="5607178" y="6858001"/>
                </a:lnTo>
                <a:lnTo>
                  <a:pt x="0" y="6858001"/>
                </a:lnTo>
                <a:lnTo>
                  <a:pt x="0" y="0"/>
                </a:lnTo>
                <a:close/>
              </a:path>
            </a:pathLst>
          </a:custGeom>
          <a:gradFill>
            <a:gsLst>
              <a:gs pos="0">
                <a:srgbClr val="FF0000"/>
              </a:gs>
              <a:gs pos="55000">
                <a:srgbClr val="AD5867"/>
              </a:gs>
              <a:gs pos="76000">
                <a:srgbClr val="7030A0"/>
              </a:gs>
            </a:gsLst>
            <a:lin ang="66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54" name="Freeform: Shape 53">
            <a:extLst>
              <a:ext uri="{FF2B5EF4-FFF2-40B4-BE49-F238E27FC236}">
                <a16:creationId xmlns:a16="http://schemas.microsoft.com/office/drawing/2014/main" id="{0DC533C7-1254-47E4-97FC-6DF315F247DD}"/>
              </a:ext>
            </a:extLst>
          </p:cNvPr>
          <p:cNvSpPr/>
          <p:nvPr/>
        </p:nvSpPr>
        <p:spPr>
          <a:xfrm>
            <a:off x="0" y="-2"/>
            <a:ext cx="6998312" cy="6858002"/>
          </a:xfrm>
          <a:custGeom>
            <a:avLst/>
            <a:gdLst>
              <a:gd name="connsiteX0" fmla="*/ 0 w 6998312"/>
              <a:gd name="connsiteY0" fmla="*/ 0 h 6858002"/>
              <a:gd name="connsiteX1" fmla="*/ 6724155 w 6998312"/>
              <a:gd name="connsiteY1" fmla="*/ 0 h 6858002"/>
              <a:gd name="connsiteX2" fmla="*/ 6783323 w 6998312"/>
              <a:gd name="connsiteY2" fmla="*/ 165789 h 6858002"/>
              <a:gd name="connsiteX3" fmla="*/ 5690391 w 6998312"/>
              <a:gd name="connsiteY3" fmla="*/ 4586868 h 6858002"/>
              <a:gd name="connsiteX4" fmla="*/ 3335926 w 6998312"/>
              <a:gd name="connsiteY4" fmla="*/ 6858002 h 6858002"/>
              <a:gd name="connsiteX5" fmla="*/ 0 w 6998312"/>
              <a:gd name="connsiteY5" fmla="*/ 6858002 h 6858002"/>
              <a:gd name="connsiteX6" fmla="*/ 0 w 6998312"/>
              <a:gd name="connsiteY6" fmla="*/ 0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98312" h="6858002">
                <a:moveTo>
                  <a:pt x="0" y="0"/>
                </a:moveTo>
                <a:lnTo>
                  <a:pt x="6724155" y="0"/>
                </a:lnTo>
                <a:lnTo>
                  <a:pt x="6783323" y="165789"/>
                </a:lnTo>
                <a:cubicBezTo>
                  <a:pt x="7281499" y="1677366"/>
                  <a:pt x="6912559" y="3407954"/>
                  <a:pt x="5690391" y="4586868"/>
                </a:cubicBezTo>
                <a:lnTo>
                  <a:pt x="3335926" y="6858002"/>
                </a:lnTo>
                <a:lnTo>
                  <a:pt x="0" y="6858002"/>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sp>
        <p:nvSpPr>
          <p:cNvPr id="63" name="TextBox 62">
            <a:extLst>
              <a:ext uri="{FF2B5EF4-FFF2-40B4-BE49-F238E27FC236}">
                <a16:creationId xmlns:a16="http://schemas.microsoft.com/office/drawing/2014/main" id="{3729B718-6925-4D4C-AE3D-0D65ECED6121}"/>
              </a:ext>
            </a:extLst>
          </p:cNvPr>
          <p:cNvSpPr txBox="1"/>
          <p:nvPr/>
        </p:nvSpPr>
        <p:spPr>
          <a:xfrm>
            <a:off x="1010062" y="2053129"/>
            <a:ext cx="3883907" cy="1015663"/>
          </a:xfrm>
          <a:prstGeom prst="rect">
            <a:avLst/>
          </a:prstGeom>
          <a:noFill/>
        </p:spPr>
        <p:txBody>
          <a:bodyPr wrap="square" rtlCol="1">
            <a:spAutoFit/>
          </a:bodyPr>
          <a:lstStyle/>
          <a:p>
            <a:pPr algn="r" rtl="1"/>
            <a:r>
              <a:rPr lang="ar-SA" sz="6000" dirty="0">
                <a:latin typeface="GE SS Two Bold" panose="020A0503020102020204" pitchFamily="18" charset="-78"/>
                <a:ea typeface="GE SS Two Bold" panose="020A0503020102020204" pitchFamily="18" charset="-78"/>
                <a:cs typeface="GE SS Two Bold" panose="020A0503020102020204" pitchFamily="18" charset="-78"/>
              </a:rPr>
              <a:t>شكراً لكم </a:t>
            </a:r>
            <a:endParaRPr lang="ar-PS" sz="6000" dirty="0">
              <a:latin typeface="GE SS Two Bold" panose="020A0503020102020204" pitchFamily="18" charset="-78"/>
              <a:ea typeface="GE SS Two Bold" panose="020A0503020102020204" pitchFamily="18" charset="-78"/>
              <a:cs typeface="GE SS Two Bold" panose="020A0503020102020204" pitchFamily="18" charset="-78"/>
            </a:endParaRPr>
          </a:p>
        </p:txBody>
      </p:sp>
      <p:pic>
        <p:nvPicPr>
          <p:cNvPr id="67" name="Picture 66">
            <a:extLst>
              <a:ext uri="{FF2B5EF4-FFF2-40B4-BE49-F238E27FC236}">
                <a16:creationId xmlns:a16="http://schemas.microsoft.com/office/drawing/2014/main" id="{DE22E8F9-A12B-48CD-B183-E6A24B6B33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7402" y="4918560"/>
            <a:ext cx="1496898" cy="1292960"/>
          </a:xfrm>
          <a:prstGeom prst="rect">
            <a:avLst/>
          </a:prstGeom>
        </p:spPr>
      </p:pic>
      <p:sp>
        <p:nvSpPr>
          <p:cNvPr id="68" name="TextBox 67">
            <a:extLst>
              <a:ext uri="{FF2B5EF4-FFF2-40B4-BE49-F238E27FC236}">
                <a16:creationId xmlns:a16="http://schemas.microsoft.com/office/drawing/2014/main" id="{7A79DE11-D9C3-4F16-9CA2-82A8C1B521DE}"/>
              </a:ext>
            </a:extLst>
          </p:cNvPr>
          <p:cNvSpPr txBox="1"/>
          <p:nvPr/>
        </p:nvSpPr>
        <p:spPr>
          <a:xfrm>
            <a:off x="8883905" y="6211520"/>
            <a:ext cx="2683693" cy="400110"/>
          </a:xfrm>
          <a:prstGeom prst="rect">
            <a:avLst/>
          </a:prstGeom>
          <a:noFill/>
        </p:spPr>
        <p:txBody>
          <a:bodyPr wrap="square" rtlCol="1">
            <a:spAutoFit/>
          </a:bodyPr>
          <a:lstStyle/>
          <a:p>
            <a:pPr algn="r" rtl="1"/>
            <a:r>
              <a:rPr lang="ar-SA" sz="2000" dirty="0">
                <a:solidFill>
                  <a:schemeClr val="bg1">
                    <a:lumMod val="65000"/>
                  </a:schemeClr>
                </a:solidFill>
                <a:latin typeface="GE SS Two Bold" panose="020A0503020102020204" pitchFamily="18" charset="-78"/>
                <a:ea typeface="GE SS Two Bold" panose="020A0503020102020204" pitchFamily="18" charset="-78"/>
                <a:cs typeface="GE SS Two Bold" panose="020A0503020102020204" pitchFamily="18" charset="-78"/>
              </a:rPr>
              <a:t>اسم الشركة</a:t>
            </a:r>
            <a:r>
              <a:rPr lang="ar-AE" sz="2000" dirty="0">
                <a:solidFill>
                  <a:schemeClr val="bg1">
                    <a:lumMod val="65000"/>
                  </a:schemeClr>
                </a:solidFill>
                <a:latin typeface="GE SS Two Bold" panose="020A0503020102020204" pitchFamily="18" charset="-78"/>
                <a:ea typeface="GE SS Two Bold" panose="020A0503020102020204" pitchFamily="18" charset="-78"/>
                <a:cs typeface="GE SS Two Bold" panose="020A0503020102020204" pitchFamily="18" charset="-78"/>
              </a:rPr>
              <a:t> والشعار</a:t>
            </a:r>
            <a:endParaRPr lang="ar-PS" sz="2000" dirty="0">
              <a:solidFill>
                <a:schemeClr val="bg1">
                  <a:lumMod val="65000"/>
                </a:schemeClr>
              </a:solidFill>
              <a:latin typeface="GE SS Two Bold" panose="020A0503020102020204" pitchFamily="18" charset="-78"/>
              <a:ea typeface="GE SS Two Bold" panose="020A0503020102020204" pitchFamily="18" charset="-78"/>
              <a:cs typeface="GE SS Two Bold" panose="020A0503020102020204" pitchFamily="18" charset="-78"/>
            </a:endParaRPr>
          </a:p>
        </p:txBody>
      </p:sp>
      <p:cxnSp>
        <p:nvCxnSpPr>
          <p:cNvPr id="14" name="Straight Connector 13">
            <a:extLst>
              <a:ext uri="{FF2B5EF4-FFF2-40B4-BE49-F238E27FC236}">
                <a16:creationId xmlns:a16="http://schemas.microsoft.com/office/drawing/2014/main" id="{7363660C-7424-45CC-81B5-CA4099190AA2}"/>
              </a:ext>
            </a:extLst>
          </p:cNvPr>
          <p:cNvCxnSpPr/>
          <p:nvPr/>
        </p:nvCxnSpPr>
        <p:spPr>
          <a:xfrm flipH="1">
            <a:off x="708261" y="3068792"/>
            <a:ext cx="4464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CE305927-5A0E-4893-93F6-0DACF789431A}"/>
              </a:ext>
            </a:extLst>
          </p:cNvPr>
          <p:cNvSpPr>
            <a:spLocks noGrp="1"/>
          </p:cNvSpPr>
          <p:nvPr>
            <p:ph type="sldNum" sz="quarter" idx="12"/>
          </p:nvPr>
        </p:nvSpPr>
        <p:spPr/>
        <p:txBody>
          <a:bodyPr/>
          <a:lstStyle/>
          <a:p>
            <a:fld id="{0D6C4332-7315-4B2D-8308-168BFFC395EF}" type="slidenum">
              <a:rPr lang="ar-PS" smtClean="0"/>
              <a:t>14</a:t>
            </a:fld>
            <a:endParaRPr lang="ar-PS"/>
          </a:p>
        </p:txBody>
      </p:sp>
      <p:grpSp>
        <p:nvGrpSpPr>
          <p:cNvPr id="13" name="مجموعة 28">
            <a:extLst>
              <a:ext uri="{FF2B5EF4-FFF2-40B4-BE49-F238E27FC236}">
                <a16:creationId xmlns:a16="http://schemas.microsoft.com/office/drawing/2014/main" id="{0F60F988-3995-42E1-863C-98EF4407E697}"/>
              </a:ext>
            </a:extLst>
          </p:cNvPr>
          <p:cNvGrpSpPr/>
          <p:nvPr/>
        </p:nvGrpSpPr>
        <p:grpSpPr>
          <a:xfrm>
            <a:off x="938178" y="3176399"/>
            <a:ext cx="3776324" cy="2001578"/>
            <a:chOff x="1412515" y="1874624"/>
            <a:chExt cx="8560268" cy="4537228"/>
          </a:xfrm>
        </p:grpSpPr>
        <p:grpSp>
          <p:nvGrpSpPr>
            <p:cNvPr id="15" name="مجموعة 18">
              <a:extLst>
                <a:ext uri="{FF2B5EF4-FFF2-40B4-BE49-F238E27FC236}">
                  <a16:creationId xmlns:a16="http://schemas.microsoft.com/office/drawing/2014/main" id="{BCD10EE3-25B6-42B2-A0F6-C8F01362DA18}"/>
                </a:ext>
              </a:extLst>
            </p:cNvPr>
            <p:cNvGrpSpPr/>
            <p:nvPr/>
          </p:nvGrpSpPr>
          <p:grpSpPr>
            <a:xfrm>
              <a:off x="9498035" y="2092860"/>
              <a:ext cx="427291" cy="3109657"/>
              <a:chOff x="9686722" y="2058890"/>
              <a:chExt cx="665593" cy="4843927"/>
            </a:xfrm>
          </p:grpSpPr>
          <p:grpSp>
            <p:nvGrpSpPr>
              <p:cNvPr id="22" name="مجموعة 15">
                <a:extLst>
                  <a:ext uri="{FF2B5EF4-FFF2-40B4-BE49-F238E27FC236}">
                    <a16:creationId xmlns:a16="http://schemas.microsoft.com/office/drawing/2014/main" id="{D0B65FF8-4DDF-4699-A64D-C6376E4944DF}"/>
                  </a:ext>
                </a:extLst>
              </p:cNvPr>
              <p:cNvGrpSpPr/>
              <p:nvPr/>
            </p:nvGrpSpPr>
            <p:grpSpPr>
              <a:xfrm>
                <a:off x="9686722" y="2058890"/>
                <a:ext cx="665592" cy="3540013"/>
                <a:chOff x="9614151" y="2045409"/>
                <a:chExt cx="665592" cy="3540013"/>
              </a:xfrm>
            </p:grpSpPr>
            <p:pic>
              <p:nvPicPr>
                <p:cNvPr id="24" name="صورة 10">
                  <a:extLst>
                    <a:ext uri="{FF2B5EF4-FFF2-40B4-BE49-F238E27FC236}">
                      <a16:creationId xmlns:a16="http://schemas.microsoft.com/office/drawing/2014/main" id="{67EC49ED-E2DD-412C-9266-94B655825ACF}"/>
                    </a:ext>
                  </a:extLst>
                </p:cNvPr>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9614151" y="2045409"/>
                  <a:ext cx="665592" cy="665591"/>
                </a:xfrm>
                <a:prstGeom prst="rect">
                  <a:avLst/>
                </a:prstGeom>
              </p:spPr>
            </p:pic>
            <p:pic>
              <p:nvPicPr>
                <p:cNvPr id="25" name="صورة 12">
                  <a:extLst>
                    <a:ext uri="{FF2B5EF4-FFF2-40B4-BE49-F238E27FC236}">
                      <a16:creationId xmlns:a16="http://schemas.microsoft.com/office/drawing/2014/main" id="{7194C496-B61A-4F20-8831-362996BA2097}"/>
                    </a:ext>
                  </a:extLst>
                </p:cNvPr>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9614151" y="3378943"/>
                  <a:ext cx="665592" cy="665591"/>
                </a:xfrm>
                <a:prstGeom prst="rect">
                  <a:avLst/>
                </a:prstGeom>
              </p:spPr>
            </p:pic>
            <p:pic>
              <p:nvPicPr>
                <p:cNvPr id="26" name="صورة 14">
                  <a:extLst>
                    <a:ext uri="{FF2B5EF4-FFF2-40B4-BE49-F238E27FC236}">
                      <a16:creationId xmlns:a16="http://schemas.microsoft.com/office/drawing/2014/main" id="{BF91D41A-5AA8-4DDD-BC30-D9E91464154C}"/>
                    </a:ext>
                  </a:extLst>
                </p:cNvPr>
                <p:cNvPicPr>
                  <a:picLocks noChangeAspect="1"/>
                </p:cNvPicPr>
                <p:nvPr/>
              </p:nvPicPr>
              <p:blipFill>
                <a:blip r:embed="rId5">
                  <a:lum bright="70000" contrast="-70000"/>
                  <a:extLst>
                    <a:ext uri="{28A0092B-C50C-407E-A947-70E740481C1C}">
                      <a14:useLocalDpi xmlns:a14="http://schemas.microsoft.com/office/drawing/2010/main" val="0"/>
                    </a:ext>
                  </a:extLst>
                </a:blip>
                <a:stretch>
                  <a:fillRect/>
                </a:stretch>
              </p:blipFill>
              <p:spPr>
                <a:xfrm>
                  <a:off x="9614151" y="4919831"/>
                  <a:ext cx="665592" cy="665591"/>
                </a:xfrm>
                <a:prstGeom prst="rect">
                  <a:avLst/>
                </a:prstGeom>
              </p:spPr>
            </p:pic>
          </p:grpSp>
          <p:pic>
            <p:nvPicPr>
              <p:cNvPr id="23" name="صورة 17">
                <a:extLst>
                  <a:ext uri="{FF2B5EF4-FFF2-40B4-BE49-F238E27FC236}">
                    <a16:creationId xmlns:a16="http://schemas.microsoft.com/office/drawing/2014/main" id="{490C369E-4632-479F-A997-CA4EE53418EE}"/>
                  </a:ext>
                </a:extLst>
              </p:cNvPr>
              <p:cNvPicPr>
                <a:picLocks noChangeAspect="1"/>
              </p:cNvPicPr>
              <p:nvPr/>
            </p:nvPicPr>
            <p:blipFill>
              <a:blip r:embed="rId6">
                <a:lum bright="70000" contrast="-70000"/>
                <a:extLst>
                  <a:ext uri="{28A0092B-C50C-407E-A947-70E740481C1C}">
                    <a14:useLocalDpi xmlns:a14="http://schemas.microsoft.com/office/drawing/2010/main" val="0"/>
                  </a:ext>
                </a:extLst>
              </a:blip>
              <a:stretch>
                <a:fillRect/>
              </a:stretch>
            </p:blipFill>
            <p:spPr>
              <a:xfrm>
                <a:off x="9686722" y="6237222"/>
                <a:ext cx="665593" cy="665595"/>
              </a:xfrm>
              <a:prstGeom prst="rect">
                <a:avLst/>
              </a:prstGeom>
            </p:spPr>
          </p:pic>
        </p:grpSp>
        <p:sp>
          <p:nvSpPr>
            <p:cNvPr id="16" name="مربع نص 21">
              <a:extLst>
                <a:ext uri="{FF2B5EF4-FFF2-40B4-BE49-F238E27FC236}">
                  <a16:creationId xmlns:a16="http://schemas.microsoft.com/office/drawing/2014/main" id="{1F790E39-4279-4DDF-AA20-80BAF5538A74}"/>
                </a:ext>
              </a:extLst>
            </p:cNvPr>
            <p:cNvSpPr txBox="1"/>
            <p:nvPr/>
          </p:nvSpPr>
          <p:spPr>
            <a:xfrm>
              <a:off x="3338392" y="1874624"/>
              <a:ext cx="5985476" cy="837211"/>
            </a:xfrm>
            <a:prstGeom prst="rect">
              <a:avLst/>
            </a:prstGeom>
            <a:noFill/>
          </p:spPr>
          <p:txBody>
            <a:bodyPr wrap="none" rtlCol="1">
              <a:spAutoFit/>
            </a:bodyPr>
            <a:lstStyle/>
            <a:p>
              <a:pPr algn="r" rtl="1"/>
              <a:r>
                <a:rPr lang="ar-SY" dirty="0">
                  <a:solidFill>
                    <a:schemeClr val="bg1">
                      <a:lumMod val="50000"/>
                    </a:schemeClr>
                  </a:solidFill>
                  <a:latin typeface="A Jannat LT" panose="01000000000000000000" pitchFamily="2" charset="-78"/>
                  <a:cs typeface="A Jannat LT" panose="01000000000000000000" pitchFamily="2" charset="-78"/>
                </a:rPr>
                <a:t>بإمكانك وضع عنوان الشركة</a:t>
              </a:r>
            </a:p>
          </p:txBody>
        </p:sp>
        <p:sp>
          <p:nvSpPr>
            <p:cNvPr id="17" name="مربع نص 22">
              <a:extLst>
                <a:ext uri="{FF2B5EF4-FFF2-40B4-BE49-F238E27FC236}">
                  <a16:creationId xmlns:a16="http://schemas.microsoft.com/office/drawing/2014/main" id="{CCA35C56-3D93-4218-B6BA-2A8C3F132893}"/>
                </a:ext>
              </a:extLst>
            </p:cNvPr>
            <p:cNvSpPr txBox="1"/>
            <p:nvPr/>
          </p:nvSpPr>
          <p:spPr>
            <a:xfrm>
              <a:off x="1412515" y="2782084"/>
              <a:ext cx="7911353" cy="837211"/>
            </a:xfrm>
            <a:prstGeom prst="rect">
              <a:avLst/>
            </a:prstGeom>
            <a:noFill/>
          </p:spPr>
          <p:txBody>
            <a:bodyPr wrap="none" rtlCol="1">
              <a:spAutoFit/>
            </a:bodyPr>
            <a:lstStyle/>
            <a:p>
              <a:pPr algn="r" rtl="1"/>
              <a:r>
                <a:rPr lang="en-US" dirty="0">
                  <a:solidFill>
                    <a:schemeClr val="bg1">
                      <a:lumMod val="50000"/>
                    </a:schemeClr>
                  </a:solidFill>
                  <a:latin typeface="A Jannat LT" panose="01000000000000000000" pitchFamily="2" charset="-78"/>
                  <a:cs typeface="A Jannat LT" panose="01000000000000000000" pitchFamily="2" charset="-78"/>
                </a:rPr>
                <a:t>+966 000 6666 - +966 000 6667</a:t>
              </a:r>
              <a:endParaRPr lang="ar-SY" dirty="0">
                <a:solidFill>
                  <a:schemeClr val="bg1">
                    <a:lumMod val="50000"/>
                  </a:schemeClr>
                </a:solidFill>
                <a:latin typeface="A Jannat LT" panose="01000000000000000000" pitchFamily="2" charset="-78"/>
                <a:cs typeface="A Jannat LT" panose="01000000000000000000" pitchFamily="2" charset="-78"/>
              </a:endParaRPr>
            </a:p>
          </p:txBody>
        </p:sp>
        <p:sp>
          <p:nvSpPr>
            <p:cNvPr id="18" name="مربع نص 23">
              <a:extLst>
                <a:ext uri="{FF2B5EF4-FFF2-40B4-BE49-F238E27FC236}">
                  <a16:creationId xmlns:a16="http://schemas.microsoft.com/office/drawing/2014/main" id="{EA93B9E0-368A-4A50-84FA-AB03D702B887}"/>
                </a:ext>
              </a:extLst>
            </p:cNvPr>
            <p:cNvSpPr txBox="1"/>
            <p:nvPr/>
          </p:nvSpPr>
          <p:spPr>
            <a:xfrm>
              <a:off x="4591733" y="3700903"/>
              <a:ext cx="4732132" cy="837211"/>
            </a:xfrm>
            <a:prstGeom prst="rect">
              <a:avLst/>
            </a:prstGeom>
            <a:noFill/>
          </p:spPr>
          <p:txBody>
            <a:bodyPr wrap="none" rtlCol="1">
              <a:spAutoFit/>
            </a:bodyPr>
            <a:lstStyle/>
            <a:p>
              <a:pPr algn="r" rtl="1"/>
              <a:r>
                <a:rPr lang="en-US" dirty="0">
                  <a:solidFill>
                    <a:schemeClr val="bg1">
                      <a:lumMod val="50000"/>
                    </a:schemeClr>
                  </a:solidFill>
                  <a:latin typeface="A Jannat LT" panose="01000000000000000000" pitchFamily="2" charset="-78"/>
                  <a:cs typeface="A Jannat LT" panose="01000000000000000000" pitchFamily="2" charset="-78"/>
                </a:rPr>
                <a:t>www.arabppt.com</a:t>
              </a:r>
              <a:endParaRPr lang="ar-SY" dirty="0">
                <a:solidFill>
                  <a:schemeClr val="bg1">
                    <a:lumMod val="50000"/>
                  </a:schemeClr>
                </a:solidFill>
                <a:latin typeface="A Jannat LT" panose="01000000000000000000" pitchFamily="2" charset="-78"/>
                <a:cs typeface="A Jannat LT" panose="01000000000000000000" pitchFamily="2" charset="-78"/>
              </a:endParaRPr>
            </a:p>
          </p:txBody>
        </p:sp>
        <p:sp>
          <p:nvSpPr>
            <p:cNvPr id="19" name="مربع نص 24">
              <a:extLst>
                <a:ext uri="{FF2B5EF4-FFF2-40B4-BE49-F238E27FC236}">
                  <a16:creationId xmlns:a16="http://schemas.microsoft.com/office/drawing/2014/main" id="{6AF46B0F-66E6-45FC-9EEF-FCAC7CC1319E}"/>
                </a:ext>
              </a:extLst>
            </p:cNvPr>
            <p:cNvSpPr txBox="1"/>
            <p:nvPr/>
          </p:nvSpPr>
          <p:spPr>
            <a:xfrm>
              <a:off x="5357979" y="4619723"/>
              <a:ext cx="3943322" cy="837211"/>
            </a:xfrm>
            <a:prstGeom prst="rect">
              <a:avLst/>
            </a:prstGeom>
            <a:noFill/>
          </p:spPr>
          <p:txBody>
            <a:bodyPr wrap="none" rtlCol="1">
              <a:spAutoFit/>
            </a:bodyPr>
            <a:lstStyle/>
            <a:p>
              <a:pPr algn="r" rtl="1"/>
              <a:r>
                <a:rPr lang="en-US" dirty="0">
                  <a:solidFill>
                    <a:schemeClr val="bg1">
                      <a:lumMod val="50000"/>
                    </a:schemeClr>
                  </a:solidFill>
                  <a:latin typeface="A Jannat LT" panose="01000000000000000000" pitchFamily="2" charset="-78"/>
                  <a:cs typeface="A Jannat LT" panose="01000000000000000000" pitchFamily="2" charset="-78"/>
                </a:rPr>
                <a:t>+966 000 6666</a:t>
              </a:r>
              <a:endParaRPr lang="ar-SY" dirty="0">
                <a:solidFill>
                  <a:schemeClr val="bg1">
                    <a:lumMod val="50000"/>
                  </a:schemeClr>
                </a:solidFill>
                <a:latin typeface="A Jannat LT" panose="01000000000000000000" pitchFamily="2" charset="-78"/>
                <a:cs typeface="A Jannat LT" panose="01000000000000000000" pitchFamily="2" charset="-78"/>
              </a:endParaRPr>
            </a:p>
          </p:txBody>
        </p:sp>
        <p:pic>
          <p:nvPicPr>
            <p:cNvPr id="20" name="صورة 26">
              <a:extLst>
                <a:ext uri="{FF2B5EF4-FFF2-40B4-BE49-F238E27FC236}">
                  <a16:creationId xmlns:a16="http://schemas.microsoft.com/office/drawing/2014/main" id="{0D708434-8A01-4A20-A754-941F501F9C03}"/>
                </a:ext>
              </a:extLst>
            </p:cNvPr>
            <p:cNvPicPr>
              <a:picLocks noChangeAspect="1"/>
            </p:cNvPicPr>
            <p:nvPr/>
          </p:nvPicPr>
          <p:blipFill>
            <a:blip r:embed="rId7">
              <a:lum bright="70000" contrast="-70000"/>
              <a:extLst>
                <a:ext uri="{28A0092B-C50C-407E-A947-70E740481C1C}">
                  <a14:useLocalDpi xmlns:a14="http://schemas.microsoft.com/office/drawing/2010/main" val="0"/>
                </a:ext>
              </a:extLst>
            </a:blip>
            <a:stretch>
              <a:fillRect/>
            </a:stretch>
          </p:blipFill>
          <p:spPr>
            <a:xfrm>
              <a:off x="9450577" y="5726400"/>
              <a:ext cx="522206" cy="522206"/>
            </a:xfrm>
            <a:prstGeom prst="rect">
              <a:avLst/>
            </a:prstGeom>
          </p:spPr>
        </p:pic>
        <p:sp>
          <p:nvSpPr>
            <p:cNvPr id="21" name="مربع نص 27">
              <a:extLst>
                <a:ext uri="{FF2B5EF4-FFF2-40B4-BE49-F238E27FC236}">
                  <a16:creationId xmlns:a16="http://schemas.microsoft.com/office/drawing/2014/main" id="{4E2EDB04-1D48-41FE-B206-5EC3B25CB189}"/>
                </a:ext>
              </a:extLst>
            </p:cNvPr>
            <p:cNvSpPr txBox="1"/>
            <p:nvPr/>
          </p:nvSpPr>
          <p:spPr>
            <a:xfrm>
              <a:off x="5602203" y="5574641"/>
              <a:ext cx="3721665" cy="837211"/>
            </a:xfrm>
            <a:prstGeom prst="rect">
              <a:avLst/>
            </a:prstGeom>
            <a:noFill/>
          </p:spPr>
          <p:txBody>
            <a:bodyPr wrap="none" rtlCol="1">
              <a:spAutoFit/>
            </a:bodyPr>
            <a:lstStyle/>
            <a:p>
              <a:pPr algn="r" rtl="1"/>
              <a:r>
                <a:rPr lang="en-US" dirty="0">
                  <a:solidFill>
                    <a:schemeClr val="bg1">
                      <a:lumMod val="50000"/>
                    </a:schemeClr>
                  </a:solidFill>
                  <a:latin typeface="A Jannat LT" panose="01000000000000000000" pitchFamily="2" charset="-78"/>
                  <a:cs typeface="A Jannat LT" panose="01000000000000000000" pitchFamily="2" charset="-78"/>
                </a:rPr>
                <a:t>@</a:t>
              </a:r>
              <a:r>
                <a:rPr lang="en-US" dirty="0" err="1">
                  <a:solidFill>
                    <a:schemeClr val="bg1">
                      <a:lumMod val="50000"/>
                    </a:schemeClr>
                  </a:solidFill>
                  <a:latin typeface="A Jannat LT" panose="01000000000000000000" pitchFamily="2" charset="-78"/>
                  <a:cs typeface="A Jannat LT" panose="01000000000000000000" pitchFamily="2" charset="-78"/>
                </a:rPr>
                <a:t>arabpptcom</a:t>
              </a:r>
              <a:endParaRPr lang="ar-SY" dirty="0">
                <a:solidFill>
                  <a:schemeClr val="bg1">
                    <a:lumMod val="50000"/>
                  </a:schemeClr>
                </a:solidFill>
                <a:latin typeface="A Jannat LT" panose="01000000000000000000" pitchFamily="2" charset="-78"/>
                <a:cs typeface="A Jannat LT" panose="01000000000000000000" pitchFamily="2" charset="-78"/>
              </a:endParaRPr>
            </a:p>
          </p:txBody>
        </p:sp>
      </p:grpSp>
      <p:pic>
        <p:nvPicPr>
          <p:cNvPr id="27" name="Picture 26">
            <a:extLst>
              <a:ext uri="{FF2B5EF4-FFF2-40B4-BE49-F238E27FC236}">
                <a16:creationId xmlns:a16="http://schemas.microsoft.com/office/drawing/2014/main" id="{9FBA7361-9567-42B5-A7C8-4A0A2B9BA57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4963" y="6098734"/>
            <a:ext cx="1386473" cy="720965"/>
          </a:xfrm>
          <a:prstGeom prst="rect">
            <a:avLst/>
          </a:prstGeom>
        </p:spPr>
      </p:pic>
    </p:spTree>
    <p:extLst>
      <p:ext uri="{BB962C8B-B14F-4D97-AF65-F5344CB8AC3E}">
        <p14:creationId xmlns:p14="http://schemas.microsoft.com/office/powerpoint/2010/main" val="71461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iamond 5">
            <a:extLst>
              <a:ext uri="{FF2B5EF4-FFF2-40B4-BE49-F238E27FC236}">
                <a16:creationId xmlns:a16="http://schemas.microsoft.com/office/drawing/2014/main" id="{FBB0D836-29C4-4FE1-84C1-A8961143C023}"/>
              </a:ext>
            </a:extLst>
          </p:cNvPr>
          <p:cNvSpPr/>
          <p:nvPr/>
        </p:nvSpPr>
        <p:spPr>
          <a:xfrm>
            <a:off x="6073301" y="2088497"/>
            <a:ext cx="523149" cy="524695"/>
          </a:xfrm>
          <a:custGeom>
            <a:avLst/>
            <a:gdLst/>
            <a:ahLst/>
            <a:cxnLst/>
            <a:rect l="l" t="t" r="r" b="b"/>
            <a:pathLst>
              <a:path w="3240001" h="3249575">
                <a:moveTo>
                  <a:pt x="1275349" y="2002569"/>
                </a:moveTo>
                <a:lnTo>
                  <a:pt x="1625117" y="2233002"/>
                </a:lnTo>
                <a:lnTo>
                  <a:pt x="1968772" y="2006596"/>
                </a:lnTo>
                <a:lnTo>
                  <a:pt x="3240001" y="3249575"/>
                </a:lnTo>
                <a:lnTo>
                  <a:pt x="0" y="3249575"/>
                </a:lnTo>
                <a:close/>
                <a:moveTo>
                  <a:pt x="1067116" y="1473605"/>
                </a:moveTo>
                <a:lnTo>
                  <a:pt x="1067116" y="1581605"/>
                </a:lnTo>
                <a:lnTo>
                  <a:pt x="2183116" y="1581605"/>
                </a:lnTo>
                <a:lnTo>
                  <a:pt x="2183116" y="1473605"/>
                </a:lnTo>
                <a:close/>
                <a:moveTo>
                  <a:pt x="1067116" y="1267205"/>
                </a:moveTo>
                <a:lnTo>
                  <a:pt x="1067116" y="1375205"/>
                </a:lnTo>
                <a:lnTo>
                  <a:pt x="2183116" y="1375205"/>
                </a:lnTo>
                <a:lnTo>
                  <a:pt x="2183116" y="1267205"/>
                </a:lnTo>
                <a:close/>
                <a:moveTo>
                  <a:pt x="3240001" y="1172196"/>
                </a:moveTo>
                <a:lnTo>
                  <a:pt x="3240001" y="3142550"/>
                </a:lnTo>
                <a:lnTo>
                  <a:pt x="2026252" y="1968728"/>
                </a:lnTo>
                <a:lnTo>
                  <a:pt x="3049854" y="1294362"/>
                </a:lnTo>
                <a:close/>
                <a:moveTo>
                  <a:pt x="0" y="1172196"/>
                </a:moveTo>
                <a:lnTo>
                  <a:pt x="602850" y="1559516"/>
                </a:lnTo>
                <a:lnTo>
                  <a:pt x="1217896" y="1964719"/>
                </a:lnTo>
                <a:lnTo>
                  <a:pt x="0" y="3142550"/>
                </a:lnTo>
                <a:close/>
                <a:moveTo>
                  <a:pt x="1067116" y="1060805"/>
                </a:moveTo>
                <a:lnTo>
                  <a:pt x="1067116" y="1168805"/>
                </a:lnTo>
                <a:lnTo>
                  <a:pt x="2183116" y="1168805"/>
                </a:lnTo>
                <a:lnTo>
                  <a:pt x="2183116" y="1060805"/>
                </a:lnTo>
                <a:close/>
                <a:moveTo>
                  <a:pt x="869032" y="816137"/>
                </a:moveTo>
                <a:lnTo>
                  <a:pt x="2381200" y="816137"/>
                </a:lnTo>
                <a:lnTo>
                  <a:pt x="2381200" y="1623491"/>
                </a:lnTo>
                <a:lnTo>
                  <a:pt x="1668045" y="2093329"/>
                </a:lnTo>
                <a:lnTo>
                  <a:pt x="1625116" y="2121611"/>
                </a:lnTo>
                <a:lnTo>
                  <a:pt x="869032" y="1623491"/>
                </a:lnTo>
                <a:close/>
                <a:moveTo>
                  <a:pt x="1625116" y="0"/>
                </a:moveTo>
                <a:lnTo>
                  <a:pt x="3235286" y="1060806"/>
                </a:lnTo>
                <a:lnTo>
                  <a:pt x="2489212" y="1552331"/>
                </a:lnTo>
                <a:lnTo>
                  <a:pt x="2489212" y="708008"/>
                </a:lnTo>
                <a:lnTo>
                  <a:pt x="761020" y="708008"/>
                </a:lnTo>
                <a:lnTo>
                  <a:pt x="761020" y="1552331"/>
                </a:lnTo>
                <a:lnTo>
                  <a:pt x="14946" y="1060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8" name="Isosceles Triangle 51">
            <a:extLst>
              <a:ext uri="{FF2B5EF4-FFF2-40B4-BE49-F238E27FC236}">
                <a16:creationId xmlns:a16="http://schemas.microsoft.com/office/drawing/2014/main" id="{789BA838-C350-403E-9701-3CFFE4FA87D1}"/>
              </a:ext>
            </a:extLst>
          </p:cNvPr>
          <p:cNvSpPr/>
          <p:nvPr/>
        </p:nvSpPr>
        <p:spPr>
          <a:xfrm>
            <a:off x="5258820" y="2159031"/>
            <a:ext cx="523147" cy="383626"/>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9" name="Isosceles Triangle 57">
            <a:extLst>
              <a:ext uri="{FF2B5EF4-FFF2-40B4-BE49-F238E27FC236}">
                <a16:creationId xmlns:a16="http://schemas.microsoft.com/office/drawing/2014/main" id="{4E853351-5C6E-42D0-A9AA-404D0EDDF7EC}"/>
              </a:ext>
            </a:extLst>
          </p:cNvPr>
          <p:cNvSpPr/>
          <p:nvPr/>
        </p:nvSpPr>
        <p:spPr>
          <a:xfrm>
            <a:off x="6178309" y="5116551"/>
            <a:ext cx="313133" cy="707899"/>
          </a:xfrm>
          <a:custGeom>
            <a:avLst/>
            <a:gdLst>
              <a:gd name="connsiteX0" fmla="*/ 1148449 w 1346449"/>
              <a:gd name="connsiteY0" fmla="*/ 2457725 h 3249725"/>
              <a:gd name="connsiteX1" fmla="*/ 198001 w 1346449"/>
              <a:gd name="connsiteY1" fmla="*/ 2457725 h 3249725"/>
              <a:gd name="connsiteX2" fmla="*/ 1 w 1346449"/>
              <a:gd name="connsiteY2" fmla="*/ 3249725 h 3249725"/>
              <a:gd name="connsiteX3" fmla="*/ 1346449 w 1346449"/>
              <a:gd name="connsiteY3" fmla="*/ 3249725 h 3249725"/>
              <a:gd name="connsiteX4" fmla="*/ 1148449 w 1346449"/>
              <a:gd name="connsiteY4" fmla="*/ 2457725 h 3249725"/>
              <a:gd name="connsiteX5" fmla="*/ 755186 w 1346449"/>
              <a:gd name="connsiteY5" fmla="*/ 82950 h 3249725"/>
              <a:gd name="connsiteX6" fmla="*/ 734449 w 1346449"/>
              <a:gd name="connsiteY6" fmla="*/ 1314594 h 3249725"/>
              <a:gd name="connsiteX7" fmla="*/ 853246 w 1346449"/>
              <a:gd name="connsiteY7" fmla="*/ 1483214 h 3249725"/>
              <a:gd name="connsiteX8" fmla="*/ 673226 w 1346449"/>
              <a:gd name="connsiteY8" fmla="*/ 1663234 h 3249725"/>
              <a:gd name="connsiteX9" fmla="*/ 493206 w 1346449"/>
              <a:gd name="connsiteY9" fmla="*/ 1483214 h 3249725"/>
              <a:gd name="connsiteX10" fmla="*/ 612000 w 1346449"/>
              <a:gd name="connsiteY10" fmla="*/ 1314595 h 3249725"/>
              <a:gd name="connsiteX11" fmla="*/ 612000 w 1346449"/>
              <a:gd name="connsiteY11" fmla="*/ 0 h 3249725"/>
              <a:gd name="connsiteX12" fmla="*/ 2939 w 1346449"/>
              <a:gd name="connsiteY12" fmla="*/ 1574694 h 3249725"/>
              <a:gd name="connsiteX13" fmla="*/ 0 w 1346449"/>
              <a:gd name="connsiteY13" fmla="*/ 1574694 h 3249725"/>
              <a:gd name="connsiteX14" fmla="*/ 2009 w 1346449"/>
              <a:gd name="connsiteY14" fmla="*/ 1577097 h 3249725"/>
              <a:gd name="connsiteX15" fmla="*/ 0 w 1346449"/>
              <a:gd name="connsiteY15" fmla="*/ 1582292 h 3249725"/>
              <a:gd name="connsiteX16" fmla="*/ 6353 w 1346449"/>
              <a:gd name="connsiteY16" fmla="*/ 1582292 h 3249725"/>
              <a:gd name="connsiteX17" fmla="*/ 273414 w 1346449"/>
              <a:gd name="connsiteY17" fmla="*/ 2376121 h 3249725"/>
              <a:gd name="connsiteX18" fmla="*/ 1091887 w 1346449"/>
              <a:gd name="connsiteY18" fmla="*/ 2366694 h 3249725"/>
              <a:gd name="connsiteX19" fmla="*/ 1340768 w 1346449"/>
              <a:gd name="connsiteY19" fmla="*/ 1582292 h 3249725"/>
              <a:gd name="connsiteX20" fmla="*/ 1346449 w 1346449"/>
              <a:gd name="connsiteY20" fmla="*/ 1582292 h 3249725"/>
              <a:gd name="connsiteX21" fmla="*/ 1344512 w 1346449"/>
              <a:gd name="connsiteY21" fmla="*/ 1577284 h 3249725"/>
              <a:gd name="connsiteX22" fmla="*/ 1346448 w 1346449"/>
              <a:gd name="connsiteY22" fmla="*/ 1574694 h 3249725"/>
              <a:gd name="connsiteX23" fmla="*/ 1343510 w 1346449"/>
              <a:gd name="connsiteY23" fmla="*/ 1574694 h 3249725"/>
              <a:gd name="connsiteX24" fmla="*/ 755186 w 1346449"/>
              <a:gd name="connsiteY24" fmla="*/ 82950 h 3249725"/>
              <a:gd name="connsiteX0" fmla="*/ 1148449 w 1346449"/>
              <a:gd name="connsiteY0" fmla="*/ 2374775 h 3166775"/>
              <a:gd name="connsiteX1" fmla="*/ 198001 w 1346449"/>
              <a:gd name="connsiteY1" fmla="*/ 2374775 h 3166775"/>
              <a:gd name="connsiteX2" fmla="*/ 1 w 1346449"/>
              <a:gd name="connsiteY2" fmla="*/ 3166775 h 3166775"/>
              <a:gd name="connsiteX3" fmla="*/ 1346449 w 1346449"/>
              <a:gd name="connsiteY3" fmla="*/ 3166775 h 3166775"/>
              <a:gd name="connsiteX4" fmla="*/ 1148449 w 1346449"/>
              <a:gd name="connsiteY4" fmla="*/ 2374775 h 3166775"/>
              <a:gd name="connsiteX5" fmla="*/ 755186 w 1346449"/>
              <a:gd name="connsiteY5" fmla="*/ 0 h 3166775"/>
              <a:gd name="connsiteX6" fmla="*/ 734449 w 1346449"/>
              <a:gd name="connsiteY6" fmla="*/ 1231644 h 3166775"/>
              <a:gd name="connsiteX7" fmla="*/ 853246 w 1346449"/>
              <a:gd name="connsiteY7" fmla="*/ 1400264 h 3166775"/>
              <a:gd name="connsiteX8" fmla="*/ 673226 w 1346449"/>
              <a:gd name="connsiteY8" fmla="*/ 1580284 h 3166775"/>
              <a:gd name="connsiteX9" fmla="*/ 493206 w 1346449"/>
              <a:gd name="connsiteY9" fmla="*/ 1400264 h 3166775"/>
              <a:gd name="connsiteX10" fmla="*/ 612000 w 1346449"/>
              <a:gd name="connsiteY10" fmla="*/ 1231645 h 3166775"/>
              <a:gd name="connsiteX11" fmla="*/ 591263 w 1346449"/>
              <a:gd name="connsiteY11" fmla="*/ 10368 h 3166775"/>
              <a:gd name="connsiteX12" fmla="*/ 2939 w 1346449"/>
              <a:gd name="connsiteY12" fmla="*/ 1491744 h 3166775"/>
              <a:gd name="connsiteX13" fmla="*/ 0 w 1346449"/>
              <a:gd name="connsiteY13" fmla="*/ 1491744 h 3166775"/>
              <a:gd name="connsiteX14" fmla="*/ 2009 w 1346449"/>
              <a:gd name="connsiteY14" fmla="*/ 1494147 h 3166775"/>
              <a:gd name="connsiteX15" fmla="*/ 0 w 1346449"/>
              <a:gd name="connsiteY15" fmla="*/ 1499342 h 3166775"/>
              <a:gd name="connsiteX16" fmla="*/ 6353 w 1346449"/>
              <a:gd name="connsiteY16" fmla="*/ 1499342 h 3166775"/>
              <a:gd name="connsiteX17" fmla="*/ 273414 w 1346449"/>
              <a:gd name="connsiteY17" fmla="*/ 2293171 h 3166775"/>
              <a:gd name="connsiteX18" fmla="*/ 1091887 w 1346449"/>
              <a:gd name="connsiteY18" fmla="*/ 2283744 h 3166775"/>
              <a:gd name="connsiteX19" fmla="*/ 1340768 w 1346449"/>
              <a:gd name="connsiteY19" fmla="*/ 1499342 h 3166775"/>
              <a:gd name="connsiteX20" fmla="*/ 1346449 w 1346449"/>
              <a:gd name="connsiteY20" fmla="*/ 1499342 h 3166775"/>
              <a:gd name="connsiteX21" fmla="*/ 1344512 w 1346449"/>
              <a:gd name="connsiteY21" fmla="*/ 1494334 h 3166775"/>
              <a:gd name="connsiteX22" fmla="*/ 1346448 w 1346449"/>
              <a:gd name="connsiteY22" fmla="*/ 1491744 h 3166775"/>
              <a:gd name="connsiteX23" fmla="*/ 1343510 w 1346449"/>
              <a:gd name="connsiteY23" fmla="*/ 1491744 h 3166775"/>
              <a:gd name="connsiteX24" fmla="*/ 755186 w 1346449"/>
              <a:gd name="connsiteY24" fmla="*/ 0 h 3166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449" h="3166775">
                <a:moveTo>
                  <a:pt x="1148449" y="2374775"/>
                </a:moveTo>
                <a:lnTo>
                  <a:pt x="198001" y="2374775"/>
                </a:lnTo>
                <a:lnTo>
                  <a:pt x="1" y="3166775"/>
                </a:lnTo>
                <a:lnTo>
                  <a:pt x="1346449" y="3166775"/>
                </a:lnTo>
                <a:lnTo>
                  <a:pt x="1148449" y="2374775"/>
                </a:lnTo>
                <a:close/>
                <a:moveTo>
                  <a:pt x="755186" y="0"/>
                </a:moveTo>
                <a:cubicBezTo>
                  <a:pt x="755186" y="438198"/>
                  <a:pt x="734449" y="793446"/>
                  <a:pt x="734449" y="1231644"/>
                </a:cubicBezTo>
                <a:cubicBezTo>
                  <a:pt x="803843" y="1256124"/>
                  <a:pt x="853246" y="1322425"/>
                  <a:pt x="853246" y="1400264"/>
                </a:cubicBezTo>
                <a:cubicBezTo>
                  <a:pt x="853246" y="1499686"/>
                  <a:pt x="772648" y="1580284"/>
                  <a:pt x="673226" y="1580284"/>
                </a:cubicBezTo>
                <a:cubicBezTo>
                  <a:pt x="573804" y="1580284"/>
                  <a:pt x="493206" y="1499686"/>
                  <a:pt x="493206" y="1400264"/>
                </a:cubicBezTo>
                <a:cubicBezTo>
                  <a:pt x="493206" y="1322426"/>
                  <a:pt x="542608" y="1256126"/>
                  <a:pt x="612000" y="1231645"/>
                </a:cubicBezTo>
                <a:lnTo>
                  <a:pt x="591263" y="10368"/>
                </a:lnTo>
                <a:lnTo>
                  <a:pt x="2939" y="1491744"/>
                </a:lnTo>
                <a:lnTo>
                  <a:pt x="0" y="1491744"/>
                </a:lnTo>
                <a:lnTo>
                  <a:pt x="2009" y="1494147"/>
                </a:lnTo>
                <a:lnTo>
                  <a:pt x="0" y="1499342"/>
                </a:lnTo>
                <a:lnTo>
                  <a:pt x="6353" y="1499342"/>
                </a:lnTo>
                <a:cubicBezTo>
                  <a:pt x="274151" y="1797289"/>
                  <a:pt x="320153" y="2031319"/>
                  <a:pt x="273414" y="2293171"/>
                </a:cubicBezTo>
                <a:lnTo>
                  <a:pt x="1091887" y="2283744"/>
                </a:lnTo>
                <a:cubicBezTo>
                  <a:pt x="1035756" y="1984266"/>
                  <a:pt x="1081794" y="1833397"/>
                  <a:pt x="1340768" y="1499342"/>
                </a:cubicBezTo>
                <a:lnTo>
                  <a:pt x="1346449" y="1499342"/>
                </a:lnTo>
                <a:lnTo>
                  <a:pt x="1344512" y="1494334"/>
                </a:lnTo>
                <a:cubicBezTo>
                  <a:pt x="1345124" y="1493447"/>
                  <a:pt x="1345785" y="1492596"/>
                  <a:pt x="1346448" y="1491744"/>
                </a:cubicBezTo>
                <a:lnTo>
                  <a:pt x="1343510" y="1491744"/>
                </a:lnTo>
                <a:cubicBezTo>
                  <a:pt x="1140490" y="966846"/>
                  <a:pt x="958206" y="524898"/>
                  <a:pt x="75518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dirty="0"/>
          </a:p>
        </p:txBody>
      </p:sp>
      <p:sp>
        <p:nvSpPr>
          <p:cNvPr id="10" name="Rectangle 7">
            <a:extLst>
              <a:ext uri="{FF2B5EF4-FFF2-40B4-BE49-F238E27FC236}">
                <a16:creationId xmlns:a16="http://schemas.microsoft.com/office/drawing/2014/main" id="{F530DC71-2FC2-4EBC-83C7-57B28047D78B}"/>
              </a:ext>
            </a:extLst>
          </p:cNvPr>
          <p:cNvSpPr/>
          <p:nvPr/>
        </p:nvSpPr>
        <p:spPr>
          <a:xfrm rot="18900000">
            <a:off x="9520746" y="4250903"/>
            <a:ext cx="225664" cy="502732"/>
          </a:xfrm>
          <a:custGeom>
            <a:avLst/>
            <a:gdLst/>
            <a:ahLst/>
            <a:cxnLst/>
            <a:rect l="l" t="t" r="r" b="b"/>
            <a:pathLst>
              <a:path w="154109" h="343323">
                <a:moveTo>
                  <a:pt x="102909" y="313772"/>
                </a:moveTo>
                <a:lnTo>
                  <a:pt x="102909" y="328547"/>
                </a:lnTo>
                <a:cubicBezTo>
                  <a:pt x="102909" y="336708"/>
                  <a:pt x="96294" y="343322"/>
                  <a:pt x="88133" y="343323"/>
                </a:cubicBezTo>
                <a:lnTo>
                  <a:pt x="65975" y="343322"/>
                </a:lnTo>
                <a:cubicBezTo>
                  <a:pt x="57814" y="343322"/>
                  <a:pt x="51199" y="336708"/>
                  <a:pt x="51199" y="328547"/>
                </a:cubicBezTo>
                <a:cubicBezTo>
                  <a:pt x="51199" y="323622"/>
                  <a:pt x="51200" y="318696"/>
                  <a:pt x="51200" y="313771"/>
                </a:cubicBezTo>
                <a:close/>
                <a:moveTo>
                  <a:pt x="123327" y="15459"/>
                </a:moveTo>
                <a:cubicBezTo>
                  <a:pt x="141678" y="29245"/>
                  <a:pt x="152926" y="50497"/>
                  <a:pt x="154008" y="73425"/>
                </a:cubicBezTo>
                <a:cubicBezTo>
                  <a:pt x="155089" y="96353"/>
                  <a:pt x="145890" y="118568"/>
                  <a:pt x="128916" y="134021"/>
                </a:cubicBezTo>
                <a:lnTo>
                  <a:pt x="119294" y="123450"/>
                </a:lnTo>
                <a:cubicBezTo>
                  <a:pt x="133118" y="110865"/>
                  <a:pt x="140611" y="92772"/>
                  <a:pt x="139730" y="74098"/>
                </a:cubicBezTo>
                <a:cubicBezTo>
                  <a:pt x="138850" y="55424"/>
                  <a:pt x="129689" y="38115"/>
                  <a:pt x="114743" y="26887"/>
                </a:cubicBezTo>
                <a:close/>
                <a:moveTo>
                  <a:pt x="136698" y="17411"/>
                </a:moveTo>
                <a:cubicBezTo>
                  <a:pt x="103758" y="-15529"/>
                  <a:pt x="50351" y="-15529"/>
                  <a:pt x="17412" y="17411"/>
                </a:cubicBezTo>
                <a:cubicBezTo>
                  <a:pt x="-15528" y="50351"/>
                  <a:pt x="-15528" y="103757"/>
                  <a:pt x="17412" y="136697"/>
                </a:cubicBezTo>
                <a:cubicBezTo>
                  <a:pt x="50351" y="169637"/>
                  <a:pt x="103758" y="169637"/>
                  <a:pt x="136698" y="136697"/>
                </a:cubicBezTo>
                <a:cubicBezTo>
                  <a:pt x="169637" y="103757"/>
                  <a:pt x="169637" y="50351"/>
                  <a:pt x="136698" y="17411"/>
                </a:cubicBezTo>
                <a:close/>
                <a:moveTo>
                  <a:pt x="154109" y="0"/>
                </a:moveTo>
                <a:cubicBezTo>
                  <a:pt x="196665" y="42556"/>
                  <a:pt x="196665" y="111552"/>
                  <a:pt x="154109" y="154108"/>
                </a:cubicBezTo>
                <a:cubicBezTo>
                  <a:pt x="139576" y="168641"/>
                  <a:pt x="121959" y="178211"/>
                  <a:pt x="102912" y="180994"/>
                </a:cubicBezTo>
                <a:lnTo>
                  <a:pt x="102912" y="308310"/>
                </a:lnTo>
                <a:lnTo>
                  <a:pt x="51197" y="308310"/>
                </a:lnTo>
                <a:lnTo>
                  <a:pt x="51197" y="180994"/>
                </a:lnTo>
                <a:cubicBezTo>
                  <a:pt x="32150" y="178211"/>
                  <a:pt x="14534" y="168641"/>
                  <a:pt x="0" y="154108"/>
                </a:cubicBezTo>
                <a:cubicBezTo>
                  <a:pt x="-42555" y="111552"/>
                  <a:pt x="-42555" y="42556"/>
                  <a:pt x="0" y="0"/>
                </a:cubicBezTo>
                <a:cubicBezTo>
                  <a:pt x="42556" y="-42556"/>
                  <a:pt x="111553" y="-42556"/>
                  <a:pt x="15410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1" name="Parallelogram 15">
            <a:extLst>
              <a:ext uri="{FF2B5EF4-FFF2-40B4-BE49-F238E27FC236}">
                <a16:creationId xmlns:a16="http://schemas.microsoft.com/office/drawing/2014/main" id="{552BA7D2-914C-43F6-8591-7A395CBDC820}"/>
              </a:ext>
            </a:extLst>
          </p:cNvPr>
          <p:cNvSpPr/>
          <p:nvPr/>
        </p:nvSpPr>
        <p:spPr>
          <a:xfrm flipH="1">
            <a:off x="5288147" y="5238254"/>
            <a:ext cx="464493" cy="464493"/>
          </a:xfrm>
          <a:custGeom>
            <a:avLst/>
            <a:gdLst/>
            <a:ahLst/>
            <a:cxnLst/>
            <a:rect l="l" t="t" r="r" b="b"/>
            <a:pathLst>
              <a:path w="3242753" h="3227814">
                <a:moveTo>
                  <a:pt x="1621376" y="1043635"/>
                </a:moveTo>
                <a:cubicBezTo>
                  <a:pt x="1557188" y="1043635"/>
                  <a:pt x="1505154" y="1095669"/>
                  <a:pt x="1505154" y="1159857"/>
                </a:cubicBezTo>
                <a:lnTo>
                  <a:pt x="1505154" y="1625483"/>
                </a:lnTo>
                <a:lnTo>
                  <a:pt x="1033577" y="1625483"/>
                </a:lnTo>
                <a:cubicBezTo>
                  <a:pt x="969389" y="1625483"/>
                  <a:pt x="917355" y="1677517"/>
                  <a:pt x="917355" y="1741705"/>
                </a:cubicBezTo>
                <a:cubicBezTo>
                  <a:pt x="917355" y="1805893"/>
                  <a:pt x="969389" y="1857927"/>
                  <a:pt x="1033577" y="1857927"/>
                </a:cubicBezTo>
                <a:lnTo>
                  <a:pt x="1614688" y="1857927"/>
                </a:lnTo>
                <a:lnTo>
                  <a:pt x="1619859" y="1856884"/>
                </a:lnTo>
                <a:cubicBezTo>
                  <a:pt x="1620361" y="1857187"/>
                  <a:pt x="1620868" y="1857190"/>
                  <a:pt x="1621376" y="1857190"/>
                </a:cubicBezTo>
                <a:cubicBezTo>
                  <a:pt x="1685564" y="1857190"/>
                  <a:pt x="1737598" y="1805156"/>
                  <a:pt x="1737598" y="1740968"/>
                </a:cubicBezTo>
                <a:lnTo>
                  <a:pt x="1737598" y="1159857"/>
                </a:lnTo>
                <a:cubicBezTo>
                  <a:pt x="1737598" y="1095669"/>
                  <a:pt x="1685564" y="1043635"/>
                  <a:pt x="1621376" y="1043635"/>
                </a:cubicBezTo>
                <a:close/>
                <a:moveTo>
                  <a:pt x="1621376" y="628818"/>
                </a:moveTo>
                <a:cubicBezTo>
                  <a:pt x="2206882" y="628818"/>
                  <a:pt x="2681529" y="1103464"/>
                  <a:pt x="2681529" y="1688970"/>
                </a:cubicBezTo>
                <a:cubicBezTo>
                  <a:pt x="2681529" y="2274476"/>
                  <a:pt x="2206882" y="2749122"/>
                  <a:pt x="1621376" y="2749122"/>
                </a:cubicBezTo>
                <a:cubicBezTo>
                  <a:pt x="1035870" y="2749122"/>
                  <a:pt x="561223" y="2274476"/>
                  <a:pt x="561223" y="1688970"/>
                </a:cubicBezTo>
                <a:cubicBezTo>
                  <a:pt x="561223" y="1103464"/>
                  <a:pt x="1035870" y="628818"/>
                  <a:pt x="1621376" y="628818"/>
                </a:cubicBezTo>
                <a:close/>
                <a:moveTo>
                  <a:pt x="1621376" y="424596"/>
                </a:moveTo>
                <a:cubicBezTo>
                  <a:pt x="923081" y="424596"/>
                  <a:pt x="357001" y="990676"/>
                  <a:pt x="357001" y="1688970"/>
                </a:cubicBezTo>
                <a:cubicBezTo>
                  <a:pt x="357001" y="2128645"/>
                  <a:pt x="581423" y="2515905"/>
                  <a:pt x="922189" y="2742109"/>
                </a:cubicBezTo>
                <a:lnTo>
                  <a:pt x="652992" y="3227814"/>
                </a:lnTo>
                <a:lnTo>
                  <a:pt x="911997" y="3227814"/>
                </a:lnTo>
                <a:lnTo>
                  <a:pt x="1121304" y="2850168"/>
                </a:lnTo>
                <a:cubicBezTo>
                  <a:pt x="1274563" y="2916691"/>
                  <a:pt x="1443689" y="2953344"/>
                  <a:pt x="1621376" y="2953344"/>
                </a:cubicBezTo>
                <a:cubicBezTo>
                  <a:pt x="1799063" y="2953344"/>
                  <a:pt x="1968189" y="2916691"/>
                  <a:pt x="2121449" y="2850168"/>
                </a:cubicBezTo>
                <a:lnTo>
                  <a:pt x="2330755" y="3227814"/>
                </a:lnTo>
                <a:lnTo>
                  <a:pt x="2589760" y="3227814"/>
                </a:lnTo>
                <a:lnTo>
                  <a:pt x="2320563" y="2742109"/>
                </a:lnTo>
                <a:cubicBezTo>
                  <a:pt x="2661329" y="2515905"/>
                  <a:pt x="2885751" y="2128645"/>
                  <a:pt x="2885751" y="1688970"/>
                </a:cubicBezTo>
                <a:cubicBezTo>
                  <a:pt x="2885751" y="990676"/>
                  <a:pt x="2319671" y="424596"/>
                  <a:pt x="1621376" y="424596"/>
                </a:cubicBezTo>
                <a:close/>
                <a:moveTo>
                  <a:pt x="2599800" y="123238"/>
                </a:moveTo>
                <a:cubicBezTo>
                  <a:pt x="2434609" y="120698"/>
                  <a:pt x="2268460" y="180476"/>
                  <a:pt x="2139563" y="303161"/>
                </a:cubicBezTo>
                <a:lnTo>
                  <a:pt x="3057258" y="1232053"/>
                </a:lnTo>
                <a:cubicBezTo>
                  <a:pt x="3305736" y="977255"/>
                  <a:pt x="3304415" y="570405"/>
                  <a:pt x="3054287" y="317226"/>
                </a:cubicBezTo>
                <a:cubicBezTo>
                  <a:pt x="2929224" y="190636"/>
                  <a:pt x="2764991" y="125778"/>
                  <a:pt x="2599800" y="123238"/>
                </a:cubicBezTo>
                <a:close/>
                <a:moveTo>
                  <a:pt x="642953" y="123238"/>
                </a:moveTo>
                <a:cubicBezTo>
                  <a:pt x="477762" y="125778"/>
                  <a:pt x="313529" y="190636"/>
                  <a:pt x="188466" y="317226"/>
                </a:cubicBezTo>
                <a:cubicBezTo>
                  <a:pt x="-61662" y="570405"/>
                  <a:pt x="-62983" y="977255"/>
                  <a:pt x="185495" y="1232053"/>
                </a:cubicBezTo>
                <a:lnTo>
                  <a:pt x="1103190" y="303161"/>
                </a:lnTo>
                <a:cubicBezTo>
                  <a:pt x="974294" y="180476"/>
                  <a:pt x="808144" y="120698"/>
                  <a:pt x="642953" y="123238"/>
                </a:cubicBezTo>
                <a:close/>
                <a:moveTo>
                  <a:pt x="1722692" y="0"/>
                </a:moveTo>
                <a:lnTo>
                  <a:pt x="1520061" y="0"/>
                </a:lnTo>
                <a:cubicBezTo>
                  <a:pt x="1440152" y="0"/>
                  <a:pt x="1375373" y="64779"/>
                  <a:pt x="1375373" y="144688"/>
                </a:cubicBezTo>
                <a:lnTo>
                  <a:pt x="1375373" y="289376"/>
                </a:lnTo>
                <a:lnTo>
                  <a:pt x="1867380" y="289376"/>
                </a:lnTo>
                <a:lnTo>
                  <a:pt x="1867380" y="144688"/>
                </a:lnTo>
                <a:cubicBezTo>
                  <a:pt x="1867380" y="64779"/>
                  <a:pt x="1802601" y="0"/>
                  <a:pt x="17226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2" name="Freeform 19">
            <a:extLst>
              <a:ext uri="{FF2B5EF4-FFF2-40B4-BE49-F238E27FC236}">
                <a16:creationId xmlns:a16="http://schemas.microsoft.com/office/drawing/2014/main" id="{46682256-3213-49B4-BE1B-1A28E97D05C2}"/>
              </a:ext>
            </a:extLst>
          </p:cNvPr>
          <p:cNvSpPr/>
          <p:nvPr/>
        </p:nvSpPr>
        <p:spPr>
          <a:xfrm>
            <a:off x="7682915" y="4238851"/>
            <a:ext cx="460778" cy="453389"/>
          </a:xfrm>
          <a:custGeom>
            <a:avLst/>
            <a:gdLst/>
            <a:ahLst/>
            <a:cxnLst/>
            <a:rect l="l" t="t" r="r" b="b"/>
            <a:pathLst>
              <a:path w="3214097" h="3162551">
                <a:moveTo>
                  <a:pt x="1014592" y="2306036"/>
                </a:moveTo>
                <a:cubicBezTo>
                  <a:pt x="854868" y="2306036"/>
                  <a:pt x="725386" y="2435518"/>
                  <a:pt x="725386" y="2595242"/>
                </a:cubicBezTo>
                <a:cubicBezTo>
                  <a:pt x="725386" y="2754966"/>
                  <a:pt x="854868" y="2884448"/>
                  <a:pt x="1014592" y="2884448"/>
                </a:cubicBezTo>
                <a:cubicBezTo>
                  <a:pt x="1174316" y="2884448"/>
                  <a:pt x="1303798" y="2754966"/>
                  <a:pt x="1303798" y="2595242"/>
                </a:cubicBezTo>
                <a:cubicBezTo>
                  <a:pt x="1303798" y="2435518"/>
                  <a:pt x="1174316" y="2306036"/>
                  <a:pt x="1014592" y="2306036"/>
                </a:cubicBezTo>
                <a:close/>
                <a:moveTo>
                  <a:pt x="481275" y="1691816"/>
                </a:moveTo>
                <a:cubicBezTo>
                  <a:pt x="321551" y="1691816"/>
                  <a:pt x="192069" y="1821298"/>
                  <a:pt x="192069" y="1981022"/>
                </a:cubicBezTo>
                <a:cubicBezTo>
                  <a:pt x="192069" y="2140746"/>
                  <a:pt x="321551" y="2270228"/>
                  <a:pt x="481275" y="2270228"/>
                </a:cubicBezTo>
                <a:cubicBezTo>
                  <a:pt x="640999" y="2270228"/>
                  <a:pt x="770481" y="2140746"/>
                  <a:pt x="770481" y="1981022"/>
                </a:cubicBezTo>
                <a:cubicBezTo>
                  <a:pt x="770481" y="1821298"/>
                  <a:pt x="640999" y="1691816"/>
                  <a:pt x="481275" y="1691816"/>
                </a:cubicBezTo>
                <a:close/>
                <a:moveTo>
                  <a:pt x="2764751" y="1113404"/>
                </a:moveTo>
                <a:cubicBezTo>
                  <a:pt x="2605027" y="1113404"/>
                  <a:pt x="2475545" y="1242886"/>
                  <a:pt x="2475545" y="1402610"/>
                </a:cubicBezTo>
                <a:cubicBezTo>
                  <a:pt x="2475545" y="1562334"/>
                  <a:pt x="2605027" y="1691816"/>
                  <a:pt x="2764751" y="1691816"/>
                </a:cubicBezTo>
                <a:cubicBezTo>
                  <a:pt x="2924475" y="1691816"/>
                  <a:pt x="3053957" y="1562334"/>
                  <a:pt x="3053957" y="1402610"/>
                </a:cubicBezTo>
                <a:cubicBezTo>
                  <a:pt x="3053957" y="1242886"/>
                  <a:pt x="2924475" y="1113404"/>
                  <a:pt x="2764751" y="1113404"/>
                </a:cubicBezTo>
                <a:close/>
                <a:moveTo>
                  <a:pt x="532503" y="881964"/>
                </a:moveTo>
                <a:cubicBezTo>
                  <a:pt x="372779" y="881964"/>
                  <a:pt x="243297" y="1011446"/>
                  <a:pt x="243297" y="1171170"/>
                </a:cubicBezTo>
                <a:cubicBezTo>
                  <a:pt x="243297" y="1330894"/>
                  <a:pt x="372779" y="1460376"/>
                  <a:pt x="532503" y="1460376"/>
                </a:cubicBezTo>
                <a:cubicBezTo>
                  <a:pt x="692227" y="1460376"/>
                  <a:pt x="821709" y="1330894"/>
                  <a:pt x="821709" y="1171170"/>
                </a:cubicBezTo>
                <a:cubicBezTo>
                  <a:pt x="821709" y="1011446"/>
                  <a:pt x="692227" y="881964"/>
                  <a:pt x="532503" y="881964"/>
                </a:cubicBezTo>
                <a:close/>
                <a:moveTo>
                  <a:pt x="1162143" y="321316"/>
                </a:moveTo>
                <a:cubicBezTo>
                  <a:pt x="1002419" y="321316"/>
                  <a:pt x="872937" y="450798"/>
                  <a:pt x="872937" y="610522"/>
                </a:cubicBezTo>
                <a:cubicBezTo>
                  <a:pt x="872937" y="770246"/>
                  <a:pt x="1002419" y="899728"/>
                  <a:pt x="1162143" y="899728"/>
                </a:cubicBezTo>
                <a:cubicBezTo>
                  <a:pt x="1321867" y="899728"/>
                  <a:pt x="1451349" y="770246"/>
                  <a:pt x="1451349" y="610522"/>
                </a:cubicBezTo>
                <a:cubicBezTo>
                  <a:pt x="1451349" y="450798"/>
                  <a:pt x="1321867" y="321316"/>
                  <a:pt x="1162143" y="321316"/>
                </a:cubicBezTo>
                <a:close/>
                <a:moveTo>
                  <a:pt x="1963447" y="177300"/>
                </a:moveTo>
                <a:cubicBezTo>
                  <a:pt x="1803723" y="177300"/>
                  <a:pt x="1674241" y="306782"/>
                  <a:pt x="1674241" y="466506"/>
                </a:cubicBezTo>
                <a:cubicBezTo>
                  <a:pt x="1674241" y="626230"/>
                  <a:pt x="1803723" y="755712"/>
                  <a:pt x="1963447" y="755712"/>
                </a:cubicBezTo>
                <a:cubicBezTo>
                  <a:pt x="2123171" y="755712"/>
                  <a:pt x="2252653" y="626230"/>
                  <a:pt x="2252653" y="466506"/>
                </a:cubicBezTo>
                <a:cubicBezTo>
                  <a:pt x="2252653" y="306782"/>
                  <a:pt x="2123171" y="177300"/>
                  <a:pt x="1963447" y="177300"/>
                </a:cubicBezTo>
                <a:close/>
                <a:moveTo>
                  <a:pt x="1752672" y="312"/>
                </a:moveTo>
                <a:cubicBezTo>
                  <a:pt x="1817888" y="-690"/>
                  <a:pt x="1885249" y="703"/>
                  <a:pt x="1954799" y="4657"/>
                </a:cubicBezTo>
                <a:cubicBezTo>
                  <a:pt x="2504015" y="53541"/>
                  <a:pt x="2975590" y="412975"/>
                  <a:pt x="3145244" y="944937"/>
                </a:cubicBezTo>
                <a:cubicBezTo>
                  <a:pt x="3412664" y="2126757"/>
                  <a:pt x="2837568" y="2017487"/>
                  <a:pt x="2506889" y="1867964"/>
                </a:cubicBezTo>
                <a:cubicBezTo>
                  <a:pt x="1580987" y="1673869"/>
                  <a:pt x="2725425" y="3197869"/>
                  <a:pt x="1014520" y="3161925"/>
                </a:cubicBezTo>
                <a:cubicBezTo>
                  <a:pt x="-14898" y="3061283"/>
                  <a:pt x="-138545" y="1873713"/>
                  <a:pt x="108747" y="1100212"/>
                </a:cubicBezTo>
                <a:cubicBezTo>
                  <a:pt x="278579" y="569148"/>
                  <a:pt x="774429" y="15339"/>
                  <a:pt x="1752672" y="31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3" name="Rectangle 30">
            <a:extLst>
              <a:ext uri="{FF2B5EF4-FFF2-40B4-BE49-F238E27FC236}">
                <a16:creationId xmlns:a16="http://schemas.microsoft.com/office/drawing/2014/main" id="{DCCEAFDF-82B7-42CD-ADBE-1D301169F6EC}"/>
              </a:ext>
            </a:extLst>
          </p:cNvPr>
          <p:cNvSpPr/>
          <p:nvPr/>
        </p:nvSpPr>
        <p:spPr>
          <a:xfrm>
            <a:off x="11030016" y="4196911"/>
            <a:ext cx="464493" cy="463135"/>
          </a:xfrm>
          <a:custGeom>
            <a:avLst/>
            <a:gdLst/>
            <a:ahLst/>
            <a:cxnLst/>
            <a:rect l="l" t="t" r="r" b="b"/>
            <a:pathLst>
              <a:path w="3240000" h="3230531">
                <a:moveTo>
                  <a:pt x="720000" y="2697973"/>
                </a:moveTo>
                <a:cubicBezTo>
                  <a:pt x="680235" y="2697973"/>
                  <a:pt x="648000" y="2730208"/>
                  <a:pt x="648000" y="2769973"/>
                </a:cubicBezTo>
                <a:cubicBezTo>
                  <a:pt x="648000" y="2809738"/>
                  <a:pt x="680235" y="2841973"/>
                  <a:pt x="720000" y="2841973"/>
                </a:cubicBezTo>
                <a:lnTo>
                  <a:pt x="2520000" y="2841973"/>
                </a:lnTo>
                <a:cubicBezTo>
                  <a:pt x="2559765" y="2841973"/>
                  <a:pt x="2592000" y="2809738"/>
                  <a:pt x="2592000" y="2769973"/>
                </a:cubicBezTo>
                <a:cubicBezTo>
                  <a:pt x="2592000" y="2730208"/>
                  <a:pt x="2559765" y="2697973"/>
                  <a:pt x="2520000" y="2697973"/>
                </a:cubicBezTo>
                <a:close/>
                <a:moveTo>
                  <a:pt x="720000" y="2366733"/>
                </a:moveTo>
                <a:cubicBezTo>
                  <a:pt x="680235" y="2366733"/>
                  <a:pt x="648000" y="2398968"/>
                  <a:pt x="648000" y="2438733"/>
                </a:cubicBezTo>
                <a:cubicBezTo>
                  <a:pt x="648000" y="2478498"/>
                  <a:pt x="680235" y="2510733"/>
                  <a:pt x="720000" y="2510733"/>
                </a:cubicBezTo>
                <a:lnTo>
                  <a:pt x="2520000" y="2510733"/>
                </a:lnTo>
                <a:cubicBezTo>
                  <a:pt x="2559765" y="2510733"/>
                  <a:pt x="2592000" y="2478498"/>
                  <a:pt x="2592000" y="2438733"/>
                </a:cubicBezTo>
                <a:cubicBezTo>
                  <a:pt x="2592000" y="2398968"/>
                  <a:pt x="2559765" y="2366733"/>
                  <a:pt x="2520000" y="2366733"/>
                </a:cubicBezTo>
                <a:close/>
                <a:moveTo>
                  <a:pt x="720000" y="2035493"/>
                </a:moveTo>
                <a:cubicBezTo>
                  <a:pt x="680235" y="2035493"/>
                  <a:pt x="648000" y="2067728"/>
                  <a:pt x="648000" y="2107493"/>
                </a:cubicBezTo>
                <a:cubicBezTo>
                  <a:pt x="648000" y="2147258"/>
                  <a:pt x="680235" y="2179493"/>
                  <a:pt x="720000" y="2179493"/>
                </a:cubicBezTo>
                <a:lnTo>
                  <a:pt x="2520000" y="2179493"/>
                </a:lnTo>
                <a:cubicBezTo>
                  <a:pt x="2559765" y="2179493"/>
                  <a:pt x="2592000" y="2147258"/>
                  <a:pt x="2592000" y="2107493"/>
                </a:cubicBezTo>
                <a:cubicBezTo>
                  <a:pt x="2592000" y="2067728"/>
                  <a:pt x="2559765" y="2035493"/>
                  <a:pt x="2520000" y="2035493"/>
                </a:cubicBezTo>
                <a:close/>
                <a:moveTo>
                  <a:pt x="720000" y="1704253"/>
                </a:moveTo>
                <a:cubicBezTo>
                  <a:pt x="680235" y="1704253"/>
                  <a:pt x="648000" y="1736488"/>
                  <a:pt x="648000" y="1776253"/>
                </a:cubicBezTo>
                <a:cubicBezTo>
                  <a:pt x="648000" y="1816018"/>
                  <a:pt x="680235" y="1848253"/>
                  <a:pt x="720000" y="1848253"/>
                </a:cubicBezTo>
                <a:lnTo>
                  <a:pt x="2520000" y="1848253"/>
                </a:lnTo>
                <a:cubicBezTo>
                  <a:pt x="2559765" y="1848253"/>
                  <a:pt x="2592000" y="1816018"/>
                  <a:pt x="2592000" y="1776253"/>
                </a:cubicBezTo>
                <a:cubicBezTo>
                  <a:pt x="2592000" y="1736488"/>
                  <a:pt x="2559765" y="1704253"/>
                  <a:pt x="2520000" y="1704253"/>
                </a:cubicBezTo>
                <a:close/>
                <a:moveTo>
                  <a:pt x="720000" y="1373013"/>
                </a:moveTo>
                <a:cubicBezTo>
                  <a:pt x="680235" y="1373013"/>
                  <a:pt x="648000" y="1405248"/>
                  <a:pt x="648000" y="1445013"/>
                </a:cubicBezTo>
                <a:cubicBezTo>
                  <a:pt x="648000" y="1484778"/>
                  <a:pt x="680235" y="1517013"/>
                  <a:pt x="720000" y="1517013"/>
                </a:cubicBezTo>
                <a:lnTo>
                  <a:pt x="2520000" y="1517013"/>
                </a:lnTo>
                <a:cubicBezTo>
                  <a:pt x="2559765" y="1517013"/>
                  <a:pt x="2592000" y="1484778"/>
                  <a:pt x="2592000" y="1445013"/>
                </a:cubicBezTo>
                <a:cubicBezTo>
                  <a:pt x="2592000" y="1405248"/>
                  <a:pt x="2559765" y="1373013"/>
                  <a:pt x="2520000" y="1373013"/>
                </a:cubicBezTo>
                <a:close/>
                <a:moveTo>
                  <a:pt x="720000" y="1041773"/>
                </a:moveTo>
                <a:cubicBezTo>
                  <a:pt x="680235" y="1041773"/>
                  <a:pt x="648000" y="1074008"/>
                  <a:pt x="648000" y="1113773"/>
                </a:cubicBezTo>
                <a:cubicBezTo>
                  <a:pt x="648000" y="1153538"/>
                  <a:pt x="680235" y="1185773"/>
                  <a:pt x="720000" y="1185773"/>
                </a:cubicBezTo>
                <a:lnTo>
                  <a:pt x="2520000" y="1185773"/>
                </a:lnTo>
                <a:cubicBezTo>
                  <a:pt x="2559765" y="1185773"/>
                  <a:pt x="2592000" y="1153538"/>
                  <a:pt x="2592000" y="1113773"/>
                </a:cubicBezTo>
                <a:cubicBezTo>
                  <a:pt x="2592000" y="1074008"/>
                  <a:pt x="2559765" y="1041773"/>
                  <a:pt x="2520000" y="1041773"/>
                </a:cubicBezTo>
                <a:close/>
                <a:moveTo>
                  <a:pt x="0" y="305988"/>
                </a:moveTo>
                <a:lnTo>
                  <a:pt x="181957" y="305988"/>
                </a:lnTo>
                <a:lnTo>
                  <a:pt x="181957" y="470032"/>
                </a:lnTo>
                <a:cubicBezTo>
                  <a:pt x="181957" y="599267"/>
                  <a:pt x="286722" y="704032"/>
                  <a:pt x="415957" y="704032"/>
                </a:cubicBezTo>
                <a:cubicBezTo>
                  <a:pt x="545192" y="704032"/>
                  <a:pt x="649957" y="599267"/>
                  <a:pt x="649957" y="470032"/>
                </a:cubicBezTo>
                <a:lnTo>
                  <a:pt x="649957" y="305988"/>
                </a:lnTo>
                <a:lnTo>
                  <a:pt x="802357" y="305988"/>
                </a:lnTo>
                <a:lnTo>
                  <a:pt x="802357" y="470031"/>
                </a:lnTo>
                <a:cubicBezTo>
                  <a:pt x="802357" y="599266"/>
                  <a:pt x="907122" y="704031"/>
                  <a:pt x="1036357" y="704031"/>
                </a:cubicBezTo>
                <a:cubicBezTo>
                  <a:pt x="1165592" y="704031"/>
                  <a:pt x="1270357" y="599266"/>
                  <a:pt x="1270357" y="470031"/>
                </a:cubicBezTo>
                <a:lnTo>
                  <a:pt x="1270357" y="305988"/>
                </a:lnTo>
                <a:lnTo>
                  <a:pt x="1422757" y="305988"/>
                </a:lnTo>
                <a:lnTo>
                  <a:pt x="1422757" y="470030"/>
                </a:lnTo>
                <a:cubicBezTo>
                  <a:pt x="1422757" y="599265"/>
                  <a:pt x="1527522" y="704030"/>
                  <a:pt x="1656757" y="704030"/>
                </a:cubicBezTo>
                <a:cubicBezTo>
                  <a:pt x="1785992" y="704030"/>
                  <a:pt x="1890757" y="599265"/>
                  <a:pt x="1890757" y="470030"/>
                </a:cubicBezTo>
                <a:lnTo>
                  <a:pt x="1890757" y="305988"/>
                </a:lnTo>
                <a:lnTo>
                  <a:pt x="2043157" y="305988"/>
                </a:lnTo>
                <a:lnTo>
                  <a:pt x="2043157" y="470029"/>
                </a:lnTo>
                <a:cubicBezTo>
                  <a:pt x="2043157" y="599264"/>
                  <a:pt x="2147922" y="704029"/>
                  <a:pt x="2277157" y="704029"/>
                </a:cubicBezTo>
                <a:cubicBezTo>
                  <a:pt x="2406392" y="704029"/>
                  <a:pt x="2511157" y="599264"/>
                  <a:pt x="2511157" y="470029"/>
                </a:cubicBezTo>
                <a:lnTo>
                  <a:pt x="2511157" y="305988"/>
                </a:lnTo>
                <a:lnTo>
                  <a:pt x="2663557" y="305988"/>
                </a:lnTo>
                <a:lnTo>
                  <a:pt x="2663557" y="470028"/>
                </a:lnTo>
                <a:cubicBezTo>
                  <a:pt x="2663557" y="599263"/>
                  <a:pt x="2768322" y="704028"/>
                  <a:pt x="2897557" y="704028"/>
                </a:cubicBezTo>
                <a:cubicBezTo>
                  <a:pt x="3026792" y="704028"/>
                  <a:pt x="3131557" y="599263"/>
                  <a:pt x="3131557" y="470028"/>
                </a:cubicBezTo>
                <a:lnTo>
                  <a:pt x="3131557" y="305988"/>
                </a:lnTo>
                <a:lnTo>
                  <a:pt x="3240000" y="305988"/>
                </a:lnTo>
                <a:lnTo>
                  <a:pt x="3240000" y="3230531"/>
                </a:lnTo>
                <a:lnTo>
                  <a:pt x="0" y="3230531"/>
                </a:lnTo>
                <a:close/>
                <a:moveTo>
                  <a:pt x="415957" y="4"/>
                </a:moveTo>
                <a:cubicBezTo>
                  <a:pt x="485545" y="4"/>
                  <a:pt x="541957" y="56416"/>
                  <a:pt x="541957" y="126004"/>
                </a:cubicBezTo>
                <a:lnTo>
                  <a:pt x="541957" y="485972"/>
                </a:lnTo>
                <a:cubicBezTo>
                  <a:pt x="541957" y="555560"/>
                  <a:pt x="485545" y="611972"/>
                  <a:pt x="415957" y="611972"/>
                </a:cubicBezTo>
                <a:cubicBezTo>
                  <a:pt x="346369" y="611972"/>
                  <a:pt x="289957" y="555560"/>
                  <a:pt x="289957" y="485972"/>
                </a:cubicBezTo>
                <a:lnTo>
                  <a:pt x="289957" y="126004"/>
                </a:lnTo>
                <a:cubicBezTo>
                  <a:pt x="289957" y="56416"/>
                  <a:pt x="346369" y="4"/>
                  <a:pt x="415957" y="4"/>
                </a:cubicBezTo>
                <a:close/>
                <a:moveTo>
                  <a:pt x="1036357" y="3"/>
                </a:moveTo>
                <a:cubicBezTo>
                  <a:pt x="1105945" y="3"/>
                  <a:pt x="1162357" y="56415"/>
                  <a:pt x="1162357" y="126003"/>
                </a:cubicBezTo>
                <a:lnTo>
                  <a:pt x="1162357" y="485971"/>
                </a:lnTo>
                <a:cubicBezTo>
                  <a:pt x="1162357" y="555559"/>
                  <a:pt x="1105945" y="611971"/>
                  <a:pt x="1036357" y="611971"/>
                </a:cubicBezTo>
                <a:cubicBezTo>
                  <a:pt x="966769" y="611971"/>
                  <a:pt x="910357" y="555559"/>
                  <a:pt x="910357" y="485971"/>
                </a:cubicBezTo>
                <a:lnTo>
                  <a:pt x="910357" y="126003"/>
                </a:lnTo>
                <a:cubicBezTo>
                  <a:pt x="910357" y="56415"/>
                  <a:pt x="966769" y="3"/>
                  <a:pt x="1036357" y="3"/>
                </a:cubicBezTo>
                <a:close/>
                <a:moveTo>
                  <a:pt x="1656757" y="2"/>
                </a:moveTo>
                <a:cubicBezTo>
                  <a:pt x="1726345" y="2"/>
                  <a:pt x="1782757" y="56414"/>
                  <a:pt x="1782757" y="126002"/>
                </a:cubicBezTo>
                <a:lnTo>
                  <a:pt x="1782757" y="485970"/>
                </a:lnTo>
                <a:cubicBezTo>
                  <a:pt x="1782757" y="555558"/>
                  <a:pt x="1726345" y="611970"/>
                  <a:pt x="1656757" y="611970"/>
                </a:cubicBezTo>
                <a:cubicBezTo>
                  <a:pt x="1587169" y="611970"/>
                  <a:pt x="1530757" y="555558"/>
                  <a:pt x="1530757" y="485970"/>
                </a:cubicBezTo>
                <a:lnTo>
                  <a:pt x="1530757" y="126002"/>
                </a:lnTo>
                <a:cubicBezTo>
                  <a:pt x="1530757" y="56414"/>
                  <a:pt x="1587169" y="2"/>
                  <a:pt x="1656757" y="2"/>
                </a:cubicBezTo>
                <a:close/>
                <a:moveTo>
                  <a:pt x="2277157" y="1"/>
                </a:moveTo>
                <a:cubicBezTo>
                  <a:pt x="2346745" y="1"/>
                  <a:pt x="2403157" y="56413"/>
                  <a:pt x="2403157" y="126001"/>
                </a:cubicBezTo>
                <a:lnTo>
                  <a:pt x="2403157" y="485969"/>
                </a:lnTo>
                <a:cubicBezTo>
                  <a:pt x="2403157" y="555557"/>
                  <a:pt x="2346745" y="611969"/>
                  <a:pt x="2277157" y="611969"/>
                </a:cubicBezTo>
                <a:cubicBezTo>
                  <a:pt x="2207569" y="611969"/>
                  <a:pt x="2151157" y="555557"/>
                  <a:pt x="2151157" y="485969"/>
                </a:cubicBezTo>
                <a:lnTo>
                  <a:pt x="2151157" y="126001"/>
                </a:lnTo>
                <a:cubicBezTo>
                  <a:pt x="2151157" y="56413"/>
                  <a:pt x="2207569" y="1"/>
                  <a:pt x="2277157" y="1"/>
                </a:cubicBezTo>
                <a:close/>
                <a:moveTo>
                  <a:pt x="2897557" y="0"/>
                </a:moveTo>
                <a:cubicBezTo>
                  <a:pt x="2967145" y="0"/>
                  <a:pt x="3023557" y="56412"/>
                  <a:pt x="3023557" y="126000"/>
                </a:cubicBezTo>
                <a:lnTo>
                  <a:pt x="3023557" y="485968"/>
                </a:lnTo>
                <a:cubicBezTo>
                  <a:pt x="3023557" y="555556"/>
                  <a:pt x="2967145" y="611968"/>
                  <a:pt x="2897557" y="611968"/>
                </a:cubicBezTo>
                <a:cubicBezTo>
                  <a:pt x="2827969" y="611968"/>
                  <a:pt x="2771557" y="555556"/>
                  <a:pt x="2771557" y="485968"/>
                </a:cubicBezTo>
                <a:lnTo>
                  <a:pt x="2771557" y="126000"/>
                </a:lnTo>
                <a:cubicBezTo>
                  <a:pt x="2771557" y="56412"/>
                  <a:pt x="2827969" y="0"/>
                  <a:pt x="289755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4" name="Rectangle 7">
            <a:extLst>
              <a:ext uri="{FF2B5EF4-FFF2-40B4-BE49-F238E27FC236}">
                <a16:creationId xmlns:a16="http://schemas.microsoft.com/office/drawing/2014/main" id="{B360E687-8F18-41BA-8925-3CDD562560F2}"/>
              </a:ext>
            </a:extLst>
          </p:cNvPr>
          <p:cNvSpPr/>
          <p:nvPr/>
        </p:nvSpPr>
        <p:spPr>
          <a:xfrm>
            <a:off x="6859290" y="2115061"/>
            <a:ext cx="471567" cy="471567"/>
          </a:xfrm>
          <a:custGeom>
            <a:avLst/>
            <a:gdLst/>
            <a:ahLst/>
            <a:cxnLst/>
            <a:rect l="l" t="t" r="r" b="b"/>
            <a:pathLst>
              <a:path w="3240000" h="3240000">
                <a:moveTo>
                  <a:pt x="401869" y="2055482"/>
                </a:moveTo>
                <a:lnTo>
                  <a:pt x="869869" y="2055482"/>
                </a:lnTo>
                <a:lnTo>
                  <a:pt x="869869" y="2919482"/>
                </a:lnTo>
                <a:lnTo>
                  <a:pt x="401869" y="2919482"/>
                </a:lnTo>
                <a:close/>
                <a:moveTo>
                  <a:pt x="1121949" y="1695482"/>
                </a:moveTo>
                <a:lnTo>
                  <a:pt x="1589949" y="1695482"/>
                </a:lnTo>
                <a:lnTo>
                  <a:pt x="1589949" y="2919482"/>
                </a:lnTo>
                <a:lnTo>
                  <a:pt x="1121949" y="2919482"/>
                </a:lnTo>
                <a:close/>
                <a:moveTo>
                  <a:pt x="1842029" y="1335482"/>
                </a:moveTo>
                <a:lnTo>
                  <a:pt x="2310029" y="1335482"/>
                </a:lnTo>
                <a:lnTo>
                  <a:pt x="2310029" y="2919482"/>
                </a:lnTo>
                <a:lnTo>
                  <a:pt x="1842029" y="2919482"/>
                </a:lnTo>
                <a:close/>
                <a:moveTo>
                  <a:pt x="2562109" y="975482"/>
                </a:moveTo>
                <a:lnTo>
                  <a:pt x="3030109" y="975482"/>
                </a:lnTo>
                <a:lnTo>
                  <a:pt x="3030109" y="2919482"/>
                </a:lnTo>
                <a:lnTo>
                  <a:pt x="2562109" y="2919482"/>
                </a:lnTo>
                <a:close/>
                <a:moveTo>
                  <a:pt x="2321888" y="224805"/>
                </a:moveTo>
                <a:lnTo>
                  <a:pt x="2880631" y="247420"/>
                </a:lnTo>
                <a:lnTo>
                  <a:pt x="2620844" y="742612"/>
                </a:lnTo>
                <a:lnTo>
                  <a:pt x="2546105" y="613161"/>
                </a:lnTo>
                <a:lnTo>
                  <a:pt x="541555" y="1770488"/>
                </a:lnTo>
                <a:lnTo>
                  <a:pt x="392077" y="1511585"/>
                </a:lnTo>
                <a:lnTo>
                  <a:pt x="2396627" y="354257"/>
                </a:lnTo>
                <a:close/>
                <a:moveTo>
                  <a:pt x="0" y="0"/>
                </a:moveTo>
                <a:lnTo>
                  <a:pt x="180000" y="0"/>
                </a:lnTo>
                <a:lnTo>
                  <a:pt x="180000" y="3059999"/>
                </a:lnTo>
                <a:lnTo>
                  <a:pt x="3240000" y="3059999"/>
                </a:lnTo>
                <a:lnTo>
                  <a:pt x="3240000" y="3239999"/>
                </a:lnTo>
                <a:lnTo>
                  <a:pt x="180000" y="3239999"/>
                </a:lnTo>
                <a:lnTo>
                  <a:pt x="180000" y="3240000"/>
                </a:lnTo>
                <a:lnTo>
                  <a:pt x="0" y="3240000"/>
                </a:lnTo>
                <a:lnTo>
                  <a:pt x="0" y="3239999"/>
                </a:lnTo>
                <a:lnTo>
                  <a:pt x="0" y="305999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5" name="Rectangle 15">
            <a:extLst>
              <a:ext uri="{FF2B5EF4-FFF2-40B4-BE49-F238E27FC236}">
                <a16:creationId xmlns:a16="http://schemas.microsoft.com/office/drawing/2014/main" id="{D7F9F8F6-D181-4B12-A228-26E8D5453A3B}"/>
              </a:ext>
            </a:extLst>
          </p:cNvPr>
          <p:cNvSpPr/>
          <p:nvPr/>
        </p:nvSpPr>
        <p:spPr>
          <a:xfrm rot="5400000">
            <a:off x="7677207" y="2115060"/>
            <a:ext cx="472195" cy="471568"/>
          </a:xfrm>
          <a:custGeom>
            <a:avLst/>
            <a:gdLst/>
            <a:ahLst/>
            <a:cxnLst/>
            <a:rect l="l" t="t" r="r" b="b"/>
            <a:pathLst>
              <a:path w="3244313" h="3240000">
                <a:moveTo>
                  <a:pt x="2055482" y="677891"/>
                </a:moveTo>
                <a:lnTo>
                  <a:pt x="2055482" y="209891"/>
                </a:lnTo>
                <a:lnTo>
                  <a:pt x="2919482" y="209891"/>
                </a:lnTo>
                <a:lnTo>
                  <a:pt x="2919482" y="677891"/>
                </a:lnTo>
                <a:close/>
                <a:moveTo>
                  <a:pt x="1695482" y="1397971"/>
                </a:moveTo>
                <a:lnTo>
                  <a:pt x="1695482" y="929971"/>
                </a:lnTo>
                <a:lnTo>
                  <a:pt x="2919482" y="929971"/>
                </a:lnTo>
                <a:lnTo>
                  <a:pt x="2919482" y="1397971"/>
                </a:lnTo>
                <a:close/>
                <a:moveTo>
                  <a:pt x="1335482" y="2118051"/>
                </a:moveTo>
                <a:lnTo>
                  <a:pt x="1335482" y="1650051"/>
                </a:lnTo>
                <a:lnTo>
                  <a:pt x="2919482" y="1650051"/>
                </a:lnTo>
                <a:lnTo>
                  <a:pt x="2919482" y="2118051"/>
                </a:lnTo>
                <a:close/>
                <a:moveTo>
                  <a:pt x="975482" y="2838131"/>
                </a:moveTo>
                <a:lnTo>
                  <a:pt x="975482" y="2370131"/>
                </a:lnTo>
                <a:lnTo>
                  <a:pt x="2919482" y="2370131"/>
                </a:lnTo>
                <a:lnTo>
                  <a:pt x="2919482" y="2838131"/>
                </a:lnTo>
                <a:close/>
                <a:moveTo>
                  <a:pt x="10788" y="2651034"/>
                </a:moveTo>
                <a:lnTo>
                  <a:pt x="1168116" y="646484"/>
                </a:lnTo>
                <a:lnTo>
                  <a:pt x="1038664" y="571745"/>
                </a:lnTo>
                <a:lnTo>
                  <a:pt x="1533856" y="311959"/>
                </a:lnTo>
                <a:lnTo>
                  <a:pt x="1556471" y="870701"/>
                </a:lnTo>
                <a:lnTo>
                  <a:pt x="1427019" y="795962"/>
                </a:lnTo>
                <a:lnTo>
                  <a:pt x="269691" y="2800512"/>
                </a:lnTo>
                <a:close/>
                <a:moveTo>
                  <a:pt x="0" y="3240000"/>
                </a:moveTo>
                <a:lnTo>
                  <a:pt x="0" y="3060000"/>
                </a:lnTo>
                <a:lnTo>
                  <a:pt x="3064313" y="3060000"/>
                </a:lnTo>
                <a:lnTo>
                  <a:pt x="3064313" y="0"/>
                </a:lnTo>
                <a:lnTo>
                  <a:pt x="3244313" y="0"/>
                </a:lnTo>
                <a:lnTo>
                  <a:pt x="3244313" y="3240000"/>
                </a:lnTo>
                <a:lnTo>
                  <a:pt x="3240000" y="3240000"/>
                </a:lnTo>
                <a:lnTo>
                  <a:pt x="3064313" y="3240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6" name="Pie 24">
            <a:extLst>
              <a:ext uri="{FF2B5EF4-FFF2-40B4-BE49-F238E27FC236}">
                <a16:creationId xmlns:a16="http://schemas.microsoft.com/office/drawing/2014/main" id="{68195C8D-35DB-4972-AC54-619F93648148}"/>
              </a:ext>
            </a:extLst>
          </p:cNvPr>
          <p:cNvSpPr/>
          <p:nvPr/>
        </p:nvSpPr>
        <p:spPr>
          <a:xfrm>
            <a:off x="6838482" y="5215329"/>
            <a:ext cx="513183" cy="510342"/>
          </a:xfrm>
          <a:custGeom>
            <a:avLst/>
            <a:gdLst/>
            <a:ahLst/>
            <a:cxnLst/>
            <a:rect l="l" t="t" r="r" b="b"/>
            <a:pathLst>
              <a:path w="3228711" h="3210836">
                <a:moveTo>
                  <a:pt x="351626" y="695968"/>
                </a:moveTo>
                <a:lnTo>
                  <a:pt x="1548007" y="1678300"/>
                </a:lnTo>
                <a:lnTo>
                  <a:pt x="236194" y="2500159"/>
                </a:lnTo>
                <a:cubicBezTo>
                  <a:pt x="-116985" y="1936431"/>
                  <a:pt x="-70514" y="1210092"/>
                  <a:pt x="351626" y="695968"/>
                </a:cubicBezTo>
                <a:close/>
                <a:moveTo>
                  <a:pt x="1957429" y="262366"/>
                </a:moveTo>
                <a:cubicBezTo>
                  <a:pt x="2634256" y="359480"/>
                  <a:pt x="3156733" y="907132"/>
                  <a:pt x="3221913" y="1587776"/>
                </a:cubicBezTo>
                <a:cubicBezTo>
                  <a:pt x="3287093" y="2268421"/>
                  <a:pt x="2878048" y="2905277"/>
                  <a:pt x="2231953" y="3129078"/>
                </a:cubicBezTo>
                <a:cubicBezTo>
                  <a:pt x="1585858" y="3352879"/>
                  <a:pt x="870522" y="3105497"/>
                  <a:pt x="500715" y="2530372"/>
                </a:cubicBezTo>
                <a:lnTo>
                  <a:pt x="1746987" y="1729019"/>
                </a:lnTo>
                <a:close/>
                <a:moveTo>
                  <a:pt x="1604447" y="200"/>
                </a:moveTo>
                <a:cubicBezTo>
                  <a:pt x="1665125" y="-778"/>
                  <a:pt x="1726175" y="1809"/>
                  <a:pt x="1787307" y="8072"/>
                </a:cubicBezTo>
                <a:lnTo>
                  <a:pt x="1629532" y="1548011"/>
                </a:lnTo>
                <a:lnTo>
                  <a:pt x="483856" y="506987"/>
                </a:lnTo>
                <a:cubicBezTo>
                  <a:pt x="773141" y="188622"/>
                  <a:pt x="1179697" y="7051"/>
                  <a:pt x="1604447" y="20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7" name="Parallelogram 30">
            <a:extLst>
              <a:ext uri="{FF2B5EF4-FFF2-40B4-BE49-F238E27FC236}">
                <a16:creationId xmlns:a16="http://schemas.microsoft.com/office/drawing/2014/main" id="{C0725B3B-3870-4E0F-B9F1-27BDBD2DA643}"/>
              </a:ext>
            </a:extLst>
          </p:cNvPr>
          <p:cNvSpPr/>
          <p:nvPr/>
        </p:nvSpPr>
        <p:spPr>
          <a:xfrm flipH="1">
            <a:off x="11004774" y="3124111"/>
            <a:ext cx="514976" cy="516250"/>
          </a:xfrm>
          <a:custGeom>
            <a:avLst/>
            <a:gdLst/>
            <a:ahLst/>
            <a:cxnLst/>
            <a:rect l="l" t="t" r="r" b="b"/>
            <a:pathLst>
              <a:path w="3240000" h="3248012">
                <a:moveTo>
                  <a:pt x="712553" y="858820"/>
                </a:moveTo>
                <a:cubicBezTo>
                  <a:pt x="727950" y="858820"/>
                  <a:pt x="743348" y="864694"/>
                  <a:pt x="755096" y="876443"/>
                </a:cubicBezTo>
                <a:lnTo>
                  <a:pt x="1193671" y="1315016"/>
                </a:lnTo>
                <a:lnTo>
                  <a:pt x="1509169" y="999517"/>
                </a:lnTo>
                <a:cubicBezTo>
                  <a:pt x="1509517" y="999169"/>
                  <a:pt x="1509868" y="998827"/>
                  <a:pt x="1510414" y="998691"/>
                </a:cubicBezTo>
                <a:lnTo>
                  <a:pt x="1518932" y="988592"/>
                </a:lnTo>
                <a:cubicBezTo>
                  <a:pt x="1531945" y="978263"/>
                  <a:pt x="1547912" y="974188"/>
                  <a:pt x="1563209" y="975946"/>
                </a:cubicBezTo>
                <a:cubicBezTo>
                  <a:pt x="1578505" y="977705"/>
                  <a:pt x="1593131" y="985299"/>
                  <a:pt x="1603459" y="998313"/>
                </a:cubicBezTo>
                <a:lnTo>
                  <a:pt x="1892346" y="1362277"/>
                </a:lnTo>
                <a:lnTo>
                  <a:pt x="2149759" y="1177067"/>
                </a:lnTo>
                <a:lnTo>
                  <a:pt x="2151621" y="1174867"/>
                </a:lnTo>
                <a:cubicBezTo>
                  <a:pt x="2159033" y="1169006"/>
                  <a:pt x="2167397" y="1165168"/>
                  <a:pt x="2176160" y="1163802"/>
                </a:cubicBezTo>
                <a:cubicBezTo>
                  <a:pt x="2177188" y="1163485"/>
                  <a:pt x="2178237" y="1163269"/>
                  <a:pt x="2179375" y="1163558"/>
                </a:cubicBezTo>
                <a:cubicBezTo>
                  <a:pt x="2184768" y="1161771"/>
                  <a:pt x="2190389" y="1161654"/>
                  <a:pt x="2195921" y="1162300"/>
                </a:cubicBezTo>
                <a:cubicBezTo>
                  <a:pt x="2196662" y="1162386"/>
                  <a:pt x="2197402" y="1162487"/>
                  <a:pt x="2198081" y="1162987"/>
                </a:cubicBezTo>
                <a:cubicBezTo>
                  <a:pt x="2202197" y="1163290"/>
                  <a:pt x="2206218" y="1164270"/>
                  <a:pt x="2209739" y="1166702"/>
                </a:cubicBezTo>
                <a:cubicBezTo>
                  <a:pt x="2213116" y="1166857"/>
                  <a:pt x="2216051" y="1168231"/>
                  <a:pt x="2218766" y="1170038"/>
                </a:cubicBezTo>
                <a:cubicBezTo>
                  <a:pt x="2225342" y="1173160"/>
                  <a:pt x="2231151" y="1177875"/>
                  <a:pt x="2235489" y="1184194"/>
                </a:cubicBezTo>
                <a:lnTo>
                  <a:pt x="2236132" y="1184737"/>
                </a:lnTo>
                <a:lnTo>
                  <a:pt x="2236287" y="1184934"/>
                </a:lnTo>
                <a:lnTo>
                  <a:pt x="2238712" y="1187183"/>
                </a:lnTo>
                <a:cubicBezTo>
                  <a:pt x="2239115" y="1187744"/>
                  <a:pt x="2239507" y="1188310"/>
                  <a:pt x="2239574" y="1189090"/>
                </a:cubicBezTo>
                <a:lnTo>
                  <a:pt x="2540580" y="1569705"/>
                </a:lnTo>
                <a:cubicBezTo>
                  <a:pt x="2561191" y="1595768"/>
                  <a:pt x="2556772" y="1633604"/>
                  <a:pt x="2530710" y="1654215"/>
                </a:cubicBezTo>
                <a:cubicBezTo>
                  <a:pt x="2504647" y="1674827"/>
                  <a:pt x="2466811" y="1670408"/>
                  <a:pt x="2446199" y="1644345"/>
                </a:cubicBezTo>
                <a:lnTo>
                  <a:pt x="2177884" y="1305067"/>
                </a:lnTo>
                <a:lnTo>
                  <a:pt x="1934804" y="1479967"/>
                </a:lnTo>
                <a:cubicBezTo>
                  <a:pt x="1927367" y="1485317"/>
                  <a:pt x="1919123" y="1488726"/>
                  <a:pt x="1910598" y="1489881"/>
                </a:cubicBezTo>
                <a:cubicBezTo>
                  <a:pt x="1885257" y="1507791"/>
                  <a:pt x="1850121" y="1502627"/>
                  <a:pt x="1830495" y="1477903"/>
                </a:cubicBezTo>
                <a:lnTo>
                  <a:pt x="1551924" y="1126933"/>
                </a:lnTo>
                <a:lnTo>
                  <a:pt x="1239041" y="1439816"/>
                </a:lnTo>
                <a:cubicBezTo>
                  <a:pt x="1226569" y="1452288"/>
                  <a:pt x="1209983" y="1458139"/>
                  <a:pt x="1193674" y="1456888"/>
                </a:cubicBezTo>
                <a:cubicBezTo>
                  <a:pt x="1177363" y="1458142"/>
                  <a:pt x="1160774" y="1452290"/>
                  <a:pt x="1148301" y="1439816"/>
                </a:cubicBezTo>
                <a:lnTo>
                  <a:pt x="670011" y="961527"/>
                </a:lnTo>
                <a:cubicBezTo>
                  <a:pt x="646515" y="938031"/>
                  <a:pt x="646515" y="899938"/>
                  <a:pt x="670011" y="876442"/>
                </a:cubicBezTo>
                <a:cubicBezTo>
                  <a:pt x="681760" y="864694"/>
                  <a:pt x="697157" y="858820"/>
                  <a:pt x="712553" y="858820"/>
                </a:cubicBezTo>
                <a:close/>
                <a:moveTo>
                  <a:pt x="2790000" y="699581"/>
                </a:moveTo>
                <a:lnTo>
                  <a:pt x="450000" y="699581"/>
                </a:lnTo>
                <a:lnTo>
                  <a:pt x="450000" y="1851581"/>
                </a:lnTo>
                <a:lnTo>
                  <a:pt x="2790000" y="1851581"/>
                </a:lnTo>
                <a:close/>
                <a:moveTo>
                  <a:pt x="2987972" y="519497"/>
                </a:moveTo>
                <a:lnTo>
                  <a:pt x="2987972" y="2031665"/>
                </a:lnTo>
                <a:lnTo>
                  <a:pt x="252028" y="2031665"/>
                </a:lnTo>
                <a:lnTo>
                  <a:pt x="252028" y="519497"/>
                </a:lnTo>
                <a:close/>
                <a:moveTo>
                  <a:pt x="1620000" y="0"/>
                </a:moveTo>
                <a:cubicBezTo>
                  <a:pt x="1540462" y="0"/>
                  <a:pt x="1475984" y="64478"/>
                  <a:pt x="1475984" y="144016"/>
                </a:cubicBezTo>
                <a:lnTo>
                  <a:pt x="1475984" y="267469"/>
                </a:lnTo>
                <a:lnTo>
                  <a:pt x="0" y="267469"/>
                </a:lnTo>
                <a:lnTo>
                  <a:pt x="0" y="2283693"/>
                </a:lnTo>
                <a:lnTo>
                  <a:pt x="852101" y="2283693"/>
                </a:lnTo>
                <a:lnTo>
                  <a:pt x="323771" y="3248012"/>
                </a:lnTo>
                <a:lnTo>
                  <a:pt x="621526" y="3248012"/>
                </a:lnTo>
                <a:lnTo>
                  <a:pt x="1149856" y="2283693"/>
                </a:lnTo>
                <a:lnTo>
                  <a:pt x="2090146" y="2283693"/>
                </a:lnTo>
                <a:lnTo>
                  <a:pt x="2618476" y="3248012"/>
                </a:lnTo>
                <a:lnTo>
                  <a:pt x="2916231" y="3248012"/>
                </a:lnTo>
                <a:lnTo>
                  <a:pt x="2387901" y="2283693"/>
                </a:lnTo>
                <a:lnTo>
                  <a:pt x="3240000" y="2283693"/>
                </a:lnTo>
                <a:lnTo>
                  <a:pt x="3240000" y="267469"/>
                </a:lnTo>
                <a:lnTo>
                  <a:pt x="1764016" y="267469"/>
                </a:lnTo>
                <a:lnTo>
                  <a:pt x="1764016" y="144016"/>
                </a:lnTo>
                <a:cubicBezTo>
                  <a:pt x="1764016" y="64478"/>
                  <a:pt x="1699538" y="0"/>
                  <a:pt x="16200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18" name="Block Arc 14">
            <a:extLst>
              <a:ext uri="{FF2B5EF4-FFF2-40B4-BE49-F238E27FC236}">
                <a16:creationId xmlns:a16="http://schemas.microsoft.com/office/drawing/2014/main" id="{B03F6919-1073-438A-A68A-0CDBE4AAF4A7}"/>
              </a:ext>
            </a:extLst>
          </p:cNvPr>
          <p:cNvSpPr/>
          <p:nvPr/>
        </p:nvSpPr>
        <p:spPr>
          <a:xfrm rot="16200000">
            <a:off x="8530955" y="2066957"/>
            <a:ext cx="567400" cy="567774"/>
          </a:xfrm>
          <a:custGeom>
            <a:avLst/>
            <a:gdLst/>
            <a:ahLst/>
            <a:cxnLst/>
            <a:rect l="l" t="t" r="r" b="b"/>
            <a:pathLst>
              <a:path w="3185463" h="3187558">
                <a:moveTo>
                  <a:pt x="764000" y="2343999"/>
                </a:moveTo>
                <a:cubicBezTo>
                  <a:pt x="566798" y="2256389"/>
                  <a:pt x="385374" y="2134753"/>
                  <a:pt x="230072" y="1981662"/>
                </a:cubicBezTo>
                <a:cubicBezTo>
                  <a:pt x="297001" y="2223876"/>
                  <a:pt x="428049" y="2439341"/>
                  <a:pt x="603989" y="2608945"/>
                </a:cubicBezTo>
                <a:cubicBezTo>
                  <a:pt x="667739" y="2525681"/>
                  <a:pt x="720588" y="2436567"/>
                  <a:pt x="764000" y="2343999"/>
                </a:cubicBezTo>
                <a:close/>
                <a:moveTo>
                  <a:pt x="783530" y="862903"/>
                </a:moveTo>
                <a:cubicBezTo>
                  <a:pt x="737619" y="760936"/>
                  <a:pt x="681240" y="662513"/>
                  <a:pt x="611676" y="571152"/>
                </a:cubicBezTo>
                <a:cubicBezTo>
                  <a:pt x="419218" y="754019"/>
                  <a:pt x="279227" y="991173"/>
                  <a:pt x="215545" y="1258034"/>
                </a:cubicBezTo>
                <a:cubicBezTo>
                  <a:pt x="378729" y="1090139"/>
                  <a:pt x="571934" y="956907"/>
                  <a:pt x="783530" y="862903"/>
                </a:cubicBezTo>
                <a:close/>
                <a:moveTo>
                  <a:pt x="935657" y="1673146"/>
                </a:moveTo>
                <a:lnTo>
                  <a:pt x="227023" y="1673146"/>
                </a:lnTo>
                <a:cubicBezTo>
                  <a:pt x="393068" y="1882941"/>
                  <a:pt x="605618" y="2045968"/>
                  <a:pt x="844267" y="2153109"/>
                </a:cubicBezTo>
                <a:cubicBezTo>
                  <a:pt x="897907" y="1997390"/>
                  <a:pt x="928862" y="1835739"/>
                  <a:pt x="935657" y="1673146"/>
                </a:cubicBezTo>
                <a:close/>
                <a:moveTo>
                  <a:pt x="935928" y="1493146"/>
                </a:moveTo>
                <a:cubicBezTo>
                  <a:pt x="928922" y="1345638"/>
                  <a:pt x="902278" y="1198995"/>
                  <a:pt x="856775" y="1056956"/>
                </a:cubicBezTo>
                <a:cubicBezTo>
                  <a:pt x="636768" y="1156959"/>
                  <a:pt x="439487" y="1304654"/>
                  <a:pt x="281464" y="1493146"/>
                </a:cubicBezTo>
                <a:close/>
                <a:moveTo>
                  <a:pt x="1469785" y="2515107"/>
                </a:moveTo>
                <a:cubicBezTo>
                  <a:pt x="1283000" y="2508124"/>
                  <a:pt x="1100523" y="2472287"/>
                  <a:pt x="927628" y="2411229"/>
                </a:cubicBezTo>
                <a:cubicBezTo>
                  <a:pt x="876831" y="2520843"/>
                  <a:pt x="814172" y="2626182"/>
                  <a:pt x="738220" y="2724387"/>
                </a:cubicBezTo>
                <a:cubicBezTo>
                  <a:pt x="944637" y="2881665"/>
                  <a:pt x="1196120" y="2982471"/>
                  <a:pt x="1469785" y="3005418"/>
                </a:cubicBezTo>
                <a:close/>
                <a:moveTo>
                  <a:pt x="1469785" y="1673146"/>
                </a:moveTo>
                <a:lnTo>
                  <a:pt x="1112275" y="1673146"/>
                </a:lnTo>
                <a:cubicBezTo>
                  <a:pt x="1105327" y="1858153"/>
                  <a:pt x="1070032" y="2042144"/>
                  <a:pt x="1008001" y="2219039"/>
                </a:cubicBezTo>
                <a:cubicBezTo>
                  <a:pt x="1155519" y="2270408"/>
                  <a:pt x="1310845" y="2300826"/>
                  <a:pt x="1469785" y="2307834"/>
                </a:cubicBezTo>
                <a:close/>
                <a:moveTo>
                  <a:pt x="1469785" y="898989"/>
                </a:moveTo>
                <a:cubicBezTo>
                  <a:pt x="1315103" y="907762"/>
                  <a:pt x="1164166" y="938783"/>
                  <a:pt x="1020939" y="990066"/>
                </a:cubicBezTo>
                <a:cubicBezTo>
                  <a:pt x="1074574" y="1153655"/>
                  <a:pt x="1105461" y="1322925"/>
                  <a:pt x="1112368" y="1493146"/>
                </a:cubicBezTo>
                <a:lnTo>
                  <a:pt x="1469785" y="1493146"/>
                </a:lnTo>
                <a:close/>
                <a:moveTo>
                  <a:pt x="1469785" y="182141"/>
                </a:moveTo>
                <a:cubicBezTo>
                  <a:pt x="1199839" y="204777"/>
                  <a:pt x="951477" y="303168"/>
                  <a:pt x="746615" y="456764"/>
                </a:cubicBezTo>
                <a:cubicBezTo>
                  <a:pt x="828296" y="562801"/>
                  <a:pt x="894225" y="677310"/>
                  <a:pt x="947434" y="796072"/>
                </a:cubicBezTo>
                <a:cubicBezTo>
                  <a:pt x="1113886" y="736067"/>
                  <a:pt x="1289644" y="700323"/>
                  <a:pt x="1469785" y="691530"/>
                </a:cubicBezTo>
                <a:close/>
                <a:moveTo>
                  <a:pt x="2150063" y="992171"/>
                </a:moveTo>
                <a:cubicBezTo>
                  <a:pt x="1990712" y="935501"/>
                  <a:pt x="1822242" y="902595"/>
                  <a:pt x="1649785" y="897224"/>
                </a:cubicBezTo>
                <a:lnTo>
                  <a:pt x="1649785" y="1493146"/>
                </a:lnTo>
                <a:lnTo>
                  <a:pt x="2063712" y="1493146"/>
                </a:lnTo>
                <a:cubicBezTo>
                  <a:pt x="2069089" y="1323887"/>
                  <a:pt x="2098366" y="1155330"/>
                  <a:pt x="2150063" y="992171"/>
                </a:cubicBezTo>
                <a:close/>
                <a:moveTo>
                  <a:pt x="2168848" y="2199110"/>
                </a:moveTo>
                <a:cubicBezTo>
                  <a:pt x="2108555" y="2028681"/>
                  <a:pt x="2073581" y="1851532"/>
                  <a:pt x="2065295" y="1673146"/>
                </a:cubicBezTo>
                <a:lnTo>
                  <a:pt x="1649785" y="1673146"/>
                </a:lnTo>
                <a:lnTo>
                  <a:pt x="1649785" y="2307299"/>
                </a:lnTo>
                <a:cubicBezTo>
                  <a:pt x="1829404" y="2299517"/>
                  <a:pt x="2004315" y="2261965"/>
                  <a:pt x="2168848" y="2199110"/>
                </a:cubicBezTo>
                <a:close/>
                <a:moveTo>
                  <a:pt x="2422394" y="446879"/>
                </a:moveTo>
                <a:cubicBezTo>
                  <a:pt x="2204309" y="287209"/>
                  <a:pt x="1938140" y="189883"/>
                  <a:pt x="1649785" y="178919"/>
                </a:cubicBezTo>
                <a:lnTo>
                  <a:pt x="1649785" y="689876"/>
                </a:lnTo>
                <a:cubicBezTo>
                  <a:pt x="1846998" y="695154"/>
                  <a:pt x="2039668" y="732502"/>
                  <a:pt x="2221721" y="797410"/>
                </a:cubicBezTo>
                <a:cubicBezTo>
                  <a:pt x="2275056" y="675360"/>
                  <a:pt x="2341760" y="557662"/>
                  <a:pt x="2422394" y="446879"/>
                </a:cubicBezTo>
                <a:close/>
                <a:moveTo>
                  <a:pt x="2447278" y="2722123"/>
                </a:moveTo>
                <a:cubicBezTo>
                  <a:pt x="2366121" y="2618714"/>
                  <a:pt x="2299534" y="2507403"/>
                  <a:pt x="2246145" y="2391362"/>
                </a:cubicBezTo>
                <a:cubicBezTo>
                  <a:pt x="2057375" y="2464119"/>
                  <a:pt x="1856285" y="2506958"/>
                  <a:pt x="1649785" y="2514779"/>
                </a:cubicBezTo>
                <a:lnTo>
                  <a:pt x="1649785" y="3008639"/>
                </a:lnTo>
                <a:cubicBezTo>
                  <a:pt x="1949198" y="2997255"/>
                  <a:pt x="2224691" y="2892757"/>
                  <a:pt x="2447278" y="2722123"/>
                </a:cubicBezTo>
                <a:close/>
                <a:moveTo>
                  <a:pt x="2878934" y="1493146"/>
                </a:moveTo>
                <a:cubicBezTo>
                  <a:pt x="2723190" y="1307255"/>
                  <a:pt x="2529440" y="1161128"/>
                  <a:pt x="2313862" y="1060620"/>
                </a:cubicBezTo>
                <a:cubicBezTo>
                  <a:pt x="2270535" y="1201714"/>
                  <a:pt x="2245604" y="1347104"/>
                  <a:pt x="2240109" y="1493146"/>
                </a:cubicBezTo>
                <a:close/>
                <a:moveTo>
                  <a:pt x="2890636" y="1673146"/>
                </a:moveTo>
                <a:lnTo>
                  <a:pt x="2241814" y="1673146"/>
                </a:lnTo>
                <a:cubicBezTo>
                  <a:pt x="2249736" y="1827102"/>
                  <a:pt x="2279520" y="1979973"/>
                  <a:pt x="2329964" y="2127513"/>
                </a:cubicBezTo>
                <a:cubicBezTo>
                  <a:pt x="2545677" y="2019923"/>
                  <a:pt x="2738160" y="1866413"/>
                  <a:pt x="2890636" y="1673146"/>
                </a:cubicBezTo>
                <a:close/>
                <a:moveTo>
                  <a:pt x="2973035" y="1284386"/>
                </a:moveTo>
                <a:cubicBezTo>
                  <a:pt x="2912066" y="1001840"/>
                  <a:pt x="2765308" y="751379"/>
                  <a:pt x="2561381" y="561108"/>
                </a:cubicBezTo>
                <a:cubicBezTo>
                  <a:pt x="2489321" y="656437"/>
                  <a:pt x="2431363" y="759225"/>
                  <a:pt x="2384553" y="865647"/>
                </a:cubicBezTo>
                <a:cubicBezTo>
                  <a:pt x="2604520" y="964977"/>
                  <a:pt x="2804622" y="1106677"/>
                  <a:pt x="2973035" y="1284386"/>
                </a:cubicBezTo>
                <a:close/>
                <a:moveTo>
                  <a:pt x="2974277" y="1897328"/>
                </a:moveTo>
                <a:cubicBezTo>
                  <a:pt x="2812488" y="2073933"/>
                  <a:pt x="2619878" y="2216690"/>
                  <a:pt x="2407486" y="2319665"/>
                </a:cubicBezTo>
                <a:cubicBezTo>
                  <a:pt x="2454169" y="2420503"/>
                  <a:pt x="2511856" y="2517376"/>
                  <a:pt x="2582047" y="2607468"/>
                </a:cubicBezTo>
                <a:cubicBezTo>
                  <a:pt x="2776399" y="2417974"/>
                  <a:pt x="2916061" y="2172750"/>
                  <a:pt x="2974277" y="1897328"/>
                </a:cubicBezTo>
                <a:close/>
                <a:moveTo>
                  <a:pt x="3185463" y="1593779"/>
                </a:moveTo>
                <a:cubicBezTo>
                  <a:pt x="3185463" y="2473999"/>
                  <a:pt x="2471904" y="3187558"/>
                  <a:pt x="1591684" y="3187558"/>
                </a:cubicBezTo>
                <a:cubicBezTo>
                  <a:pt x="738111" y="3187558"/>
                  <a:pt x="41261" y="2516549"/>
                  <a:pt x="1913" y="1673146"/>
                </a:cubicBezTo>
                <a:lnTo>
                  <a:pt x="0" y="1673146"/>
                </a:lnTo>
                <a:lnTo>
                  <a:pt x="0" y="1493146"/>
                </a:lnTo>
                <a:lnTo>
                  <a:pt x="2750" y="1493146"/>
                </a:lnTo>
                <a:cubicBezTo>
                  <a:pt x="50490" y="700174"/>
                  <a:pt x="679654" y="64473"/>
                  <a:pt x="1469785" y="6156"/>
                </a:cubicBezTo>
                <a:lnTo>
                  <a:pt x="1469785" y="0"/>
                </a:lnTo>
                <a:lnTo>
                  <a:pt x="1591684" y="0"/>
                </a:lnTo>
                <a:lnTo>
                  <a:pt x="1649785" y="0"/>
                </a:lnTo>
                <a:lnTo>
                  <a:pt x="1649785" y="2934"/>
                </a:lnTo>
                <a:cubicBezTo>
                  <a:pt x="2503127" y="31654"/>
                  <a:pt x="3185463" y="733032"/>
                  <a:pt x="3185463" y="159377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19" name="Block Arc 41">
            <a:extLst>
              <a:ext uri="{FF2B5EF4-FFF2-40B4-BE49-F238E27FC236}">
                <a16:creationId xmlns:a16="http://schemas.microsoft.com/office/drawing/2014/main" id="{07968B0E-528A-4E5D-8D4D-04C22567AAD0}"/>
              </a:ext>
            </a:extLst>
          </p:cNvPr>
          <p:cNvSpPr/>
          <p:nvPr/>
        </p:nvSpPr>
        <p:spPr>
          <a:xfrm>
            <a:off x="9396928" y="2020647"/>
            <a:ext cx="473301" cy="660394"/>
          </a:xfrm>
          <a:custGeom>
            <a:avLst/>
            <a:gdLst/>
            <a:ahLst/>
            <a:cxnLst/>
            <a:rect l="l" t="t" r="r" b="b"/>
            <a:pathLst>
              <a:path w="2512265" h="3505352">
                <a:moveTo>
                  <a:pt x="1276582" y="2106401"/>
                </a:moveTo>
                <a:cubicBezTo>
                  <a:pt x="1154832" y="2195007"/>
                  <a:pt x="1018024" y="2262207"/>
                  <a:pt x="871321" y="2302645"/>
                </a:cubicBezTo>
                <a:cubicBezTo>
                  <a:pt x="1041049" y="2346709"/>
                  <a:pt x="1216984" y="2342691"/>
                  <a:pt x="1380867" y="2295542"/>
                </a:cubicBezTo>
                <a:cubicBezTo>
                  <a:pt x="1352791" y="2227964"/>
                  <a:pt x="1317377" y="2164934"/>
                  <a:pt x="1276582" y="2106401"/>
                </a:cubicBezTo>
                <a:close/>
                <a:moveTo>
                  <a:pt x="931061" y="1768598"/>
                </a:moveTo>
                <a:lnTo>
                  <a:pt x="785084" y="2021438"/>
                </a:lnTo>
                <a:lnTo>
                  <a:pt x="684448" y="2196711"/>
                </a:lnTo>
                <a:cubicBezTo>
                  <a:pt x="868931" y="2169533"/>
                  <a:pt x="1041385" y="2098006"/>
                  <a:pt x="1189228" y="1991290"/>
                </a:cubicBezTo>
                <a:cubicBezTo>
                  <a:pt x="1113839" y="1904543"/>
                  <a:pt x="1026949" y="1829435"/>
                  <a:pt x="931061" y="1768598"/>
                </a:cubicBezTo>
                <a:close/>
                <a:moveTo>
                  <a:pt x="1626242" y="1739577"/>
                </a:moveTo>
                <a:cubicBezTo>
                  <a:pt x="1556851" y="1850020"/>
                  <a:pt x="1471526" y="1947792"/>
                  <a:pt x="1374302" y="2030973"/>
                </a:cubicBezTo>
                <a:cubicBezTo>
                  <a:pt x="1422822" y="2099916"/>
                  <a:pt x="1464618" y="2174537"/>
                  <a:pt x="1497466" y="2254701"/>
                </a:cubicBezTo>
                <a:cubicBezTo>
                  <a:pt x="1664534" y="2184833"/>
                  <a:pt x="1813198" y="2068027"/>
                  <a:pt x="1922549" y="1910651"/>
                </a:cubicBezTo>
                <a:close/>
                <a:moveTo>
                  <a:pt x="531158" y="1601275"/>
                </a:moveTo>
                <a:cubicBezTo>
                  <a:pt x="514831" y="1769123"/>
                  <a:pt x="535254" y="1939877"/>
                  <a:pt x="594029" y="2101141"/>
                </a:cubicBezTo>
                <a:lnTo>
                  <a:pt x="822377" y="1705631"/>
                </a:lnTo>
                <a:cubicBezTo>
                  <a:pt x="730789" y="1658398"/>
                  <a:pt x="632873" y="1623335"/>
                  <a:pt x="531158" y="1601275"/>
                </a:cubicBezTo>
                <a:close/>
                <a:moveTo>
                  <a:pt x="270885" y="1572115"/>
                </a:moveTo>
                <a:cubicBezTo>
                  <a:pt x="231457" y="1572339"/>
                  <a:pt x="191799" y="1574812"/>
                  <a:pt x="152057" y="1579894"/>
                </a:cubicBezTo>
                <a:cubicBezTo>
                  <a:pt x="195418" y="1760005"/>
                  <a:pt x="289893" y="1927350"/>
                  <a:pt x="428945" y="2058945"/>
                </a:cubicBezTo>
                <a:cubicBezTo>
                  <a:pt x="384418" y="1901749"/>
                  <a:pt x="371313" y="1738504"/>
                  <a:pt x="388331" y="1577832"/>
                </a:cubicBezTo>
                <a:cubicBezTo>
                  <a:pt x="349511" y="1573916"/>
                  <a:pt x="310313" y="1571891"/>
                  <a:pt x="270885" y="1572115"/>
                </a:cubicBezTo>
                <a:close/>
                <a:moveTo>
                  <a:pt x="1117422" y="1445810"/>
                </a:moveTo>
                <a:lnTo>
                  <a:pt x="992684" y="1661863"/>
                </a:lnTo>
                <a:cubicBezTo>
                  <a:pt x="1102065" y="1730612"/>
                  <a:pt x="1200940" y="1816138"/>
                  <a:pt x="1286200" y="1915345"/>
                </a:cubicBezTo>
                <a:cubicBezTo>
                  <a:pt x="1368713" y="1844119"/>
                  <a:pt x="1441290" y="1760865"/>
                  <a:pt x="1500981" y="1667258"/>
                </a:cubicBezTo>
                <a:close/>
                <a:moveTo>
                  <a:pt x="2092402" y="1221082"/>
                </a:moveTo>
                <a:cubicBezTo>
                  <a:pt x="2001593" y="1234047"/>
                  <a:pt x="1911092" y="1235450"/>
                  <a:pt x="1822337" y="1227227"/>
                </a:cubicBezTo>
                <a:cubicBezTo>
                  <a:pt x="1800443" y="1366691"/>
                  <a:pt x="1756170" y="1503162"/>
                  <a:pt x="1688847" y="1630684"/>
                </a:cubicBezTo>
                <a:lnTo>
                  <a:pt x="1987299" y="1802996"/>
                </a:lnTo>
                <a:cubicBezTo>
                  <a:pt x="2084887" y="1618081"/>
                  <a:pt x="2117858" y="1415133"/>
                  <a:pt x="2092402" y="1221082"/>
                </a:cubicBezTo>
                <a:close/>
                <a:moveTo>
                  <a:pt x="649579" y="1175701"/>
                </a:moveTo>
                <a:cubicBezTo>
                  <a:pt x="600911" y="1272240"/>
                  <a:pt x="566994" y="1374279"/>
                  <a:pt x="548013" y="1478728"/>
                </a:cubicBezTo>
                <a:cubicBezTo>
                  <a:pt x="665588" y="1503392"/>
                  <a:pt x="778659" y="1543786"/>
                  <a:pt x="883938" y="1599004"/>
                </a:cubicBezTo>
                <a:lnTo>
                  <a:pt x="1008644" y="1383007"/>
                </a:lnTo>
                <a:close/>
                <a:moveTo>
                  <a:pt x="1325201" y="1085928"/>
                </a:moveTo>
                <a:lnTo>
                  <a:pt x="1180226" y="1337032"/>
                </a:lnTo>
                <a:lnTo>
                  <a:pt x="1563461" y="1558293"/>
                </a:lnTo>
                <a:cubicBezTo>
                  <a:pt x="1621429" y="1447029"/>
                  <a:pt x="1659763" y="1328223"/>
                  <a:pt x="1679185" y="1206861"/>
                </a:cubicBezTo>
                <a:cubicBezTo>
                  <a:pt x="1555153" y="1183834"/>
                  <a:pt x="1435895" y="1143161"/>
                  <a:pt x="1325201" y="1085928"/>
                </a:cubicBezTo>
                <a:close/>
                <a:moveTo>
                  <a:pt x="216369" y="925587"/>
                </a:moveTo>
                <a:cubicBezTo>
                  <a:pt x="135862" y="1096620"/>
                  <a:pt x="108667" y="1281041"/>
                  <a:pt x="130011" y="1458436"/>
                </a:cubicBezTo>
                <a:cubicBezTo>
                  <a:pt x="222591" y="1446071"/>
                  <a:pt x="314795" y="1446181"/>
                  <a:pt x="405131" y="1455463"/>
                </a:cubicBezTo>
                <a:cubicBezTo>
                  <a:pt x="426945" y="1333935"/>
                  <a:pt x="466667" y="1215249"/>
                  <a:pt x="524206" y="1103317"/>
                </a:cubicBezTo>
                <a:close/>
                <a:moveTo>
                  <a:pt x="943246" y="797103"/>
                </a:moveTo>
                <a:cubicBezTo>
                  <a:pt x="853400" y="873630"/>
                  <a:pt x="774733" y="963960"/>
                  <a:pt x="711316" y="1066306"/>
                </a:cubicBezTo>
                <a:lnTo>
                  <a:pt x="1071447" y="1274228"/>
                </a:lnTo>
                <a:lnTo>
                  <a:pt x="1215869" y="1024081"/>
                </a:lnTo>
                <a:cubicBezTo>
                  <a:pt x="1115458" y="961776"/>
                  <a:pt x="1023809" y="885272"/>
                  <a:pt x="943246" y="797103"/>
                </a:cubicBezTo>
                <a:close/>
                <a:moveTo>
                  <a:pt x="1777831" y="614825"/>
                </a:moveTo>
                <a:cubicBezTo>
                  <a:pt x="1828108" y="774217"/>
                  <a:pt x="1847177" y="940426"/>
                  <a:pt x="1835302" y="1104709"/>
                </a:cubicBezTo>
                <a:cubicBezTo>
                  <a:pt x="1912529" y="1111680"/>
                  <a:pt x="1991200" y="1110618"/>
                  <a:pt x="2070135" y="1099634"/>
                </a:cubicBezTo>
                <a:cubicBezTo>
                  <a:pt x="2023430" y="916066"/>
                  <a:pt x="1923963" y="746103"/>
                  <a:pt x="1777831" y="614825"/>
                </a:cubicBezTo>
                <a:close/>
                <a:moveTo>
                  <a:pt x="1613169" y="587153"/>
                </a:moveTo>
                <a:lnTo>
                  <a:pt x="1386789" y="979253"/>
                </a:lnTo>
                <a:cubicBezTo>
                  <a:pt x="1482593" y="1028182"/>
                  <a:pt x="1585369" y="1063521"/>
                  <a:pt x="1692132" y="1084514"/>
                </a:cubicBezTo>
                <a:cubicBezTo>
                  <a:pt x="1702376" y="916614"/>
                  <a:pt x="1676765" y="746730"/>
                  <a:pt x="1613169" y="587153"/>
                </a:cubicBezTo>
                <a:close/>
                <a:moveTo>
                  <a:pt x="1500307" y="531421"/>
                </a:moveTo>
                <a:cubicBezTo>
                  <a:pt x="1333628" y="560682"/>
                  <a:pt x="1177718" y="626786"/>
                  <a:pt x="1041762" y="721997"/>
                </a:cubicBezTo>
                <a:cubicBezTo>
                  <a:pt x="1111912" y="797410"/>
                  <a:pt x="1191076" y="863204"/>
                  <a:pt x="1277416" y="917480"/>
                </a:cubicBezTo>
                <a:close/>
                <a:moveTo>
                  <a:pt x="708730" y="442269"/>
                </a:moveTo>
                <a:cubicBezTo>
                  <a:pt x="536145" y="518354"/>
                  <a:pt x="384460" y="645249"/>
                  <a:pt x="277225" y="815684"/>
                </a:cubicBezTo>
                <a:lnTo>
                  <a:pt x="586010" y="993961"/>
                </a:lnTo>
                <a:cubicBezTo>
                  <a:pt x="658009" y="876621"/>
                  <a:pt x="747803" y="773217"/>
                  <a:pt x="850548" y="685844"/>
                </a:cubicBezTo>
                <a:cubicBezTo>
                  <a:pt x="795399" y="611028"/>
                  <a:pt x="747545" y="529652"/>
                  <a:pt x="708730" y="442269"/>
                </a:cubicBezTo>
                <a:close/>
                <a:moveTo>
                  <a:pt x="1114411" y="355452"/>
                </a:moveTo>
                <a:cubicBezTo>
                  <a:pt x="1016499" y="355167"/>
                  <a:pt x="919324" y="369705"/>
                  <a:pt x="826255" y="398131"/>
                </a:cubicBezTo>
                <a:cubicBezTo>
                  <a:pt x="858722" y="474940"/>
                  <a:pt x="900618" y="545829"/>
                  <a:pt x="948599" y="611249"/>
                </a:cubicBezTo>
                <a:cubicBezTo>
                  <a:pt x="1085375" y="512974"/>
                  <a:pt x="1240825" y="441488"/>
                  <a:pt x="1406980" y="401715"/>
                </a:cubicBezTo>
                <a:cubicBezTo>
                  <a:pt x="1310969" y="370847"/>
                  <a:pt x="1212322" y="355738"/>
                  <a:pt x="1114411" y="355452"/>
                </a:cubicBezTo>
                <a:close/>
                <a:moveTo>
                  <a:pt x="1776283" y="295101"/>
                </a:moveTo>
                <a:lnTo>
                  <a:pt x="1710896" y="408983"/>
                </a:lnTo>
                <a:cubicBezTo>
                  <a:pt x="2209777" y="726145"/>
                  <a:pt x="2373723" y="1383396"/>
                  <a:pt x="2075153" y="1900534"/>
                </a:cubicBezTo>
                <a:cubicBezTo>
                  <a:pt x="1777480" y="2416119"/>
                  <a:pt x="1129323" y="2603192"/>
                  <a:pt x="606057" y="2333243"/>
                </a:cubicBezTo>
                <a:lnTo>
                  <a:pt x="534769" y="2457402"/>
                </a:lnTo>
                <a:cubicBezTo>
                  <a:pt x="1115347" y="2755664"/>
                  <a:pt x="1834151" y="2554240"/>
                  <a:pt x="2173557" y="1987198"/>
                </a:cubicBezTo>
                <a:cubicBezTo>
                  <a:pt x="2520801" y="1407062"/>
                  <a:pt x="2343129" y="657734"/>
                  <a:pt x="1776283" y="295101"/>
                </a:cubicBezTo>
                <a:close/>
                <a:moveTo>
                  <a:pt x="1831804" y="0"/>
                </a:moveTo>
                <a:cubicBezTo>
                  <a:pt x="1881515" y="0"/>
                  <a:pt x="1921814" y="40299"/>
                  <a:pt x="1921814" y="90010"/>
                </a:cubicBezTo>
                <a:cubicBezTo>
                  <a:pt x="1921814" y="123853"/>
                  <a:pt x="1903137" y="153333"/>
                  <a:pt x="1874873" y="167531"/>
                </a:cubicBezTo>
                <a:cubicBezTo>
                  <a:pt x="2505724" y="579432"/>
                  <a:pt x="2701456" y="1419035"/>
                  <a:pt x="2311836" y="2069966"/>
                </a:cubicBezTo>
                <a:cubicBezTo>
                  <a:pt x="2067801" y="2477672"/>
                  <a:pt x="1650037" y="2717958"/>
                  <a:pt x="1209422" y="2750781"/>
                </a:cubicBezTo>
                <a:lnTo>
                  <a:pt x="1209422" y="3191198"/>
                </a:lnTo>
                <a:cubicBezTo>
                  <a:pt x="1228953" y="3190691"/>
                  <a:pt x="1248332" y="3191937"/>
                  <a:pt x="1267595" y="3193449"/>
                </a:cubicBezTo>
                <a:cubicBezTo>
                  <a:pt x="1660899" y="3224325"/>
                  <a:pt x="1926978" y="3358049"/>
                  <a:pt x="1884661" y="3503570"/>
                </a:cubicBezTo>
                <a:lnTo>
                  <a:pt x="318693" y="3505352"/>
                </a:lnTo>
                <a:cubicBezTo>
                  <a:pt x="273700" y="3359367"/>
                  <a:pt x="539657" y="3224666"/>
                  <a:pt x="934393" y="3193515"/>
                </a:cubicBezTo>
                <a:lnTo>
                  <a:pt x="993398" y="3191208"/>
                </a:lnTo>
                <a:lnTo>
                  <a:pt x="993398" y="2750894"/>
                </a:lnTo>
                <a:cubicBezTo>
                  <a:pt x="812915" y="2737642"/>
                  <a:pt x="632784" y="2688481"/>
                  <a:pt x="463078" y="2601537"/>
                </a:cubicBezTo>
                <a:cubicBezTo>
                  <a:pt x="463677" y="2602537"/>
                  <a:pt x="463694" y="2603560"/>
                  <a:pt x="463694" y="2604587"/>
                </a:cubicBezTo>
                <a:cubicBezTo>
                  <a:pt x="463694" y="2654298"/>
                  <a:pt x="423395" y="2694597"/>
                  <a:pt x="373684" y="2694597"/>
                </a:cubicBezTo>
                <a:cubicBezTo>
                  <a:pt x="323973" y="2694597"/>
                  <a:pt x="283674" y="2654298"/>
                  <a:pt x="283674" y="2604587"/>
                </a:cubicBezTo>
                <a:cubicBezTo>
                  <a:pt x="283674" y="2554876"/>
                  <a:pt x="323973" y="2514577"/>
                  <a:pt x="373684" y="2514577"/>
                </a:cubicBezTo>
                <a:lnTo>
                  <a:pt x="377019" y="2515250"/>
                </a:lnTo>
                <a:lnTo>
                  <a:pt x="511820" y="2280472"/>
                </a:lnTo>
                <a:lnTo>
                  <a:pt x="495824" y="2271237"/>
                </a:lnTo>
                <a:lnTo>
                  <a:pt x="496783" y="2269575"/>
                </a:lnTo>
                <a:cubicBezTo>
                  <a:pt x="34226" y="1964050"/>
                  <a:pt x="-130424" y="1362029"/>
                  <a:pt x="110016" y="864184"/>
                </a:cubicBezTo>
                <a:lnTo>
                  <a:pt x="106296" y="862036"/>
                </a:lnTo>
                <a:lnTo>
                  <a:pt x="148828" y="788370"/>
                </a:lnTo>
                <a:lnTo>
                  <a:pt x="169099" y="753258"/>
                </a:lnTo>
                <a:lnTo>
                  <a:pt x="170873" y="754281"/>
                </a:lnTo>
                <a:cubicBezTo>
                  <a:pt x="475914" y="264737"/>
                  <a:pt x="1106018" y="92008"/>
                  <a:pt x="1617242" y="355196"/>
                </a:cubicBezTo>
                <a:lnTo>
                  <a:pt x="1748044" y="127384"/>
                </a:lnTo>
                <a:lnTo>
                  <a:pt x="1751959" y="129632"/>
                </a:lnTo>
                <a:cubicBezTo>
                  <a:pt x="1745165" y="117975"/>
                  <a:pt x="1741794" y="104386"/>
                  <a:pt x="1741794" y="90010"/>
                </a:cubicBezTo>
                <a:cubicBezTo>
                  <a:pt x="1741794" y="40299"/>
                  <a:pt x="1782093" y="0"/>
                  <a:pt x="183180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20" name="Right Triangle 17">
            <a:extLst>
              <a:ext uri="{FF2B5EF4-FFF2-40B4-BE49-F238E27FC236}">
                <a16:creationId xmlns:a16="http://schemas.microsoft.com/office/drawing/2014/main" id="{B6F62164-DC5C-4678-BF61-4365D4CE1739}"/>
              </a:ext>
            </a:extLst>
          </p:cNvPr>
          <p:cNvSpPr/>
          <p:nvPr/>
        </p:nvSpPr>
        <p:spPr>
          <a:xfrm>
            <a:off x="7720409" y="5197304"/>
            <a:ext cx="385790" cy="546392"/>
          </a:xfrm>
          <a:custGeom>
            <a:avLst/>
            <a:gdLst/>
            <a:ahLst/>
            <a:cxnLst/>
            <a:rect l="l" t="t" r="r" b="b"/>
            <a:pathLst>
              <a:path w="2387678" h="3240000">
                <a:moveTo>
                  <a:pt x="1645041" y="17032"/>
                </a:moveTo>
                <a:lnTo>
                  <a:pt x="2376264" y="17032"/>
                </a:lnTo>
                <a:lnTo>
                  <a:pt x="2376264" y="17033"/>
                </a:lnTo>
                <a:lnTo>
                  <a:pt x="1645042" y="17033"/>
                </a:lnTo>
                <a:close/>
                <a:moveTo>
                  <a:pt x="0" y="17032"/>
                </a:moveTo>
                <a:lnTo>
                  <a:pt x="1379678" y="17032"/>
                </a:lnTo>
                <a:lnTo>
                  <a:pt x="1379678" y="996125"/>
                </a:lnTo>
                <a:lnTo>
                  <a:pt x="2376264" y="996125"/>
                </a:lnTo>
                <a:lnTo>
                  <a:pt x="2376264" y="3240000"/>
                </a:lnTo>
                <a:lnTo>
                  <a:pt x="0" y="3240000"/>
                </a:lnTo>
                <a:close/>
                <a:moveTo>
                  <a:pt x="1498869" y="0"/>
                </a:moveTo>
                <a:lnTo>
                  <a:pt x="2387678" y="888809"/>
                </a:lnTo>
                <a:lnTo>
                  <a:pt x="1498869"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1" name="Oval 27">
            <a:extLst>
              <a:ext uri="{FF2B5EF4-FFF2-40B4-BE49-F238E27FC236}">
                <a16:creationId xmlns:a16="http://schemas.microsoft.com/office/drawing/2014/main" id="{2680F36E-1A62-4C54-923C-CCA4B9487827}"/>
              </a:ext>
            </a:extLst>
          </p:cNvPr>
          <p:cNvSpPr/>
          <p:nvPr/>
        </p:nvSpPr>
        <p:spPr>
          <a:xfrm>
            <a:off x="4454100" y="6065529"/>
            <a:ext cx="409732" cy="779216"/>
          </a:xfrm>
          <a:custGeom>
            <a:avLst/>
            <a:gdLst/>
            <a:ahLst/>
            <a:cxnLst/>
            <a:rect l="l" t="t" r="r" b="b"/>
            <a:pathLst>
              <a:path w="1703664" h="3240001">
                <a:moveTo>
                  <a:pt x="952533" y="2024463"/>
                </a:moveTo>
                <a:lnTo>
                  <a:pt x="856710" y="2024464"/>
                </a:lnTo>
                <a:lnTo>
                  <a:pt x="649879" y="2143878"/>
                </a:lnTo>
                <a:lnTo>
                  <a:pt x="728753" y="2280491"/>
                </a:lnTo>
                <a:lnTo>
                  <a:pt x="800462" y="2239090"/>
                </a:lnTo>
                <a:lnTo>
                  <a:pt x="800462" y="2476837"/>
                </a:lnTo>
                <a:lnTo>
                  <a:pt x="649878" y="2476837"/>
                </a:lnTo>
                <a:lnTo>
                  <a:pt x="649878" y="2634602"/>
                </a:lnTo>
                <a:lnTo>
                  <a:pt x="1067658" y="2634602"/>
                </a:lnTo>
                <a:lnTo>
                  <a:pt x="1067657" y="2476837"/>
                </a:lnTo>
                <a:lnTo>
                  <a:pt x="952532" y="2476837"/>
                </a:lnTo>
                <a:lnTo>
                  <a:pt x="952532" y="2151292"/>
                </a:lnTo>
                <a:lnTo>
                  <a:pt x="952534" y="2151291"/>
                </a:lnTo>
                <a:close/>
                <a:moveTo>
                  <a:pt x="851832" y="1776101"/>
                </a:moveTo>
                <a:cubicBezTo>
                  <a:pt x="1189868" y="1776101"/>
                  <a:pt x="1463900" y="2050133"/>
                  <a:pt x="1463900" y="2388169"/>
                </a:cubicBezTo>
                <a:cubicBezTo>
                  <a:pt x="1463900" y="2726205"/>
                  <a:pt x="1189868" y="3000237"/>
                  <a:pt x="851832" y="3000237"/>
                </a:cubicBezTo>
                <a:cubicBezTo>
                  <a:pt x="513796" y="3000237"/>
                  <a:pt x="239764" y="2726205"/>
                  <a:pt x="239764" y="2388169"/>
                </a:cubicBezTo>
                <a:cubicBezTo>
                  <a:pt x="239764" y="2050133"/>
                  <a:pt x="513796" y="1776101"/>
                  <a:pt x="851832" y="1776101"/>
                </a:cubicBezTo>
                <a:close/>
                <a:moveTo>
                  <a:pt x="851832" y="1689019"/>
                </a:moveTo>
                <a:cubicBezTo>
                  <a:pt x="465702" y="1689019"/>
                  <a:pt x="152682" y="2002039"/>
                  <a:pt x="152682" y="2388169"/>
                </a:cubicBezTo>
                <a:cubicBezTo>
                  <a:pt x="152682" y="2774299"/>
                  <a:pt x="465702" y="3087319"/>
                  <a:pt x="851832" y="3087319"/>
                </a:cubicBezTo>
                <a:cubicBezTo>
                  <a:pt x="1237962" y="3087319"/>
                  <a:pt x="1550982" y="2774299"/>
                  <a:pt x="1550982" y="2388169"/>
                </a:cubicBezTo>
                <a:cubicBezTo>
                  <a:pt x="1550982" y="2002039"/>
                  <a:pt x="1237962" y="1689019"/>
                  <a:pt x="851832" y="1689019"/>
                </a:cubicBezTo>
                <a:close/>
                <a:moveTo>
                  <a:pt x="851832" y="1536337"/>
                </a:moveTo>
                <a:cubicBezTo>
                  <a:pt x="1322286" y="1536337"/>
                  <a:pt x="1703664" y="1917715"/>
                  <a:pt x="1703664" y="2388169"/>
                </a:cubicBezTo>
                <a:cubicBezTo>
                  <a:pt x="1703664" y="2858623"/>
                  <a:pt x="1322286" y="3240001"/>
                  <a:pt x="851832" y="3240001"/>
                </a:cubicBezTo>
                <a:cubicBezTo>
                  <a:pt x="381378" y="3240001"/>
                  <a:pt x="0" y="2858623"/>
                  <a:pt x="0" y="2388169"/>
                </a:cubicBezTo>
                <a:cubicBezTo>
                  <a:pt x="0" y="1917715"/>
                  <a:pt x="381378" y="1536337"/>
                  <a:pt x="851832" y="1536337"/>
                </a:cubicBezTo>
                <a:close/>
                <a:moveTo>
                  <a:pt x="1173126" y="1"/>
                </a:moveTo>
                <a:lnTo>
                  <a:pt x="1383673" y="1"/>
                </a:lnTo>
                <a:lnTo>
                  <a:pt x="1383673" y="954514"/>
                </a:lnTo>
                <a:lnTo>
                  <a:pt x="1173126" y="1187717"/>
                </a:lnTo>
                <a:close/>
                <a:moveTo>
                  <a:pt x="619488" y="0"/>
                </a:moveTo>
                <a:lnTo>
                  <a:pt x="1099698" y="0"/>
                </a:lnTo>
                <a:lnTo>
                  <a:pt x="1099698" y="1265464"/>
                </a:lnTo>
                <a:lnTo>
                  <a:pt x="859593" y="1532640"/>
                </a:lnTo>
                <a:lnTo>
                  <a:pt x="619488" y="1265464"/>
                </a:lnTo>
                <a:close/>
                <a:moveTo>
                  <a:pt x="335512" y="0"/>
                </a:moveTo>
                <a:lnTo>
                  <a:pt x="546059" y="0"/>
                </a:lnTo>
                <a:lnTo>
                  <a:pt x="546059" y="1166181"/>
                </a:lnTo>
                <a:lnTo>
                  <a:pt x="335512" y="92745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2" name="Parallelogram 15">
            <a:extLst>
              <a:ext uri="{FF2B5EF4-FFF2-40B4-BE49-F238E27FC236}">
                <a16:creationId xmlns:a16="http://schemas.microsoft.com/office/drawing/2014/main" id="{1070FFCA-6E2C-45F1-B114-3842E7D5AFB9}"/>
              </a:ext>
            </a:extLst>
          </p:cNvPr>
          <p:cNvSpPr/>
          <p:nvPr/>
        </p:nvSpPr>
        <p:spPr>
          <a:xfrm rot="16200000">
            <a:off x="8515273" y="4141476"/>
            <a:ext cx="598764" cy="648141"/>
          </a:xfrm>
          <a:custGeom>
            <a:avLst/>
            <a:gdLst/>
            <a:ahLst/>
            <a:cxnLst/>
            <a:rect l="l" t="t" r="r" b="b"/>
            <a:pathLst>
              <a:path w="2993176" h="3240001">
                <a:moveTo>
                  <a:pt x="1299907" y="647892"/>
                </a:moveTo>
                <a:lnTo>
                  <a:pt x="665509" y="1620000"/>
                </a:lnTo>
                <a:lnTo>
                  <a:pt x="1299907" y="2592108"/>
                </a:lnTo>
                <a:lnTo>
                  <a:pt x="634398" y="2592108"/>
                </a:lnTo>
                <a:lnTo>
                  <a:pt x="0" y="1620000"/>
                </a:lnTo>
                <a:lnTo>
                  <a:pt x="634398" y="647892"/>
                </a:lnTo>
                <a:close/>
                <a:moveTo>
                  <a:pt x="2993176" y="1620001"/>
                </a:moveTo>
                <a:lnTo>
                  <a:pt x="1913056" y="3240001"/>
                </a:lnTo>
                <a:lnTo>
                  <a:pt x="1782206" y="3043749"/>
                </a:lnTo>
                <a:lnTo>
                  <a:pt x="1110064" y="3043749"/>
                </a:lnTo>
                <a:cubicBezTo>
                  <a:pt x="1089036" y="3096599"/>
                  <a:pt x="1037333" y="3133759"/>
                  <a:pt x="976952" y="3133759"/>
                </a:cubicBezTo>
                <a:cubicBezTo>
                  <a:pt x="923853" y="3133759"/>
                  <a:pt x="877466" y="3105022"/>
                  <a:pt x="854540" y="3061058"/>
                </a:cubicBezTo>
                <a:lnTo>
                  <a:pt x="302383" y="3169763"/>
                </a:lnTo>
                <a:lnTo>
                  <a:pt x="302383" y="2809723"/>
                </a:lnTo>
                <a:lnTo>
                  <a:pt x="854540" y="2918427"/>
                </a:lnTo>
                <a:cubicBezTo>
                  <a:pt x="877466" y="2874463"/>
                  <a:pt x="923853" y="2845727"/>
                  <a:pt x="976952" y="2845727"/>
                </a:cubicBezTo>
                <a:cubicBezTo>
                  <a:pt x="1037333" y="2845727"/>
                  <a:pt x="1089036" y="2882887"/>
                  <a:pt x="1110064" y="2935737"/>
                </a:cubicBezTo>
                <a:lnTo>
                  <a:pt x="1710190" y="2935737"/>
                </a:lnTo>
                <a:lnTo>
                  <a:pt x="832936" y="1620001"/>
                </a:lnTo>
                <a:lnTo>
                  <a:pt x="1913056"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3" name="Round Same Side Corner Rectangle 21">
            <a:extLst>
              <a:ext uri="{FF2B5EF4-FFF2-40B4-BE49-F238E27FC236}">
                <a16:creationId xmlns:a16="http://schemas.microsoft.com/office/drawing/2014/main" id="{5745394C-3950-4653-921D-3CDDD131A177}"/>
              </a:ext>
            </a:extLst>
          </p:cNvPr>
          <p:cNvSpPr/>
          <p:nvPr/>
        </p:nvSpPr>
        <p:spPr>
          <a:xfrm rot="10800000">
            <a:off x="9440246" y="3140277"/>
            <a:ext cx="386665" cy="436639"/>
          </a:xfrm>
          <a:custGeom>
            <a:avLst/>
            <a:gdLst/>
            <a:ahLst/>
            <a:cxnLst/>
            <a:rect l="l" t="t" r="r" b="b"/>
            <a:pathLst>
              <a:path w="2880320" h="3252576">
                <a:moveTo>
                  <a:pt x="612726" y="2220771"/>
                </a:moveTo>
                <a:cubicBezTo>
                  <a:pt x="662432" y="2220771"/>
                  <a:pt x="702726" y="2180477"/>
                  <a:pt x="702726" y="2130771"/>
                </a:cubicBezTo>
                <a:lnTo>
                  <a:pt x="702726" y="438771"/>
                </a:lnTo>
                <a:cubicBezTo>
                  <a:pt x="702726" y="389065"/>
                  <a:pt x="662432" y="348771"/>
                  <a:pt x="612726" y="348771"/>
                </a:cubicBezTo>
                <a:cubicBezTo>
                  <a:pt x="563020" y="348771"/>
                  <a:pt x="522726" y="389065"/>
                  <a:pt x="522726" y="438771"/>
                </a:cubicBezTo>
                <a:lnTo>
                  <a:pt x="522726" y="2130771"/>
                </a:lnTo>
                <a:cubicBezTo>
                  <a:pt x="522726" y="2180477"/>
                  <a:pt x="563020" y="2220771"/>
                  <a:pt x="612726" y="2220771"/>
                </a:cubicBezTo>
                <a:close/>
                <a:moveTo>
                  <a:pt x="1188790" y="2220771"/>
                </a:moveTo>
                <a:cubicBezTo>
                  <a:pt x="1238496" y="2220771"/>
                  <a:pt x="1278790" y="2180477"/>
                  <a:pt x="1278790" y="2130771"/>
                </a:cubicBezTo>
                <a:lnTo>
                  <a:pt x="1278790" y="438771"/>
                </a:lnTo>
                <a:cubicBezTo>
                  <a:pt x="1278790" y="389065"/>
                  <a:pt x="1238496" y="348771"/>
                  <a:pt x="1188790" y="348771"/>
                </a:cubicBezTo>
                <a:cubicBezTo>
                  <a:pt x="1139084" y="348771"/>
                  <a:pt x="1098790" y="389065"/>
                  <a:pt x="1098790" y="438771"/>
                </a:cubicBezTo>
                <a:lnTo>
                  <a:pt x="1098790" y="2130771"/>
                </a:lnTo>
                <a:cubicBezTo>
                  <a:pt x="1098790" y="2180477"/>
                  <a:pt x="1139084" y="2220771"/>
                  <a:pt x="1188790" y="2220771"/>
                </a:cubicBezTo>
                <a:close/>
                <a:moveTo>
                  <a:pt x="1764854" y="2220771"/>
                </a:moveTo>
                <a:cubicBezTo>
                  <a:pt x="1814560" y="2220771"/>
                  <a:pt x="1854854" y="2180477"/>
                  <a:pt x="1854854" y="2130771"/>
                </a:cubicBezTo>
                <a:lnTo>
                  <a:pt x="1854854" y="438771"/>
                </a:lnTo>
                <a:cubicBezTo>
                  <a:pt x="1854854" y="389065"/>
                  <a:pt x="1814560" y="348771"/>
                  <a:pt x="1764854" y="348771"/>
                </a:cubicBezTo>
                <a:cubicBezTo>
                  <a:pt x="1715148" y="348771"/>
                  <a:pt x="1674854" y="389065"/>
                  <a:pt x="1674854" y="438771"/>
                </a:cubicBezTo>
                <a:lnTo>
                  <a:pt x="1674854" y="2130771"/>
                </a:lnTo>
                <a:cubicBezTo>
                  <a:pt x="1674854" y="2180477"/>
                  <a:pt x="1715148" y="2220771"/>
                  <a:pt x="1764854" y="2220771"/>
                </a:cubicBezTo>
                <a:close/>
                <a:moveTo>
                  <a:pt x="2340918" y="2220771"/>
                </a:moveTo>
                <a:cubicBezTo>
                  <a:pt x="2390624" y="2220771"/>
                  <a:pt x="2430918" y="2180477"/>
                  <a:pt x="2430918" y="2130771"/>
                </a:cubicBezTo>
                <a:lnTo>
                  <a:pt x="2430918" y="438771"/>
                </a:lnTo>
                <a:cubicBezTo>
                  <a:pt x="2430918" y="389065"/>
                  <a:pt x="2390624" y="348771"/>
                  <a:pt x="2340918" y="348771"/>
                </a:cubicBezTo>
                <a:cubicBezTo>
                  <a:pt x="2291212" y="348771"/>
                  <a:pt x="2250918" y="389065"/>
                  <a:pt x="2250918" y="438771"/>
                </a:cubicBezTo>
                <a:lnTo>
                  <a:pt x="2250918" y="2130771"/>
                </a:lnTo>
                <a:cubicBezTo>
                  <a:pt x="2250918" y="2180477"/>
                  <a:pt x="2291212" y="2220771"/>
                  <a:pt x="2340918" y="2220771"/>
                </a:cubicBezTo>
                <a:close/>
                <a:moveTo>
                  <a:pt x="2784182" y="2519920"/>
                </a:moveTo>
                <a:lnTo>
                  <a:pt x="96136" y="2519920"/>
                </a:lnTo>
                <a:lnTo>
                  <a:pt x="96136" y="419995"/>
                </a:lnTo>
                <a:cubicBezTo>
                  <a:pt x="96136" y="188038"/>
                  <a:pt x="284174" y="0"/>
                  <a:pt x="516131" y="0"/>
                </a:cubicBezTo>
                <a:lnTo>
                  <a:pt x="2364187" y="0"/>
                </a:lnTo>
                <a:cubicBezTo>
                  <a:pt x="2596144" y="0"/>
                  <a:pt x="2784182" y="188038"/>
                  <a:pt x="2784182" y="419995"/>
                </a:cubicBezTo>
                <a:close/>
                <a:moveTo>
                  <a:pt x="1687966" y="3252576"/>
                </a:moveTo>
                <a:lnTo>
                  <a:pt x="1192350" y="3252576"/>
                </a:lnTo>
                <a:cubicBezTo>
                  <a:pt x="1129224" y="3252576"/>
                  <a:pt x="1078050" y="3201402"/>
                  <a:pt x="1078050" y="3138276"/>
                </a:cubicBezTo>
                <a:lnTo>
                  <a:pt x="1078050" y="3023976"/>
                </a:lnTo>
                <a:lnTo>
                  <a:pt x="60008" y="3023976"/>
                </a:lnTo>
                <a:cubicBezTo>
                  <a:pt x="26866" y="3023976"/>
                  <a:pt x="0" y="2997110"/>
                  <a:pt x="0" y="2963968"/>
                </a:cubicBezTo>
                <a:lnTo>
                  <a:pt x="0" y="2723944"/>
                </a:lnTo>
                <a:cubicBezTo>
                  <a:pt x="0" y="2690802"/>
                  <a:pt x="26866" y="2663936"/>
                  <a:pt x="60008" y="2663936"/>
                </a:cubicBezTo>
                <a:lnTo>
                  <a:pt x="2820312" y="2663936"/>
                </a:lnTo>
                <a:cubicBezTo>
                  <a:pt x="2853454" y="2663936"/>
                  <a:pt x="2880320" y="2690802"/>
                  <a:pt x="2880320" y="2723944"/>
                </a:cubicBezTo>
                <a:lnTo>
                  <a:pt x="2880320" y="2963968"/>
                </a:lnTo>
                <a:cubicBezTo>
                  <a:pt x="2880320" y="2997110"/>
                  <a:pt x="2853454" y="3023976"/>
                  <a:pt x="2820312" y="3023976"/>
                </a:cubicBezTo>
                <a:lnTo>
                  <a:pt x="1802266" y="3023976"/>
                </a:lnTo>
                <a:lnTo>
                  <a:pt x="1802266" y="3138276"/>
                </a:lnTo>
                <a:cubicBezTo>
                  <a:pt x="1802266" y="3201402"/>
                  <a:pt x="1751092" y="3252576"/>
                  <a:pt x="1687966" y="325257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4" name="Oval 26">
            <a:extLst>
              <a:ext uri="{FF2B5EF4-FFF2-40B4-BE49-F238E27FC236}">
                <a16:creationId xmlns:a16="http://schemas.microsoft.com/office/drawing/2014/main" id="{1A445804-9DAF-456E-AFEE-4491951E63DF}"/>
              </a:ext>
            </a:extLst>
          </p:cNvPr>
          <p:cNvSpPr/>
          <p:nvPr/>
        </p:nvSpPr>
        <p:spPr>
          <a:xfrm>
            <a:off x="6858832" y="4183620"/>
            <a:ext cx="472482" cy="563852"/>
          </a:xfrm>
          <a:custGeom>
            <a:avLst/>
            <a:gdLst/>
            <a:ahLst/>
            <a:cxnLst/>
            <a:rect l="l" t="t" r="r" b="b"/>
            <a:pathLst>
              <a:path w="2543357" h="3035197">
                <a:moveTo>
                  <a:pt x="1932497" y="885460"/>
                </a:moveTo>
                <a:lnTo>
                  <a:pt x="1858608" y="981586"/>
                </a:lnTo>
                <a:cubicBezTo>
                  <a:pt x="2087948" y="1157874"/>
                  <a:pt x="2221364" y="1431493"/>
                  <a:pt x="2219022" y="1720748"/>
                </a:cubicBezTo>
                <a:lnTo>
                  <a:pt x="2340261" y="1721729"/>
                </a:lnTo>
                <a:cubicBezTo>
                  <a:pt x="2342911" y="1394473"/>
                  <a:pt x="2191967" y="1084907"/>
                  <a:pt x="1932497" y="885460"/>
                </a:cubicBezTo>
                <a:close/>
                <a:moveTo>
                  <a:pt x="1028922" y="281987"/>
                </a:moveTo>
                <a:cubicBezTo>
                  <a:pt x="1157068" y="321344"/>
                  <a:pt x="1128134" y="299573"/>
                  <a:pt x="1193247" y="332230"/>
                </a:cubicBezTo>
                <a:cubicBezTo>
                  <a:pt x="1269854" y="451410"/>
                  <a:pt x="1301375" y="602654"/>
                  <a:pt x="1295736" y="739575"/>
                </a:cubicBezTo>
                <a:cubicBezTo>
                  <a:pt x="1418781" y="730097"/>
                  <a:pt x="1391656" y="622269"/>
                  <a:pt x="1842154" y="674175"/>
                </a:cubicBezTo>
                <a:cubicBezTo>
                  <a:pt x="2251963" y="725703"/>
                  <a:pt x="2543357" y="1202505"/>
                  <a:pt x="2543357" y="1911138"/>
                </a:cubicBezTo>
                <a:cubicBezTo>
                  <a:pt x="2543357" y="2619771"/>
                  <a:pt x="2228290" y="3174439"/>
                  <a:pt x="1189012" y="3004227"/>
                </a:cubicBezTo>
                <a:cubicBezTo>
                  <a:pt x="266689" y="3142266"/>
                  <a:pt x="99973" y="2479414"/>
                  <a:pt x="24671" y="2089269"/>
                </a:cubicBezTo>
                <a:cubicBezTo>
                  <a:pt x="-50631" y="1699124"/>
                  <a:pt x="9514" y="922425"/>
                  <a:pt x="737199" y="663358"/>
                </a:cubicBezTo>
                <a:cubicBezTo>
                  <a:pt x="1021153" y="585721"/>
                  <a:pt x="1093645" y="690425"/>
                  <a:pt x="1216376" y="728497"/>
                </a:cubicBezTo>
                <a:cubicBezTo>
                  <a:pt x="1183268" y="569368"/>
                  <a:pt x="1135766" y="458984"/>
                  <a:pt x="1028922" y="281987"/>
                </a:cubicBezTo>
                <a:close/>
                <a:moveTo>
                  <a:pt x="1919942" y="47"/>
                </a:moveTo>
                <a:cubicBezTo>
                  <a:pt x="2086542" y="1491"/>
                  <a:pt x="2263938" y="35583"/>
                  <a:pt x="2350876" y="60453"/>
                </a:cubicBezTo>
                <a:cubicBezTo>
                  <a:pt x="2672784" y="174000"/>
                  <a:pt x="2321773" y="213881"/>
                  <a:pt x="2220060" y="345654"/>
                </a:cubicBezTo>
                <a:cubicBezTo>
                  <a:pt x="2118347" y="477427"/>
                  <a:pt x="2005019" y="609932"/>
                  <a:pt x="1770740" y="609932"/>
                </a:cubicBezTo>
                <a:lnTo>
                  <a:pt x="1326444" y="614956"/>
                </a:lnTo>
                <a:lnTo>
                  <a:pt x="1346541" y="320533"/>
                </a:lnTo>
                <a:cubicBezTo>
                  <a:pt x="1401807" y="115484"/>
                  <a:pt x="1563158" y="44336"/>
                  <a:pt x="1760692" y="11037"/>
                </a:cubicBezTo>
                <a:cubicBezTo>
                  <a:pt x="1810076" y="2712"/>
                  <a:pt x="1864409" y="-434"/>
                  <a:pt x="1919942" y="4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5" name="Freeform 32">
            <a:extLst>
              <a:ext uri="{FF2B5EF4-FFF2-40B4-BE49-F238E27FC236}">
                <a16:creationId xmlns:a16="http://schemas.microsoft.com/office/drawing/2014/main" id="{7AE02B6B-C660-49DD-A6F3-525E0A05C75F}"/>
              </a:ext>
            </a:extLst>
          </p:cNvPr>
          <p:cNvSpPr/>
          <p:nvPr/>
        </p:nvSpPr>
        <p:spPr>
          <a:xfrm>
            <a:off x="4360223" y="2077205"/>
            <a:ext cx="597487" cy="547278"/>
          </a:xfrm>
          <a:custGeom>
            <a:avLst/>
            <a:gdLst/>
            <a:ahLst/>
            <a:cxnLst/>
            <a:rect l="l" t="t" r="r" b="b"/>
            <a:pathLst>
              <a:path w="3210745" h="2940925">
                <a:moveTo>
                  <a:pt x="340528" y="2526682"/>
                </a:moveTo>
                <a:cubicBezTo>
                  <a:pt x="280875" y="2526682"/>
                  <a:pt x="232516" y="2575041"/>
                  <a:pt x="232516" y="2634694"/>
                </a:cubicBezTo>
                <a:cubicBezTo>
                  <a:pt x="232516" y="2694347"/>
                  <a:pt x="280875" y="2742706"/>
                  <a:pt x="340528" y="2742706"/>
                </a:cubicBezTo>
                <a:cubicBezTo>
                  <a:pt x="400181" y="2742706"/>
                  <a:pt x="448540" y="2694347"/>
                  <a:pt x="448540" y="2634694"/>
                </a:cubicBezTo>
                <a:cubicBezTo>
                  <a:pt x="448540" y="2575041"/>
                  <a:pt x="400181" y="2526682"/>
                  <a:pt x="340528" y="2526682"/>
                </a:cubicBezTo>
                <a:close/>
                <a:moveTo>
                  <a:pt x="1821636" y="152"/>
                </a:moveTo>
                <a:cubicBezTo>
                  <a:pt x="1920275" y="-4956"/>
                  <a:pt x="2051571" y="119306"/>
                  <a:pt x="2102482" y="278737"/>
                </a:cubicBezTo>
                <a:cubicBezTo>
                  <a:pt x="2192513" y="649582"/>
                  <a:pt x="1575154" y="1213351"/>
                  <a:pt x="2006019" y="1236931"/>
                </a:cubicBezTo>
                <a:cubicBezTo>
                  <a:pt x="2310412" y="1206920"/>
                  <a:pt x="2473326" y="1176910"/>
                  <a:pt x="2803442" y="1166192"/>
                </a:cubicBezTo>
                <a:cubicBezTo>
                  <a:pt x="3103547" y="1170479"/>
                  <a:pt x="3152850" y="1361260"/>
                  <a:pt x="3002798" y="1564903"/>
                </a:cubicBezTo>
                <a:cubicBezTo>
                  <a:pt x="3191435" y="1575621"/>
                  <a:pt x="3347919" y="1869296"/>
                  <a:pt x="3022090" y="1989338"/>
                </a:cubicBezTo>
                <a:cubicBezTo>
                  <a:pt x="3332913" y="2182262"/>
                  <a:pt x="3154994" y="2426634"/>
                  <a:pt x="2977074" y="2471650"/>
                </a:cubicBezTo>
                <a:cubicBezTo>
                  <a:pt x="3127127" y="2606697"/>
                  <a:pt x="3109978" y="2709590"/>
                  <a:pt x="2957782" y="2793191"/>
                </a:cubicBezTo>
                <a:cubicBezTo>
                  <a:pt x="2620164" y="2932526"/>
                  <a:pt x="1747715" y="3028988"/>
                  <a:pt x="1253613" y="2818914"/>
                </a:cubicBezTo>
                <a:cubicBezTo>
                  <a:pt x="1018944" y="2738561"/>
                  <a:pt x="869067" y="2654318"/>
                  <a:pt x="700568" y="2648441"/>
                </a:cubicBezTo>
                <a:lnTo>
                  <a:pt x="700568" y="2796242"/>
                </a:lnTo>
                <a:cubicBezTo>
                  <a:pt x="700568" y="2860729"/>
                  <a:pt x="648291" y="2913006"/>
                  <a:pt x="583804" y="2913006"/>
                </a:cubicBezTo>
                <a:lnTo>
                  <a:pt x="0" y="2913006"/>
                </a:lnTo>
                <a:lnTo>
                  <a:pt x="0" y="1400838"/>
                </a:lnTo>
                <a:lnTo>
                  <a:pt x="583804" y="1400838"/>
                </a:lnTo>
                <a:cubicBezTo>
                  <a:pt x="648291" y="1400838"/>
                  <a:pt x="700568" y="1453115"/>
                  <a:pt x="700568" y="1517602"/>
                </a:cubicBezTo>
                <a:lnTo>
                  <a:pt x="700568" y="1571674"/>
                </a:lnTo>
                <a:cubicBezTo>
                  <a:pt x="721537" y="1568378"/>
                  <a:pt x="746526" y="1559634"/>
                  <a:pt x="784162" y="1539180"/>
                </a:cubicBezTo>
                <a:cubicBezTo>
                  <a:pt x="831321" y="1421281"/>
                  <a:pt x="890271" y="1323747"/>
                  <a:pt x="1034964" y="1191915"/>
                </a:cubicBezTo>
                <a:cubicBezTo>
                  <a:pt x="1257900" y="851081"/>
                  <a:pt x="1628744" y="677449"/>
                  <a:pt x="1703770" y="169413"/>
                </a:cubicBezTo>
                <a:cubicBezTo>
                  <a:pt x="1715024" y="52855"/>
                  <a:pt x="1762452" y="3217"/>
                  <a:pt x="1821636" y="15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6" name="Rounded Rectangle 10">
            <a:extLst>
              <a:ext uri="{FF2B5EF4-FFF2-40B4-BE49-F238E27FC236}">
                <a16:creationId xmlns:a16="http://schemas.microsoft.com/office/drawing/2014/main" id="{A4B96CCB-6D21-4232-9CF9-6E854F96250D}"/>
              </a:ext>
            </a:extLst>
          </p:cNvPr>
          <p:cNvSpPr/>
          <p:nvPr/>
        </p:nvSpPr>
        <p:spPr>
          <a:xfrm>
            <a:off x="8628571" y="3112332"/>
            <a:ext cx="372169" cy="492524"/>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7" name="Rounded Rectangle 32">
            <a:extLst>
              <a:ext uri="{FF2B5EF4-FFF2-40B4-BE49-F238E27FC236}">
                <a16:creationId xmlns:a16="http://schemas.microsoft.com/office/drawing/2014/main" id="{F3156AC5-9540-4692-886F-15A23346ED4C}"/>
              </a:ext>
            </a:extLst>
          </p:cNvPr>
          <p:cNvSpPr/>
          <p:nvPr/>
        </p:nvSpPr>
        <p:spPr>
          <a:xfrm>
            <a:off x="10156867" y="4219800"/>
            <a:ext cx="491492" cy="491492"/>
          </a:xfrm>
          <a:custGeom>
            <a:avLst/>
            <a:gdLst/>
            <a:ahLst/>
            <a:cxnLst/>
            <a:rect l="l" t="t" r="r" b="b"/>
            <a:pathLst>
              <a:path w="3240000" h="3240000">
                <a:moveTo>
                  <a:pt x="2019696" y="2510955"/>
                </a:moveTo>
                <a:lnTo>
                  <a:pt x="2019696" y="2797359"/>
                </a:lnTo>
                <a:lnTo>
                  <a:pt x="2914589" y="2797359"/>
                </a:lnTo>
                <a:lnTo>
                  <a:pt x="2914589" y="2510955"/>
                </a:lnTo>
                <a:close/>
                <a:moveTo>
                  <a:pt x="2019696" y="2081348"/>
                </a:moveTo>
                <a:lnTo>
                  <a:pt x="2019696" y="2367752"/>
                </a:lnTo>
                <a:lnTo>
                  <a:pt x="2914589" y="2367752"/>
                </a:lnTo>
                <a:lnTo>
                  <a:pt x="2914589" y="2081348"/>
                </a:lnTo>
                <a:close/>
                <a:moveTo>
                  <a:pt x="580710" y="2021703"/>
                </a:moveTo>
                <a:lnTo>
                  <a:pt x="378191" y="2224222"/>
                </a:lnTo>
                <a:lnTo>
                  <a:pt x="593323" y="2439354"/>
                </a:lnTo>
                <a:lnTo>
                  <a:pt x="378191" y="2654485"/>
                </a:lnTo>
                <a:lnTo>
                  <a:pt x="580710" y="2857004"/>
                </a:lnTo>
                <a:lnTo>
                  <a:pt x="795842" y="2641872"/>
                </a:lnTo>
                <a:lnTo>
                  <a:pt x="1010973" y="2857004"/>
                </a:lnTo>
                <a:lnTo>
                  <a:pt x="1213492" y="2654485"/>
                </a:lnTo>
                <a:lnTo>
                  <a:pt x="998360" y="2439354"/>
                </a:lnTo>
                <a:lnTo>
                  <a:pt x="1213492" y="2224222"/>
                </a:lnTo>
                <a:lnTo>
                  <a:pt x="1010973" y="2021703"/>
                </a:lnTo>
                <a:lnTo>
                  <a:pt x="795842" y="2236835"/>
                </a:lnTo>
                <a:close/>
                <a:moveTo>
                  <a:pt x="1656000" y="1656001"/>
                </a:moveTo>
                <a:lnTo>
                  <a:pt x="3240000" y="1656001"/>
                </a:lnTo>
                <a:lnTo>
                  <a:pt x="3240000" y="2699989"/>
                </a:lnTo>
                <a:cubicBezTo>
                  <a:pt x="3240000" y="2998229"/>
                  <a:pt x="2998229" y="3240000"/>
                  <a:pt x="2699989" y="3240000"/>
                </a:cubicBezTo>
                <a:lnTo>
                  <a:pt x="1656000" y="3240000"/>
                </a:lnTo>
                <a:close/>
                <a:moveTo>
                  <a:pt x="0" y="1656001"/>
                </a:moveTo>
                <a:lnTo>
                  <a:pt x="1584000" y="1656001"/>
                </a:lnTo>
                <a:lnTo>
                  <a:pt x="1584000" y="3240000"/>
                </a:lnTo>
                <a:lnTo>
                  <a:pt x="540011" y="3240000"/>
                </a:lnTo>
                <a:cubicBezTo>
                  <a:pt x="241771" y="3240000"/>
                  <a:pt x="0" y="2998229"/>
                  <a:pt x="0" y="2699989"/>
                </a:cubicBezTo>
                <a:close/>
                <a:moveTo>
                  <a:pt x="2467143" y="957859"/>
                </a:moveTo>
                <a:cubicBezTo>
                  <a:pt x="2388055" y="957859"/>
                  <a:pt x="2323941" y="1021973"/>
                  <a:pt x="2323941" y="1101061"/>
                </a:cubicBezTo>
                <a:cubicBezTo>
                  <a:pt x="2323941" y="1180149"/>
                  <a:pt x="2388055" y="1244263"/>
                  <a:pt x="2467143" y="1244263"/>
                </a:cubicBezTo>
                <a:cubicBezTo>
                  <a:pt x="2546231" y="1244263"/>
                  <a:pt x="2610345" y="1180149"/>
                  <a:pt x="2610345" y="1101061"/>
                </a:cubicBezTo>
                <a:cubicBezTo>
                  <a:pt x="2610345" y="1021973"/>
                  <a:pt x="2546231" y="957859"/>
                  <a:pt x="2467143" y="957859"/>
                </a:cubicBezTo>
                <a:close/>
                <a:moveTo>
                  <a:pt x="2019696" y="635775"/>
                </a:moveTo>
                <a:lnTo>
                  <a:pt x="2019696" y="922180"/>
                </a:lnTo>
                <a:lnTo>
                  <a:pt x="2914589" y="922180"/>
                </a:lnTo>
                <a:lnTo>
                  <a:pt x="2914589" y="635775"/>
                </a:lnTo>
                <a:close/>
                <a:moveTo>
                  <a:pt x="652639" y="331531"/>
                </a:moveTo>
                <a:lnTo>
                  <a:pt x="652639" y="635775"/>
                </a:lnTo>
                <a:lnTo>
                  <a:pt x="348395" y="635775"/>
                </a:lnTo>
                <a:lnTo>
                  <a:pt x="348395" y="922180"/>
                </a:lnTo>
                <a:lnTo>
                  <a:pt x="652639" y="922180"/>
                </a:lnTo>
                <a:lnTo>
                  <a:pt x="652639" y="1226424"/>
                </a:lnTo>
                <a:lnTo>
                  <a:pt x="939044" y="1226424"/>
                </a:lnTo>
                <a:lnTo>
                  <a:pt x="939044" y="922180"/>
                </a:lnTo>
                <a:lnTo>
                  <a:pt x="1243288" y="922180"/>
                </a:lnTo>
                <a:lnTo>
                  <a:pt x="1243288" y="635775"/>
                </a:lnTo>
                <a:lnTo>
                  <a:pt x="939044" y="635775"/>
                </a:lnTo>
                <a:lnTo>
                  <a:pt x="939044" y="331531"/>
                </a:lnTo>
                <a:close/>
                <a:moveTo>
                  <a:pt x="2467143" y="313692"/>
                </a:moveTo>
                <a:cubicBezTo>
                  <a:pt x="2388055" y="313692"/>
                  <a:pt x="2323941" y="377806"/>
                  <a:pt x="2323941" y="456894"/>
                </a:cubicBezTo>
                <a:cubicBezTo>
                  <a:pt x="2323941" y="535982"/>
                  <a:pt x="2388055" y="600096"/>
                  <a:pt x="2467143" y="600096"/>
                </a:cubicBezTo>
                <a:cubicBezTo>
                  <a:pt x="2546231" y="600096"/>
                  <a:pt x="2610345" y="535982"/>
                  <a:pt x="2610345" y="456894"/>
                </a:cubicBezTo>
                <a:cubicBezTo>
                  <a:pt x="2610345" y="377806"/>
                  <a:pt x="2546231" y="313692"/>
                  <a:pt x="2467143" y="313692"/>
                </a:cubicBezTo>
                <a:close/>
                <a:moveTo>
                  <a:pt x="540011" y="0"/>
                </a:moveTo>
                <a:lnTo>
                  <a:pt x="2699989" y="0"/>
                </a:lnTo>
                <a:cubicBezTo>
                  <a:pt x="2998229" y="0"/>
                  <a:pt x="3240000" y="241771"/>
                  <a:pt x="3240000" y="540011"/>
                </a:cubicBezTo>
                <a:lnTo>
                  <a:pt x="3240000" y="1584001"/>
                </a:lnTo>
                <a:lnTo>
                  <a:pt x="1656000" y="1584001"/>
                </a:lnTo>
                <a:lnTo>
                  <a:pt x="1656000" y="1"/>
                </a:lnTo>
                <a:lnTo>
                  <a:pt x="1584000" y="1"/>
                </a:lnTo>
                <a:lnTo>
                  <a:pt x="1584000" y="1584001"/>
                </a:lnTo>
                <a:lnTo>
                  <a:pt x="0" y="1584001"/>
                </a:lnTo>
                <a:lnTo>
                  <a:pt x="0" y="540011"/>
                </a:lnTo>
                <a:cubicBezTo>
                  <a:pt x="0" y="241771"/>
                  <a:pt x="241771" y="0"/>
                  <a:pt x="54001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8" name="Trapezoid 13">
            <a:extLst>
              <a:ext uri="{FF2B5EF4-FFF2-40B4-BE49-F238E27FC236}">
                <a16:creationId xmlns:a16="http://schemas.microsoft.com/office/drawing/2014/main" id="{D8254623-4A6D-4622-9508-0EE1A8DE1690}"/>
              </a:ext>
            </a:extLst>
          </p:cNvPr>
          <p:cNvSpPr/>
          <p:nvPr/>
        </p:nvSpPr>
        <p:spPr>
          <a:xfrm>
            <a:off x="5255471" y="3134588"/>
            <a:ext cx="529844" cy="448015"/>
          </a:xfrm>
          <a:custGeom>
            <a:avLst/>
            <a:gdLst/>
            <a:ahLst/>
            <a:cxnLst/>
            <a:rect l="l" t="t" r="r" b="b"/>
            <a:pathLst>
              <a:path w="2736304" h="2313707">
                <a:moveTo>
                  <a:pt x="1046195" y="1945901"/>
                </a:moveTo>
                <a:lnTo>
                  <a:pt x="998316" y="2093032"/>
                </a:lnTo>
                <a:lnTo>
                  <a:pt x="1737988" y="2093032"/>
                </a:lnTo>
                <a:lnTo>
                  <a:pt x="1690109" y="1945901"/>
                </a:lnTo>
                <a:close/>
                <a:moveTo>
                  <a:pt x="396044" y="89541"/>
                </a:moveTo>
                <a:lnTo>
                  <a:pt x="396044" y="1241668"/>
                </a:lnTo>
                <a:lnTo>
                  <a:pt x="2340260" y="1241668"/>
                </a:lnTo>
                <a:lnTo>
                  <a:pt x="2340260" y="89541"/>
                </a:lnTo>
                <a:close/>
                <a:moveTo>
                  <a:pt x="252028" y="0"/>
                </a:moveTo>
                <a:lnTo>
                  <a:pt x="2484276" y="0"/>
                </a:lnTo>
                <a:lnTo>
                  <a:pt x="2484276" y="1331208"/>
                </a:lnTo>
                <a:lnTo>
                  <a:pt x="2484679" y="1331208"/>
                </a:lnTo>
                <a:lnTo>
                  <a:pt x="2736304" y="2195304"/>
                </a:lnTo>
                <a:lnTo>
                  <a:pt x="2736304" y="2313707"/>
                </a:lnTo>
                <a:lnTo>
                  <a:pt x="0" y="2313707"/>
                </a:lnTo>
                <a:lnTo>
                  <a:pt x="0" y="2195304"/>
                </a:lnTo>
                <a:lnTo>
                  <a:pt x="251625" y="1331208"/>
                </a:lnTo>
                <a:lnTo>
                  <a:pt x="252028" y="133120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29" name="Rounded Rectangle 7">
            <a:extLst>
              <a:ext uri="{FF2B5EF4-FFF2-40B4-BE49-F238E27FC236}">
                <a16:creationId xmlns:a16="http://schemas.microsoft.com/office/drawing/2014/main" id="{C30FCEAF-C40F-43A9-8E81-14A072271ADE}"/>
              </a:ext>
            </a:extLst>
          </p:cNvPr>
          <p:cNvSpPr/>
          <p:nvPr/>
        </p:nvSpPr>
        <p:spPr>
          <a:xfrm>
            <a:off x="7777657" y="3123849"/>
            <a:ext cx="271294" cy="469495"/>
          </a:xfrm>
          <a:custGeom>
            <a:avLst/>
            <a:gdLst/>
            <a:ahLst/>
            <a:cxnLst/>
            <a:rect l="l" t="t" r="r" b="b"/>
            <a:pathLst>
              <a:path w="1872208" h="3240000">
                <a:moveTo>
                  <a:pt x="936104" y="2852499"/>
                </a:moveTo>
                <a:cubicBezTo>
                  <a:pt x="861605" y="2852499"/>
                  <a:pt x="801211" y="2912893"/>
                  <a:pt x="801211" y="2987392"/>
                </a:cubicBezTo>
                <a:cubicBezTo>
                  <a:pt x="801211" y="3061891"/>
                  <a:pt x="861605" y="3122285"/>
                  <a:pt x="936104" y="3122285"/>
                </a:cubicBezTo>
                <a:cubicBezTo>
                  <a:pt x="1010603" y="3122285"/>
                  <a:pt x="1070997" y="3061891"/>
                  <a:pt x="1070997" y="2987392"/>
                </a:cubicBezTo>
                <a:cubicBezTo>
                  <a:pt x="1070997" y="2912893"/>
                  <a:pt x="1010603" y="2852499"/>
                  <a:pt x="936104" y="2852499"/>
                </a:cubicBezTo>
                <a:close/>
                <a:moveTo>
                  <a:pt x="144016" y="323096"/>
                </a:moveTo>
                <a:lnTo>
                  <a:pt x="144016" y="2699360"/>
                </a:lnTo>
                <a:lnTo>
                  <a:pt x="1728192" y="2699360"/>
                </a:lnTo>
                <a:lnTo>
                  <a:pt x="1728192" y="323096"/>
                </a:lnTo>
                <a:close/>
                <a:moveTo>
                  <a:pt x="720104" y="107072"/>
                </a:moveTo>
                <a:cubicBezTo>
                  <a:pt x="690281" y="107072"/>
                  <a:pt x="666104" y="131249"/>
                  <a:pt x="666104" y="161072"/>
                </a:cubicBezTo>
                <a:cubicBezTo>
                  <a:pt x="666104" y="190895"/>
                  <a:pt x="690281" y="215072"/>
                  <a:pt x="720104" y="215072"/>
                </a:cubicBezTo>
                <a:lnTo>
                  <a:pt x="1152104" y="215072"/>
                </a:lnTo>
                <a:cubicBezTo>
                  <a:pt x="1181927" y="215072"/>
                  <a:pt x="1206104" y="190895"/>
                  <a:pt x="1206104" y="161072"/>
                </a:cubicBezTo>
                <a:cubicBezTo>
                  <a:pt x="1206104" y="131249"/>
                  <a:pt x="1181927" y="107072"/>
                  <a:pt x="1152104" y="107072"/>
                </a:cubicBezTo>
                <a:close/>
                <a:moveTo>
                  <a:pt x="312041" y="0"/>
                </a:moveTo>
                <a:lnTo>
                  <a:pt x="1560167" y="0"/>
                </a:lnTo>
                <a:cubicBezTo>
                  <a:pt x="1732502" y="0"/>
                  <a:pt x="1872208" y="139706"/>
                  <a:pt x="1872208" y="312041"/>
                </a:cubicBezTo>
                <a:lnTo>
                  <a:pt x="1872208" y="2927959"/>
                </a:lnTo>
                <a:cubicBezTo>
                  <a:pt x="1872208" y="3100294"/>
                  <a:pt x="1732502" y="3240000"/>
                  <a:pt x="1560167" y="3240000"/>
                </a:cubicBezTo>
                <a:lnTo>
                  <a:pt x="312041" y="3240000"/>
                </a:lnTo>
                <a:cubicBezTo>
                  <a:pt x="139706" y="3240000"/>
                  <a:pt x="0" y="3100294"/>
                  <a:pt x="0" y="2927959"/>
                </a:cubicBezTo>
                <a:lnTo>
                  <a:pt x="0" y="312041"/>
                </a:lnTo>
                <a:cubicBezTo>
                  <a:pt x="0" y="139706"/>
                  <a:pt x="139706" y="0"/>
                  <a:pt x="31204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30" name="Rectangle 18">
            <a:extLst>
              <a:ext uri="{FF2B5EF4-FFF2-40B4-BE49-F238E27FC236}">
                <a16:creationId xmlns:a16="http://schemas.microsoft.com/office/drawing/2014/main" id="{D7E178DA-E073-47B0-9DAB-70F517DAE8A9}"/>
              </a:ext>
            </a:extLst>
          </p:cNvPr>
          <p:cNvSpPr/>
          <p:nvPr/>
        </p:nvSpPr>
        <p:spPr>
          <a:xfrm>
            <a:off x="6089348" y="3163520"/>
            <a:ext cx="491054" cy="390153"/>
          </a:xfrm>
          <a:custGeom>
            <a:avLst/>
            <a:gdLst/>
            <a:ahLst/>
            <a:cxnLst/>
            <a:rect l="l" t="t" r="r" b="b"/>
            <a:pathLst>
              <a:path w="3240000" h="2574247">
                <a:moveTo>
                  <a:pt x="2393400" y="1814089"/>
                </a:moveTo>
                <a:cubicBezTo>
                  <a:pt x="2363577" y="1814089"/>
                  <a:pt x="2339400" y="1838266"/>
                  <a:pt x="2339400" y="1868089"/>
                </a:cubicBezTo>
                <a:cubicBezTo>
                  <a:pt x="2339400" y="1897912"/>
                  <a:pt x="2363577" y="1922089"/>
                  <a:pt x="2393400" y="1922089"/>
                </a:cubicBezTo>
                <a:lnTo>
                  <a:pt x="2573400" y="1922089"/>
                </a:lnTo>
                <a:cubicBezTo>
                  <a:pt x="2603223" y="1922089"/>
                  <a:pt x="2627400" y="1897912"/>
                  <a:pt x="2627400" y="1868089"/>
                </a:cubicBezTo>
                <a:cubicBezTo>
                  <a:pt x="2627400" y="1838266"/>
                  <a:pt x="2603223" y="1814089"/>
                  <a:pt x="2573400" y="1814089"/>
                </a:cubicBezTo>
                <a:close/>
                <a:moveTo>
                  <a:pt x="173344" y="1814089"/>
                </a:moveTo>
                <a:cubicBezTo>
                  <a:pt x="143521" y="1814089"/>
                  <a:pt x="119344" y="1838266"/>
                  <a:pt x="119344" y="1868089"/>
                </a:cubicBezTo>
                <a:cubicBezTo>
                  <a:pt x="119344" y="1897912"/>
                  <a:pt x="143521" y="1922089"/>
                  <a:pt x="173344" y="1922089"/>
                </a:cubicBezTo>
                <a:lnTo>
                  <a:pt x="353344" y="1922089"/>
                </a:lnTo>
                <a:cubicBezTo>
                  <a:pt x="383167" y="1922089"/>
                  <a:pt x="407344" y="1897912"/>
                  <a:pt x="407344" y="1868089"/>
                </a:cubicBezTo>
                <a:cubicBezTo>
                  <a:pt x="407344" y="1838266"/>
                  <a:pt x="383167" y="1814089"/>
                  <a:pt x="353344" y="1814089"/>
                </a:cubicBezTo>
                <a:close/>
                <a:moveTo>
                  <a:pt x="2933496" y="1796081"/>
                </a:moveTo>
                <a:cubicBezTo>
                  <a:pt x="2893727" y="1796081"/>
                  <a:pt x="2861488" y="1828320"/>
                  <a:pt x="2861488" y="1868089"/>
                </a:cubicBezTo>
                <a:cubicBezTo>
                  <a:pt x="2861488" y="1907858"/>
                  <a:pt x="2893727" y="1940097"/>
                  <a:pt x="2933496" y="1940097"/>
                </a:cubicBezTo>
                <a:cubicBezTo>
                  <a:pt x="2973265" y="1940097"/>
                  <a:pt x="3005504" y="1907858"/>
                  <a:pt x="3005504" y="1868089"/>
                </a:cubicBezTo>
                <a:cubicBezTo>
                  <a:pt x="3005504" y="1828320"/>
                  <a:pt x="2973265" y="1796081"/>
                  <a:pt x="2933496" y="1796081"/>
                </a:cubicBezTo>
                <a:close/>
                <a:moveTo>
                  <a:pt x="119344" y="122856"/>
                </a:moveTo>
                <a:lnTo>
                  <a:pt x="119344" y="1728192"/>
                </a:lnTo>
                <a:lnTo>
                  <a:pt x="3120656" y="1728192"/>
                </a:lnTo>
                <a:lnTo>
                  <a:pt x="3120656" y="122856"/>
                </a:lnTo>
                <a:close/>
                <a:moveTo>
                  <a:pt x="0" y="0"/>
                </a:moveTo>
                <a:lnTo>
                  <a:pt x="3240000" y="0"/>
                </a:lnTo>
                <a:lnTo>
                  <a:pt x="3240000" y="2016224"/>
                </a:lnTo>
                <a:lnTo>
                  <a:pt x="1812079" y="2016224"/>
                </a:lnTo>
                <a:lnTo>
                  <a:pt x="1857107" y="2320159"/>
                </a:lnTo>
                <a:lnTo>
                  <a:pt x="2357140" y="2320159"/>
                </a:lnTo>
                <a:cubicBezTo>
                  <a:pt x="2427304" y="2320159"/>
                  <a:pt x="2484184" y="2377039"/>
                  <a:pt x="2484184" y="2447203"/>
                </a:cubicBezTo>
                <a:lnTo>
                  <a:pt x="2484184" y="2574247"/>
                </a:lnTo>
                <a:lnTo>
                  <a:pt x="755992" y="2574247"/>
                </a:lnTo>
                <a:lnTo>
                  <a:pt x="755992" y="2447203"/>
                </a:lnTo>
                <a:cubicBezTo>
                  <a:pt x="755992" y="2377039"/>
                  <a:pt x="812872" y="2320159"/>
                  <a:pt x="883036" y="2320159"/>
                </a:cubicBezTo>
                <a:lnTo>
                  <a:pt x="1382894" y="2320159"/>
                </a:lnTo>
                <a:lnTo>
                  <a:pt x="1427922" y="2016224"/>
                </a:lnTo>
                <a:lnTo>
                  <a:pt x="0" y="2016224"/>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31" name="Rounded Rectangle 25">
            <a:extLst>
              <a:ext uri="{FF2B5EF4-FFF2-40B4-BE49-F238E27FC236}">
                <a16:creationId xmlns:a16="http://schemas.microsoft.com/office/drawing/2014/main" id="{B6F83BD9-F92E-42D8-B5D9-72089BE387BD}"/>
              </a:ext>
            </a:extLst>
          </p:cNvPr>
          <p:cNvSpPr/>
          <p:nvPr/>
        </p:nvSpPr>
        <p:spPr>
          <a:xfrm>
            <a:off x="6945560" y="3148367"/>
            <a:ext cx="299026" cy="420457"/>
          </a:xfrm>
          <a:custGeom>
            <a:avLst/>
            <a:gdLst/>
            <a:ahLst/>
            <a:cxnLst/>
            <a:rect l="l" t="t" r="r" b="b"/>
            <a:pathLst>
              <a:path w="2304256" h="3240000">
                <a:moveTo>
                  <a:pt x="954128" y="3024336"/>
                </a:moveTo>
                <a:cubicBezTo>
                  <a:pt x="924305" y="3024336"/>
                  <a:pt x="900128" y="3048513"/>
                  <a:pt x="900128" y="3078336"/>
                </a:cubicBezTo>
                <a:cubicBezTo>
                  <a:pt x="900128" y="3108159"/>
                  <a:pt x="924305" y="3132336"/>
                  <a:pt x="954128" y="3132336"/>
                </a:cubicBezTo>
                <a:lnTo>
                  <a:pt x="1350128" y="3132336"/>
                </a:lnTo>
                <a:cubicBezTo>
                  <a:pt x="1379951" y="3132336"/>
                  <a:pt x="1404128" y="3108159"/>
                  <a:pt x="1404128" y="3078336"/>
                </a:cubicBezTo>
                <a:cubicBezTo>
                  <a:pt x="1404128" y="3048513"/>
                  <a:pt x="1379951" y="3024336"/>
                  <a:pt x="1350128" y="3024336"/>
                </a:cubicBezTo>
                <a:close/>
                <a:moveTo>
                  <a:pt x="131531" y="224650"/>
                </a:moveTo>
                <a:lnTo>
                  <a:pt x="131531" y="2888946"/>
                </a:lnTo>
                <a:lnTo>
                  <a:pt x="2172725" y="2888946"/>
                </a:lnTo>
                <a:lnTo>
                  <a:pt x="2172725" y="224650"/>
                </a:lnTo>
                <a:close/>
                <a:moveTo>
                  <a:pt x="936128" y="73520"/>
                </a:moveTo>
                <a:cubicBezTo>
                  <a:pt x="916246" y="73520"/>
                  <a:pt x="900128" y="89638"/>
                  <a:pt x="900128" y="109520"/>
                </a:cubicBezTo>
                <a:cubicBezTo>
                  <a:pt x="900128" y="129402"/>
                  <a:pt x="916246" y="145520"/>
                  <a:pt x="936128" y="145520"/>
                </a:cubicBezTo>
                <a:lnTo>
                  <a:pt x="1368128" y="145520"/>
                </a:lnTo>
                <a:cubicBezTo>
                  <a:pt x="1388010" y="145520"/>
                  <a:pt x="1404128" y="129402"/>
                  <a:pt x="1404128" y="109520"/>
                </a:cubicBezTo>
                <a:cubicBezTo>
                  <a:pt x="1404128" y="89638"/>
                  <a:pt x="1388010" y="73520"/>
                  <a:pt x="1368128" y="73520"/>
                </a:cubicBezTo>
                <a:close/>
                <a:moveTo>
                  <a:pt x="155330" y="0"/>
                </a:moveTo>
                <a:lnTo>
                  <a:pt x="2148926" y="0"/>
                </a:lnTo>
                <a:cubicBezTo>
                  <a:pt x="2234712" y="0"/>
                  <a:pt x="2304256" y="69544"/>
                  <a:pt x="2304256" y="155330"/>
                </a:cubicBezTo>
                <a:lnTo>
                  <a:pt x="2304256" y="3084670"/>
                </a:lnTo>
                <a:cubicBezTo>
                  <a:pt x="2304256" y="3170456"/>
                  <a:pt x="2234712" y="3240000"/>
                  <a:pt x="2148926" y="3240000"/>
                </a:cubicBezTo>
                <a:lnTo>
                  <a:pt x="155330" y="3240000"/>
                </a:lnTo>
                <a:cubicBezTo>
                  <a:pt x="69544" y="3240000"/>
                  <a:pt x="0" y="3170456"/>
                  <a:pt x="0" y="3084670"/>
                </a:cubicBezTo>
                <a:lnTo>
                  <a:pt x="0" y="155330"/>
                </a:lnTo>
                <a:cubicBezTo>
                  <a:pt x="0" y="69544"/>
                  <a:pt x="69544" y="0"/>
                  <a:pt x="15533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32" name="Chord 14">
            <a:extLst>
              <a:ext uri="{FF2B5EF4-FFF2-40B4-BE49-F238E27FC236}">
                <a16:creationId xmlns:a16="http://schemas.microsoft.com/office/drawing/2014/main" id="{D7B5AA49-C9B1-47E4-A23F-19D895D60899}"/>
              </a:ext>
            </a:extLst>
          </p:cNvPr>
          <p:cNvSpPr/>
          <p:nvPr/>
        </p:nvSpPr>
        <p:spPr>
          <a:xfrm>
            <a:off x="6078556" y="6131683"/>
            <a:ext cx="512639" cy="646909"/>
          </a:xfrm>
          <a:custGeom>
            <a:avLst/>
            <a:gdLst/>
            <a:ahLst/>
            <a:cxnLst/>
            <a:rect l="l" t="t" r="r" b="b"/>
            <a:pathLst>
              <a:path w="2120980" h="2676504">
                <a:moveTo>
                  <a:pt x="824057" y="2198115"/>
                </a:moveTo>
                <a:lnTo>
                  <a:pt x="824057" y="2229022"/>
                </a:lnTo>
                <a:lnTo>
                  <a:pt x="751177" y="2229022"/>
                </a:lnTo>
                <a:lnTo>
                  <a:pt x="751177" y="2510330"/>
                </a:lnTo>
                <a:lnTo>
                  <a:pt x="824057" y="2510330"/>
                </a:lnTo>
                <a:lnTo>
                  <a:pt x="824057" y="2541237"/>
                </a:lnTo>
                <a:lnTo>
                  <a:pt x="1298129" y="2541237"/>
                </a:lnTo>
                <a:lnTo>
                  <a:pt x="1298129" y="2510330"/>
                </a:lnTo>
                <a:lnTo>
                  <a:pt x="1371008" y="2510330"/>
                </a:lnTo>
                <a:lnTo>
                  <a:pt x="1371008" y="2229022"/>
                </a:lnTo>
                <a:lnTo>
                  <a:pt x="1298129" y="2229022"/>
                </a:lnTo>
                <a:lnTo>
                  <a:pt x="1298129" y="2198115"/>
                </a:lnTo>
                <a:close/>
                <a:moveTo>
                  <a:pt x="1933495" y="134375"/>
                </a:moveTo>
                <a:cubicBezTo>
                  <a:pt x="1872496" y="128267"/>
                  <a:pt x="1778964" y="206162"/>
                  <a:pt x="1655092" y="316398"/>
                </a:cubicBezTo>
                <a:lnTo>
                  <a:pt x="1655092" y="762581"/>
                </a:lnTo>
                <a:lnTo>
                  <a:pt x="1651862" y="762581"/>
                </a:lnTo>
                <a:cubicBezTo>
                  <a:pt x="1647824" y="843406"/>
                  <a:pt x="1633793" y="920606"/>
                  <a:pt x="1611266" y="992211"/>
                </a:cubicBezTo>
                <a:cubicBezTo>
                  <a:pt x="1739269" y="1047184"/>
                  <a:pt x="1828260" y="986425"/>
                  <a:pt x="1895778" y="900656"/>
                </a:cubicBezTo>
                <a:cubicBezTo>
                  <a:pt x="1964561" y="813279"/>
                  <a:pt x="2016746" y="624382"/>
                  <a:pt x="2016490" y="465292"/>
                </a:cubicBezTo>
                <a:cubicBezTo>
                  <a:pt x="2023696" y="232949"/>
                  <a:pt x="1995287" y="140561"/>
                  <a:pt x="1933495" y="134375"/>
                </a:cubicBezTo>
                <a:close/>
                <a:moveTo>
                  <a:pt x="187485" y="134375"/>
                </a:moveTo>
                <a:cubicBezTo>
                  <a:pt x="125693" y="140561"/>
                  <a:pt x="97284" y="232949"/>
                  <a:pt x="104490" y="465292"/>
                </a:cubicBezTo>
                <a:cubicBezTo>
                  <a:pt x="104234" y="624382"/>
                  <a:pt x="156419" y="813279"/>
                  <a:pt x="225202" y="900656"/>
                </a:cubicBezTo>
                <a:cubicBezTo>
                  <a:pt x="292944" y="986710"/>
                  <a:pt x="382303" y="1047587"/>
                  <a:pt x="511026" y="991745"/>
                </a:cubicBezTo>
                <a:cubicBezTo>
                  <a:pt x="488627" y="920189"/>
                  <a:pt x="474740" y="843131"/>
                  <a:pt x="470841" y="762581"/>
                </a:cubicBezTo>
                <a:lnTo>
                  <a:pt x="467092" y="762581"/>
                </a:lnTo>
                <a:lnTo>
                  <a:pt x="467092" y="317447"/>
                </a:lnTo>
                <a:cubicBezTo>
                  <a:pt x="342616" y="206663"/>
                  <a:pt x="248680" y="128248"/>
                  <a:pt x="187485" y="134375"/>
                </a:cubicBezTo>
                <a:close/>
                <a:moveTo>
                  <a:pt x="171293" y="338"/>
                </a:moveTo>
                <a:cubicBezTo>
                  <a:pt x="267101" y="7324"/>
                  <a:pt x="383647" y="121035"/>
                  <a:pt x="467092" y="183917"/>
                </a:cubicBezTo>
                <a:lnTo>
                  <a:pt x="467092" y="127304"/>
                </a:lnTo>
                <a:cubicBezTo>
                  <a:pt x="446033" y="120339"/>
                  <a:pt x="431092" y="100383"/>
                  <a:pt x="431092" y="76938"/>
                </a:cubicBezTo>
                <a:cubicBezTo>
                  <a:pt x="431092" y="47115"/>
                  <a:pt x="455269" y="22938"/>
                  <a:pt x="485092" y="22938"/>
                </a:cubicBezTo>
                <a:lnTo>
                  <a:pt x="1637092" y="22938"/>
                </a:lnTo>
                <a:cubicBezTo>
                  <a:pt x="1666915" y="22938"/>
                  <a:pt x="1691092" y="47115"/>
                  <a:pt x="1691092" y="76938"/>
                </a:cubicBezTo>
                <a:cubicBezTo>
                  <a:pt x="1691092" y="100383"/>
                  <a:pt x="1676151" y="120339"/>
                  <a:pt x="1655092" y="127304"/>
                </a:cubicBezTo>
                <a:lnTo>
                  <a:pt x="1655092" y="182958"/>
                </a:lnTo>
                <a:cubicBezTo>
                  <a:pt x="1738474" y="119924"/>
                  <a:pt x="1854348" y="7289"/>
                  <a:pt x="1949687" y="338"/>
                </a:cubicBezTo>
                <a:cubicBezTo>
                  <a:pt x="2046947" y="-6754"/>
                  <a:pt x="2122836" y="96139"/>
                  <a:pt x="2120946" y="473736"/>
                </a:cubicBezTo>
                <a:cubicBezTo>
                  <a:pt x="2117166" y="673942"/>
                  <a:pt x="2058714" y="872497"/>
                  <a:pt x="1966316" y="974360"/>
                </a:cubicBezTo>
                <a:cubicBezTo>
                  <a:pt x="1875288" y="1074712"/>
                  <a:pt x="1740706" y="1159472"/>
                  <a:pt x="1574365" y="1087619"/>
                </a:cubicBezTo>
                <a:cubicBezTo>
                  <a:pt x="1498402" y="1256706"/>
                  <a:pt x="1371540" y="1383225"/>
                  <a:pt x="1220432" y="1434843"/>
                </a:cubicBezTo>
                <a:lnTo>
                  <a:pt x="1220432" y="1524098"/>
                </a:lnTo>
                <a:cubicBezTo>
                  <a:pt x="1242816" y="1529237"/>
                  <a:pt x="1259092" y="1549488"/>
                  <a:pt x="1259092" y="1573540"/>
                </a:cubicBezTo>
                <a:lnTo>
                  <a:pt x="1259092" y="1782216"/>
                </a:lnTo>
                <a:cubicBezTo>
                  <a:pt x="1259092" y="1806269"/>
                  <a:pt x="1242816" y="1826519"/>
                  <a:pt x="1220432" y="1831659"/>
                </a:cubicBezTo>
                <a:lnTo>
                  <a:pt x="1220432" y="1899972"/>
                </a:lnTo>
                <a:cubicBezTo>
                  <a:pt x="1220432" y="1908643"/>
                  <a:pt x="1218317" y="1916820"/>
                  <a:pt x="1214011" y="1923722"/>
                </a:cubicBezTo>
                <a:cubicBezTo>
                  <a:pt x="1480406" y="1939701"/>
                  <a:pt x="1673079" y="1996147"/>
                  <a:pt x="1682229" y="2062848"/>
                </a:cubicBezTo>
                <a:lnTo>
                  <a:pt x="1925188" y="2062848"/>
                </a:lnTo>
                <a:lnTo>
                  <a:pt x="1925188" y="2676504"/>
                </a:lnTo>
                <a:lnTo>
                  <a:pt x="196996" y="2676504"/>
                </a:lnTo>
                <a:lnTo>
                  <a:pt x="196996" y="2062848"/>
                </a:lnTo>
                <a:lnTo>
                  <a:pt x="427501" y="2062848"/>
                </a:lnTo>
                <a:cubicBezTo>
                  <a:pt x="436455" y="1995236"/>
                  <a:pt x="634470" y="1937990"/>
                  <a:pt x="907722" y="1923052"/>
                </a:cubicBezTo>
                <a:cubicBezTo>
                  <a:pt x="903729" y="1916275"/>
                  <a:pt x="901752" y="1908354"/>
                  <a:pt x="901752" y="1899972"/>
                </a:cubicBezTo>
                <a:lnTo>
                  <a:pt x="901752" y="1831659"/>
                </a:lnTo>
                <a:cubicBezTo>
                  <a:pt x="879369" y="1826519"/>
                  <a:pt x="863092" y="1806269"/>
                  <a:pt x="863092" y="1782216"/>
                </a:cubicBezTo>
                <a:lnTo>
                  <a:pt x="863092" y="1573540"/>
                </a:lnTo>
                <a:cubicBezTo>
                  <a:pt x="863092" y="1549488"/>
                  <a:pt x="879369" y="1529237"/>
                  <a:pt x="901752" y="1524098"/>
                </a:cubicBezTo>
                <a:lnTo>
                  <a:pt x="901752" y="1435225"/>
                </a:lnTo>
                <a:cubicBezTo>
                  <a:pt x="750211" y="1383280"/>
                  <a:pt x="623484" y="1256276"/>
                  <a:pt x="547795" y="1087211"/>
                </a:cubicBezTo>
                <a:cubicBezTo>
                  <a:pt x="380891" y="1159861"/>
                  <a:pt x="245901" y="1074942"/>
                  <a:pt x="154664" y="974360"/>
                </a:cubicBezTo>
                <a:cubicBezTo>
                  <a:pt x="62266" y="872497"/>
                  <a:pt x="3814" y="673942"/>
                  <a:pt x="34" y="473736"/>
                </a:cubicBezTo>
                <a:cubicBezTo>
                  <a:pt x="-1856" y="96139"/>
                  <a:pt x="74033" y="-6754"/>
                  <a:pt x="171293" y="3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33" name="Rounded Rectangle 6">
            <a:extLst>
              <a:ext uri="{FF2B5EF4-FFF2-40B4-BE49-F238E27FC236}">
                <a16:creationId xmlns:a16="http://schemas.microsoft.com/office/drawing/2014/main" id="{2903157B-D7FA-42EC-9D41-CDE2E44D3B6B}"/>
              </a:ext>
            </a:extLst>
          </p:cNvPr>
          <p:cNvSpPr/>
          <p:nvPr/>
        </p:nvSpPr>
        <p:spPr>
          <a:xfrm>
            <a:off x="4404890" y="3067981"/>
            <a:ext cx="508153" cy="516633"/>
          </a:xfrm>
          <a:custGeom>
            <a:avLst/>
            <a:gdLst/>
            <a:ahLst/>
            <a:cxnLst/>
            <a:rect l="l" t="t" r="r" b="b"/>
            <a:pathLst>
              <a:path w="3186824" h="3060919">
                <a:moveTo>
                  <a:pt x="1045874" y="2696689"/>
                </a:moveTo>
                <a:lnTo>
                  <a:pt x="2125874" y="2696689"/>
                </a:lnTo>
                <a:lnTo>
                  <a:pt x="2125874" y="2804689"/>
                </a:lnTo>
                <a:lnTo>
                  <a:pt x="1045874" y="2804689"/>
                </a:lnTo>
                <a:close/>
                <a:moveTo>
                  <a:pt x="1045874" y="2410468"/>
                </a:moveTo>
                <a:lnTo>
                  <a:pt x="2125874" y="2410468"/>
                </a:lnTo>
                <a:lnTo>
                  <a:pt x="2125874" y="2518468"/>
                </a:lnTo>
                <a:lnTo>
                  <a:pt x="1045874" y="2518468"/>
                </a:lnTo>
                <a:close/>
                <a:moveTo>
                  <a:pt x="1045874" y="2124247"/>
                </a:moveTo>
                <a:lnTo>
                  <a:pt x="2125874" y="2124247"/>
                </a:lnTo>
                <a:lnTo>
                  <a:pt x="2125874" y="2232247"/>
                </a:lnTo>
                <a:lnTo>
                  <a:pt x="1045874" y="2232247"/>
                </a:lnTo>
                <a:close/>
                <a:moveTo>
                  <a:pt x="902547" y="1956791"/>
                </a:moveTo>
                <a:lnTo>
                  <a:pt x="902547" y="2109191"/>
                </a:lnTo>
                <a:lnTo>
                  <a:pt x="902547" y="2185391"/>
                </a:lnTo>
                <a:lnTo>
                  <a:pt x="902547" y="2376263"/>
                </a:lnTo>
                <a:lnTo>
                  <a:pt x="902547" y="2973921"/>
                </a:lnTo>
                <a:lnTo>
                  <a:pt x="2284277" y="2973921"/>
                </a:lnTo>
                <a:lnTo>
                  <a:pt x="2284277" y="2376263"/>
                </a:lnTo>
                <a:lnTo>
                  <a:pt x="2284277" y="2185391"/>
                </a:lnTo>
                <a:lnTo>
                  <a:pt x="2284277" y="2109191"/>
                </a:lnTo>
                <a:lnTo>
                  <a:pt x="2284277" y="1956791"/>
                </a:lnTo>
                <a:close/>
                <a:moveTo>
                  <a:pt x="469172" y="1728191"/>
                </a:moveTo>
                <a:lnTo>
                  <a:pt x="469172" y="2185391"/>
                </a:lnTo>
                <a:lnTo>
                  <a:pt x="767127" y="2185391"/>
                </a:lnTo>
                <a:lnTo>
                  <a:pt x="767127" y="2109191"/>
                </a:lnTo>
                <a:lnTo>
                  <a:pt x="545372" y="2109191"/>
                </a:lnTo>
                <a:lnTo>
                  <a:pt x="545372" y="1804391"/>
                </a:lnTo>
                <a:lnTo>
                  <a:pt x="2641452" y="1804391"/>
                </a:lnTo>
                <a:lnTo>
                  <a:pt x="2641452" y="2109191"/>
                </a:lnTo>
                <a:lnTo>
                  <a:pt x="2419697" y="2109191"/>
                </a:lnTo>
                <a:lnTo>
                  <a:pt x="2419697" y="2185391"/>
                </a:lnTo>
                <a:lnTo>
                  <a:pt x="2717652" y="2185391"/>
                </a:lnTo>
                <a:lnTo>
                  <a:pt x="2717652" y="1728191"/>
                </a:lnTo>
                <a:close/>
                <a:moveTo>
                  <a:pt x="2819005" y="1350909"/>
                </a:moveTo>
                <a:cubicBezTo>
                  <a:pt x="2769294" y="1350909"/>
                  <a:pt x="2728995" y="1391208"/>
                  <a:pt x="2728995" y="1440919"/>
                </a:cubicBezTo>
                <a:cubicBezTo>
                  <a:pt x="2728995" y="1490630"/>
                  <a:pt x="2769294" y="1530929"/>
                  <a:pt x="2819005" y="1530929"/>
                </a:cubicBezTo>
                <a:cubicBezTo>
                  <a:pt x="2868716" y="1530929"/>
                  <a:pt x="2909015" y="1490630"/>
                  <a:pt x="2909015" y="1440919"/>
                </a:cubicBezTo>
                <a:cubicBezTo>
                  <a:pt x="2909015" y="1391208"/>
                  <a:pt x="2868716" y="1350909"/>
                  <a:pt x="2819005" y="1350909"/>
                </a:cubicBezTo>
                <a:close/>
                <a:moveTo>
                  <a:pt x="2509707" y="1350909"/>
                </a:moveTo>
                <a:cubicBezTo>
                  <a:pt x="2459996" y="1350909"/>
                  <a:pt x="2419697" y="1391208"/>
                  <a:pt x="2419697" y="1440919"/>
                </a:cubicBezTo>
                <a:cubicBezTo>
                  <a:pt x="2419697" y="1490630"/>
                  <a:pt x="2459996" y="1530929"/>
                  <a:pt x="2509707" y="1530929"/>
                </a:cubicBezTo>
                <a:cubicBezTo>
                  <a:pt x="2559418" y="1530929"/>
                  <a:pt x="2599717" y="1490630"/>
                  <a:pt x="2599717" y="1440919"/>
                </a:cubicBezTo>
                <a:cubicBezTo>
                  <a:pt x="2599717" y="1391208"/>
                  <a:pt x="2559418" y="1350909"/>
                  <a:pt x="2509707" y="1350909"/>
                </a:cubicBezTo>
                <a:close/>
                <a:moveTo>
                  <a:pt x="195993" y="1200328"/>
                </a:moveTo>
                <a:lnTo>
                  <a:pt x="2990831" y="1200328"/>
                </a:lnTo>
                <a:cubicBezTo>
                  <a:pt x="3099075" y="1200328"/>
                  <a:pt x="3186824" y="1288077"/>
                  <a:pt x="3186824" y="1396321"/>
                </a:cubicBezTo>
                <a:lnTo>
                  <a:pt x="3186824" y="2180270"/>
                </a:lnTo>
                <a:cubicBezTo>
                  <a:pt x="3186824" y="2288514"/>
                  <a:pt x="3099075" y="2376263"/>
                  <a:pt x="2990831" y="2376263"/>
                </a:cubicBezTo>
                <a:lnTo>
                  <a:pt x="2419697" y="2376263"/>
                </a:lnTo>
                <a:lnTo>
                  <a:pt x="2419697" y="3060919"/>
                </a:lnTo>
                <a:lnTo>
                  <a:pt x="767127" y="3060919"/>
                </a:lnTo>
                <a:lnTo>
                  <a:pt x="767127" y="2376263"/>
                </a:lnTo>
                <a:lnTo>
                  <a:pt x="195993" y="2376263"/>
                </a:lnTo>
                <a:cubicBezTo>
                  <a:pt x="87749" y="2376263"/>
                  <a:pt x="0" y="2288514"/>
                  <a:pt x="0" y="2180270"/>
                </a:cubicBezTo>
                <a:lnTo>
                  <a:pt x="0" y="1396321"/>
                </a:lnTo>
                <a:cubicBezTo>
                  <a:pt x="0" y="1288077"/>
                  <a:pt x="87749" y="1200328"/>
                  <a:pt x="195993" y="1200328"/>
                </a:cubicBezTo>
                <a:close/>
                <a:moveTo>
                  <a:pt x="767127" y="0"/>
                </a:moveTo>
                <a:lnTo>
                  <a:pt x="2419697" y="0"/>
                </a:lnTo>
                <a:lnTo>
                  <a:pt x="2419697" y="190589"/>
                </a:lnTo>
                <a:lnTo>
                  <a:pt x="2565249" y="190589"/>
                </a:lnTo>
                <a:cubicBezTo>
                  <a:pt x="2649419" y="190589"/>
                  <a:pt x="2717652" y="258822"/>
                  <a:pt x="2717652" y="342992"/>
                </a:cubicBezTo>
                <a:lnTo>
                  <a:pt x="2717652" y="1104989"/>
                </a:lnTo>
                <a:lnTo>
                  <a:pt x="2284277" y="1104989"/>
                </a:lnTo>
                <a:lnTo>
                  <a:pt x="2284277" y="1104128"/>
                </a:lnTo>
                <a:lnTo>
                  <a:pt x="2284277" y="190589"/>
                </a:lnTo>
                <a:lnTo>
                  <a:pt x="2284277" y="96523"/>
                </a:lnTo>
                <a:lnTo>
                  <a:pt x="902547" y="96523"/>
                </a:lnTo>
                <a:lnTo>
                  <a:pt x="902547" y="190589"/>
                </a:lnTo>
                <a:lnTo>
                  <a:pt x="902547" y="1104128"/>
                </a:lnTo>
                <a:lnTo>
                  <a:pt x="902547" y="1104989"/>
                </a:lnTo>
                <a:lnTo>
                  <a:pt x="469172" y="1104989"/>
                </a:lnTo>
                <a:lnTo>
                  <a:pt x="469172" y="342992"/>
                </a:lnTo>
                <a:cubicBezTo>
                  <a:pt x="469172" y="258822"/>
                  <a:pt x="537405" y="190589"/>
                  <a:pt x="621575" y="190589"/>
                </a:cubicBezTo>
                <a:lnTo>
                  <a:pt x="767127" y="19058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34" name="Oval 66">
            <a:extLst>
              <a:ext uri="{FF2B5EF4-FFF2-40B4-BE49-F238E27FC236}">
                <a16:creationId xmlns:a16="http://schemas.microsoft.com/office/drawing/2014/main" id="{1DD840CF-2564-4863-86FD-8221B8ADDD50}"/>
              </a:ext>
            </a:extLst>
          </p:cNvPr>
          <p:cNvSpPr/>
          <p:nvPr/>
        </p:nvSpPr>
        <p:spPr>
          <a:xfrm rot="20700000">
            <a:off x="6060535" y="4230551"/>
            <a:ext cx="548680" cy="469988"/>
          </a:xfrm>
          <a:custGeom>
            <a:avLst/>
            <a:gdLst/>
            <a:ahLst/>
            <a:cxnLst/>
            <a:rect l="l" t="t" r="r" b="b"/>
            <a:pathLst>
              <a:path w="2901316" h="2485205">
                <a:moveTo>
                  <a:pt x="2901316" y="8833"/>
                </a:moveTo>
                <a:lnTo>
                  <a:pt x="2885407" y="69738"/>
                </a:lnTo>
                <a:lnTo>
                  <a:pt x="2890344" y="71061"/>
                </a:lnTo>
                <a:lnTo>
                  <a:pt x="2331295" y="2157461"/>
                </a:lnTo>
                <a:lnTo>
                  <a:pt x="2322295" y="2155049"/>
                </a:lnTo>
                <a:cubicBezTo>
                  <a:pt x="2311779" y="2339141"/>
                  <a:pt x="2127696" y="2485205"/>
                  <a:pt x="1902404" y="2485205"/>
                </a:cubicBezTo>
                <a:cubicBezTo>
                  <a:pt x="1669201" y="2485205"/>
                  <a:pt x="1480151" y="2328701"/>
                  <a:pt x="1480150" y="2135644"/>
                </a:cubicBezTo>
                <a:cubicBezTo>
                  <a:pt x="1480150" y="1942587"/>
                  <a:pt x="1669200" y="1786083"/>
                  <a:pt x="1902404" y="1786083"/>
                </a:cubicBezTo>
                <a:cubicBezTo>
                  <a:pt x="2026046" y="1786083"/>
                  <a:pt x="2137276" y="1830075"/>
                  <a:pt x="2213623" y="1901150"/>
                </a:cubicBezTo>
                <a:lnTo>
                  <a:pt x="2586815" y="508378"/>
                </a:lnTo>
                <a:lnTo>
                  <a:pt x="1283297" y="508378"/>
                </a:lnTo>
                <a:lnTo>
                  <a:pt x="847984" y="2132988"/>
                </a:lnTo>
                <a:lnTo>
                  <a:pt x="841776" y="2131324"/>
                </a:lnTo>
                <a:cubicBezTo>
                  <a:pt x="829584" y="2314002"/>
                  <a:pt x="646295" y="2458448"/>
                  <a:pt x="422254" y="2458448"/>
                </a:cubicBezTo>
                <a:cubicBezTo>
                  <a:pt x="189051" y="2458448"/>
                  <a:pt x="1" y="2301944"/>
                  <a:pt x="0" y="2108887"/>
                </a:cubicBezTo>
                <a:cubicBezTo>
                  <a:pt x="0" y="1915830"/>
                  <a:pt x="189051" y="1759326"/>
                  <a:pt x="422255" y="1759326"/>
                </a:cubicBezTo>
                <a:cubicBezTo>
                  <a:pt x="544771" y="1759326"/>
                  <a:pt x="655100" y="1802522"/>
                  <a:pt x="731465" y="1872378"/>
                </a:cubicBezTo>
                <a:lnTo>
                  <a:pt x="1233167" y="0"/>
                </a:lnTo>
                <a:lnTo>
                  <a:pt x="1266129" y="883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35" name="Isosceles Triangle 13">
            <a:extLst>
              <a:ext uri="{FF2B5EF4-FFF2-40B4-BE49-F238E27FC236}">
                <a16:creationId xmlns:a16="http://schemas.microsoft.com/office/drawing/2014/main" id="{7282AE90-0D9B-4C4C-B5FD-C542C9F82B8D}"/>
              </a:ext>
            </a:extLst>
          </p:cNvPr>
          <p:cNvSpPr/>
          <p:nvPr/>
        </p:nvSpPr>
        <p:spPr>
          <a:xfrm rot="10800000">
            <a:off x="5332120" y="6082288"/>
            <a:ext cx="376548" cy="745701"/>
          </a:xfrm>
          <a:custGeom>
            <a:avLst/>
            <a:gdLst/>
            <a:ahLst/>
            <a:cxnLst/>
            <a:rect l="l" t="t" r="r" b="b"/>
            <a:pathLst>
              <a:path w="1613569" h="3195455">
                <a:moveTo>
                  <a:pt x="1348422" y="2012960"/>
                </a:moveTo>
                <a:lnTo>
                  <a:pt x="264249" y="2012960"/>
                </a:lnTo>
                <a:cubicBezTo>
                  <a:pt x="99656" y="1932015"/>
                  <a:pt x="172" y="1814225"/>
                  <a:pt x="0" y="1686651"/>
                </a:cubicBezTo>
                <a:lnTo>
                  <a:pt x="716785" y="1678553"/>
                </a:lnTo>
                <a:lnTo>
                  <a:pt x="716785" y="360000"/>
                </a:lnTo>
                <a:lnTo>
                  <a:pt x="716785" y="355479"/>
                </a:lnTo>
                <a:lnTo>
                  <a:pt x="717916" y="355479"/>
                </a:lnTo>
                <a:lnTo>
                  <a:pt x="806785" y="0"/>
                </a:lnTo>
                <a:lnTo>
                  <a:pt x="895655" y="355479"/>
                </a:lnTo>
                <a:lnTo>
                  <a:pt x="896785" y="355479"/>
                </a:lnTo>
                <a:lnTo>
                  <a:pt x="896785" y="360000"/>
                </a:lnTo>
                <a:lnTo>
                  <a:pt x="896785" y="1676520"/>
                </a:lnTo>
                <a:lnTo>
                  <a:pt x="1612906" y="1668429"/>
                </a:lnTo>
                <a:cubicBezTo>
                  <a:pt x="1622778" y="1802631"/>
                  <a:pt x="1521918" y="1928220"/>
                  <a:pt x="1348422" y="2012960"/>
                </a:cubicBezTo>
                <a:close/>
                <a:moveTo>
                  <a:pt x="1175921" y="2908428"/>
                </a:moveTo>
                <a:lnTo>
                  <a:pt x="437641" y="2908428"/>
                </a:lnTo>
                <a:lnTo>
                  <a:pt x="250570" y="2083962"/>
                </a:lnTo>
                <a:lnTo>
                  <a:pt x="1362992" y="2083962"/>
                </a:lnTo>
                <a:close/>
                <a:moveTo>
                  <a:pt x="1155969" y="3195455"/>
                </a:moveTo>
                <a:lnTo>
                  <a:pt x="457593" y="3195455"/>
                </a:lnTo>
                <a:cubicBezTo>
                  <a:pt x="397940" y="3195455"/>
                  <a:pt x="349581" y="3147096"/>
                  <a:pt x="349581" y="3087443"/>
                </a:cubicBezTo>
                <a:cubicBezTo>
                  <a:pt x="349581" y="3027790"/>
                  <a:pt x="397940" y="2979431"/>
                  <a:pt x="457593" y="2979431"/>
                </a:cubicBezTo>
                <a:lnTo>
                  <a:pt x="1155969" y="2979431"/>
                </a:lnTo>
                <a:cubicBezTo>
                  <a:pt x="1215622" y="2979431"/>
                  <a:pt x="1263981" y="3027790"/>
                  <a:pt x="1263981" y="3087443"/>
                </a:cubicBezTo>
                <a:cubicBezTo>
                  <a:pt x="1263981" y="3147096"/>
                  <a:pt x="1215622" y="3195455"/>
                  <a:pt x="1155969" y="3195455"/>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36" name="Smiley Face 14">
            <a:extLst>
              <a:ext uri="{FF2B5EF4-FFF2-40B4-BE49-F238E27FC236}">
                <a16:creationId xmlns:a16="http://schemas.microsoft.com/office/drawing/2014/main" id="{507C3103-528C-4EF1-9BCC-325FE6028BEF}"/>
              </a:ext>
            </a:extLst>
          </p:cNvPr>
          <p:cNvSpPr/>
          <p:nvPr/>
        </p:nvSpPr>
        <p:spPr>
          <a:xfrm>
            <a:off x="7633337" y="6175171"/>
            <a:ext cx="559934" cy="559934"/>
          </a:xfrm>
          <a:custGeom>
            <a:avLst/>
            <a:gdLst/>
            <a:ahLst/>
            <a:cxnLst/>
            <a:rect l="l" t="t" r="r" b="b"/>
            <a:pathLst>
              <a:path w="3240000" h="3240000">
                <a:moveTo>
                  <a:pt x="2026698" y="2215122"/>
                </a:moveTo>
                <a:cubicBezTo>
                  <a:pt x="1959656" y="2378616"/>
                  <a:pt x="1801229" y="2486070"/>
                  <a:pt x="1624533" y="2487892"/>
                </a:cubicBezTo>
                <a:cubicBezTo>
                  <a:pt x="1447837" y="2489714"/>
                  <a:pt x="1287227" y="2385551"/>
                  <a:pt x="1216828" y="2223474"/>
                </a:cubicBezTo>
                <a:lnTo>
                  <a:pt x="1039110" y="2300667"/>
                </a:lnTo>
                <a:cubicBezTo>
                  <a:pt x="1140541" y="2534187"/>
                  <a:pt x="1371947" y="2684266"/>
                  <a:pt x="1626531" y="2681641"/>
                </a:cubicBezTo>
                <a:cubicBezTo>
                  <a:pt x="1881115" y="2679016"/>
                  <a:pt x="2109376" y="2524196"/>
                  <a:pt x="2205970" y="2288634"/>
                </a:cubicBez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37" name="Smiley Face 12">
            <a:extLst>
              <a:ext uri="{FF2B5EF4-FFF2-40B4-BE49-F238E27FC236}">
                <a16:creationId xmlns:a16="http://schemas.microsoft.com/office/drawing/2014/main" id="{113368A8-E885-4E8E-9A35-0EC2C9FD64E0}"/>
              </a:ext>
            </a:extLst>
          </p:cNvPr>
          <p:cNvSpPr/>
          <p:nvPr/>
        </p:nvSpPr>
        <p:spPr>
          <a:xfrm>
            <a:off x="10122646" y="6175171"/>
            <a:ext cx="559934" cy="559934"/>
          </a:xfrm>
          <a:custGeom>
            <a:avLst/>
            <a:gdLst/>
            <a:ahLst/>
            <a:cxnLst/>
            <a:rect l="l" t="t" r="r" b="b"/>
            <a:pathLst>
              <a:path w="3240000" h="3240000">
                <a:moveTo>
                  <a:pt x="1613470" y="2077417"/>
                </a:moveTo>
                <a:cubicBezTo>
                  <a:pt x="1358886" y="2080042"/>
                  <a:pt x="1130625" y="2234862"/>
                  <a:pt x="1034031" y="2470424"/>
                </a:cubicBezTo>
                <a:lnTo>
                  <a:pt x="1213303" y="2543936"/>
                </a:lnTo>
                <a:cubicBezTo>
                  <a:pt x="1280345" y="2380442"/>
                  <a:pt x="1438772" y="2272988"/>
                  <a:pt x="1615468" y="2271166"/>
                </a:cubicBezTo>
                <a:cubicBezTo>
                  <a:pt x="1792164" y="2269344"/>
                  <a:pt x="1952774" y="2373507"/>
                  <a:pt x="2023173" y="2535584"/>
                </a:cubicBezTo>
                <a:lnTo>
                  <a:pt x="2200891" y="2458391"/>
                </a:lnTo>
                <a:cubicBezTo>
                  <a:pt x="2099460" y="2224871"/>
                  <a:pt x="1868054" y="2074792"/>
                  <a:pt x="1613470" y="2077417"/>
                </a:cubicBez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9" y="72832"/>
                </a:lnTo>
                <a:lnTo>
                  <a:pt x="2250577" y="127308"/>
                </a:lnTo>
                <a:lnTo>
                  <a:pt x="2392188" y="195525"/>
                </a:lnTo>
                <a:lnTo>
                  <a:pt x="2525758" y="276671"/>
                </a:lnTo>
                <a:lnTo>
                  <a:pt x="2650471" y="369929"/>
                </a:lnTo>
                <a:lnTo>
                  <a:pt x="2765513" y="474487"/>
                </a:lnTo>
                <a:lnTo>
                  <a:pt x="2870071" y="589530"/>
                </a:lnTo>
                <a:lnTo>
                  <a:pt x="2963330"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30" y="2525758"/>
                </a:lnTo>
                <a:lnTo>
                  <a:pt x="2870071" y="2650471"/>
                </a:lnTo>
                <a:lnTo>
                  <a:pt x="2765513" y="2765513"/>
                </a:lnTo>
                <a:lnTo>
                  <a:pt x="2650471" y="2870071"/>
                </a:lnTo>
                <a:lnTo>
                  <a:pt x="2525758" y="2963330"/>
                </a:lnTo>
                <a:lnTo>
                  <a:pt x="2392188" y="3044475"/>
                </a:lnTo>
                <a:lnTo>
                  <a:pt x="2250577" y="3112693"/>
                </a:lnTo>
                <a:lnTo>
                  <a:pt x="2101739" y="3167168"/>
                </a:lnTo>
                <a:lnTo>
                  <a:pt x="1946487" y="3207088"/>
                </a:lnTo>
                <a:lnTo>
                  <a:pt x="1785636" y="3231636"/>
                </a:lnTo>
                <a:cubicBezTo>
                  <a:pt x="1731176" y="3237167"/>
                  <a:pt x="1675919" y="3240000"/>
                  <a:pt x="1620000" y="3240000"/>
                </a:cubicBezTo>
                <a:cubicBezTo>
                  <a:pt x="1508163"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4" y="3019536"/>
                  <a:pt x="757335" y="2992442"/>
                  <a:pt x="714243" y="2963330"/>
                </a:cubicBezTo>
                <a:cubicBezTo>
                  <a:pt x="671151" y="2934217"/>
                  <a:pt x="629534" y="2903086"/>
                  <a:pt x="589530" y="2870071"/>
                </a:cubicBezTo>
                <a:cubicBezTo>
                  <a:pt x="549525" y="2837056"/>
                  <a:pt x="511133" y="2802158"/>
                  <a:pt x="474487" y="2765513"/>
                </a:cubicBezTo>
                <a:cubicBezTo>
                  <a:pt x="437842" y="2728868"/>
                  <a:pt x="402944" y="2690475"/>
                  <a:pt x="369930" y="2650471"/>
                </a:cubicBezTo>
                <a:cubicBezTo>
                  <a:pt x="336915" y="2610466"/>
                  <a:pt x="305783" y="2568850"/>
                  <a:pt x="276671" y="2525758"/>
                </a:cubicBezTo>
                <a:cubicBezTo>
                  <a:pt x="247558" y="2482665"/>
                  <a:pt x="220465" y="2438097"/>
                  <a:pt x="195526" y="2392188"/>
                </a:cubicBezTo>
                <a:cubicBezTo>
                  <a:pt x="170586" y="2346280"/>
                  <a:pt x="147802" y="2299031"/>
                  <a:pt x="127308" y="2250577"/>
                </a:cubicBezTo>
                <a:cubicBezTo>
                  <a:pt x="106814" y="2202124"/>
                  <a:pt x="88610" y="2152466"/>
                  <a:pt x="72832" y="2101739"/>
                </a:cubicBezTo>
                <a:cubicBezTo>
                  <a:pt x="57055"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5" y="1188989"/>
                  <a:pt x="72832" y="1138262"/>
                </a:cubicBezTo>
                <a:cubicBezTo>
                  <a:pt x="88610" y="1087535"/>
                  <a:pt x="106814" y="1037877"/>
                  <a:pt x="127308" y="989423"/>
                </a:cubicBezTo>
                <a:cubicBezTo>
                  <a:pt x="147802" y="940970"/>
                  <a:pt x="170586" y="893721"/>
                  <a:pt x="195526" y="847812"/>
                </a:cubicBezTo>
                <a:cubicBezTo>
                  <a:pt x="220465" y="801904"/>
                  <a:pt x="247558" y="757335"/>
                  <a:pt x="276671" y="714243"/>
                </a:cubicBezTo>
                <a:cubicBezTo>
                  <a:pt x="305783" y="671151"/>
                  <a:pt x="336915" y="629534"/>
                  <a:pt x="369930" y="589530"/>
                </a:cubicBezTo>
                <a:cubicBezTo>
                  <a:pt x="402944" y="549525"/>
                  <a:pt x="437842" y="511133"/>
                  <a:pt x="474487" y="474487"/>
                </a:cubicBezTo>
                <a:cubicBezTo>
                  <a:pt x="511133" y="437842"/>
                  <a:pt x="549525" y="402944"/>
                  <a:pt x="589530" y="369929"/>
                </a:cubicBezTo>
                <a:cubicBezTo>
                  <a:pt x="629534" y="336915"/>
                  <a:pt x="671151" y="305783"/>
                  <a:pt x="714243" y="276671"/>
                </a:cubicBezTo>
                <a:cubicBezTo>
                  <a:pt x="757335" y="247558"/>
                  <a:pt x="801904"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38" name="Smiley Face 15">
            <a:extLst>
              <a:ext uri="{FF2B5EF4-FFF2-40B4-BE49-F238E27FC236}">
                <a16:creationId xmlns:a16="http://schemas.microsoft.com/office/drawing/2014/main" id="{440D4A36-09F5-4309-A0BE-E4615B45D785}"/>
              </a:ext>
            </a:extLst>
          </p:cNvPr>
          <p:cNvSpPr/>
          <p:nvPr/>
        </p:nvSpPr>
        <p:spPr>
          <a:xfrm>
            <a:off x="8537759" y="6178242"/>
            <a:ext cx="553792" cy="553792"/>
          </a:xfrm>
          <a:custGeom>
            <a:avLst/>
            <a:gdLst/>
            <a:ahLst/>
            <a:cxnLst/>
            <a:rect l="l" t="t" r="r" b="b"/>
            <a:pathLst>
              <a:path w="3240000" h="3240000">
                <a:moveTo>
                  <a:pt x="2298433" y="2114441"/>
                </a:moveTo>
                <a:lnTo>
                  <a:pt x="1355104" y="2367205"/>
                </a:lnTo>
                <a:lnTo>
                  <a:pt x="1411009" y="2575845"/>
                </a:lnTo>
                <a:lnTo>
                  <a:pt x="2354338" y="2323081"/>
                </a:lnTo>
                <a:close/>
                <a:moveTo>
                  <a:pt x="2165423" y="986226"/>
                </a:moveTo>
                <a:cubicBezTo>
                  <a:pt x="2072622" y="986226"/>
                  <a:pt x="1997392" y="1061456"/>
                  <a:pt x="1997392" y="1154257"/>
                </a:cubicBezTo>
                <a:cubicBezTo>
                  <a:pt x="1997392" y="1247058"/>
                  <a:pt x="2072622" y="1322288"/>
                  <a:pt x="2165423" y="1322288"/>
                </a:cubicBezTo>
                <a:cubicBezTo>
                  <a:pt x="2258224" y="1322288"/>
                  <a:pt x="2333454" y="1247058"/>
                  <a:pt x="2333454" y="1154257"/>
                </a:cubicBezTo>
                <a:cubicBezTo>
                  <a:pt x="2333454" y="1061456"/>
                  <a:pt x="2258224" y="986226"/>
                  <a:pt x="2165423" y="986226"/>
                </a:cubicBezTo>
                <a:close/>
                <a:moveTo>
                  <a:pt x="1107401" y="986226"/>
                </a:moveTo>
                <a:cubicBezTo>
                  <a:pt x="1014600" y="986226"/>
                  <a:pt x="939370" y="1061456"/>
                  <a:pt x="939370" y="1154257"/>
                </a:cubicBezTo>
                <a:cubicBezTo>
                  <a:pt x="939370" y="1247058"/>
                  <a:pt x="1014600" y="1322288"/>
                  <a:pt x="1107401" y="1322288"/>
                </a:cubicBezTo>
                <a:cubicBezTo>
                  <a:pt x="1200202" y="1322288"/>
                  <a:pt x="1275432" y="1247058"/>
                  <a:pt x="1275432" y="1154257"/>
                </a:cubicBezTo>
                <a:cubicBezTo>
                  <a:pt x="1275432" y="1061456"/>
                  <a:pt x="1200202" y="986226"/>
                  <a:pt x="1107401" y="98622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39" name="Oval 37">
            <a:extLst>
              <a:ext uri="{FF2B5EF4-FFF2-40B4-BE49-F238E27FC236}">
                <a16:creationId xmlns:a16="http://schemas.microsoft.com/office/drawing/2014/main" id="{7378FAD2-7F67-4804-B407-17C2F19113A5}"/>
              </a:ext>
            </a:extLst>
          </p:cNvPr>
          <p:cNvSpPr/>
          <p:nvPr/>
        </p:nvSpPr>
        <p:spPr>
          <a:xfrm>
            <a:off x="10978893" y="6171769"/>
            <a:ext cx="566738" cy="566738"/>
          </a:xfrm>
          <a:custGeom>
            <a:avLst/>
            <a:gdLst/>
            <a:ahLst/>
            <a:cxnLst/>
            <a:rect l="l" t="t" r="r" b="b"/>
            <a:pathLst>
              <a:path w="3240000" h="3240000">
                <a:moveTo>
                  <a:pt x="2249999" y="2117384"/>
                </a:moveTo>
                <a:lnTo>
                  <a:pt x="990192" y="2131776"/>
                </a:lnTo>
                <a:cubicBezTo>
                  <a:pt x="998682" y="2476365"/>
                  <a:pt x="1282526" y="2750154"/>
                  <a:pt x="1627197" y="2746216"/>
                </a:cubicBezTo>
                <a:cubicBezTo>
                  <a:pt x="1971867" y="2742279"/>
                  <a:pt x="2249383" y="2462077"/>
                  <a:pt x="2249999" y="2117384"/>
                </a:cubicBezTo>
                <a:close/>
                <a:moveTo>
                  <a:pt x="2505352" y="784338"/>
                </a:moveTo>
                <a:lnTo>
                  <a:pt x="1869332" y="1428843"/>
                </a:lnTo>
                <a:lnTo>
                  <a:pt x="2505352" y="1522122"/>
                </a:lnTo>
                <a:lnTo>
                  <a:pt x="2505352" y="1378597"/>
                </a:lnTo>
                <a:lnTo>
                  <a:pt x="2187887" y="1332038"/>
                </a:lnTo>
                <a:lnTo>
                  <a:pt x="2505352" y="1010338"/>
                </a:lnTo>
                <a:close/>
                <a:moveTo>
                  <a:pt x="734649" y="784338"/>
                </a:moveTo>
                <a:lnTo>
                  <a:pt x="734649" y="1010338"/>
                </a:lnTo>
                <a:lnTo>
                  <a:pt x="1052115" y="1332038"/>
                </a:lnTo>
                <a:lnTo>
                  <a:pt x="734649" y="1378597"/>
                </a:lnTo>
                <a:lnTo>
                  <a:pt x="734649" y="1522122"/>
                </a:lnTo>
                <a:lnTo>
                  <a:pt x="1370670" y="1428843"/>
                </a:ln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0" name="Smiley Face 14">
            <a:extLst>
              <a:ext uri="{FF2B5EF4-FFF2-40B4-BE49-F238E27FC236}">
                <a16:creationId xmlns:a16="http://schemas.microsoft.com/office/drawing/2014/main" id="{7F8F0765-22C7-4E8C-8305-2F1111279A94}"/>
              </a:ext>
            </a:extLst>
          </p:cNvPr>
          <p:cNvSpPr/>
          <p:nvPr/>
        </p:nvSpPr>
        <p:spPr>
          <a:xfrm>
            <a:off x="9356682" y="6178242"/>
            <a:ext cx="553792" cy="553792"/>
          </a:xfrm>
          <a:custGeom>
            <a:avLst/>
            <a:gdLst/>
            <a:ahLst/>
            <a:cxnLst/>
            <a:rect l="l" t="t" r="r" b="b"/>
            <a:pathLst>
              <a:path w="3240000" h="3240000">
                <a:moveTo>
                  <a:pt x="2026698" y="2215122"/>
                </a:moveTo>
                <a:cubicBezTo>
                  <a:pt x="1959656" y="2378616"/>
                  <a:pt x="1801229" y="2486070"/>
                  <a:pt x="1624533" y="2487892"/>
                </a:cubicBezTo>
                <a:cubicBezTo>
                  <a:pt x="1447837" y="2489714"/>
                  <a:pt x="1287227" y="2385551"/>
                  <a:pt x="1216828" y="2223474"/>
                </a:cubicBezTo>
                <a:lnTo>
                  <a:pt x="1039110" y="2300667"/>
                </a:lnTo>
                <a:cubicBezTo>
                  <a:pt x="1140541" y="2534187"/>
                  <a:pt x="1371947" y="2684266"/>
                  <a:pt x="1626531" y="2681641"/>
                </a:cubicBezTo>
                <a:cubicBezTo>
                  <a:pt x="1881115" y="2679016"/>
                  <a:pt x="2109376" y="2524196"/>
                  <a:pt x="2205970" y="2288634"/>
                </a:cubicBezTo>
                <a:close/>
                <a:moveTo>
                  <a:pt x="937973" y="986566"/>
                </a:moveTo>
                <a:cubicBezTo>
                  <a:pt x="850807" y="983371"/>
                  <a:pt x="762813" y="1002775"/>
                  <a:pt x="683096" y="1045110"/>
                </a:cubicBezTo>
                <a:cubicBezTo>
                  <a:pt x="523662" y="1129780"/>
                  <a:pt x="421680" y="1293248"/>
                  <a:pt x="415731" y="1473672"/>
                </a:cubicBezTo>
                <a:lnTo>
                  <a:pt x="615852" y="1480270"/>
                </a:lnTo>
                <a:cubicBezTo>
                  <a:pt x="619438" y="1371518"/>
                  <a:pt x="680908" y="1272986"/>
                  <a:pt x="777009" y="1221950"/>
                </a:cubicBezTo>
                <a:cubicBezTo>
                  <a:pt x="873110" y="1170914"/>
                  <a:pt x="989166" y="1175167"/>
                  <a:pt x="1081273" y="1233100"/>
                </a:cubicBezTo>
                <a:cubicBezTo>
                  <a:pt x="1173381" y="1291033"/>
                  <a:pt x="1227475" y="1393800"/>
                  <a:pt x="1223091" y="1502523"/>
                </a:cubicBezTo>
                <a:lnTo>
                  <a:pt x="1423160" y="1510590"/>
                </a:lnTo>
                <a:cubicBezTo>
                  <a:pt x="1430433" y="1330214"/>
                  <a:pt x="1340689" y="1159721"/>
                  <a:pt x="1187880" y="1063608"/>
                </a:cubicBezTo>
                <a:cubicBezTo>
                  <a:pt x="1111476" y="1015552"/>
                  <a:pt x="1025138" y="989760"/>
                  <a:pt x="937973" y="986566"/>
                </a:cubicBezTo>
                <a:close/>
                <a:moveTo>
                  <a:pt x="2306124" y="986566"/>
                </a:moveTo>
                <a:cubicBezTo>
                  <a:pt x="2218958" y="983371"/>
                  <a:pt x="2130964" y="1002775"/>
                  <a:pt x="2051247" y="1045110"/>
                </a:cubicBezTo>
                <a:cubicBezTo>
                  <a:pt x="1891813" y="1129780"/>
                  <a:pt x="1789831" y="1293248"/>
                  <a:pt x="1783882" y="1473672"/>
                </a:cubicBezTo>
                <a:lnTo>
                  <a:pt x="1984003" y="1480270"/>
                </a:lnTo>
                <a:cubicBezTo>
                  <a:pt x="1987589" y="1371518"/>
                  <a:pt x="2049059" y="1272986"/>
                  <a:pt x="2145160" y="1221950"/>
                </a:cubicBezTo>
                <a:cubicBezTo>
                  <a:pt x="2241261" y="1170914"/>
                  <a:pt x="2357317" y="1175167"/>
                  <a:pt x="2449424" y="1233100"/>
                </a:cubicBezTo>
                <a:cubicBezTo>
                  <a:pt x="2541532" y="1291033"/>
                  <a:pt x="2595626" y="1393800"/>
                  <a:pt x="2591242" y="1502523"/>
                </a:cubicBezTo>
                <a:lnTo>
                  <a:pt x="2791311" y="1510590"/>
                </a:lnTo>
                <a:cubicBezTo>
                  <a:pt x="2798584" y="1330214"/>
                  <a:pt x="2708840" y="1159721"/>
                  <a:pt x="2556031" y="1063608"/>
                </a:cubicBezTo>
                <a:cubicBezTo>
                  <a:pt x="2479627" y="1015552"/>
                  <a:pt x="2393289" y="989760"/>
                  <a:pt x="2306124" y="98656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41" name="Rectangle 16">
            <a:extLst>
              <a:ext uri="{FF2B5EF4-FFF2-40B4-BE49-F238E27FC236}">
                <a16:creationId xmlns:a16="http://schemas.microsoft.com/office/drawing/2014/main" id="{506CE9D2-3FE0-4AB6-8D61-4D366CD7DD86}"/>
              </a:ext>
            </a:extLst>
          </p:cNvPr>
          <p:cNvSpPr/>
          <p:nvPr/>
        </p:nvSpPr>
        <p:spPr>
          <a:xfrm rot="2700000">
            <a:off x="5325698" y="4116495"/>
            <a:ext cx="389390" cy="698103"/>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2" name="Rectangle 9">
            <a:extLst>
              <a:ext uri="{FF2B5EF4-FFF2-40B4-BE49-F238E27FC236}">
                <a16:creationId xmlns:a16="http://schemas.microsoft.com/office/drawing/2014/main" id="{0FEF8860-B86D-40EA-9496-35817F2F0FE1}"/>
              </a:ext>
            </a:extLst>
          </p:cNvPr>
          <p:cNvSpPr/>
          <p:nvPr/>
        </p:nvSpPr>
        <p:spPr>
          <a:xfrm>
            <a:off x="4395299" y="4141592"/>
            <a:ext cx="527335" cy="493633"/>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3" name="Round Same Side Corner Rectangle 6">
            <a:extLst>
              <a:ext uri="{FF2B5EF4-FFF2-40B4-BE49-F238E27FC236}">
                <a16:creationId xmlns:a16="http://schemas.microsoft.com/office/drawing/2014/main" id="{CE0467E8-D6F9-4C84-8AEC-B7F917D5DBB6}"/>
              </a:ext>
            </a:extLst>
          </p:cNvPr>
          <p:cNvSpPr/>
          <p:nvPr/>
        </p:nvSpPr>
        <p:spPr>
          <a:xfrm rot="2700000">
            <a:off x="6999713" y="6072827"/>
            <a:ext cx="190721" cy="764622"/>
          </a:xfrm>
          <a:custGeom>
            <a:avLst/>
            <a:gdLst/>
            <a:ahLst/>
            <a:cxnLst/>
            <a:rect l="l" t="t" r="r" b="b"/>
            <a:pathLst>
              <a:path w="1035916" h="4153123">
                <a:moveTo>
                  <a:pt x="277501" y="3759099"/>
                </a:moveTo>
                <a:lnTo>
                  <a:pt x="758408" y="3759099"/>
                </a:lnTo>
                <a:lnTo>
                  <a:pt x="517954" y="4153123"/>
                </a:lnTo>
                <a:close/>
                <a:moveTo>
                  <a:pt x="42612" y="2944898"/>
                </a:moveTo>
                <a:cubicBezTo>
                  <a:pt x="153922" y="2941505"/>
                  <a:pt x="246502" y="2889483"/>
                  <a:pt x="275675" y="2819018"/>
                </a:cubicBezTo>
                <a:cubicBezTo>
                  <a:pt x="304648" y="2892614"/>
                  <a:pt x="403763" y="2945872"/>
                  <a:pt x="521107" y="2945872"/>
                </a:cubicBezTo>
                <a:cubicBezTo>
                  <a:pt x="638453" y="2945872"/>
                  <a:pt x="737567" y="2892613"/>
                  <a:pt x="766540" y="2819017"/>
                </a:cubicBezTo>
                <a:cubicBezTo>
                  <a:pt x="795133" y="2888142"/>
                  <a:pt x="884783" y="2939514"/>
                  <a:pt x="993299" y="2944464"/>
                </a:cubicBezTo>
                <a:lnTo>
                  <a:pt x="776840" y="3657264"/>
                </a:lnTo>
                <a:lnTo>
                  <a:pt x="258940" y="3657264"/>
                </a:lnTo>
                <a:close/>
                <a:moveTo>
                  <a:pt x="809102" y="564558"/>
                </a:moveTo>
                <a:lnTo>
                  <a:pt x="1035914" y="564558"/>
                </a:lnTo>
                <a:lnTo>
                  <a:pt x="1035915" y="2838682"/>
                </a:lnTo>
                <a:cubicBezTo>
                  <a:pt x="1029586" y="2840409"/>
                  <a:pt x="1023074" y="2840731"/>
                  <a:pt x="1016490" y="2840731"/>
                </a:cubicBezTo>
                <a:cubicBezTo>
                  <a:pt x="901952" y="2840731"/>
                  <a:pt x="809102" y="2743612"/>
                  <a:pt x="809101" y="2623810"/>
                </a:cubicBezTo>
                <a:close/>
                <a:moveTo>
                  <a:pt x="310569" y="564558"/>
                </a:moveTo>
                <a:lnTo>
                  <a:pt x="725347" y="564558"/>
                </a:lnTo>
                <a:lnTo>
                  <a:pt x="725347" y="2633342"/>
                </a:lnTo>
                <a:cubicBezTo>
                  <a:pt x="725347" y="2747880"/>
                  <a:pt x="632496" y="2840731"/>
                  <a:pt x="517958" y="2840731"/>
                </a:cubicBezTo>
                <a:cubicBezTo>
                  <a:pt x="403420" y="2840731"/>
                  <a:pt x="310569" y="2747880"/>
                  <a:pt x="310569" y="2633342"/>
                </a:cubicBezTo>
                <a:close/>
                <a:moveTo>
                  <a:pt x="0" y="564557"/>
                </a:moveTo>
                <a:lnTo>
                  <a:pt x="226813" y="564557"/>
                </a:lnTo>
                <a:lnTo>
                  <a:pt x="226813" y="2623810"/>
                </a:lnTo>
                <a:cubicBezTo>
                  <a:pt x="226813" y="2743612"/>
                  <a:pt x="133962" y="2840731"/>
                  <a:pt x="19424" y="2840730"/>
                </a:cubicBezTo>
                <a:cubicBezTo>
                  <a:pt x="12841" y="2840730"/>
                  <a:pt x="6329" y="2840409"/>
                  <a:pt x="0" y="2838682"/>
                </a:cubicBezTo>
                <a:close/>
                <a:moveTo>
                  <a:pt x="71964" y="71964"/>
                </a:moveTo>
                <a:cubicBezTo>
                  <a:pt x="116427" y="27501"/>
                  <a:pt x="177852" y="0"/>
                  <a:pt x="245701" y="0"/>
                </a:cubicBezTo>
                <a:lnTo>
                  <a:pt x="790215" y="0"/>
                </a:lnTo>
                <a:cubicBezTo>
                  <a:pt x="925912" y="0"/>
                  <a:pt x="1035916" y="110004"/>
                  <a:pt x="1035916" y="245701"/>
                </a:cubicBezTo>
                <a:cubicBezTo>
                  <a:pt x="1035916" y="327601"/>
                  <a:pt x="1035915" y="409501"/>
                  <a:pt x="1035915" y="491401"/>
                </a:cubicBezTo>
                <a:lnTo>
                  <a:pt x="0" y="491401"/>
                </a:lnTo>
                <a:lnTo>
                  <a:pt x="0" y="245701"/>
                </a:lnTo>
                <a:cubicBezTo>
                  <a:pt x="0" y="177853"/>
                  <a:pt x="27501" y="116427"/>
                  <a:pt x="71964" y="7196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44" name="Frame 17">
            <a:extLst>
              <a:ext uri="{FF2B5EF4-FFF2-40B4-BE49-F238E27FC236}">
                <a16:creationId xmlns:a16="http://schemas.microsoft.com/office/drawing/2014/main" id="{8C5BC3E3-667F-4F21-8589-4864F9812E71}"/>
              </a:ext>
            </a:extLst>
          </p:cNvPr>
          <p:cNvSpPr/>
          <p:nvPr/>
        </p:nvSpPr>
        <p:spPr>
          <a:xfrm>
            <a:off x="4404890" y="5209762"/>
            <a:ext cx="508153" cy="508153"/>
          </a:xfrm>
          <a:custGeom>
            <a:avLst/>
            <a:gdLst/>
            <a:ahLst/>
            <a:cxnLst/>
            <a:rect l="l" t="t" r="r" b="b"/>
            <a:pathLst>
              <a:path w="3240000" h="3240000">
                <a:moveTo>
                  <a:pt x="415456" y="380544"/>
                </a:moveTo>
                <a:lnTo>
                  <a:pt x="415456" y="385333"/>
                </a:lnTo>
                <a:lnTo>
                  <a:pt x="385333" y="385333"/>
                </a:lnTo>
                <a:lnTo>
                  <a:pt x="385333" y="2854667"/>
                </a:lnTo>
                <a:lnTo>
                  <a:pt x="1529120" y="2854667"/>
                </a:lnTo>
                <a:cubicBezTo>
                  <a:pt x="1267123" y="2430711"/>
                  <a:pt x="997530" y="1721825"/>
                  <a:pt x="436017" y="1672600"/>
                </a:cubicBezTo>
                <a:lnTo>
                  <a:pt x="600235" y="1185112"/>
                </a:lnTo>
                <a:cubicBezTo>
                  <a:pt x="1132790" y="1359573"/>
                  <a:pt x="1278822" y="1550851"/>
                  <a:pt x="1544730" y="1923929"/>
                </a:cubicBezTo>
                <a:cubicBezTo>
                  <a:pt x="1789452" y="1379400"/>
                  <a:pt x="1927092" y="1088696"/>
                  <a:pt x="2233403" y="596568"/>
                </a:cubicBezTo>
                <a:lnTo>
                  <a:pt x="2770666" y="596568"/>
                </a:lnTo>
                <a:cubicBezTo>
                  <a:pt x="2331495" y="1220469"/>
                  <a:pt x="1907612" y="2113878"/>
                  <a:pt x="1578489" y="2854667"/>
                </a:cubicBezTo>
                <a:lnTo>
                  <a:pt x="2854667" y="2854667"/>
                </a:lnTo>
                <a:lnTo>
                  <a:pt x="2854667" y="596568"/>
                </a:lnTo>
                <a:lnTo>
                  <a:pt x="2858395" y="596568"/>
                </a:lnTo>
                <a:lnTo>
                  <a:pt x="2858395" y="380544"/>
                </a:lnTo>
                <a:close/>
                <a:moveTo>
                  <a:pt x="0" y="0"/>
                </a:moveTo>
                <a:lnTo>
                  <a:pt x="3240000" y="0"/>
                </a:lnTo>
                <a:lnTo>
                  <a:pt x="3240000" y="3240000"/>
                </a:lnTo>
                <a:lnTo>
                  <a:pt x="0" y="3240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45" name="Rounded Rectangle 5">
            <a:extLst>
              <a:ext uri="{FF2B5EF4-FFF2-40B4-BE49-F238E27FC236}">
                <a16:creationId xmlns:a16="http://schemas.microsoft.com/office/drawing/2014/main" id="{33E47177-ADFB-492E-88A7-1927AD36AEE8}"/>
              </a:ext>
            </a:extLst>
          </p:cNvPr>
          <p:cNvSpPr/>
          <p:nvPr/>
        </p:nvSpPr>
        <p:spPr>
          <a:xfrm flipH="1">
            <a:off x="10150297" y="3150451"/>
            <a:ext cx="504633" cy="416291"/>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46" name="Teardrop 1">
            <a:extLst>
              <a:ext uri="{FF2B5EF4-FFF2-40B4-BE49-F238E27FC236}">
                <a16:creationId xmlns:a16="http://schemas.microsoft.com/office/drawing/2014/main" id="{C882055D-393F-4EE4-8B6E-BA6E91443D24}"/>
              </a:ext>
            </a:extLst>
          </p:cNvPr>
          <p:cNvSpPr/>
          <p:nvPr/>
        </p:nvSpPr>
        <p:spPr>
          <a:xfrm rot="18805991">
            <a:off x="10126692" y="2135693"/>
            <a:ext cx="551843" cy="546086"/>
          </a:xfrm>
          <a:custGeom>
            <a:avLst/>
            <a:gdLst/>
            <a:ahLst/>
            <a:cxnLst/>
            <a:rect l="l" t="t" r="r" b="b"/>
            <a:pathLst>
              <a:path w="1807241" h="1788383">
                <a:moveTo>
                  <a:pt x="712876" y="1117592"/>
                </a:moveTo>
                <a:cubicBezTo>
                  <a:pt x="771173" y="1181828"/>
                  <a:pt x="811089" y="1255910"/>
                  <a:pt x="847925" y="1348018"/>
                </a:cubicBezTo>
                <a:cubicBezTo>
                  <a:pt x="814544" y="1418896"/>
                  <a:pt x="753893" y="1474052"/>
                  <a:pt x="679064" y="1498332"/>
                </a:cubicBezTo>
                <a:lnTo>
                  <a:pt x="308226" y="1106637"/>
                </a:lnTo>
                <a:cubicBezTo>
                  <a:pt x="336560" y="1033247"/>
                  <a:pt x="394949" y="975701"/>
                  <a:pt x="467546" y="946245"/>
                </a:cubicBezTo>
                <a:cubicBezTo>
                  <a:pt x="577903" y="998968"/>
                  <a:pt x="654580" y="1053357"/>
                  <a:pt x="712876" y="1117592"/>
                </a:cubicBezTo>
                <a:close/>
                <a:moveTo>
                  <a:pt x="1038527" y="398886"/>
                </a:moveTo>
                <a:lnTo>
                  <a:pt x="1405560" y="786562"/>
                </a:lnTo>
                <a:cubicBezTo>
                  <a:pt x="1374476" y="799049"/>
                  <a:pt x="1340402" y="804299"/>
                  <a:pt x="1305054" y="803332"/>
                </a:cubicBezTo>
                <a:lnTo>
                  <a:pt x="1008167" y="795212"/>
                </a:lnTo>
                <a:lnTo>
                  <a:pt x="1016288" y="498325"/>
                </a:lnTo>
                <a:cubicBezTo>
                  <a:pt x="1017255" y="462976"/>
                  <a:pt x="1024360" y="429240"/>
                  <a:pt x="1038527" y="398886"/>
                </a:cubicBezTo>
                <a:close/>
                <a:moveTo>
                  <a:pt x="1097925" y="218888"/>
                </a:moveTo>
                <a:cubicBezTo>
                  <a:pt x="992582" y="279303"/>
                  <a:pt x="921871" y="392886"/>
                  <a:pt x="921053" y="523256"/>
                </a:cubicBezTo>
                <a:lnTo>
                  <a:pt x="919136" y="828763"/>
                </a:lnTo>
                <a:lnTo>
                  <a:pt x="830924" y="915875"/>
                </a:lnTo>
                <a:lnTo>
                  <a:pt x="525417" y="913958"/>
                </a:lnTo>
                <a:cubicBezTo>
                  <a:pt x="403891" y="913196"/>
                  <a:pt x="296188" y="973343"/>
                  <a:pt x="234366" y="1067831"/>
                </a:cubicBezTo>
                <a:lnTo>
                  <a:pt x="710285" y="1570519"/>
                </a:lnTo>
                <a:cubicBezTo>
                  <a:pt x="811872" y="1510375"/>
                  <a:pt x="878808" y="1399439"/>
                  <a:pt x="879603" y="1272618"/>
                </a:cubicBezTo>
                <a:lnTo>
                  <a:pt x="881520" y="967111"/>
                </a:lnTo>
                <a:lnTo>
                  <a:pt x="969732" y="879999"/>
                </a:lnTo>
                <a:lnTo>
                  <a:pt x="1275239" y="881916"/>
                </a:lnTo>
                <a:cubicBezTo>
                  <a:pt x="1400271" y="882701"/>
                  <a:pt x="1510670" y="819011"/>
                  <a:pt x="1573529" y="721242"/>
                </a:cubicBezTo>
                <a:close/>
                <a:moveTo>
                  <a:pt x="1162945" y="27894"/>
                </a:moveTo>
                <a:lnTo>
                  <a:pt x="1782798" y="682611"/>
                </a:lnTo>
                <a:cubicBezTo>
                  <a:pt x="1816692" y="718411"/>
                  <a:pt x="1815147" y="774907"/>
                  <a:pt x="1779347" y="808801"/>
                </a:cubicBezTo>
                <a:cubicBezTo>
                  <a:pt x="1743547" y="842694"/>
                  <a:pt x="1687050" y="841149"/>
                  <a:pt x="1653157" y="805349"/>
                </a:cubicBezTo>
                <a:lnTo>
                  <a:pt x="1644015" y="795693"/>
                </a:lnTo>
                <a:cubicBezTo>
                  <a:pt x="1561789" y="910282"/>
                  <a:pt x="1426630" y="983636"/>
                  <a:pt x="1274606" y="982683"/>
                </a:cubicBezTo>
                <a:lnTo>
                  <a:pt x="980378" y="980836"/>
                </a:lnTo>
                <a:lnTo>
                  <a:pt x="980378" y="1270380"/>
                </a:lnTo>
                <a:cubicBezTo>
                  <a:pt x="980378" y="1427425"/>
                  <a:pt x="901198" y="1565976"/>
                  <a:pt x="779756" y="1647056"/>
                </a:cubicBezTo>
                <a:cubicBezTo>
                  <a:pt x="807405" y="1681913"/>
                  <a:pt x="803595" y="1732594"/>
                  <a:pt x="770486" y="1763941"/>
                </a:cubicBezTo>
                <a:cubicBezTo>
                  <a:pt x="734686" y="1797834"/>
                  <a:pt x="678189" y="1796289"/>
                  <a:pt x="644296" y="1760489"/>
                </a:cubicBezTo>
                <a:lnTo>
                  <a:pt x="24442" y="1105772"/>
                </a:lnTo>
                <a:cubicBezTo>
                  <a:pt x="-9451" y="1069973"/>
                  <a:pt x="-7906" y="1013476"/>
                  <a:pt x="27894" y="979583"/>
                </a:cubicBezTo>
                <a:cubicBezTo>
                  <a:pt x="63694" y="945689"/>
                  <a:pt x="120190" y="947235"/>
                  <a:pt x="154084" y="983034"/>
                </a:cubicBezTo>
                <a:lnTo>
                  <a:pt x="163237" y="992702"/>
                </a:lnTo>
                <a:cubicBezTo>
                  <a:pt x="244774" y="882877"/>
                  <a:pt x="375836" y="813180"/>
                  <a:pt x="523178" y="813180"/>
                </a:cubicBezTo>
                <a:lnTo>
                  <a:pt x="818460" y="813180"/>
                </a:lnTo>
                <a:lnTo>
                  <a:pt x="820284" y="522622"/>
                </a:lnTo>
                <a:cubicBezTo>
                  <a:pt x="821285" y="363119"/>
                  <a:pt x="903845" y="223207"/>
                  <a:pt x="1028952" y="143673"/>
                </a:cubicBezTo>
                <a:cubicBezTo>
                  <a:pt x="999689" y="108599"/>
                  <a:pt x="1002953" y="56445"/>
                  <a:pt x="1036755" y="24443"/>
                </a:cubicBezTo>
                <a:cubicBezTo>
                  <a:pt x="1072555" y="-9451"/>
                  <a:pt x="1129052" y="-7906"/>
                  <a:pt x="1162945" y="2789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47" name="Rectangle 130">
            <a:extLst>
              <a:ext uri="{FF2B5EF4-FFF2-40B4-BE49-F238E27FC236}">
                <a16:creationId xmlns:a16="http://schemas.microsoft.com/office/drawing/2014/main" id="{86C57D4C-EE4E-4BA2-B949-626DD77BE5C0}"/>
              </a:ext>
            </a:extLst>
          </p:cNvPr>
          <p:cNvSpPr/>
          <p:nvPr/>
        </p:nvSpPr>
        <p:spPr>
          <a:xfrm>
            <a:off x="10989974" y="2135759"/>
            <a:ext cx="544577" cy="547049"/>
          </a:xfrm>
          <a:custGeom>
            <a:avLst/>
            <a:gdLst/>
            <a:ahLst/>
            <a:cxnLst/>
            <a:rect l="l" t="t" r="r" b="b"/>
            <a:pathLst>
              <a:path w="371900" h="373588">
                <a:moveTo>
                  <a:pt x="297080" y="129105"/>
                </a:moveTo>
                <a:lnTo>
                  <a:pt x="284273" y="219737"/>
                </a:lnTo>
                <a:lnTo>
                  <a:pt x="305496" y="219737"/>
                </a:lnTo>
                <a:lnTo>
                  <a:pt x="333001" y="129105"/>
                </a:lnTo>
                <a:close/>
                <a:moveTo>
                  <a:pt x="228265" y="129105"/>
                </a:moveTo>
                <a:lnTo>
                  <a:pt x="228265" y="219737"/>
                </a:lnTo>
                <a:lnTo>
                  <a:pt x="250807" y="219737"/>
                </a:lnTo>
                <a:lnTo>
                  <a:pt x="263614" y="129105"/>
                </a:lnTo>
                <a:close/>
                <a:moveTo>
                  <a:pt x="157021" y="129105"/>
                </a:moveTo>
                <a:lnTo>
                  <a:pt x="175826" y="219737"/>
                </a:lnTo>
                <a:lnTo>
                  <a:pt x="195129" y="219737"/>
                </a:lnTo>
                <a:lnTo>
                  <a:pt x="195129" y="129105"/>
                </a:lnTo>
                <a:close/>
                <a:moveTo>
                  <a:pt x="93087" y="129105"/>
                </a:moveTo>
                <a:lnTo>
                  <a:pt x="117372" y="219737"/>
                </a:lnTo>
                <a:lnTo>
                  <a:pt x="141984" y="219737"/>
                </a:lnTo>
                <a:lnTo>
                  <a:pt x="123179" y="129105"/>
                </a:lnTo>
                <a:close/>
                <a:moveTo>
                  <a:pt x="58494" y="0"/>
                </a:moveTo>
                <a:lnTo>
                  <a:pt x="84208" y="95969"/>
                </a:lnTo>
                <a:lnTo>
                  <a:pt x="354346" y="95969"/>
                </a:lnTo>
                <a:lnTo>
                  <a:pt x="354346" y="97437"/>
                </a:lnTo>
                <a:cubicBezTo>
                  <a:pt x="356087" y="96136"/>
                  <a:pt x="357928" y="96353"/>
                  <a:pt x="359747" y="96905"/>
                </a:cubicBezTo>
                <a:lnTo>
                  <a:pt x="360371" y="97095"/>
                </a:lnTo>
                <a:cubicBezTo>
                  <a:pt x="368954" y="99700"/>
                  <a:pt x="373801" y="108770"/>
                  <a:pt x="371196" y="117354"/>
                </a:cubicBezTo>
                <a:lnTo>
                  <a:pt x="333339" y="242097"/>
                </a:lnTo>
                <a:cubicBezTo>
                  <a:pt x="331591" y="247858"/>
                  <a:pt x="326929" y="251935"/>
                  <a:pt x="321206" y="252122"/>
                </a:cubicBezTo>
                <a:lnTo>
                  <a:pt x="321206" y="252873"/>
                </a:lnTo>
                <a:lnTo>
                  <a:pt x="313576" y="252873"/>
                </a:lnTo>
                <a:cubicBezTo>
                  <a:pt x="313378" y="253010"/>
                  <a:pt x="313229" y="252967"/>
                  <a:pt x="313080" y="252922"/>
                </a:cubicBezTo>
                <a:lnTo>
                  <a:pt x="312919" y="252873"/>
                </a:lnTo>
                <a:lnTo>
                  <a:pt x="126251" y="252873"/>
                </a:lnTo>
                <a:lnTo>
                  <a:pt x="133971" y="281687"/>
                </a:lnTo>
                <a:lnTo>
                  <a:pt x="321075" y="281687"/>
                </a:lnTo>
                <a:lnTo>
                  <a:pt x="321075" y="314823"/>
                </a:lnTo>
                <a:lnTo>
                  <a:pt x="318480" y="314823"/>
                </a:lnTo>
                <a:cubicBezTo>
                  <a:pt x="329614" y="318311"/>
                  <a:pt x="336414" y="328969"/>
                  <a:pt x="336414" y="341215"/>
                </a:cubicBezTo>
                <a:cubicBezTo>
                  <a:pt x="336414" y="359094"/>
                  <a:pt x="321920" y="373588"/>
                  <a:pt x="304041" y="373588"/>
                </a:cubicBezTo>
                <a:cubicBezTo>
                  <a:pt x="286162" y="373588"/>
                  <a:pt x="271668" y="359094"/>
                  <a:pt x="271668" y="341215"/>
                </a:cubicBezTo>
                <a:cubicBezTo>
                  <a:pt x="271668" y="328969"/>
                  <a:pt x="278468" y="318311"/>
                  <a:pt x="289602" y="314823"/>
                </a:cubicBezTo>
                <a:lnTo>
                  <a:pt x="142850" y="314823"/>
                </a:lnTo>
                <a:lnTo>
                  <a:pt x="143397" y="316865"/>
                </a:lnTo>
                <a:cubicBezTo>
                  <a:pt x="151629" y="321811"/>
                  <a:pt x="156401" y="330956"/>
                  <a:pt x="156401" y="341215"/>
                </a:cubicBezTo>
                <a:cubicBezTo>
                  <a:pt x="156401" y="359094"/>
                  <a:pt x="141907" y="373588"/>
                  <a:pt x="124028" y="373588"/>
                </a:cubicBezTo>
                <a:cubicBezTo>
                  <a:pt x="106149" y="373588"/>
                  <a:pt x="91655" y="359094"/>
                  <a:pt x="91655" y="341215"/>
                </a:cubicBezTo>
                <a:cubicBezTo>
                  <a:pt x="91655" y="329356"/>
                  <a:pt x="98032" y="318986"/>
                  <a:pt x="108649" y="315212"/>
                </a:cubicBezTo>
                <a:lnTo>
                  <a:pt x="33542" y="34909"/>
                </a:lnTo>
                <a:lnTo>
                  <a:pt x="0" y="34909"/>
                </a:lnTo>
                <a:lnTo>
                  <a:pt x="0" y="1773"/>
                </a:lnTo>
                <a:lnTo>
                  <a:pt x="51879" y="177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48" name="Right Triangle 17">
            <a:extLst>
              <a:ext uri="{FF2B5EF4-FFF2-40B4-BE49-F238E27FC236}">
                <a16:creationId xmlns:a16="http://schemas.microsoft.com/office/drawing/2014/main" id="{45414027-45CB-49B5-82DA-22AC5BF8BAB0}"/>
              </a:ext>
            </a:extLst>
          </p:cNvPr>
          <p:cNvSpPr>
            <a:spLocks noChangeAspect="1"/>
          </p:cNvSpPr>
          <p:nvPr/>
        </p:nvSpPr>
        <p:spPr>
          <a:xfrm>
            <a:off x="9394504" y="5174371"/>
            <a:ext cx="478148" cy="569324"/>
          </a:xfrm>
          <a:custGeom>
            <a:avLst/>
            <a:gdLst/>
            <a:ahLst/>
            <a:cxnLst/>
            <a:rect l="l" t="t" r="r" b="b"/>
            <a:pathLst>
              <a:path w="2721114" h="3240000">
                <a:moveTo>
                  <a:pt x="1999321" y="2603448"/>
                </a:moveTo>
                <a:lnTo>
                  <a:pt x="1999321" y="2772810"/>
                </a:lnTo>
                <a:lnTo>
                  <a:pt x="2528507" y="2772810"/>
                </a:lnTo>
                <a:lnTo>
                  <a:pt x="2528507" y="2603448"/>
                </a:lnTo>
                <a:close/>
                <a:moveTo>
                  <a:pt x="2263914" y="2230929"/>
                </a:moveTo>
                <a:cubicBezTo>
                  <a:pt x="2516419" y="2230929"/>
                  <a:pt x="2721114" y="2435624"/>
                  <a:pt x="2721114" y="2688129"/>
                </a:cubicBezTo>
                <a:cubicBezTo>
                  <a:pt x="2721114" y="2940634"/>
                  <a:pt x="2516419" y="3145329"/>
                  <a:pt x="2263914" y="3145329"/>
                </a:cubicBezTo>
                <a:cubicBezTo>
                  <a:pt x="2011409" y="3145329"/>
                  <a:pt x="1806714" y="2940634"/>
                  <a:pt x="1806714" y="2688129"/>
                </a:cubicBezTo>
                <a:cubicBezTo>
                  <a:pt x="1806714" y="2435624"/>
                  <a:pt x="2011409" y="2230929"/>
                  <a:pt x="2263914" y="2230929"/>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49" name="Right Triangle 17">
            <a:extLst>
              <a:ext uri="{FF2B5EF4-FFF2-40B4-BE49-F238E27FC236}">
                <a16:creationId xmlns:a16="http://schemas.microsoft.com/office/drawing/2014/main" id="{050A2329-9AF7-4211-AAED-CF2354E58777}"/>
              </a:ext>
            </a:extLst>
          </p:cNvPr>
          <p:cNvSpPr>
            <a:spLocks noChangeAspect="1"/>
          </p:cNvSpPr>
          <p:nvPr/>
        </p:nvSpPr>
        <p:spPr>
          <a:xfrm>
            <a:off x="8575581" y="5174371"/>
            <a:ext cx="478148" cy="569324"/>
          </a:xfrm>
          <a:custGeom>
            <a:avLst/>
            <a:gdLst/>
            <a:ahLst/>
            <a:cxnLst/>
            <a:rect l="l" t="t" r="r" b="b"/>
            <a:pathLst>
              <a:path w="2721114" h="3240000">
                <a:moveTo>
                  <a:pt x="2179233" y="2431577"/>
                </a:moveTo>
                <a:lnTo>
                  <a:pt x="2179233" y="2611489"/>
                </a:lnTo>
                <a:lnTo>
                  <a:pt x="1999321" y="2611489"/>
                </a:lnTo>
                <a:lnTo>
                  <a:pt x="1999321" y="2780851"/>
                </a:lnTo>
                <a:lnTo>
                  <a:pt x="2179233" y="2780851"/>
                </a:lnTo>
                <a:lnTo>
                  <a:pt x="2179233" y="2960763"/>
                </a:lnTo>
                <a:lnTo>
                  <a:pt x="2348595" y="2960763"/>
                </a:lnTo>
                <a:lnTo>
                  <a:pt x="2348595" y="2780851"/>
                </a:lnTo>
                <a:lnTo>
                  <a:pt x="2528507" y="2780851"/>
                </a:lnTo>
                <a:lnTo>
                  <a:pt x="2528507" y="2611489"/>
                </a:lnTo>
                <a:lnTo>
                  <a:pt x="2348595" y="2611489"/>
                </a:lnTo>
                <a:lnTo>
                  <a:pt x="2348595" y="2431577"/>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50" name="Right Triangle 17">
            <a:extLst>
              <a:ext uri="{FF2B5EF4-FFF2-40B4-BE49-F238E27FC236}">
                <a16:creationId xmlns:a16="http://schemas.microsoft.com/office/drawing/2014/main" id="{8BE30BDE-1CC7-48D3-9892-0C3E03665C58}"/>
              </a:ext>
            </a:extLst>
          </p:cNvPr>
          <p:cNvSpPr>
            <a:spLocks noChangeAspect="1"/>
          </p:cNvSpPr>
          <p:nvPr/>
        </p:nvSpPr>
        <p:spPr>
          <a:xfrm>
            <a:off x="10163539" y="5174371"/>
            <a:ext cx="478148" cy="569324"/>
          </a:xfrm>
          <a:custGeom>
            <a:avLst/>
            <a:gdLst/>
            <a:ahLst/>
            <a:cxnLst/>
            <a:rect l="l" t="t" r="r" b="b"/>
            <a:pathLst>
              <a:path w="2721114" h="3240000">
                <a:moveTo>
                  <a:pt x="2136698" y="2449196"/>
                </a:moveTo>
                <a:lnTo>
                  <a:pt x="2016940" y="2568954"/>
                </a:lnTo>
                <a:lnTo>
                  <a:pt x="2144156" y="2696170"/>
                </a:lnTo>
                <a:lnTo>
                  <a:pt x="2016940" y="2823386"/>
                </a:lnTo>
                <a:lnTo>
                  <a:pt x="2136698" y="2943144"/>
                </a:lnTo>
                <a:lnTo>
                  <a:pt x="2263914" y="2815928"/>
                </a:lnTo>
                <a:lnTo>
                  <a:pt x="2391130" y="2943144"/>
                </a:lnTo>
                <a:lnTo>
                  <a:pt x="2510888" y="2823386"/>
                </a:lnTo>
                <a:lnTo>
                  <a:pt x="2383672" y="2696170"/>
                </a:lnTo>
                <a:lnTo>
                  <a:pt x="2510888" y="2568954"/>
                </a:lnTo>
                <a:lnTo>
                  <a:pt x="2391130" y="2449196"/>
                </a:lnTo>
                <a:lnTo>
                  <a:pt x="2263914" y="2576412"/>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51" name="Oval 44">
            <a:extLst>
              <a:ext uri="{FF2B5EF4-FFF2-40B4-BE49-F238E27FC236}">
                <a16:creationId xmlns:a16="http://schemas.microsoft.com/office/drawing/2014/main" id="{260204E0-1D29-4466-B1BE-FDBACE817669}"/>
              </a:ext>
            </a:extLst>
          </p:cNvPr>
          <p:cNvSpPr>
            <a:spLocks noChangeAspect="1"/>
          </p:cNvSpPr>
          <p:nvPr/>
        </p:nvSpPr>
        <p:spPr>
          <a:xfrm>
            <a:off x="11023188" y="5174371"/>
            <a:ext cx="478148" cy="569324"/>
          </a:xfrm>
          <a:custGeom>
            <a:avLst/>
            <a:gdLst/>
            <a:ahLst/>
            <a:cxnLst/>
            <a:rect l="l" t="t" r="r" b="b"/>
            <a:pathLst>
              <a:path w="2721114" h="3240000">
                <a:moveTo>
                  <a:pt x="2519839" y="2469622"/>
                </a:moveTo>
                <a:lnTo>
                  <a:pt x="2201779" y="2787682"/>
                </a:lnTo>
                <a:lnTo>
                  <a:pt x="2003023" y="2588926"/>
                </a:lnTo>
                <a:lnTo>
                  <a:pt x="1901669" y="2690281"/>
                </a:lnTo>
                <a:lnTo>
                  <a:pt x="2203868" y="2992480"/>
                </a:lnTo>
                <a:lnTo>
                  <a:pt x="2305222" y="2891125"/>
                </a:lnTo>
                <a:lnTo>
                  <a:pt x="2303133" y="2889037"/>
                </a:lnTo>
                <a:lnTo>
                  <a:pt x="2621194" y="2570977"/>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52" name="Rounded Rectangle 51">
            <a:extLst>
              <a:ext uri="{FF2B5EF4-FFF2-40B4-BE49-F238E27FC236}">
                <a16:creationId xmlns:a16="http://schemas.microsoft.com/office/drawing/2014/main" id="{D1242411-EE4D-4919-975B-45D4B4E17E6E}"/>
              </a:ext>
            </a:extLst>
          </p:cNvPr>
          <p:cNvSpPr/>
          <p:nvPr/>
        </p:nvSpPr>
        <p:spPr>
          <a:xfrm rot="16200000" flipH="1">
            <a:off x="1755108" y="6211321"/>
            <a:ext cx="541566" cy="510026"/>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53" name="Block Arc 6">
            <a:extLst>
              <a:ext uri="{FF2B5EF4-FFF2-40B4-BE49-F238E27FC236}">
                <a16:creationId xmlns:a16="http://schemas.microsoft.com/office/drawing/2014/main" id="{6BC0CDAC-6A3E-4202-9EB8-615EF9AFA714}"/>
              </a:ext>
            </a:extLst>
          </p:cNvPr>
          <p:cNvSpPr/>
          <p:nvPr/>
        </p:nvSpPr>
        <p:spPr>
          <a:xfrm>
            <a:off x="850037" y="6243793"/>
            <a:ext cx="488516" cy="493322"/>
          </a:xfrm>
          <a:custGeom>
            <a:avLst/>
            <a:gdLst>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734726 w 3221102"/>
              <a:gd name="connsiteY22" fmla="*/ 869255 h 3221116"/>
              <a:gd name="connsiteX23" fmla="*/ 1956122 w 3221102"/>
              <a:gd name="connsiteY23" fmla="*/ 1110076 h 3221116"/>
              <a:gd name="connsiteX24" fmla="*/ 1973374 w 3221102"/>
              <a:gd name="connsiteY24" fmla="*/ 875315 h 3221116"/>
              <a:gd name="connsiteX25" fmla="*/ 2333414 w 3221102"/>
              <a:gd name="connsiteY25" fmla="*/ 875315 h 3221116"/>
              <a:gd name="connsiteX26" fmla="*/ 2324788 w 3221102"/>
              <a:gd name="connsiteY26" fmla="*/ 2054049 h 3221116"/>
              <a:gd name="connsiteX27" fmla="*/ 2661746 w 3221102"/>
              <a:gd name="connsiteY27" fmla="*/ 2179658 h 3221116"/>
              <a:gd name="connsiteX28" fmla="*/ 2691046 w 3221102"/>
              <a:gd name="connsiteY28" fmla="*/ 2188689 h 3221116"/>
              <a:gd name="connsiteX29" fmla="*/ 2667011 w 3221102"/>
              <a:gd name="connsiteY29" fmla="*/ 2175828 h 3221116"/>
              <a:gd name="connsiteX30" fmla="*/ 2332141 w 3221102"/>
              <a:gd name="connsiteY30" fmla="*/ 653899 h 3221116"/>
              <a:gd name="connsiteX31" fmla="*/ 776764 w 3221102"/>
              <a:gd name="connsiteY31" fmla="*/ 749845 h 3221116"/>
              <a:gd name="connsiteX32" fmla="*/ 631487 w 3221102"/>
              <a:gd name="connsiteY32" fmla="*/ 2301392 h 3221116"/>
              <a:gd name="connsiteX33" fmla="*/ 2142017 w 3221102"/>
              <a:gd name="connsiteY33" fmla="*/ 2684410 h 3221116"/>
              <a:gd name="connsiteX34" fmla="*/ 2324866 w 3221102"/>
              <a:gd name="connsiteY34" fmla="*/ 3053856 h 3221116"/>
              <a:gd name="connsiteX35" fmla="*/ 294693 w 3221102"/>
              <a:gd name="connsiteY35" fmla="*/ 2539075 h 3221116"/>
              <a:gd name="connsiteX36" fmla="*/ 489947 w 3221102"/>
              <a:gd name="connsiteY36" fmla="*/ 453774 h 3221116"/>
              <a:gd name="connsiteX37" fmla="*/ 1651152 w 3221102"/>
              <a:gd name="connsiteY37"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91651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3004976 w 3221102"/>
              <a:gd name="connsiteY13" fmla="*/ 2356675 h 3221116"/>
              <a:gd name="connsiteX14" fmla="*/ 2585849 w 3221102"/>
              <a:gd name="connsiteY14" fmla="*/ 2588887 h 3221116"/>
              <a:gd name="connsiteX15" fmla="*/ 1973374 w 3221102"/>
              <a:gd name="connsiteY15" fmla="*/ 2195096 h 3221116"/>
              <a:gd name="connsiteX16" fmla="*/ 1390827 w 3221102"/>
              <a:gd name="connsiteY16" fmla="*/ 2527630 h 3221116"/>
              <a:gd name="connsiteX17" fmla="*/ 783896 w 3221102"/>
              <a:gd name="connsiteY17" fmla="*/ 1665044 h 3221116"/>
              <a:gd name="connsiteX18" fmla="*/ 1268509 w 3221102"/>
              <a:gd name="connsiteY18" fmla="*/ 819983 h 3221116"/>
              <a:gd name="connsiteX19" fmla="*/ 1328805 w 3221102"/>
              <a:gd name="connsiteY19" fmla="*/ 807930 h 3221116"/>
              <a:gd name="connsiteX20" fmla="*/ 1390827 w 3221102"/>
              <a:gd name="connsiteY20" fmla="*/ 802457 h 3221116"/>
              <a:gd name="connsiteX21" fmla="*/ 1462242 w 3221102"/>
              <a:gd name="connsiteY21" fmla="*/ 801708 h 3221116"/>
              <a:gd name="connsiteX22" fmla="*/ 1956122 w 3221102"/>
              <a:gd name="connsiteY22" fmla="*/ 1110076 h 3221116"/>
              <a:gd name="connsiteX23" fmla="*/ 1973374 w 3221102"/>
              <a:gd name="connsiteY23" fmla="*/ 875315 h 3221116"/>
              <a:gd name="connsiteX24" fmla="*/ 2333414 w 3221102"/>
              <a:gd name="connsiteY24" fmla="*/ 875315 h 3221116"/>
              <a:gd name="connsiteX25" fmla="*/ 2324788 w 3221102"/>
              <a:gd name="connsiteY25" fmla="*/ 2054049 h 3221116"/>
              <a:gd name="connsiteX26" fmla="*/ 2661746 w 3221102"/>
              <a:gd name="connsiteY26" fmla="*/ 2179658 h 3221116"/>
              <a:gd name="connsiteX27" fmla="*/ 2691046 w 3221102"/>
              <a:gd name="connsiteY27" fmla="*/ 2188689 h 3221116"/>
              <a:gd name="connsiteX28" fmla="*/ 2667011 w 3221102"/>
              <a:gd name="connsiteY28" fmla="*/ 2175828 h 3221116"/>
              <a:gd name="connsiteX29" fmla="*/ 2332141 w 3221102"/>
              <a:gd name="connsiteY29" fmla="*/ 653899 h 3221116"/>
              <a:gd name="connsiteX30" fmla="*/ 776764 w 3221102"/>
              <a:gd name="connsiteY30" fmla="*/ 749845 h 3221116"/>
              <a:gd name="connsiteX31" fmla="*/ 631487 w 3221102"/>
              <a:gd name="connsiteY31" fmla="*/ 2301392 h 3221116"/>
              <a:gd name="connsiteX32" fmla="*/ 2142017 w 3221102"/>
              <a:gd name="connsiteY32" fmla="*/ 2684410 h 3221116"/>
              <a:gd name="connsiteX33" fmla="*/ 2324866 w 3221102"/>
              <a:gd name="connsiteY33" fmla="*/ 3053856 h 3221116"/>
              <a:gd name="connsiteX34" fmla="*/ 294693 w 3221102"/>
              <a:gd name="connsiteY34" fmla="*/ 2539075 h 3221116"/>
              <a:gd name="connsiteX35" fmla="*/ 489947 w 3221102"/>
              <a:gd name="connsiteY35" fmla="*/ 453774 h 3221116"/>
              <a:gd name="connsiteX36" fmla="*/ 1651152 w 3221102"/>
              <a:gd name="connsiteY36"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221102"/>
              <a:gd name="connsiteY0" fmla="*/ 2175617 h 3221116"/>
              <a:gd name="connsiteX1" fmla="*/ 2658205 w 3221102"/>
              <a:gd name="connsiteY1" fmla="*/ 2178566 h 3221116"/>
              <a:gd name="connsiteX2" fmla="*/ 2664630 w 3221102"/>
              <a:gd name="connsiteY2" fmla="*/ 2175617 h 3221116"/>
              <a:gd name="connsiteX3" fmla="*/ 1477043 w 3221102"/>
              <a:gd name="connsiteY3" fmla="*/ 1144372 h 3221116"/>
              <a:gd name="connsiteX4" fmla="*/ 1409070 w 3221102"/>
              <a:gd name="connsiteY4" fmla="*/ 1159393 h 3221116"/>
              <a:gd name="connsiteX5" fmla="*/ 1152384 w 3221102"/>
              <a:gd name="connsiteY5" fmla="*/ 1703728 h 3221116"/>
              <a:gd name="connsiteX6" fmla="*/ 1514013 w 3221102"/>
              <a:gd name="connsiteY6" fmla="*/ 2152290 h 3221116"/>
              <a:gd name="connsiteX7" fmla="*/ 1850815 w 3221102"/>
              <a:gd name="connsiteY7" fmla="*/ 1654259 h 3221116"/>
              <a:gd name="connsiteX8" fmla="*/ 1830467 w 3221102"/>
              <a:gd name="connsiteY8" fmla="*/ 1515986 h 3221116"/>
              <a:gd name="connsiteX9" fmla="*/ 1477043 w 3221102"/>
              <a:gd name="connsiteY9" fmla="*/ 1144372 h 3221116"/>
              <a:gd name="connsiteX10" fmla="*/ 1651152 w 3221102"/>
              <a:gd name="connsiteY10" fmla="*/ 501 h 3221116"/>
              <a:gd name="connsiteX11" fmla="*/ 2580395 w 3221102"/>
              <a:gd name="connsiteY11" fmla="*/ 324821 h 3221116"/>
              <a:gd name="connsiteX12" fmla="*/ 3030464 w 3221102"/>
              <a:gd name="connsiteY12" fmla="*/ 2370314 h 3221116"/>
              <a:gd name="connsiteX13" fmla="*/ 2585849 w 3221102"/>
              <a:gd name="connsiteY13" fmla="*/ 2588887 h 3221116"/>
              <a:gd name="connsiteX14" fmla="*/ 1973374 w 3221102"/>
              <a:gd name="connsiteY14" fmla="*/ 2195096 h 3221116"/>
              <a:gd name="connsiteX15" fmla="*/ 1390827 w 3221102"/>
              <a:gd name="connsiteY15" fmla="*/ 2527630 h 3221116"/>
              <a:gd name="connsiteX16" fmla="*/ 783896 w 3221102"/>
              <a:gd name="connsiteY16" fmla="*/ 1665044 h 3221116"/>
              <a:gd name="connsiteX17" fmla="*/ 1268509 w 3221102"/>
              <a:gd name="connsiteY17" fmla="*/ 819983 h 3221116"/>
              <a:gd name="connsiteX18" fmla="*/ 1328805 w 3221102"/>
              <a:gd name="connsiteY18" fmla="*/ 807930 h 3221116"/>
              <a:gd name="connsiteX19" fmla="*/ 1390827 w 3221102"/>
              <a:gd name="connsiteY19" fmla="*/ 802457 h 3221116"/>
              <a:gd name="connsiteX20" fmla="*/ 1462242 w 3221102"/>
              <a:gd name="connsiteY20" fmla="*/ 801708 h 3221116"/>
              <a:gd name="connsiteX21" fmla="*/ 1956122 w 3221102"/>
              <a:gd name="connsiteY21" fmla="*/ 1110076 h 3221116"/>
              <a:gd name="connsiteX22" fmla="*/ 1973374 w 3221102"/>
              <a:gd name="connsiteY22" fmla="*/ 875315 h 3221116"/>
              <a:gd name="connsiteX23" fmla="*/ 2333414 w 3221102"/>
              <a:gd name="connsiteY23" fmla="*/ 875315 h 3221116"/>
              <a:gd name="connsiteX24" fmla="*/ 2324788 w 3221102"/>
              <a:gd name="connsiteY24" fmla="*/ 2054049 h 3221116"/>
              <a:gd name="connsiteX25" fmla="*/ 2661746 w 3221102"/>
              <a:gd name="connsiteY25" fmla="*/ 2179658 h 3221116"/>
              <a:gd name="connsiteX26" fmla="*/ 2691046 w 3221102"/>
              <a:gd name="connsiteY26" fmla="*/ 2188689 h 3221116"/>
              <a:gd name="connsiteX27" fmla="*/ 2667011 w 3221102"/>
              <a:gd name="connsiteY27" fmla="*/ 2175828 h 3221116"/>
              <a:gd name="connsiteX28" fmla="*/ 2332141 w 3221102"/>
              <a:gd name="connsiteY28" fmla="*/ 653899 h 3221116"/>
              <a:gd name="connsiteX29" fmla="*/ 776764 w 3221102"/>
              <a:gd name="connsiteY29" fmla="*/ 749845 h 3221116"/>
              <a:gd name="connsiteX30" fmla="*/ 631487 w 3221102"/>
              <a:gd name="connsiteY30" fmla="*/ 2301392 h 3221116"/>
              <a:gd name="connsiteX31" fmla="*/ 2142017 w 3221102"/>
              <a:gd name="connsiteY31" fmla="*/ 2684410 h 3221116"/>
              <a:gd name="connsiteX32" fmla="*/ 2324866 w 3221102"/>
              <a:gd name="connsiteY32" fmla="*/ 3053856 h 3221116"/>
              <a:gd name="connsiteX33" fmla="*/ 294693 w 3221102"/>
              <a:gd name="connsiteY33" fmla="*/ 2539075 h 3221116"/>
              <a:gd name="connsiteX34" fmla="*/ 489947 w 3221102"/>
              <a:gd name="connsiteY34" fmla="*/ 453774 h 3221116"/>
              <a:gd name="connsiteX35" fmla="*/ 1651152 w 3221102"/>
              <a:gd name="connsiteY35" fmla="*/ 501 h 3221116"/>
              <a:gd name="connsiteX0" fmla="*/ 2664630 w 3151233"/>
              <a:gd name="connsiteY0" fmla="*/ 2175617 h 3221116"/>
              <a:gd name="connsiteX1" fmla="*/ 2658205 w 3151233"/>
              <a:gd name="connsiteY1" fmla="*/ 2178566 h 3221116"/>
              <a:gd name="connsiteX2" fmla="*/ 2664630 w 3151233"/>
              <a:gd name="connsiteY2" fmla="*/ 2175617 h 3221116"/>
              <a:gd name="connsiteX3" fmla="*/ 1477043 w 3151233"/>
              <a:gd name="connsiteY3" fmla="*/ 1144372 h 3221116"/>
              <a:gd name="connsiteX4" fmla="*/ 1409070 w 3151233"/>
              <a:gd name="connsiteY4" fmla="*/ 1159393 h 3221116"/>
              <a:gd name="connsiteX5" fmla="*/ 1152384 w 3151233"/>
              <a:gd name="connsiteY5" fmla="*/ 1703728 h 3221116"/>
              <a:gd name="connsiteX6" fmla="*/ 1514013 w 3151233"/>
              <a:gd name="connsiteY6" fmla="*/ 2152290 h 3221116"/>
              <a:gd name="connsiteX7" fmla="*/ 1850815 w 3151233"/>
              <a:gd name="connsiteY7" fmla="*/ 1654259 h 3221116"/>
              <a:gd name="connsiteX8" fmla="*/ 1830467 w 3151233"/>
              <a:gd name="connsiteY8" fmla="*/ 1515986 h 3221116"/>
              <a:gd name="connsiteX9" fmla="*/ 1477043 w 3151233"/>
              <a:gd name="connsiteY9" fmla="*/ 1144372 h 3221116"/>
              <a:gd name="connsiteX10" fmla="*/ 1651152 w 3151233"/>
              <a:gd name="connsiteY10" fmla="*/ 501 h 3221116"/>
              <a:gd name="connsiteX11" fmla="*/ 2580395 w 3151233"/>
              <a:gd name="connsiteY11" fmla="*/ 324821 h 3221116"/>
              <a:gd name="connsiteX12" fmla="*/ 3030464 w 3151233"/>
              <a:gd name="connsiteY12" fmla="*/ 2249544 h 3221116"/>
              <a:gd name="connsiteX13" fmla="*/ 2585849 w 3151233"/>
              <a:gd name="connsiteY13" fmla="*/ 2588887 h 3221116"/>
              <a:gd name="connsiteX14" fmla="*/ 1973374 w 3151233"/>
              <a:gd name="connsiteY14" fmla="*/ 2195096 h 3221116"/>
              <a:gd name="connsiteX15" fmla="*/ 1390827 w 3151233"/>
              <a:gd name="connsiteY15" fmla="*/ 2527630 h 3221116"/>
              <a:gd name="connsiteX16" fmla="*/ 783896 w 3151233"/>
              <a:gd name="connsiteY16" fmla="*/ 1665044 h 3221116"/>
              <a:gd name="connsiteX17" fmla="*/ 1268509 w 3151233"/>
              <a:gd name="connsiteY17" fmla="*/ 819983 h 3221116"/>
              <a:gd name="connsiteX18" fmla="*/ 1328805 w 3151233"/>
              <a:gd name="connsiteY18" fmla="*/ 807930 h 3221116"/>
              <a:gd name="connsiteX19" fmla="*/ 1390827 w 3151233"/>
              <a:gd name="connsiteY19" fmla="*/ 802457 h 3221116"/>
              <a:gd name="connsiteX20" fmla="*/ 1462242 w 3151233"/>
              <a:gd name="connsiteY20" fmla="*/ 801708 h 3221116"/>
              <a:gd name="connsiteX21" fmla="*/ 1956122 w 3151233"/>
              <a:gd name="connsiteY21" fmla="*/ 1110076 h 3221116"/>
              <a:gd name="connsiteX22" fmla="*/ 1973374 w 3151233"/>
              <a:gd name="connsiteY22" fmla="*/ 875315 h 3221116"/>
              <a:gd name="connsiteX23" fmla="*/ 2333414 w 3151233"/>
              <a:gd name="connsiteY23" fmla="*/ 875315 h 3221116"/>
              <a:gd name="connsiteX24" fmla="*/ 2324788 w 3151233"/>
              <a:gd name="connsiteY24" fmla="*/ 2054049 h 3221116"/>
              <a:gd name="connsiteX25" fmla="*/ 2661746 w 3151233"/>
              <a:gd name="connsiteY25" fmla="*/ 2179658 h 3221116"/>
              <a:gd name="connsiteX26" fmla="*/ 2691046 w 3151233"/>
              <a:gd name="connsiteY26" fmla="*/ 2188689 h 3221116"/>
              <a:gd name="connsiteX27" fmla="*/ 2667011 w 3151233"/>
              <a:gd name="connsiteY27" fmla="*/ 2175828 h 3221116"/>
              <a:gd name="connsiteX28" fmla="*/ 2332141 w 3151233"/>
              <a:gd name="connsiteY28" fmla="*/ 653899 h 3221116"/>
              <a:gd name="connsiteX29" fmla="*/ 776764 w 3151233"/>
              <a:gd name="connsiteY29" fmla="*/ 749845 h 3221116"/>
              <a:gd name="connsiteX30" fmla="*/ 631487 w 3151233"/>
              <a:gd name="connsiteY30" fmla="*/ 2301392 h 3221116"/>
              <a:gd name="connsiteX31" fmla="*/ 2142017 w 3151233"/>
              <a:gd name="connsiteY31" fmla="*/ 2684410 h 3221116"/>
              <a:gd name="connsiteX32" fmla="*/ 2324866 w 3151233"/>
              <a:gd name="connsiteY32" fmla="*/ 3053856 h 3221116"/>
              <a:gd name="connsiteX33" fmla="*/ 294693 w 3151233"/>
              <a:gd name="connsiteY33" fmla="*/ 2539075 h 3221116"/>
              <a:gd name="connsiteX34" fmla="*/ 489947 w 3151233"/>
              <a:gd name="connsiteY34" fmla="*/ 453774 h 3221116"/>
              <a:gd name="connsiteX35" fmla="*/ 1651152 w 3151233"/>
              <a:gd name="connsiteY35" fmla="*/ 501 h 3221116"/>
              <a:gd name="connsiteX0" fmla="*/ 2664630 w 3161851"/>
              <a:gd name="connsiteY0" fmla="*/ 2175617 h 3221116"/>
              <a:gd name="connsiteX1" fmla="*/ 2658205 w 3161851"/>
              <a:gd name="connsiteY1" fmla="*/ 2178566 h 3221116"/>
              <a:gd name="connsiteX2" fmla="*/ 2664630 w 3161851"/>
              <a:gd name="connsiteY2" fmla="*/ 2175617 h 3221116"/>
              <a:gd name="connsiteX3" fmla="*/ 1477043 w 3161851"/>
              <a:gd name="connsiteY3" fmla="*/ 1144372 h 3221116"/>
              <a:gd name="connsiteX4" fmla="*/ 1409070 w 3161851"/>
              <a:gd name="connsiteY4" fmla="*/ 1159393 h 3221116"/>
              <a:gd name="connsiteX5" fmla="*/ 1152384 w 3161851"/>
              <a:gd name="connsiteY5" fmla="*/ 1703728 h 3221116"/>
              <a:gd name="connsiteX6" fmla="*/ 1514013 w 3161851"/>
              <a:gd name="connsiteY6" fmla="*/ 2152290 h 3221116"/>
              <a:gd name="connsiteX7" fmla="*/ 1850815 w 3161851"/>
              <a:gd name="connsiteY7" fmla="*/ 1654259 h 3221116"/>
              <a:gd name="connsiteX8" fmla="*/ 1830467 w 3161851"/>
              <a:gd name="connsiteY8" fmla="*/ 1515986 h 3221116"/>
              <a:gd name="connsiteX9" fmla="*/ 1477043 w 3161851"/>
              <a:gd name="connsiteY9" fmla="*/ 1144372 h 3221116"/>
              <a:gd name="connsiteX10" fmla="*/ 1651152 w 3161851"/>
              <a:gd name="connsiteY10" fmla="*/ 501 h 3221116"/>
              <a:gd name="connsiteX11" fmla="*/ 2580395 w 3161851"/>
              <a:gd name="connsiteY11" fmla="*/ 324821 h 3221116"/>
              <a:gd name="connsiteX12" fmla="*/ 3030464 w 3161851"/>
              <a:gd name="connsiteY12" fmla="*/ 2249544 h 3221116"/>
              <a:gd name="connsiteX13" fmla="*/ 2585849 w 3161851"/>
              <a:gd name="connsiteY13" fmla="*/ 2588887 h 3221116"/>
              <a:gd name="connsiteX14" fmla="*/ 1973374 w 3161851"/>
              <a:gd name="connsiteY14" fmla="*/ 2195096 h 3221116"/>
              <a:gd name="connsiteX15" fmla="*/ 1390827 w 3161851"/>
              <a:gd name="connsiteY15" fmla="*/ 2527630 h 3221116"/>
              <a:gd name="connsiteX16" fmla="*/ 783896 w 3161851"/>
              <a:gd name="connsiteY16" fmla="*/ 1665044 h 3221116"/>
              <a:gd name="connsiteX17" fmla="*/ 1268509 w 3161851"/>
              <a:gd name="connsiteY17" fmla="*/ 819983 h 3221116"/>
              <a:gd name="connsiteX18" fmla="*/ 1328805 w 3161851"/>
              <a:gd name="connsiteY18" fmla="*/ 807930 h 3221116"/>
              <a:gd name="connsiteX19" fmla="*/ 1390827 w 3161851"/>
              <a:gd name="connsiteY19" fmla="*/ 802457 h 3221116"/>
              <a:gd name="connsiteX20" fmla="*/ 1462242 w 3161851"/>
              <a:gd name="connsiteY20" fmla="*/ 801708 h 3221116"/>
              <a:gd name="connsiteX21" fmla="*/ 1956122 w 3161851"/>
              <a:gd name="connsiteY21" fmla="*/ 1110076 h 3221116"/>
              <a:gd name="connsiteX22" fmla="*/ 1973374 w 3161851"/>
              <a:gd name="connsiteY22" fmla="*/ 875315 h 3221116"/>
              <a:gd name="connsiteX23" fmla="*/ 2333414 w 3161851"/>
              <a:gd name="connsiteY23" fmla="*/ 875315 h 3221116"/>
              <a:gd name="connsiteX24" fmla="*/ 2324788 w 3161851"/>
              <a:gd name="connsiteY24" fmla="*/ 2054049 h 3221116"/>
              <a:gd name="connsiteX25" fmla="*/ 2661746 w 3161851"/>
              <a:gd name="connsiteY25" fmla="*/ 2179658 h 3221116"/>
              <a:gd name="connsiteX26" fmla="*/ 2691046 w 3161851"/>
              <a:gd name="connsiteY26" fmla="*/ 2188689 h 3221116"/>
              <a:gd name="connsiteX27" fmla="*/ 2667011 w 3161851"/>
              <a:gd name="connsiteY27" fmla="*/ 2175828 h 3221116"/>
              <a:gd name="connsiteX28" fmla="*/ 2332141 w 3161851"/>
              <a:gd name="connsiteY28" fmla="*/ 653899 h 3221116"/>
              <a:gd name="connsiteX29" fmla="*/ 776764 w 3161851"/>
              <a:gd name="connsiteY29" fmla="*/ 749845 h 3221116"/>
              <a:gd name="connsiteX30" fmla="*/ 631487 w 3161851"/>
              <a:gd name="connsiteY30" fmla="*/ 2301392 h 3221116"/>
              <a:gd name="connsiteX31" fmla="*/ 2142017 w 3161851"/>
              <a:gd name="connsiteY31" fmla="*/ 2684410 h 3221116"/>
              <a:gd name="connsiteX32" fmla="*/ 2324866 w 3161851"/>
              <a:gd name="connsiteY32" fmla="*/ 3053856 h 3221116"/>
              <a:gd name="connsiteX33" fmla="*/ 294693 w 3161851"/>
              <a:gd name="connsiteY33" fmla="*/ 2539075 h 3221116"/>
              <a:gd name="connsiteX34" fmla="*/ 489947 w 3161851"/>
              <a:gd name="connsiteY34" fmla="*/ 453774 h 3221116"/>
              <a:gd name="connsiteX35" fmla="*/ 1651152 w 3161851"/>
              <a:gd name="connsiteY35" fmla="*/ 501 h 3221116"/>
              <a:gd name="connsiteX0" fmla="*/ 2664630 w 3182629"/>
              <a:gd name="connsiteY0" fmla="*/ 2175617 h 3221116"/>
              <a:gd name="connsiteX1" fmla="*/ 2658205 w 3182629"/>
              <a:gd name="connsiteY1" fmla="*/ 2178566 h 3221116"/>
              <a:gd name="connsiteX2" fmla="*/ 2664630 w 3182629"/>
              <a:gd name="connsiteY2" fmla="*/ 2175617 h 3221116"/>
              <a:gd name="connsiteX3" fmla="*/ 1477043 w 3182629"/>
              <a:gd name="connsiteY3" fmla="*/ 1144372 h 3221116"/>
              <a:gd name="connsiteX4" fmla="*/ 1409070 w 3182629"/>
              <a:gd name="connsiteY4" fmla="*/ 1159393 h 3221116"/>
              <a:gd name="connsiteX5" fmla="*/ 1152384 w 3182629"/>
              <a:gd name="connsiteY5" fmla="*/ 1703728 h 3221116"/>
              <a:gd name="connsiteX6" fmla="*/ 1514013 w 3182629"/>
              <a:gd name="connsiteY6" fmla="*/ 2152290 h 3221116"/>
              <a:gd name="connsiteX7" fmla="*/ 1850815 w 3182629"/>
              <a:gd name="connsiteY7" fmla="*/ 1654259 h 3221116"/>
              <a:gd name="connsiteX8" fmla="*/ 1830467 w 3182629"/>
              <a:gd name="connsiteY8" fmla="*/ 1515986 h 3221116"/>
              <a:gd name="connsiteX9" fmla="*/ 1477043 w 3182629"/>
              <a:gd name="connsiteY9" fmla="*/ 1144372 h 3221116"/>
              <a:gd name="connsiteX10" fmla="*/ 1651152 w 3182629"/>
              <a:gd name="connsiteY10" fmla="*/ 501 h 3221116"/>
              <a:gd name="connsiteX11" fmla="*/ 2580395 w 3182629"/>
              <a:gd name="connsiteY11" fmla="*/ 324821 h 3221116"/>
              <a:gd name="connsiteX12" fmla="*/ 3030464 w 3182629"/>
              <a:gd name="connsiteY12" fmla="*/ 2249544 h 3221116"/>
              <a:gd name="connsiteX13" fmla="*/ 2585849 w 3182629"/>
              <a:gd name="connsiteY13" fmla="*/ 2588887 h 3221116"/>
              <a:gd name="connsiteX14" fmla="*/ 1973374 w 3182629"/>
              <a:gd name="connsiteY14" fmla="*/ 2195096 h 3221116"/>
              <a:gd name="connsiteX15" fmla="*/ 1390827 w 3182629"/>
              <a:gd name="connsiteY15" fmla="*/ 2527630 h 3221116"/>
              <a:gd name="connsiteX16" fmla="*/ 783896 w 3182629"/>
              <a:gd name="connsiteY16" fmla="*/ 1665044 h 3221116"/>
              <a:gd name="connsiteX17" fmla="*/ 1268509 w 3182629"/>
              <a:gd name="connsiteY17" fmla="*/ 819983 h 3221116"/>
              <a:gd name="connsiteX18" fmla="*/ 1328805 w 3182629"/>
              <a:gd name="connsiteY18" fmla="*/ 807930 h 3221116"/>
              <a:gd name="connsiteX19" fmla="*/ 1390827 w 3182629"/>
              <a:gd name="connsiteY19" fmla="*/ 802457 h 3221116"/>
              <a:gd name="connsiteX20" fmla="*/ 1462242 w 3182629"/>
              <a:gd name="connsiteY20" fmla="*/ 801708 h 3221116"/>
              <a:gd name="connsiteX21" fmla="*/ 1956122 w 3182629"/>
              <a:gd name="connsiteY21" fmla="*/ 1110076 h 3221116"/>
              <a:gd name="connsiteX22" fmla="*/ 1973374 w 3182629"/>
              <a:gd name="connsiteY22" fmla="*/ 875315 h 3221116"/>
              <a:gd name="connsiteX23" fmla="*/ 2333414 w 3182629"/>
              <a:gd name="connsiteY23" fmla="*/ 875315 h 3221116"/>
              <a:gd name="connsiteX24" fmla="*/ 2324788 w 3182629"/>
              <a:gd name="connsiteY24" fmla="*/ 2054049 h 3221116"/>
              <a:gd name="connsiteX25" fmla="*/ 2661746 w 3182629"/>
              <a:gd name="connsiteY25" fmla="*/ 2179658 h 3221116"/>
              <a:gd name="connsiteX26" fmla="*/ 2691046 w 3182629"/>
              <a:gd name="connsiteY26" fmla="*/ 2188689 h 3221116"/>
              <a:gd name="connsiteX27" fmla="*/ 2667011 w 3182629"/>
              <a:gd name="connsiteY27" fmla="*/ 2175828 h 3221116"/>
              <a:gd name="connsiteX28" fmla="*/ 2332141 w 3182629"/>
              <a:gd name="connsiteY28" fmla="*/ 653899 h 3221116"/>
              <a:gd name="connsiteX29" fmla="*/ 776764 w 3182629"/>
              <a:gd name="connsiteY29" fmla="*/ 749845 h 3221116"/>
              <a:gd name="connsiteX30" fmla="*/ 631487 w 3182629"/>
              <a:gd name="connsiteY30" fmla="*/ 2301392 h 3221116"/>
              <a:gd name="connsiteX31" fmla="*/ 2142017 w 3182629"/>
              <a:gd name="connsiteY31" fmla="*/ 2684410 h 3221116"/>
              <a:gd name="connsiteX32" fmla="*/ 2324866 w 3182629"/>
              <a:gd name="connsiteY32" fmla="*/ 3053856 h 3221116"/>
              <a:gd name="connsiteX33" fmla="*/ 294693 w 3182629"/>
              <a:gd name="connsiteY33" fmla="*/ 2539075 h 3221116"/>
              <a:gd name="connsiteX34" fmla="*/ 489947 w 3182629"/>
              <a:gd name="connsiteY34" fmla="*/ 453774 h 3221116"/>
              <a:gd name="connsiteX35" fmla="*/ 1651152 w 3182629"/>
              <a:gd name="connsiteY35" fmla="*/ 501 h 3221116"/>
              <a:gd name="connsiteX0" fmla="*/ 2664630 w 3189723"/>
              <a:gd name="connsiteY0" fmla="*/ 2175617 h 3221116"/>
              <a:gd name="connsiteX1" fmla="*/ 2658205 w 3189723"/>
              <a:gd name="connsiteY1" fmla="*/ 2178566 h 3221116"/>
              <a:gd name="connsiteX2" fmla="*/ 2664630 w 3189723"/>
              <a:gd name="connsiteY2" fmla="*/ 2175617 h 3221116"/>
              <a:gd name="connsiteX3" fmla="*/ 1477043 w 3189723"/>
              <a:gd name="connsiteY3" fmla="*/ 1144372 h 3221116"/>
              <a:gd name="connsiteX4" fmla="*/ 1409070 w 3189723"/>
              <a:gd name="connsiteY4" fmla="*/ 1159393 h 3221116"/>
              <a:gd name="connsiteX5" fmla="*/ 1152384 w 3189723"/>
              <a:gd name="connsiteY5" fmla="*/ 1703728 h 3221116"/>
              <a:gd name="connsiteX6" fmla="*/ 1514013 w 3189723"/>
              <a:gd name="connsiteY6" fmla="*/ 2152290 h 3221116"/>
              <a:gd name="connsiteX7" fmla="*/ 1850815 w 3189723"/>
              <a:gd name="connsiteY7" fmla="*/ 1654259 h 3221116"/>
              <a:gd name="connsiteX8" fmla="*/ 1830467 w 3189723"/>
              <a:gd name="connsiteY8" fmla="*/ 1515986 h 3221116"/>
              <a:gd name="connsiteX9" fmla="*/ 1477043 w 3189723"/>
              <a:gd name="connsiteY9" fmla="*/ 1144372 h 3221116"/>
              <a:gd name="connsiteX10" fmla="*/ 1651152 w 3189723"/>
              <a:gd name="connsiteY10" fmla="*/ 501 h 3221116"/>
              <a:gd name="connsiteX11" fmla="*/ 2580395 w 3189723"/>
              <a:gd name="connsiteY11" fmla="*/ 324821 h 3221116"/>
              <a:gd name="connsiteX12" fmla="*/ 3030464 w 3189723"/>
              <a:gd name="connsiteY12" fmla="*/ 2249544 h 3221116"/>
              <a:gd name="connsiteX13" fmla="*/ 2585849 w 3189723"/>
              <a:gd name="connsiteY13" fmla="*/ 2588887 h 3221116"/>
              <a:gd name="connsiteX14" fmla="*/ 1973374 w 3189723"/>
              <a:gd name="connsiteY14" fmla="*/ 2195096 h 3221116"/>
              <a:gd name="connsiteX15" fmla="*/ 1390827 w 3189723"/>
              <a:gd name="connsiteY15" fmla="*/ 2527630 h 3221116"/>
              <a:gd name="connsiteX16" fmla="*/ 783896 w 3189723"/>
              <a:gd name="connsiteY16" fmla="*/ 1665044 h 3221116"/>
              <a:gd name="connsiteX17" fmla="*/ 1268509 w 3189723"/>
              <a:gd name="connsiteY17" fmla="*/ 819983 h 3221116"/>
              <a:gd name="connsiteX18" fmla="*/ 1328805 w 3189723"/>
              <a:gd name="connsiteY18" fmla="*/ 807930 h 3221116"/>
              <a:gd name="connsiteX19" fmla="*/ 1390827 w 3189723"/>
              <a:gd name="connsiteY19" fmla="*/ 802457 h 3221116"/>
              <a:gd name="connsiteX20" fmla="*/ 1462242 w 3189723"/>
              <a:gd name="connsiteY20" fmla="*/ 801708 h 3221116"/>
              <a:gd name="connsiteX21" fmla="*/ 1956122 w 3189723"/>
              <a:gd name="connsiteY21" fmla="*/ 1110076 h 3221116"/>
              <a:gd name="connsiteX22" fmla="*/ 1973374 w 3189723"/>
              <a:gd name="connsiteY22" fmla="*/ 875315 h 3221116"/>
              <a:gd name="connsiteX23" fmla="*/ 2333414 w 3189723"/>
              <a:gd name="connsiteY23" fmla="*/ 875315 h 3221116"/>
              <a:gd name="connsiteX24" fmla="*/ 2324788 w 3189723"/>
              <a:gd name="connsiteY24" fmla="*/ 2054049 h 3221116"/>
              <a:gd name="connsiteX25" fmla="*/ 2661746 w 3189723"/>
              <a:gd name="connsiteY25" fmla="*/ 2179658 h 3221116"/>
              <a:gd name="connsiteX26" fmla="*/ 2691046 w 3189723"/>
              <a:gd name="connsiteY26" fmla="*/ 2188689 h 3221116"/>
              <a:gd name="connsiteX27" fmla="*/ 2667011 w 3189723"/>
              <a:gd name="connsiteY27" fmla="*/ 2175828 h 3221116"/>
              <a:gd name="connsiteX28" fmla="*/ 2332141 w 3189723"/>
              <a:gd name="connsiteY28" fmla="*/ 653899 h 3221116"/>
              <a:gd name="connsiteX29" fmla="*/ 776764 w 3189723"/>
              <a:gd name="connsiteY29" fmla="*/ 749845 h 3221116"/>
              <a:gd name="connsiteX30" fmla="*/ 631487 w 3189723"/>
              <a:gd name="connsiteY30" fmla="*/ 2301392 h 3221116"/>
              <a:gd name="connsiteX31" fmla="*/ 2142017 w 3189723"/>
              <a:gd name="connsiteY31" fmla="*/ 2684410 h 3221116"/>
              <a:gd name="connsiteX32" fmla="*/ 2324866 w 3189723"/>
              <a:gd name="connsiteY32" fmla="*/ 3053856 h 3221116"/>
              <a:gd name="connsiteX33" fmla="*/ 294693 w 3189723"/>
              <a:gd name="connsiteY33" fmla="*/ 2539075 h 3221116"/>
              <a:gd name="connsiteX34" fmla="*/ 489947 w 3189723"/>
              <a:gd name="connsiteY34" fmla="*/ 453774 h 3221116"/>
              <a:gd name="connsiteX35" fmla="*/ 1651152 w 3189723"/>
              <a:gd name="connsiteY35" fmla="*/ 501 h 3221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189723" h="3221116">
                <a:moveTo>
                  <a:pt x="2664630" y="2175617"/>
                </a:moveTo>
                <a:lnTo>
                  <a:pt x="2658205" y="2178566"/>
                </a:lnTo>
                <a:cubicBezTo>
                  <a:pt x="2662222" y="2175972"/>
                  <a:pt x="2664284" y="2175096"/>
                  <a:pt x="2664630" y="2175617"/>
                </a:cubicBezTo>
                <a:close/>
                <a:moveTo>
                  <a:pt x="1477043" y="1144372"/>
                </a:moveTo>
                <a:lnTo>
                  <a:pt x="1409070" y="1159393"/>
                </a:lnTo>
                <a:cubicBezTo>
                  <a:pt x="1167974" y="1216277"/>
                  <a:pt x="1134894" y="1538245"/>
                  <a:pt x="1152384" y="1703728"/>
                </a:cubicBezTo>
                <a:cubicBezTo>
                  <a:pt x="1169874" y="1869211"/>
                  <a:pt x="1272747" y="2156947"/>
                  <a:pt x="1514013" y="2152290"/>
                </a:cubicBezTo>
                <a:cubicBezTo>
                  <a:pt x="1680659" y="2149073"/>
                  <a:pt x="1865876" y="1940767"/>
                  <a:pt x="1850815" y="1654259"/>
                </a:cubicBezTo>
                <a:cubicBezTo>
                  <a:pt x="1844015" y="1608142"/>
                  <a:pt x="1837162" y="1561942"/>
                  <a:pt x="1830467" y="1515986"/>
                </a:cubicBezTo>
                <a:cubicBezTo>
                  <a:pt x="1779361" y="1292438"/>
                  <a:pt x="1635542" y="1134285"/>
                  <a:pt x="1477043" y="1144372"/>
                </a:cubicBezTo>
                <a:close/>
                <a:moveTo>
                  <a:pt x="1651152" y="501"/>
                </a:moveTo>
                <a:cubicBezTo>
                  <a:pt x="1977584" y="8635"/>
                  <a:pt x="2235425" y="52153"/>
                  <a:pt x="2580395" y="324821"/>
                </a:cubicBezTo>
                <a:cubicBezTo>
                  <a:pt x="3000061" y="656529"/>
                  <a:pt x="3430704" y="1549940"/>
                  <a:pt x="3030464" y="2249544"/>
                </a:cubicBezTo>
                <a:cubicBezTo>
                  <a:pt x="2882259" y="2451798"/>
                  <a:pt x="2785813" y="2507403"/>
                  <a:pt x="2585849" y="2588887"/>
                </a:cubicBezTo>
                <a:cubicBezTo>
                  <a:pt x="2194785" y="2615774"/>
                  <a:pt x="1984876" y="2478759"/>
                  <a:pt x="1973374" y="2195096"/>
                </a:cubicBezTo>
                <a:cubicBezTo>
                  <a:pt x="1841986" y="2496540"/>
                  <a:pt x="1610941" y="2555551"/>
                  <a:pt x="1390827" y="2527630"/>
                </a:cubicBezTo>
                <a:cubicBezTo>
                  <a:pt x="1131071" y="2494680"/>
                  <a:pt x="853863" y="2136270"/>
                  <a:pt x="783896" y="1665044"/>
                </a:cubicBezTo>
                <a:cubicBezTo>
                  <a:pt x="715204" y="1202409"/>
                  <a:pt x="991941" y="900416"/>
                  <a:pt x="1268509" y="819983"/>
                </a:cubicBezTo>
                <a:cubicBezTo>
                  <a:pt x="1288264" y="814237"/>
                  <a:pt x="1308391" y="810536"/>
                  <a:pt x="1328805" y="807930"/>
                </a:cubicBezTo>
                <a:cubicBezTo>
                  <a:pt x="1349219" y="805325"/>
                  <a:pt x="1369921" y="803817"/>
                  <a:pt x="1390827" y="802457"/>
                </a:cubicBezTo>
                <a:cubicBezTo>
                  <a:pt x="1416795" y="800769"/>
                  <a:pt x="1355770" y="788713"/>
                  <a:pt x="1462242" y="801708"/>
                </a:cubicBezTo>
                <a:cubicBezTo>
                  <a:pt x="1599590" y="818472"/>
                  <a:pt x="1776043" y="890774"/>
                  <a:pt x="1956122" y="1110076"/>
                </a:cubicBezTo>
                <a:lnTo>
                  <a:pt x="1973374" y="875315"/>
                </a:lnTo>
                <a:lnTo>
                  <a:pt x="2333414" y="875315"/>
                </a:lnTo>
                <a:cubicBezTo>
                  <a:pt x="2330539" y="1325736"/>
                  <a:pt x="2327663" y="1603628"/>
                  <a:pt x="2324788" y="2054049"/>
                </a:cubicBezTo>
                <a:cubicBezTo>
                  <a:pt x="2290850" y="2479718"/>
                  <a:pt x="2627788" y="2217580"/>
                  <a:pt x="2661746" y="2179658"/>
                </a:cubicBezTo>
                <a:lnTo>
                  <a:pt x="2691046" y="2188689"/>
                </a:lnTo>
                <a:lnTo>
                  <a:pt x="2667011" y="2175828"/>
                </a:lnTo>
                <a:cubicBezTo>
                  <a:pt x="2945550" y="1655295"/>
                  <a:pt x="2803444" y="1009445"/>
                  <a:pt x="2332141" y="653899"/>
                </a:cubicBezTo>
                <a:cubicBezTo>
                  <a:pt x="1860838" y="298353"/>
                  <a:pt x="1200794" y="339069"/>
                  <a:pt x="776764" y="749845"/>
                </a:cubicBezTo>
                <a:cubicBezTo>
                  <a:pt x="352733" y="1160621"/>
                  <a:pt x="291083" y="1819040"/>
                  <a:pt x="631487" y="2301392"/>
                </a:cubicBezTo>
                <a:cubicBezTo>
                  <a:pt x="971891" y="2783745"/>
                  <a:pt x="1612904" y="2946283"/>
                  <a:pt x="2142017" y="2684410"/>
                </a:cubicBezTo>
                <a:lnTo>
                  <a:pt x="2324866" y="3053856"/>
                </a:lnTo>
                <a:cubicBezTo>
                  <a:pt x="1613730" y="3405817"/>
                  <a:pt x="752200" y="3187363"/>
                  <a:pt x="294693" y="2539075"/>
                </a:cubicBezTo>
                <a:cubicBezTo>
                  <a:pt x="-162814" y="1890787"/>
                  <a:pt x="-79956" y="1005863"/>
                  <a:pt x="489947" y="453774"/>
                </a:cubicBezTo>
                <a:cubicBezTo>
                  <a:pt x="810518" y="143225"/>
                  <a:pt x="1231454" y="-9956"/>
                  <a:pt x="1651152" y="501"/>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54" name="Left Arrow 1">
            <a:extLst>
              <a:ext uri="{FF2B5EF4-FFF2-40B4-BE49-F238E27FC236}">
                <a16:creationId xmlns:a16="http://schemas.microsoft.com/office/drawing/2014/main" id="{5726EE9F-B0E5-4319-893B-F93593B294E9}"/>
              </a:ext>
            </a:extLst>
          </p:cNvPr>
          <p:cNvSpPr>
            <a:spLocks noChangeAspect="1"/>
          </p:cNvSpPr>
          <p:nvPr/>
        </p:nvSpPr>
        <p:spPr>
          <a:xfrm>
            <a:off x="3463106" y="6207303"/>
            <a:ext cx="544340" cy="529812"/>
          </a:xfrm>
          <a:custGeom>
            <a:avLst/>
            <a:gdLst/>
            <a:ahLst/>
            <a:cxnLst/>
            <a:rect l="l" t="t" r="r" b="b"/>
            <a:pathLst>
              <a:path w="3306630" h="3218379">
                <a:moveTo>
                  <a:pt x="0" y="2085651"/>
                </a:moveTo>
                <a:cubicBezTo>
                  <a:pt x="253919" y="2342528"/>
                  <a:pt x="881542" y="2297196"/>
                  <a:pt x="1388167" y="2271654"/>
                </a:cubicBezTo>
                <a:lnTo>
                  <a:pt x="1417952" y="2988872"/>
                </a:lnTo>
                <a:lnTo>
                  <a:pt x="717647" y="2950294"/>
                </a:lnTo>
                <a:cubicBezTo>
                  <a:pt x="467617" y="2928101"/>
                  <a:pt x="217417" y="2555860"/>
                  <a:pt x="0" y="2085651"/>
                </a:cubicBezTo>
                <a:close/>
                <a:moveTo>
                  <a:pt x="1969797" y="2019847"/>
                </a:moveTo>
                <a:lnTo>
                  <a:pt x="1969797" y="2274913"/>
                </a:lnTo>
                <a:lnTo>
                  <a:pt x="2657809" y="2274913"/>
                </a:lnTo>
                <a:cubicBezTo>
                  <a:pt x="2787205" y="2599270"/>
                  <a:pt x="2968360" y="2923626"/>
                  <a:pt x="2675062" y="2954686"/>
                </a:cubicBezTo>
                <a:lnTo>
                  <a:pt x="1969797" y="2963313"/>
                </a:lnTo>
                <a:lnTo>
                  <a:pt x="1969797" y="3218379"/>
                </a:lnTo>
                <a:lnTo>
                  <a:pt x="1429598" y="2619113"/>
                </a:lnTo>
                <a:close/>
                <a:moveTo>
                  <a:pt x="2961009" y="1275432"/>
                </a:moveTo>
                <a:lnTo>
                  <a:pt x="3277752" y="1901203"/>
                </a:lnTo>
                <a:cubicBezTo>
                  <a:pt x="3383548" y="2128832"/>
                  <a:pt x="3186278" y="2531632"/>
                  <a:pt x="2887773" y="2955026"/>
                </a:cubicBezTo>
                <a:cubicBezTo>
                  <a:pt x="2983276" y="2606687"/>
                  <a:pt x="2630206" y="2085815"/>
                  <a:pt x="2354773" y="1659836"/>
                </a:cubicBezTo>
                <a:close/>
                <a:moveTo>
                  <a:pt x="1019997" y="990789"/>
                </a:moveTo>
                <a:lnTo>
                  <a:pt x="1268877" y="1758248"/>
                </a:lnTo>
                <a:lnTo>
                  <a:pt x="1047983" y="1630715"/>
                </a:lnTo>
                <a:lnTo>
                  <a:pt x="703977" y="2226552"/>
                </a:lnTo>
                <a:cubicBezTo>
                  <a:pt x="358378" y="2176433"/>
                  <a:pt x="-13100" y="2171140"/>
                  <a:pt x="106650" y="1901606"/>
                </a:cubicBezTo>
                <a:lnTo>
                  <a:pt x="451811" y="1286515"/>
                </a:lnTo>
                <a:lnTo>
                  <a:pt x="230918" y="1158982"/>
                </a:lnTo>
                <a:close/>
                <a:moveTo>
                  <a:pt x="2174825" y="119764"/>
                </a:moveTo>
                <a:cubicBezTo>
                  <a:pt x="2220451" y="119103"/>
                  <a:pt x="2264887" y="143875"/>
                  <a:pt x="2308274" y="203493"/>
                </a:cubicBezTo>
                <a:lnTo>
                  <a:pt x="2668377" y="809957"/>
                </a:lnTo>
                <a:lnTo>
                  <a:pt x="2889271" y="682424"/>
                </a:lnTo>
                <a:lnTo>
                  <a:pt x="2640391" y="1449883"/>
                </a:lnTo>
                <a:lnTo>
                  <a:pt x="1851312" y="1281690"/>
                </a:lnTo>
                <a:lnTo>
                  <a:pt x="2072206" y="1154157"/>
                </a:lnTo>
                <a:lnTo>
                  <a:pt x="1728200" y="558321"/>
                </a:lnTo>
                <a:cubicBezTo>
                  <a:pt x="1890352" y="352642"/>
                  <a:pt x="2037947" y="121750"/>
                  <a:pt x="2174825" y="119764"/>
                </a:cubicBezTo>
                <a:close/>
                <a:moveTo>
                  <a:pt x="1831774" y="30"/>
                </a:moveTo>
                <a:cubicBezTo>
                  <a:pt x="1948530" y="539"/>
                  <a:pt x="2073232" y="7407"/>
                  <a:pt x="2202212" y="19111"/>
                </a:cubicBezTo>
                <a:cubicBezTo>
                  <a:pt x="1852790" y="110572"/>
                  <a:pt x="1578238" y="676776"/>
                  <a:pt x="1347045" y="1128297"/>
                </a:cubicBezTo>
                <a:lnTo>
                  <a:pt x="711024" y="795483"/>
                </a:lnTo>
                <a:lnTo>
                  <a:pt x="1094586" y="208291"/>
                </a:lnTo>
                <a:cubicBezTo>
                  <a:pt x="1202761" y="54213"/>
                  <a:pt x="1481508" y="-1496"/>
                  <a:pt x="1831774" y="3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5" name="Oval 35">
            <a:extLst>
              <a:ext uri="{FF2B5EF4-FFF2-40B4-BE49-F238E27FC236}">
                <a16:creationId xmlns:a16="http://schemas.microsoft.com/office/drawing/2014/main" id="{3BCC1176-2802-4EAF-ABE0-DDBD2C4D4791}"/>
              </a:ext>
            </a:extLst>
          </p:cNvPr>
          <p:cNvSpPr/>
          <p:nvPr/>
        </p:nvSpPr>
        <p:spPr>
          <a:xfrm>
            <a:off x="2747468" y="6208370"/>
            <a:ext cx="426213" cy="537400"/>
          </a:xfrm>
          <a:custGeom>
            <a:avLst/>
            <a:gdLst/>
            <a:ahLst/>
            <a:cxnLst/>
            <a:rect l="l" t="t" r="r" b="b"/>
            <a:pathLst>
              <a:path w="2548531" h="3213371">
                <a:moveTo>
                  <a:pt x="792000" y="2498954"/>
                </a:moveTo>
                <a:lnTo>
                  <a:pt x="792000" y="2641726"/>
                </a:lnTo>
                <a:cubicBezTo>
                  <a:pt x="463357" y="2661706"/>
                  <a:pt x="216000" y="2748872"/>
                  <a:pt x="216000" y="2853371"/>
                </a:cubicBezTo>
                <a:cubicBezTo>
                  <a:pt x="216000" y="2972665"/>
                  <a:pt x="538355" y="3069371"/>
                  <a:pt x="936000" y="3069371"/>
                </a:cubicBezTo>
                <a:cubicBezTo>
                  <a:pt x="1333645" y="3069371"/>
                  <a:pt x="1656000" y="2972665"/>
                  <a:pt x="1656000" y="2853371"/>
                </a:cubicBezTo>
                <a:cubicBezTo>
                  <a:pt x="1656000" y="2748872"/>
                  <a:pt x="1408644" y="2661706"/>
                  <a:pt x="1080000" y="2641726"/>
                </a:cubicBezTo>
                <a:lnTo>
                  <a:pt x="1080000" y="2498954"/>
                </a:lnTo>
                <a:cubicBezTo>
                  <a:pt x="1528614" y="2524263"/>
                  <a:pt x="1872000" y="2673393"/>
                  <a:pt x="1872000" y="2853371"/>
                </a:cubicBezTo>
                <a:cubicBezTo>
                  <a:pt x="1872000" y="3052194"/>
                  <a:pt x="1452939" y="3213371"/>
                  <a:pt x="936000" y="3213371"/>
                </a:cubicBezTo>
                <a:cubicBezTo>
                  <a:pt x="419061" y="3213371"/>
                  <a:pt x="0" y="3052194"/>
                  <a:pt x="0" y="2853371"/>
                </a:cubicBezTo>
                <a:cubicBezTo>
                  <a:pt x="0" y="2673393"/>
                  <a:pt x="343386" y="2524263"/>
                  <a:pt x="792000" y="2498954"/>
                </a:cubicBezTo>
                <a:close/>
                <a:moveTo>
                  <a:pt x="2190403" y="180020"/>
                </a:moveTo>
                <a:cubicBezTo>
                  <a:pt x="2388233" y="180020"/>
                  <a:pt x="2548531" y="236495"/>
                  <a:pt x="2548531" y="306081"/>
                </a:cubicBezTo>
                <a:lnTo>
                  <a:pt x="2548531" y="1314569"/>
                </a:lnTo>
                <a:cubicBezTo>
                  <a:pt x="2548531" y="1244983"/>
                  <a:pt x="2388233" y="1188508"/>
                  <a:pt x="2190403" y="1188508"/>
                </a:cubicBezTo>
                <a:cubicBezTo>
                  <a:pt x="1992574" y="1188508"/>
                  <a:pt x="1832276" y="1244983"/>
                  <a:pt x="1832276" y="1314569"/>
                </a:cubicBezTo>
                <a:cubicBezTo>
                  <a:pt x="1832276" y="1384155"/>
                  <a:pt x="1671978" y="1440630"/>
                  <a:pt x="1474148" y="1440630"/>
                </a:cubicBezTo>
                <a:cubicBezTo>
                  <a:pt x="1276318" y="1440630"/>
                  <a:pt x="1116020" y="1384155"/>
                  <a:pt x="1116020" y="1314569"/>
                </a:cubicBezTo>
                <a:lnTo>
                  <a:pt x="1116020" y="306081"/>
                </a:lnTo>
                <a:cubicBezTo>
                  <a:pt x="1116020" y="375667"/>
                  <a:pt x="1276318" y="432142"/>
                  <a:pt x="1474148" y="432142"/>
                </a:cubicBezTo>
                <a:cubicBezTo>
                  <a:pt x="1671978" y="432142"/>
                  <a:pt x="1832276" y="375667"/>
                  <a:pt x="1832276" y="306081"/>
                </a:cubicBezTo>
                <a:cubicBezTo>
                  <a:pt x="1832276" y="236495"/>
                  <a:pt x="1992574" y="180020"/>
                  <a:pt x="2190403" y="180020"/>
                </a:cubicBezTo>
                <a:close/>
                <a:moveTo>
                  <a:pt x="936000" y="0"/>
                </a:moveTo>
                <a:cubicBezTo>
                  <a:pt x="1035422" y="0"/>
                  <a:pt x="1116020" y="80598"/>
                  <a:pt x="1116020" y="180020"/>
                </a:cubicBezTo>
                <a:cubicBezTo>
                  <a:pt x="1116020" y="246019"/>
                  <a:pt x="1080504" y="303723"/>
                  <a:pt x="1026000" y="332457"/>
                </a:cubicBezTo>
                <a:lnTo>
                  <a:pt x="1026000" y="2887874"/>
                </a:lnTo>
                <a:lnTo>
                  <a:pt x="846000" y="2887874"/>
                </a:lnTo>
                <a:lnTo>
                  <a:pt x="846000" y="332457"/>
                </a:lnTo>
                <a:cubicBezTo>
                  <a:pt x="791497" y="303723"/>
                  <a:pt x="755980" y="246019"/>
                  <a:pt x="755980" y="180020"/>
                </a:cubicBezTo>
                <a:cubicBezTo>
                  <a:pt x="755980" y="80598"/>
                  <a:pt x="836578" y="0"/>
                  <a:pt x="93600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56" name="Donut 8">
            <a:extLst>
              <a:ext uri="{FF2B5EF4-FFF2-40B4-BE49-F238E27FC236}">
                <a16:creationId xmlns:a16="http://schemas.microsoft.com/office/drawing/2014/main" id="{99F9A371-B5AF-4DC8-952A-12A271EEA1FE}"/>
              </a:ext>
            </a:extLst>
          </p:cNvPr>
          <p:cNvSpPr/>
          <p:nvPr/>
        </p:nvSpPr>
        <p:spPr>
          <a:xfrm>
            <a:off x="1782783" y="4191643"/>
            <a:ext cx="486216" cy="581184"/>
          </a:xfrm>
          <a:custGeom>
            <a:avLst/>
            <a:gdLst/>
            <a:ahLst/>
            <a:cxnLst/>
            <a:rect l="l" t="t" r="r" b="b"/>
            <a:pathLst>
              <a:path w="2688046" h="3213079">
                <a:moveTo>
                  <a:pt x="1056023" y="556744"/>
                </a:moveTo>
                <a:lnTo>
                  <a:pt x="1056023" y="906412"/>
                </a:lnTo>
                <a:cubicBezTo>
                  <a:pt x="641240" y="1029807"/>
                  <a:pt x="338989" y="1414134"/>
                  <a:pt x="338989" y="1869056"/>
                </a:cubicBezTo>
                <a:cubicBezTo>
                  <a:pt x="338989" y="2424121"/>
                  <a:pt x="788958" y="2874090"/>
                  <a:pt x="1344023" y="2874090"/>
                </a:cubicBezTo>
                <a:cubicBezTo>
                  <a:pt x="1899088" y="2874090"/>
                  <a:pt x="2349057" y="2424121"/>
                  <a:pt x="2349057" y="1869056"/>
                </a:cubicBezTo>
                <a:cubicBezTo>
                  <a:pt x="2349057" y="1414134"/>
                  <a:pt x="2046806" y="1029807"/>
                  <a:pt x="1632023" y="906412"/>
                </a:cubicBezTo>
                <a:lnTo>
                  <a:pt x="1632023" y="556744"/>
                </a:lnTo>
                <a:cubicBezTo>
                  <a:pt x="2235992" y="687900"/>
                  <a:pt x="2688046" y="1225687"/>
                  <a:pt x="2688046" y="1869056"/>
                </a:cubicBezTo>
                <a:cubicBezTo>
                  <a:pt x="2688046" y="2611339"/>
                  <a:pt x="2086306" y="3213079"/>
                  <a:pt x="1344023" y="3213079"/>
                </a:cubicBezTo>
                <a:cubicBezTo>
                  <a:pt x="601740" y="3213079"/>
                  <a:pt x="0" y="2611339"/>
                  <a:pt x="0" y="1869056"/>
                </a:cubicBezTo>
                <a:cubicBezTo>
                  <a:pt x="0" y="1225687"/>
                  <a:pt x="452054" y="687900"/>
                  <a:pt x="1056023" y="556744"/>
                </a:cubicBezTo>
                <a:close/>
                <a:moveTo>
                  <a:pt x="1344023" y="0"/>
                </a:moveTo>
                <a:cubicBezTo>
                  <a:pt x="1443445" y="0"/>
                  <a:pt x="1524043" y="80598"/>
                  <a:pt x="1524043" y="180020"/>
                </a:cubicBezTo>
                <a:lnTo>
                  <a:pt x="1524043" y="1413058"/>
                </a:lnTo>
                <a:cubicBezTo>
                  <a:pt x="1524043" y="1512480"/>
                  <a:pt x="1443445" y="1593078"/>
                  <a:pt x="1344023" y="1593078"/>
                </a:cubicBezTo>
                <a:cubicBezTo>
                  <a:pt x="1244601" y="1593078"/>
                  <a:pt x="1164003" y="1512480"/>
                  <a:pt x="1164003" y="1413058"/>
                </a:cubicBezTo>
                <a:lnTo>
                  <a:pt x="1164003" y="180020"/>
                </a:lnTo>
                <a:cubicBezTo>
                  <a:pt x="1164003" y="80598"/>
                  <a:pt x="1244601" y="0"/>
                  <a:pt x="134402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57" name="Oval 7">
            <a:extLst>
              <a:ext uri="{FF2B5EF4-FFF2-40B4-BE49-F238E27FC236}">
                <a16:creationId xmlns:a16="http://schemas.microsoft.com/office/drawing/2014/main" id="{161853C4-1B2D-479C-A22F-AA99A975B7EA}"/>
              </a:ext>
            </a:extLst>
          </p:cNvPr>
          <p:cNvSpPr/>
          <p:nvPr/>
        </p:nvSpPr>
        <p:spPr>
          <a:xfrm>
            <a:off x="2703322" y="4224984"/>
            <a:ext cx="514505" cy="514505"/>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58" name="Rounded Rectangle 25">
            <a:extLst>
              <a:ext uri="{FF2B5EF4-FFF2-40B4-BE49-F238E27FC236}">
                <a16:creationId xmlns:a16="http://schemas.microsoft.com/office/drawing/2014/main" id="{6543CB9D-0555-4EF0-AE5B-69A0779DA3D5}"/>
              </a:ext>
            </a:extLst>
          </p:cNvPr>
          <p:cNvSpPr/>
          <p:nvPr/>
        </p:nvSpPr>
        <p:spPr>
          <a:xfrm>
            <a:off x="3441786" y="3223914"/>
            <a:ext cx="586980" cy="430164"/>
          </a:xfrm>
          <a:custGeom>
            <a:avLst/>
            <a:gdLst/>
            <a:ahLst/>
            <a:cxnLst/>
            <a:rect l="l" t="t" r="r" b="b"/>
            <a:pathLst>
              <a:path w="3248842" h="2380886">
                <a:moveTo>
                  <a:pt x="1194785" y="1472263"/>
                </a:moveTo>
                <a:cubicBezTo>
                  <a:pt x="1150014" y="1472263"/>
                  <a:pt x="1113720" y="1508557"/>
                  <a:pt x="1113720" y="1553328"/>
                </a:cubicBezTo>
                <a:lnTo>
                  <a:pt x="1113720" y="1600880"/>
                </a:lnTo>
                <a:cubicBezTo>
                  <a:pt x="1113720" y="1645651"/>
                  <a:pt x="1150014" y="1681945"/>
                  <a:pt x="1194785" y="1681945"/>
                </a:cubicBezTo>
                <a:lnTo>
                  <a:pt x="2067186" y="1681945"/>
                </a:lnTo>
                <a:cubicBezTo>
                  <a:pt x="2111957" y="1681945"/>
                  <a:pt x="2148251" y="1645651"/>
                  <a:pt x="2148251" y="1600880"/>
                </a:cubicBezTo>
                <a:lnTo>
                  <a:pt x="2148251" y="1553328"/>
                </a:lnTo>
                <a:cubicBezTo>
                  <a:pt x="2148251" y="1508557"/>
                  <a:pt x="2111957" y="1472263"/>
                  <a:pt x="2067186" y="1472263"/>
                </a:cubicBezTo>
                <a:close/>
                <a:moveTo>
                  <a:pt x="2582402" y="986449"/>
                </a:moveTo>
                <a:cubicBezTo>
                  <a:pt x="2477247" y="986449"/>
                  <a:pt x="2392002" y="1071694"/>
                  <a:pt x="2392002" y="1176848"/>
                </a:cubicBezTo>
                <a:cubicBezTo>
                  <a:pt x="2392002" y="1282003"/>
                  <a:pt x="2477247" y="1367248"/>
                  <a:pt x="2582402" y="1367248"/>
                </a:cubicBezTo>
                <a:cubicBezTo>
                  <a:pt x="2687557" y="1367248"/>
                  <a:pt x="2772801" y="1282003"/>
                  <a:pt x="2772801" y="1176848"/>
                </a:cubicBezTo>
                <a:cubicBezTo>
                  <a:pt x="2772801" y="1071694"/>
                  <a:pt x="2687557" y="986449"/>
                  <a:pt x="2582402" y="986449"/>
                </a:cubicBezTo>
                <a:close/>
                <a:moveTo>
                  <a:pt x="679570" y="986449"/>
                </a:moveTo>
                <a:cubicBezTo>
                  <a:pt x="574415" y="986449"/>
                  <a:pt x="489171" y="1071694"/>
                  <a:pt x="489171" y="1176848"/>
                </a:cubicBezTo>
                <a:cubicBezTo>
                  <a:pt x="489171" y="1282003"/>
                  <a:pt x="574415" y="1367248"/>
                  <a:pt x="679570" y="1367248"/>
                </a:cubicBezTo>
                <a:cubicBezTo>
                  <a:pt x="784725" y="1367248"/>
                  <a:pt x="869970" y="1282003"/>
                  <a:pt x="869970" y="1176848"/>
                </a:cubicBezTo>
                <a:cubicBezTo>
                  <a:pt x="869970" y="1071694"/>
                  <a:pt x="784725" y="986449"/>
                  <a:pt x="679570" y="986449"/>
                </a:cubicBezTo>
                <a:close/>
                <a:moveTo>
                  <a:pt x="867954" y="155801"/>
                </a:moveTo>
                <a:lnTo>
                  <a:pt x="726849" y="858549"/>
                </a:lnTo>
                <a:lnTo>
                  <a:pt x="2535122" y="858549"/>
                </a:lnTo>
                <a:lnTo>
                  <a:pt x="2394017" y="155801"/>
                </a:lnTo>
                <a:close/>
                <a:moveTo>
                  <a:pt x="677268" y="0"/>
                </a:moveTo>
                <a:lnTo>
                  <a:pt x="2584703" y="0"/>
                </a:lnTo>
                <a:lnTo>
                  <a:pt x="2736658" y="607820"/>
                </a:lnTo>
                <a:cubicBezTo>
                  <a:pt x="2766265" y="579906"/>
                  <a:pt x="2806392" y="564164"/>
                  <a:pt x="2850195" y="564164"/>
                </a:cubicBezTo>
                <a:lnTo>
                  <a:pt x="3069929" y="564164"/>
                </a:lnTo>
                <a:cubicBezTo>
                  <a:pt x="3168740" y="564164"/>
                  <a:pt x="3248842" y="644266"/>
                  <a:pt x="3248842" y="743077"/>
                </a:cubicBezTo>
                <a:lnTo>
                  <a:pt x="3248842" y="792706"/>
                </a:lnTo>
                <a:cubicBezTo>
                  <a:pt x="3248842" y="891517"/>
                  <a:pt x="3168740" y="971619"/>
                  <a:pt x="3069929" y="971619"/>
                </a:cubicBezTo>
                <a:lnTo>
                  <a:pt x="3054536" y="971619"/>
                </a:lnTo>
                <a:cubicBezTo>
                  <a:pt x="3060628" y="989042"/>
                  <a:pt x="3063411" y="1007758"/>
                  <a:pt x="3063411" y="1027125"/>
                </a:cubicBezTo>
                <a:lnTo>
                  <a:pt x="3063411" y="2015961"/>
                </a:lnTo>
                <a:lnTo>
                  <a:pt x="2889080" y="2015961"/>
                </a:lnTo>
                <a:lnTo>
                  <a:pt x="2889080" y="2260325"/>
                </a:lnTo>
                <a:cubicBezTo>
                  <a:pt x="2889080" y="2326909"/>
                  <a:pt x="2835102" y="2380886"/>
                  <a:pt x="2768518" y="2380886"/>
                </a:cubicBezTo>
                <a:lnTo>
                  <a:pt x="2286284" y="2380886"/>
                </a:lnTo>
                <a:cubicBezTo>
                  <a:pt x="2219700" y="2380886"/>
                  <a:pt x="2165723" y="2326909"/>
                  <a:pt x="2165723" y="2260325"/>
                </a:cubicBezTo>
                <a:lnTo>
                  <a:pt x="2165723" y="2015961"/>
                </a:lnTo>
                <a:lnTo>
                  <a:pt x="1096248" y="2015961"/>
                </a:lnTo>
                <a:lnTo>
                  <a:pt x="1096248" y="2260325"/>
                </a:lnTo>
                <a:cubicBezTo>
                  <a:pt x="1096248" y="2326909"/>
                  <a:pt x="1042270" y="2380886"/>
                  <a:pt x="975686" y="2380886"/>
                </a:cubicBezTo>
                <a:lnTo>
                  <a:pt x="493453" y="2380886"/>
                </a:lnTo>
                <a:cubicBezTo>
                  <a:pt x="426869" y="2380886"/>
                  <a:pt x="372891" y="2326909"/>
                  <a:pt x="372891" y="2260325"/>
                </a:cubicBezTo>
                <a:lnTo>
                  <a:pt x="372891" y="2015961"/>
                </a:lnTo>
                <a:lnTo>
                  <a:pt x="198560" y="2015961"/>
                </a:lnTo>
                <a:lnTo>
                  <a:pt x="198560" y="1027125"/>
                </a:lnTo>
                <a:cubicBezTo>
                  <a:pt x="198560" y="1007758"/>
                  <a:pt x="201343" y="989042"/>
                  <a:pt x="207435" y="971619"/>
                </a:cubicBezTo>
                <a:lnTo>
                  <a:pt x="178913" y="971619"/>
                </a:lnTo>
                <a:cubicBezTo>
                  <a:pt x="80102" y="971619"/>
                  <a:pt x="0" y="891517"/>
                  <a:pt x="0" y="792706"/>
                </a:cubicBezTo>
                <a:lnTo>
                  <a:pt x="0" y="743077"/>
                </a:lnTo>
                <a:cubicBezTo>
                  <a:pt x="0" y="644266"/>
                  <a:pt x="80102" y="564164"/>
                  <a:pt x="178913" y="564164"/>
                </a:cubicBezTo>
                <a:lnTo>
                  <a:pt x="398647" y="564164"/>
                </a:lnTo>
                <a:cubicBezTo>
                  <a:pt x="447310" y="564164"/>
                  <a:pt x="491436" y="583593"/>
                  <a:pt x="523419" y="61539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59" name="Round Same Side Corner Rectangle 11">
            <a:extLst>
              <a:ext uri="{FF2B5EF4-FFF2-40B4-BE49-F238E27FC236}">
                <a16:creationId xmlns:a16="http://schemas.microsoft.com/office/drawing/2014/main" id="{5C4ED9B8-CBCE-4BF9-B6B8-7D735640F9B5}"/>
              </a:ext>
            </a:extLst>
          </p:cNvPr>
          <p:cNvSpPr/>
          <p:nvPr/>
        </p:nvSpPr>
        <p:spPr>
          <a:xfrm rot="9900000">
            <a:off x="2670641" y="2118082"/>
            <a:ext cx="579867" cy="492485"/>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60" name="Freeform 25">
            <a:extLst>
              <a:ext uri="{FF2B5EF4-FFF2-40B4-BE49-F238E27FC236}">
                <a16:creationId xmlns:a16="http://schemas.microsoft.com/office/drawing/2014/main" id="{9C453AD1-4CA3-43A8-B431-FA97B81579DF}"/>
              </a:ext>
            </a:extLst>
          </p:cNvPr>
          <p:cNvSpPr/>
          <p:nvPr/>
        </p:nvSpPr>
        <p:spPr>
          <a:xfrm>
            <a:off x="885367" y="4223701"/>
            <a:ext cx="417857" cy="517071"/>
          </a:xfrm>
          <a:custGeom>
            <a:avLst/>
            <a:gdLst>
              <a:gd name="connsiteX0" fmla="*/ 371475 w 1600200"/>
              <a:gd name="connsiteY0" fmla="*/ 0 h 1857375"/>
              <a:gd name="connsiteX1" fmla="*/ 628650 w 1600200"/>
              <a:gd name="connsiteY1" fmla="*/ 523875 h 1857375"/>
              <a:gd name="connsiteX2" fmla="*/ 400050 w 1600200"/>
              <a:gd name="connsiteY2" fmla="*/ 561975 h 1857375"/>
              <a:gd name="connsiteX3" fmla="*/ 1019175 w 1600200"/>
              <a:gd name="connsiteY3" fmla="*/ 1438275 h 1857375"/>
              <a:gd name="connsiteX4" fmla="*/ 1219200 w 1600200"/>
              <a:gd name="connsiteY4" fmla="*/ 1238250 h 1857375"/>
              <a:gd name="connsiteX5" fmla="*/ 1600200 w 1600200"/>
              <a:gd name="connsiteY5" fmla="*/ 1666875 h 1857375"/>
              <a:gd name="connsiteX6" fmla="*/ 1038225 w 1600200"/>
              <a:gd name="connsiteY6" fmla="*/ 1857375 h 1857375"/>
              <a:gd name="connsiteX7" fmla="*/ 0 w 1600200"/>
              <a:gd name="connsiteY7" fmla="*/ 314325 h 1857375"/>
              <a:gd name="connsiteX8" fmla="*/ 371475 w 1600200"/>
              <a:gd name="connsiteY8" fmla="*/ 0 h 1857375"/>
              <a:gd name="connsiteX0" fmla="*/ 371475 w 1600200"/>
              <a:gd name="connsiteY0" fmla="*/ 0 h 1917951"/>
              <a:gd name="connsiteX1" fmla="*/ 628650 w 1600200"/>
              <a:gd name="connsiteY1" fmla="*/ 584451 h 1917951"/>
              <a:gd name="connsiteX2" fmla="*/ 400050 w 1600200"/>
              <a:gd name="connsiteY2" fmla="*/ 622551 h 1917951"/>
              <a:gd name="connsiteX3" fmla="*/ 1019175 w 1600200"/>
              <a:gd name="connsiteY3" fmla="*/ 1498851 h 1917951"/>
              <a:gd name="connsiteX4" fmla="*/ 1219200 w 1600200"/>
              <a:gd name="connsiteY4" fmla="*/ 1298826 h 1917951"/>
              <a:gd name="connsiteX5" fmla="*/ 1600200 w 1600200"/>
              <a:gd name="connsiteY5" fmla="*/ 1727451 h 1917951"/>
              <a:gd name="connsiteX6" fmla="*/ 1038225 w 1600200"/>
              <a:gd name="connsiteY6" fmla="*/ 1917951 h 1917951"/>
              <a:gd name="connsiteX7" fmla="*/ 0 w 1600200"/>
              <a:gd name="connsiteY7" fmla="*/ 374901 h 1917951"/>
              <a:gd name="connsiteX8" fmla="*/ 371475 w 1600200"/>
              <a:gd name="connsiteY8" fmla="*/ 0 h 1917951"/>
              <a:gd name="connsiteX0" fmla="*/ 371475 w 1600200"/>
              <a:gd name="connsiteY0" fmla="*/ 1277 h 1919228"/>
              <a:gd name="connsiteX1" fmla="*/ 628650 w 1600200"/>
              <a:gd name="connsiteY1" fmla="*/ 585728 h 1919228"/>
              <a:gd name="connsiteX2" fmla="*/ 400050 w 1600200"/>
              <a:gd name="connsiteY2" fmla="*/ 623828 h 1919228"/>
              <a:gd name="connsiteX3" fmla="*/ 1019175 w 1600200"/>
              <a:gd name="connsiteY3" fmla="*/ 1500128 h 1919228"/>
              <a:gd name="connsiteX4" fmla="*/ 1219200 w 1600200"/>
              <a:gd name="connsiteY4" fmla="*/ 1300103 h 1919228"/>
              <a:gd name="connsiteX5" fmla="*/ 1600200 w 1600200"/>
              <a:gd name="connsiteY5" fmla="*/ 1728728 h 1919228"/>
              <a:gd name="connsiteX6" fmla="*/ 1038225 w 1600200"/>
              <a:gd name="connsiteY6" fmla="*/ 1919228 h 1919228"/>
              <a:gd name="connsiteX7" fmla="*/ 0 w 1600200"/>
              <a:gd name="connsiteY7" fmla="*/ 376178 h 1919228"/>
              <a:gd name="connsiteX8" fmla="*/ 371475 w 1600200"/>
              <a:gd name="connsiteY8" fmla="*/ 1277 h 1919228"/>
              <a:gd name="connsiteX0" fmla="*/ 371475 w 1600200"/>
              <a:gd name="connsiteY0" fmla="*/ 1277 h 1919228"/>
              <a:gd name="connsiteX1" fmla="*/ 628650 w 1600200"/>
              <a:gd name="connsiteY1" fmla="*/ 585728 h 1919228"/>
              <a:gd name="connsiteX2" fmla="*/ 400050 w 1600200"/>
              <a:gd name="connsiteY2" fmla="*/ 623828 h 1919228"/>
              <a:gd name="connsiteX3" fmla="*/ 1019175 w 1600200"/>
              <a:gd name="connsiteY3" fmla="*/ 1500128 h 1919228"/>
              <a:gd name="connsiteX4" fmla="*/ 1219200 w 1600200"/>
              <a:gd name="connsiteY4" fmla="*/ 1300103 h 1919228"/>
              <a:gd name="connsiteX5" fmla="*/ 1600200 w 1600200"/>
              <a:gd name="connsiteY5" fmla="*/ 1728728 h 1919228"/>
              <a:gd name="connsiteX6" fmla="*/ 1038225 w 1600200"/>
              <a:gd name="connsiteY6" fmla="*/ 1919228 h 1919228"/>
              <a:gd name="connsiteX7" fmla="*/ 0 w 1600200"/>
              <a:gd name="connsiteY7" fmla="*/ 376178 h 1919228"/>
              <a:gd name="connsiteX8" fmla="*/ 371475 w 1600200"/>
              <a:gd name="connsiteY8" fmla="*/ 1277 h 1919228"/>
              <a:gd name="connsiteX0" fmla="*/ 371475 w 1600200"/>
              <a:gd name="connsiteY0" fmla="*/ 1544 h 1919495"/>
              <a:gd name="connsiteX1" fmla="*/ 628650 w 1600200"/>
              <a:gd name="connsiteY1" fmla="*/ 585995 h 1919495"/>
              <a:gd name="connsiteX2" fmla="*/ 400050 w 1600200"/>
              <a:gd name="connsiteY2" fmla="*/ 624095 h 1919495"/>
              <a:gd name="connsiteX3" fmla="*/ 1019175 w 1600200"/>
              <a:gd name="connsiteY3" fmla="*/ 1500395 h 1919495"/>
              <a:gd name="connsiteX4" fmla="*/ 1219200 w 1600200"/>
              <a:gd name="connsiteY4" fmla="*/ 1300370 h 1919495"/>
              <a:gd name="connsiteX5" fmla="*/ 1600200 w 1600200"/>
              <a:gd name="connsiteY5" fmla="*/ 1728995 h 1919495"/>
              <a:gd name="connsiteX6" fmla="*/ 1038225 w 1600200"/>
              <a:gd name="connsiteY6" fmla="*/ 1919495 h 1919495"/>
              <a:gd name="connsiteX7" fmla="*/ 0 w 1600200"/>
              <a:gd name="connsiteY7" fmla="*/ 376445 h 1919495"/>
              <a:gd name="connsiteX8" fmla="*/ 371475 w 1600200"/>
              <a:gd name="connsiteY8" fmla="*/ 1544 h 1919495"/>
              <a:gd name="connsiteX0" fmla="*/ 371475 w 1600200"/>
              <a:gd name="connsiteY0" fmla="*/ 1487 h 1919438"/>
              <a:gd name="connsiteX1" fmla="*/ 568075 w 1600200"/>
              <a:gd name="connsiteY1" fmla="*/ 603245 h 1919438"/>
              <a:gd name="connsiteX2" fmla="*/ 400050 w 1600200"/>
              <a:gd name="connsiteY2" fmla="*/ 624038 h 1919438"/>
              <a:gd name="connsiteX3" fmla="*/ 1019175 w 1600200"/>
              <a:gd name="connsiteY3" fmla="*/ 1500338 h 1919438"/>
              <a:gd name="connsiteX4" fmla="*/ 1219200 w 1600200"/>
              <a:gd name="connsiteY4" fmla="*/ 1300313 h 1919438"/>
              <a:gd name="connsiteX5" fmla="*/ 1600200 w 1600200"/>
              <a:gd name="connsiteY5" fmla="*/ 1728938 h 1919438"/>
              <a:gd name="connsiteX6" fmla="*/ 1038225 w 1600200"/>
              <a:gd name="connsiteY6" fmla="*/ 1919438 h 1919438"/>
              <a:gd name="connsiteX7" fmla="*/ 0 w 1600200"/>
              <a:gd name="connsiteY7" fmla="*/ 376388 h 1919438"/>
              <a:gd name="connsiteX8" fmla="*/ 371475 w 1600200"/>
              <a:gd name="connsiteY8" fmla="*/ 1487 h 1919438"/>
              <a:gd name="connsiteX0" fmla="*/ 371475 w 1600200"/>
              <a:gd name="connsiteY0" fmla="*/ 1032 h 1918983"/>
              <a:gd name="connsiteX1" fmla="*/ 568075 w 1600200"/>
              <a:gd name="connsiteY1" fmla="*/ 602790 h 1918983"/>
              <a:gd name="connsiteX2" fmla="*/ 400050 w 1600200"/>
              <a:gd name="connsiteY2" fmla="*/ 623583 h 1918983"/>
              <a:gd name="connsiteX3" fmla="*/ 1019175 w 1600200"/>
              <a:gd name="connsiteY3" fmla="*/ 1499883 h 1918983"/>
              <a:gd name="connsiteX4" fmla="*/ 1219200 w 1600200"/>
              <a:gd name="connsiteY4" fmla="*/ 1299858 h 1918983"/>
              <a:gd name="connsiteX5" fmla="*/ 1600200 w 1600200"/>
              <a:gd name="connsiteY5" fmla="*/ 1728483 h 1918983"/>
              <a:gd name="connsiteX6" fmla="*/ 1038225 w 1600200"/>
              <a:gd name="connsiteY6" fmla="*/ 1918983 h 1918983"/>
              <a:gd name="connsiteX7" fmla="*/ 0 w 1600200"/>
              <a:gd name="connsiteY7" fmla="*/ 375933 h 1918983"/>
              <a:gd name="connsiteX8" fmla="*/ 371475 w 1600200"/>
              <a:gd name="connsiteY8" fmla="*/ 1032 h 1918983"/>
              <a:gd name="connsiteX0" fmla="*/ 371475 w 1600200"/>
              <a:gd name="connsiteY0" fmla="*/ 1088 h 1919039"/>
              <a:gd name="connsiteX1" fmla="*/ 568075 w 1600200"/>
              <a:gd name="connsiteY1" fmla="*/ 602846 h 1919039"/>
              <a:gd name="connsiteX2" fmla="*/ 400050 w 1600200"/>
              <a:gd name="connsiteY2" fmla="*/ 623639 h 1919039"/>
              <a:gd name="connsiteX3" fmla="*/ 1019175 w 1600200"/>
              <a:gd name="connsiteY3" fmla="*/ 1499939 h 1919039"/>
              <a:gd name="connsiteX4" fmla="*/ 1219200 w 1600200"/>
              <a:gd name="connsiteY4" fmla="*/ 1299914 h 1919039"/>
              <a:gd name="connsiteX5" fmla="*/ 1600200 w 1600200"/>
              <a:gd name="connsiteY5" fmla="*/ 1728539 h 1919039"/>
              <a:gd name="connsiteX6" fmla="*/ 1038225 w 1600200"/>
              <a:gd name="connsiteY6" fmla="*/ 1919039 h 1919039"/>
              <a:gd name="connsiteX7" fmla="*/ 0 w 1600200"/>
              <a:gd name="connsiteY7" fmla="*/ 375989 h 1919039"/>
              <a:gd name="connsiteX8" fmla="*/ 371475 w 1600200"/>
              <a:gd name="connsiteY8" fmla="*/ 1088 h 1919039"/>
              <a:gd name="connsiteX0" fmla="*/ 371475 w 1600200"/>
              <a:gd name="connsiteY0" fmla="*/ 1088 h 1919039"/>
              <a:gd name="connsiteX1" fmla="*/ 568075 w 1600200"/>
              <a:gd name="connsiteY1" fmla="*/ 602846 h 1919039"/>
              <a:gd name="connsiteX2" fmla="*/ 400050 w 1600200"/>
              <a:gd name="connsiteY2" fmla="*/ 623639 h 1919039"/>
              <a:gd name="connsiteX3" fmla="*/ 1019175 w 1600200"/>
              <a:gd name="connsiteY3" fmla="*/ 1499939 h 1919039"/>
              <a:gd name="connsiteX4" fmla="*/ 1219200 w 1600200"/>
              <a:gd name="connsiteY4" fmla="*/ 1299914 h 1919039"/>
              <a:gd name="connsiteX5" fmla="*/ 1600200 w 1600200"/>
              <a:gd name="connsiteY5" fmla="*/ 1728539 h 1919039"/>
              <a:gd name="connsiteX6" fmla="*/ 1038225 w 1600200"/>
              <a:gd name="connsiteY6" fmla="*/ 1919039 h 1919039"/>
              <a:gd name="connsiteX7" fmla="*/ 0 w 1600200"/>
              <a:gd name="connsiteY7" fmla="*/ 375989 h 1919039"/>
              <a:gd name="connsiteX8" fmla="*/ 371475 w 1600200"/>
              <a:gd name="connsiteY8" fmla="*/ 1088 h 1919039"/>
              <a:gd name="connsiteX0" fmla="*/ 371475 w 1600200"/>
              <a:gd name="connsiteY0" fmla="*/ 1118 h 1919069"/>
              <a:gd name="connsiteX1" fmla="*/ 568075 w 1600200"/>
              <a:gd name="connsiteY1" fmla="*/ 602876 h 1919069"/>
              <a:gd name="connsiteX2" fmla="*/ 400050 w 1600200"/>
              <a:gd name="connsiteY2" fmla="*/ 623669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408703 w 1600200"/>
              <a:gd name="connsiteY2" fmla="*/ 643860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59666 w 1600200"/>
              <a:gd name="connsiteY2" fmla="*/ 643860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9175 w 1600200"/>
              <a:gd name="connsiteY3" fmla="*/ 1499969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70138 w 1600200"/>
              <a:gd name="connsiteY3" fmla="*/ 1517276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1010522 w 1600200"/>
              <a:gd name="connsiteY3" fmla="*/ 1534584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96099 w 1600200"/>
              <a:gd name="connsiteY3" fmla="*/ 1546122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219200 w 1600200"/>
              <a:gd name="connsiteY4" fmla="*/ 1299944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600200"/>
              <a:gd name="connsiteY0" fmla="*/ 1118 h 1919069"/>
              <a:gd name="connsiteX1" fmla="*/ 568075 w 1600200"/>
              <a:gd name="connsiteY1" fmla="*/ 602876 h 1919069"/>
              <a:gd name="connsiteX2" fmla="*/ 374089 w 1600200"/>
              <a:gd name="connsiteY2" fmla="*/ 646744 h 1919069"/>
              <a:gd name="connsiteX3" fmla="*/ 987445 w 1600200"/>
              <a:gd name="connsiteY3" fmla="*/ 1528815 h 1919069"/>
              <a:gd name="connsiteX4" fmla="*/ 1173048 w 1600200"/>
              <a:gd name="connsiteY4" fmla="*/ 1311482 h 1919069"/>
              <a:gd name="connsiteX5" fmla="*/ 1600200 w 1600200"/>
              <a:gd name="connsiteY5" fmla="*/ 1728569 h 1919069"/>
              <a:gd name="connsiteX6" fmla="*/ 1038225 w 1600200"/>
              <a:gd name="connsiteY6" fmla="*/ 1919069 h 1919069"/>
              <a:gd name="connsiteX7" fmla="*/ 0 w 1600200"/>
              <a:gd name="connsiteY7" fmla="*/ 376019 h 1919069"/>
              <a:gd name="connsiteX8" fmla="*/ 371475 w 1600200"/>
              <a:gd name="connsiteY8" fmla="*/ 1118 h 1919069"/>
              <a:gd name="connsiteX0" fmla="*/ 371475 w 1588662"/>
              <a:gd name="connsiteY0" fmla="*/ 1118 h 1919069"/>
              <a:gd name="connsiteX1" fmla="*/ 568075 w 1588662"/>
              <a:gd name="connsiteY1" fmla="*/ 602876 h 1919069"/>
              <a:gd name="connsiteX2" fmla="*/ 374089 w 1588662"/>
              <a:gd name="connsiteY2" fmla="*/ 646744 h 1919069"/>
              <a:gd name="connsiteX3" fmla="*/ 987445 w 1588662"/>
              <a:gd name="connsiteY3" fmla="*/ 1528815 h 1919069"/>
              <a:gd name="connsiteX4" fmla="*/ 1173048 w 1588662"/>
              <a:gd name="connsiteY4" fmla="*/ 1311482 h 1919069"/>
              <a:gd name="connsiteX5" fmla="*/ 1588662 w 1588662"/>
              <a:gd name="connsiteY5" fmla="*/ 1699723 h 1919069"/>
              <a:gd name="connsiteX6" fmla="*/ 1038225 w 1588662"/>
              <a:gd name="connsiteY6" fmla="*/ 1919069 h 1919069"/>
              <a:gd name="connsiteX7" fmla="*/ 0 w 1588662"/>
              <a:gd name="connsiteY7" fmla="*/ 376019 h 1919069"/>
              <a:gd name="connsiteX8" fmla="*/ 371475 w 1588662"/>
              <a:gd name="connsiteY8" fmla="*/ 1118 h 1919069"/>
              <a:gd name="connsiteX0" fmla="*/ 371475 w 1600166"/>
              <a:gd name="connsiteY0" fmla="*/ 1118 h 1919069"/>
              <a:gd name="connsiteX1" fmla="*/ 568075 w 1600166"/>
              <a:gd name="connsiteY1" fmla="*/ 602876 h 1919069"/>
              <a:gd name="connsiteX2" fmla="*/ 374089 w 1600166"/>
              <a:gd name="connsiteY2" fmla="*/ 646744 h 1919069"/>
              <a:gd name="connsiteX3" fmla="*/ 987445 w 1600166"/>
              <a:gd name="connsiteY3" fmla="*/ 1528815 h 1919069"/>
              <a:gd name="connsiteX4" fmla="*/ 1173048 w 1600166"/>
              <a:gd name="connsiteY4" fmla="*/ 1311482 h 1919069"/>
              <a:gd name="connsiteX5" fmla="*/ 1588662 w 1600166"/>
              <a:gd name="connsiteY5" fmla="*/ 1699723 h 1919069"/>
              <a:gd name="connsiteX6" fmla="*/ 1038225 w 1600166"/>
              <a:gd name="connsiteY6" fmla="*/ 1919069 h 1919069"/>
              <a:gd name="connsiteX7" fmla="*/ 0 w 1600166"/>
              <a:gd name="connsiteY7" fmla="*/ 376019 h 1919069"/>
              <a:gd name="connsiteX8" fmla="*/ 371475 w 1600166"/>
              <a:gd name="connsiteY8" fmla="*/ 1118 h 1919069"/>
              <a:gd name="connsiteX0" fmla="*/ 371475 w 1600166"/>
              <a:gd name="connsiteY0" fmla="*/ 1118 h 1919069"/>
              <a:gd name="connsiteX1" fmla="*/ 568075 w 1600166"/>
              <a:gd name="connsiteY1" fmla="*/ 602876 h 1919069"/>
              <a:gd name="connsiteX2" fmla="*/ 374089 w 1600166"/>
              <a:gd name="connsiteY2" fmla="*/ 646744 h 1919069"/>
              <a:gd name="connsiteX3" fmla="*/ 987445 w 1600166"/>
              <a:gd name="connsiteY3" fmla="*/ 1528815 h 1919069"/>
              <a:gd name="connsiteX4" fmla="*/ 1173048 w 1600166"/>
              <a:gd name="connsiteY4" fmla="*/ 1311482 h 1919069"/>
              <a:gd name="connsiteX5" fmla="*/ 1588662 w 1600166"/>
              <a:gd name="connsiteY5" fmla="*/ 1699723 h 1919069"/>
              <a:gd name="connsiteX6" fmla="*/ 1038225 w 1600166"/>
              <a:gd name="connsiteY6" fmla="*/ 1919069 h 1919069"/>
              <a:gd name="connsiteX7" fmla="*/ 0 w 1600166"/>
              <a:gd name="connsiteY7" fmla="*/ 376019 h 1919069"/>
              <a:gd name="connsiteX8" fmla="*/ 371475 w 1600166"/>
              <a:gd name="connsiteY8" fmla="*/ 1118 h 1919069"/>
              <a:gd name="connsiteX0" fmla="*/ 371475 w 1596260"/>
              <a:gd name="connsiteY0" fmla="*/ 1118 h 1919069"/>
              <a:gd name="connsiteX1" fmla="*/ 568075 w 1596260"/>
              <a:gd name="connsiteY1" fmla="*/ 602876 h 1919069"/>
              <a:gd name="connsiteX2" fmla="*/ 374089 w 1596260"/>
              <a:gd name="connsiteY2" fmla="*/ 646744 h 1919069"/>
              <a:gd name="connsiteX3" fmla="*/ 987445 w 1596260"/>
              <a:gd name="connsiteY3" fmla="*/ 1528815 h 1919069"/>
              <a:gd name="connsiteX4" fmla="*/ 1173048 w 1596260"/>
              <a:gd name="connsiteY4" fmla="*/ 1311482 h 1919069"/>
              <a:gd name="connsiteX5" fmla="*/ 1588662 w 1596260"/>
              <a:gd name="connsiteY5" fmla="*/ 1699723 h 1919069"/>
              <a:gd name="connsiteX6" fmla="*/ 1038225 w 1596260"/>
              <a:gd name="connsiteY6" fmla="*/ 1919069 h 1919069"/>
              <a:gd name="connsiteX7" fmla="*/ 0 w 1596260"/>
              <a:gd name="connsiteY7" fmla="*/ 376019 h 1919069"/>
              <a:gd name="connsiteX8" fmla="*/ 371475 w 1596260"/>
              <a:gd name="connsiteY8" fmla="*/ 1118 h 1919069"/>
              <a:gd name="connsiteX0" fmla="*/ 371475 w 1596260"/>
              <a:gd name="connsiteY0" fmla="*/ 1118 h 1919069"/>
              <a:gd name="connsiteX1" fmla="*/ 568075 w 1596260"/>
              <a:gd name="connsiteY1" fmla="*/ 602876 h 1919069"/>
              <a:gd name="connsiteX2" fmla="*/ 374089 w 1596260"/>
              <a:gd name="connsiteY2" fmla="*/ 646744 h 1919069"/>
              <a:gd name="connsiteX3" fmla="*/ 987445 w 1596260"/>
              <a:gd name="connsiteY3" fmla="*/ 1528815 h 1919069"/>
              <a:gd name="connsiteX4" fmla="*/ 1173048 w 1596260"/>
              <a:gd name="connsiteY4" fmla="*/ 1311482 h 1919069"/>
              <a:gd name="connsiteX5" fmla="*/ 1588662 w 1596260"/>
              <a:gd name="connsiteY5" fmla="*/ 1699723 h 1919069"/>
              <a:gd name="connsiteX6" fmla="*/ 1038225 w 1596260"/>
              <a:gd name="connsiteY6" fmla="*/ 1919069 h 1919069"/>
              <a:gd name="connsiteX7" fmla="*/ 0 w 1596260"/>
              <a:gd name="connsiteY7" fmla="*/ 376019 h 1919069"/>
              <a:gd name="connsiteX8" fmla="*/ 371475 w 1596260"/>
              <a:gd name="connsiteY8" fmla="*/ 1118 h 1919069"/>
              <a:gd name="connsiteX0" fmla="*/ 371475 w 1596260"/>
              <a:gd name="connsiteY0" fmla="*/ 1118 h 1946976"/>
              <a:gd name="connsiteX1" fmla="*/ 568075 w 1596260"/>
              <a:gd name="connsiteY1" fmla="*/ 602876 h 1946976"/>
              <a:gd name="connsiteX2" fmla="*/ 374089 w 1596260"/>
              <a:gd name="connsiteY2" fmla="*/ 646744 h 1946976"/>
              <a:gd name="connsiteX3" fmla="*/ 987445 w 1596260"/>
              <a:gd name="connsiteY3" fmla="*/ 1528815 h 1946976"/>
              <a:gd name="connsiteX4" fmla="*/ 1173048 w 1596260"/>
              <a:gd name="connsiteY4" fmla="*/ 1311482 h 1946976"/>
              <a:gd name="connsiteX5" fmla="*/ 1588662 w 1596260"/>
              <a:gd name="connsiteY5" fmla="*/ 1699723 h 1946976"/>
              <a:gd name="connsiteX6" fmla="*/ 1038225 w 1596260"/>
              <a:gd name="connsiteY6" fmla="*/ 1919069 h 1946976"/>
              <a:gd name="connsiteX7" fmla="*/ 0 w 1596260"/>
              <a:gd name="connsiteY7" fmla="*/ 376019 h 1946976"/>
              <a:gd name="connsiteX8" fmla="*/ 371475 w 1596260"/>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57053 w 1581838"/>
              <a:gd name="connsiteY0" fmla="*/ 1118 h 1946976"/>
              <a:gd name="connsiteX1" fmla="*/ 553653 w 1581838"/>
              <a:gd name="connsiteY1" fmla="*/ 602876 h 1946976"/>
              <a:gd name="connsiteX2" fmla="*/ 359667 w 1581838"/>
              <a:gd name="connsiteY2" fmla="*/ 646744 h 1946976"/>
              <a:gd name="connsiteX3" fmla="*/ 973023 w 1581838"/>
              <a:gd name="connsiteY3" fmla="*/ 1528815 h 1946976"/>
              <a:gd name="connsiteX4" fmla="*/ 1158626 w 1581838"/>
              <a:gd name="connsiteY4" fmla="*/ 1311482 h 1946976"/>
              <a:gd name="connsiteX5" fmla="*/ 1574240 w 1581838"/>
              <a:gd name="connsiteY5" fmla="*/ 1699723 h 1946976"/>
              <a:gd name="connsiteX6" fmla="*/ 1023803 w 1581838"/>
              <a:gd name="connsiteY6" fmla="*/ 1919069 h 1946976"/>
              <a:gd name="connsiteX7" fmla="*/ 0 w 1581838"/>
              <a:gd name="connsiteY7" fmla="*/ 378903 h 1946976"/>
              <a:gd name="connsiteX8" fmla="*/ 357053 w 1581838"/>
              <a:gd name="connsiteY8" fmla="*/ 1118 h 1946976"/>
              <a:gd name="connsiteX0" fmla="*/ 333976 w 1558761"/>
              <a:gd name="connsiteY0" fmla="*/ 1118 h 1946976"/>
              <a:gd name="connsiteX1" fmla="*/ 530576 w 1558761"/>
              <a:gd name="connsiteY1" fmla="*/ 602876 h 1946976"/>
              <a:gd name="connsiteX2" fmla="*/ 336590 w 1558761"/>
              <a:gd name="connsiteY2" fmla="*/ 646744 h 1946976"/>
              <a:gd name="connsiteX3" fmla="*/ 949946 w 1558761"/>
              <a:gd name="connsiteY3" fmla="*/ 1528815 h 1946976"/>
              <a:gd name="connsiteX4" fmla="*/ 1135549 w 1558761"/>
              <a:gd name="connsiteY4" fmla="*/ 1311482 h 1946976"/>
              <a:gd name="connsiteX5" fmla="*/ 1551163 w 1558761"/>
              <a:gd name="connsiteY5" fmla="*/ 1699723 h 1946976"/>
              <a:gd name="connsiteX6" fmla="*/ 1000726 w 1558761"/>
              <a:gd name="connsiteY6" fmla="*/ 1919069 h 1946976"/>
              <a:gd name="connsiteX7" fmla="*/ 0 w 1558761"/>
              <a:gd name="connsiteY7" fmla="*/ 390441 h 1946976"/>
              <a:gd name="connsiteX8" fmla="*/ 333976 w 1558761"/>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38491 w 1560662"/>
              <a:gd name="connsiteY2" fmla="*/ 646744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118 h 1946976"/>
              <a:gd name="connsiteX1" fmla="*/ 532477 w 1560662"/>
              <a:gd name="connsiteY1" fmla="*/ 602876 h 1946976"/>
              <a:gd name="connsiteX2" fmla="*/ 344260 w 1560662"/>
              <a:gd name="connsiteY2" fmla="*/ 655398 h 1946976"/>
              <a:gd name="connsiteX3" fmla="*/ 951847 w 1560662"/>
              <a:gd name="connsiteY3" fmla="*/ 1528815 h 1946976"/>
              <a:gd name="connsiteX4" fmla="*/ 1137450 w 1560662"/>
              <a:gd name="connsiteY4" fmla="*/ 1311482 h 1946976"/>
              <a:gd name="connsiteX5" fmla="*/ 1553064 w 1560662"/>
              <a:gd name="connsiteY5" fmla="*/ 1699723 h 1946976"/>
              <a:gd name="connsiteX6" fmla="*/ 1002627 w 1560662"/>
              <a:gd name="connsiteY6" fmla="*/ 1919069 h 1946976"/>
              <a:gd name="connsiteX7" fmla="*/ 1901 w 1560662"/>
              <a:gd name="connsiteY7" fmla="*/ 390441 h 1946976"/>
              <a:gd name="connsiteX8" fmla="*/ 335877 w 1560662"/>
              <a:gd name="connsiteY8" fmla="*/ 1118 h 1946976"/>
              <a:gd name="connsiteX0" fmla="*/ 335877 w 1560662"/>
              <a:gd name="connsiteY0" fmla="*/ 196 h 1946054"/>
              <a:gd name="connsiteX1" fmla="*/ 532477 w 1560662"/>
              <a:gd name="connsiteY1" fmla="*/ 601954 h 1946054"/>
              <a:gd name="connsiteX2" fmla="*/ 344260 w 1560662"/>
              <a:gd name="connsiteY2" fmla="*/ 654476 h 1946054"/>
              <a:gd name="connsiteX3" fmla="*/ 951847 w 1560662"/>
              <a:gd name="connsiteY3" fmla="*/ 1527893 h 1946054"/>
              <a:gd name="connsiteX4" fmla="*/ 1137450 w 1560662"/>
              <a:gd name="connsiteY4" fmla="*/ 1310560 h 1946054"/>
              <a:gd name="connsiteX5" fmla="*/ 1553064 w 1560662"/>
              <a:gd name="connsiteY5" fmla="*/ 1698801 h 1946054"/>
              <a:gd name="connsiteX6" fmla="*/ 1002627 w 1560662"/>
              <a:gd name="connsiteY6" fmla="*/ 1918147 h 1946054"/>
              <a:gd name="connsiteX7" fmla="*/ 1901 w 1560662"/>
              <a:gd name="connsiteY7" fmla="*/ 389519 h 1946054"/>
              <a:gd name="connsiteX8" fmla="*/ 335877 w 1560662"/>
              <a:gd name="connsiteY8" fmla="*/ 196 h 1946054"/>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0662"/>
              <a:gd name="connsiteY0" fmla="*/ 199 h 1937121"/>
              <a:gd name="connsiteX1" fmla="*/ 532477 w 1560662"/>
              <a:gd name="connsiteY1" fmla="*/ 593021 h 1937121"/>
              <a:gd name="connsiteX2" fmla="*/ 344260 w 1560662"/>
              <a:gd name="connsiteY2" fmla="*/ 645543 h 1937121"/>
              <a:gd name="connsiteX3" fmla="*/ 951847 w 1560662"/>
              <a:gd name="connsiteY3" fmla="*/ 1518960 h 1937121"/>
              <a:gd name="connsiteX4" fmla="*/ 1137450 w 1560662"/>
              <a:gd name="connsiteY4" fmla="*/ 1301627 h 1937121"/>
              <a:gd name="connsiteX5" fmla="*/ 1553064 w 1560662"/>
              <a:gd name="connsiteY5" fmla="*/ 1689868 h 1937121"/>
              <a:gd name="connsiteX6" fmla="*/ 1002627 w 1560662"/>
              <a:gd name="connsiteY6" fmla="*/ 1909214 h 1937121"/>
              <a:gd name="connsiteX7" fmla="*/ 1901 w 1560662"/>
              <a:gd name="connsiteY7" fmla="*/ 380586 h 1937121"/>
              <a:gd name="connsiteX8" fmla="*/ 332898 w 1560662"/>
              <a:gd name="connsiteY8" fmla="*/ 199 h 1937121"/>
              <a:gd name="connsiteX0" fmla="*/ 332898 w 1565431"/>
              <a:gd name="connsiteY0" fmla="*/ 199 h 1937121"/>
              <a:gd name="connsiteX1" fmla="*/ 532477 w 1565431"/>
              <a:gd name="connsiteY1" fmla="*/ 593021 h 1937121"/>
              <a:gd name="connsiteX2" fmla="*/ 344260 w 1565431"/>
              <a:gd name="connsiteY2" fmla="*/ 645543 h 1937121"/>
              <a:gd name="connsiteX3" fmla="*/ 951847 w 1565431"/>
              <a:gd name="connsiteY3" fmla="*/ 1518960 h 1937121"/>
              <a:gd name="connsiteX4" fmla="*/ 1137450 w 1565431"/>
              <a:gd name="connsiteY4" fmla="*/ 1301627 h 1937121"/>
              <a:gd name="connsiteX5" fmla="*/ 1553064 w 1565431"/>
              <a:gd name="connsiteY5" fmla="*/ 1689868 h 1937121"/>
              <a:gd name="connsiteX6" fmla="*/ 1002627 w 1565431"/>
              <a:gd name="connsiteY6" fmla="*/ 1909214 h 1937121"/>
              <a:gd name="connsiteX7" fmla="*/ 1901 w 1565431"/>
              <a:gd name="connsiteY7" fmla="*/ 380586 h 1937121"/>
              <a:gd name="connsiteX8" fmla="*/ 332898 w 1565431"/>
              <a:gd name="connsiteY8" fmla="*/ 199 h 1937121"/>
              <a:gd name="connsiteX0" fmla="*/ 332898 w 1565431"/>
              <a:gd name="connsiteY0" fmla="*/ 199 h 1937121"/>
              <a:gd name="connsiteX1" fmla="*/ 532477 w 1565431"/>
              <a:gd name="connsiteY1" fmla="*/ 593021 h 1937121"/>
              <a:gd name="connsiteX2" fmla="*/ 344260 w 1565431"/>
              <a:gd name="connsiteY2" fmla="*/ 645543 h 1937121"/>
              <a:gd name="connsiteX3" fmla="*/ 951847 w 1565431"/>
              <a:gd name="connsiteY3" fmla="*/ 1518960 h 1937121"/>
              <a:gd name="connsiteX4" fmla="*/ 1137450 w 1565431"/>
              <a:gd name="connsiteY4" fmla="*/ 1301627 h 1937121"/>
              <a:gd name="connsiteX5" fmla="*/ 1553064 w 1565431"/>
              <a:gd name="connsiteY5" fmla="*/ 1689868 h 1937121"/>
              <a:gd name="connsiteX6" fmla="*/ 1002627 w 1565431"/>
              <a:gd name="connsiteY6" fmla="*/ 1909214 h 1937121"/>
              <a:gd name="connsiteX7" fmla="*/ 1901 w 1565431"/>
              <a:gd name="connsiteY7" fmla="*/ 380586 h 1937121"/>
              <a:gd name="connsiteX8" fmla="*/ 332898 w 1565431"/>
              <a:gd name="connsiteY8" fmla="*/ 199 h 1937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5431" h="1937121">
                <a:moveTo>
                  <a:pt x="332898" y="199"/>
                </a:moveTo>
                <a:cubicBezTo>
                  <a:pt x="480797" y="-12106"/>
                  <a:pt x="712130" y="551085"/>
                  <a:pt x="532477" y="593021"/>
                </a:cubicBezTo>
                <a:lnTo>
                  <a:pt x="344260" y="645543"/>
                </a:lnTo>
                <a:cubicBezTo>
                  <a:pt x="475639" y="1163599"/>
                  <a:pt x="690666" y="1300897"/>
                  <a:pt x="951847" y="1518960"/>
                </a:cubicBezTo>
                <a:cubicBezTo>
                  <a:pt x="1003138" y="1396518"/>
                  <a:pt x="1042046" y="1291100"/>
                  <a:pt x="1137450" y="1301627"/>
                </a:cubicBezTo>
                <a:cubicBezTo>
                  <a:pt x="1276950" y="1299313"/>
                  <a:pt x="1636332" y="1564228"/>
                  <a:pt x="1553064" y="1689868"/>
                </a:cubicBezTo>
                <a:cubicBezTo>
                  <a:pt x="1389777" y="1941825"/>
                  <a:pt x="1145722" y="1971673"/>
                  <a:pt x="1002627" y="1909214"/>
                </a:cubicBezTo>
                <a:cubicBezTo>
                  <a:pt x="545977" y="1690048"/>
                  <a:pt x="-37590" y="1110316"/>
                  <a:pt x="1901" y="380586"/>
                </a:cubicBezTo>
                <a:cubicBezTo>
                  <a:pt x="36305" y="148891"/>
                  <a:pt x="133416" y="23363"/>
                  <a:pt x="332898" y="19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61" name="Rounded Rectangle 27">
            <a:extLst>
              <a:ext uri="{FF2B5EF4-FFF2-40B4-BE49-F238E27FC236}">
                <a16:creationId xmlns:a16="http://schemas.microsoft.com/office/drawing/2014/main" id="{8C4B8A4F-2DE3-4286-A439-CED7802762A2}"/>
              </a:ext>
            </a:extLst>
          </p:cNvPr>
          <p:cNvSpPr/>
          <p:nvPr/>
        </p:nvSpPr>
        <p:spPr>
          <a:xfrm>
            <a:off x="791638" y="2131841"/>
            <a:ext cx="605315" cy="464964"/>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62" name="Rounded Rectangle 7">
            <a:extLst>
              <a:ext uri="{FF2B5EF4-FFF2-40B4-BE49-F238E27FC236}">
                <a16:creationId xmlns:a16="http://schemas.microsoft.com/office/drawing/2014/main" id="{0D77509B-B246-4259-84BB-C05147F47B49}"/>
              </a:ext>
            </a:extLst>
          </p:cNvPr>
          <p:cNvSpPr/>
          <p:nvPr/>
        </p:nvSpPr>
        <p:spPr>
          <a:xfrm>
            <a:off x="1718183" y="2098775"/>
            <a:ext cx="615416" cy="531098"/>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63" name="Chord 15">
            <a:extLst>
              <a:ext uri="{FF2B5EF4-FFF2-40B4-BE49-F238E27FC236}">
                <a16:creationId xmlns:a16="http://schemas.microsoft.com/office/drawing/2014/main" id="{7F44B08C-58CD-4575-8F31-A74697BA9948}"/>
              </a:ext>
            </a:extLst>
          </p:cNvPr>
          <p:cNvSpPr/>
          <p:nvPr/>
        </p:nvSpPr>
        <p:spPr>
          <a:xfrm>
            <a:off x="3593486" y="2055183"/>
            <a:ext cx="283580" cy="618280"/>
          </a:xfrm>
          <a:custGeom>
            <a:avLst/>
            <a:gdLst/>
            <a:ahLst/>
            <a:cxnLst/>
            <a:rect l="l" t="t" r="r" b="b"/>
            <a:pathLst>
              <a:path w="1492970" h="3255081">
                <a:moveTo>
                  <a:pt x="1492970" y="1569688"/>
                </a:moveTo>
                <a:cubicBezTo>
                  <a:pt x="1492970" y="1957118"/>
                  <a:pt x="1197680" y="2277765"/>
                  <a:pt x="816277" y="2310957"/>
                </a:cubicBezTo>
                <a:lnTo>
                  <a:pt x="816277" y="2787043"/>
                </a:lnTo>
                <a:cubicBezTo>
                  <a:pt x="873982" y="2789209"/>
                  <a:pt x="931009" y="2798017"/>
                  <a:pt x="986081" y="2811674"/>
                </a:cubicBezTo>
                <a:cubicBezTo>
                  <a:pt x="1252919" y="2877847"/>
                  <a:pt x="1430830" y="3046369"/>
                  <a:pt x="1433593" y="3235566"/>
                </a:cubicBezTo>
                <a:lnTo>
                  <a:pt x="57488" y="3255081"/>
                </a:lnTo>
                <a:cubicBezTo>
                  <a:pt x="47920" y="3062506"/>
                  <a:pt x="221127" y="2886615"/>
                  <a:pt x="490574" y="2815284"/>
                </a:cubicBezTo>
                <a:cubicBezTo>
                  <a:pt x="549928" y="2799571"/>
                  <a:pt x="611777" y="2789553"/>
                  <a:pt x="674460" y="2787163"/>
                </a:cubicBezTo>
                <a:lnTo>
                  <a:pt x="674460" y="2310809"/>
                </a:lnTo>
                <a:cubicBezTo>
                  <a:pt x="317470" y="2280245"/>
                  <a:pt x="28405" y="1994114"/>
                  <a:pt x="0" y="1627428"/>
                </a:cubicBezTo>
                <a:lnTo>
                  <a:pt x="142201" y="1616413"/>
                </a:lnTo>
                <a:cubicBezTo>
                  <a:pt x="167304" y="1940464"/>
                  <a:pt x="443969" y="2186771"/>
                  <a:pt x="768748" y="2174211"/>
                </a:cubicBezTo>
                <a:cubicBezTo>
                  <a:pt x="1093527" y="2161650"/>
                  <a:pt x="1350342" y="1894710"/>
                  <a:pt x="1350342" y="1569689"/>
                </a:cubicBezTo>
                <a:close/>
                <a:moveTo>
                  <a:pt x="745368" y="0"/>
                </a:moveTo>
                <a:cubicBezTo>
                  <a:pt x="989132" y="0"/>
                  <a:pt x="1186742" y="197610"/>
                  <a:pt x="1186742" y="441374"/>
                </a:cubicBezTo>
                <a:lnTo>
                  <a:pt x="1186742" y="1575353"/>
                </a:lnTo>
                <a:cubicBezTo>
                  <a:pt x="1186742" y="1819117"/>
                  <a:pt x="989132" y="2016727"/>
                  <a:pt x="745368" y="2016727"/>
                </a:cubicBezTo>
                <a:cubicBezTo>
                  <a:pt x="501604" y="2016727"/>
                  <a:pt x="303994" y="1819117"/>
                  <a:pt x="303994" y="1575353"/>
                </a:cubicBezTo>
                <a:lnTo>
                  <a:pt x="303994" y="441374"/>
                </a:lnTo>
                <a:cubicBezTo>
                  <a:pt x="303994" y="197610"/>
                  <a:pt x="501604" y="0"/>
                  <a:pt x="74536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64" name="Teardrop 6">
            <a:extLst>
              <a:ext uri="{FF2B5EF4-FFF2-40B4-BE49-F238E27FC236}">
                <a16:creationId xmlns:a16="http://schemas.microsoft.com/office/drawing/2014/main" id="{85E98C45-865A-450A-B911-F0C721B26E1A}"/>
              </a:ext>
            </a:extLst>
          </p:cNvPr>
          <p:cNvSpPr/>
          <p:nvPr/>
        </p:nvSpPr>
        <p:spPr>
          <a:xfrm rot="8100000">
            <a:off x="3526539" y="4273497"/>
            <a:ext cx="417475" cy="417476"/>
          </a:xfrm>
          <a:custGeom>
            <a:avLst/>
            <a:gdLst/>
            <a:ahLst/>
            <a:cxnLst/>
            <a:rect l="l" t="t" r="r" b="b"/>
            <a:pathLst>
              <a:path w="2483832" h="2483835">
                <a:moveTo>
                  <a:pt x="657616" y="1826218"/>
                </a:moveTo>
                <a:cubicBezTo>
                  <a:pt x="806520" y="1975122"/>
                  <a:pt x="1047940" y="1975122"/>
                  <a:pt x="1196844" y="1826218"/>
                </a:cubicBezTo>
                <a:cubicBezTo>
                  <a:pt x="1345748" y="1677314"/>
                  <a:pt x="1345748" y="1435894"/>
                  <a:pt x="1196844" y="1286990"/>
                </a:cubicBezTo>
                <a:cubicBezTo>
                  <a:pt x="1047940" y="1138086"/>
                  <a:pt x="806520" y="1138086"/>
                  <a:pt x="657616" y="1286990"/>
                </a:cubicBezTo>
                <a:cubicBezTo>
                  <a:pt x="508712" y="1435894"/>
                  <a:pt x="508712" y="1677314"/>
                  <a:pt x="657616" y="1826218"/>
                </a:cubicBezTo>
                <a:close/>
                <a:moveTo>
                  <a:pt x="293335" y="2190500"/>
                </a:moveTo>
                <a:cubicBezTo>
                  <a:pt x="112098" y="2009262"/>
                  <a:pt x="0" y="1758885"/>
                  <a:pt x="0" y="1482325"/>
                </a:cubicBezTo>
                <a:cubicBezTo>
                  <a:pt x="0" y="929206"/>
                  <a:pt x="459290" y="590078"/>
                  <a:pt x="1001509" y="480815"/>
                </a:cubicBezTo>
                <a:cubicBezTo>
                  <a:pt x="1569704" y="366317"/>
                  <a:pt x="1861757" y="259925"/>
                  <a:pt x="2483832" y="0"/>
                </a:cubicBezTo>
                <a:cubicBezTo>
                  <a:pt x="2230640" y="682694"/>
                  <a:pt x="2130986" y="873716"/>
                  <a:pt x="2003018" y="1482325"/>
                </a:cubicBezTo>
                <a:cubicBezTo>
                  <a:pt x="1901990" y="2042180"/>
                  <a:pt x="1554627" y="2483835"/>
                  <a:pt x="1001509" y="2483835"/>
                </a:cubicBezTo>
                <a:cubicBezTo>
                  <a:pt x="724950" y="2483835"/>
                  <a:pt x="474573" y="2371737"/>
                  <a:pt x="293335" y="219050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65" name="Block Arc 31">
            <a:extLst>
              <a:ext uri="{FF2B5EF4-FFF2-40B4-BE49-F238E27FC236}">
                <a16:creationId xmlns:a16="http://schemas.microsoft.com/office/drawing/2014/main" id="{D6FF716D-3BAA-4DDE-AE7E-EF3A75EB41E6}"/>
              </a:ext>
            </a:extLst>
          </p:cNvPr>
          <p:cNvSpPr/>
          <p:nvPr/>
        </p:nvSpPr>
        <p:spPr>
          <a:xfrm>
            <a:off x="866316" y="3186555"/>
            <a:ext cx="455959" cy="504884"/>
          </a:xfrm>
          <a:custGeom>
            <a:avLst/>
            <a:gdLst/>
            <a:ahLst/>
            <a:cxnLst/>
            <a:rect l="l" t="t" r="r" b="b"/>
            <a:pathLst>
              <a:path w="2890784" h="3200962">
                <a:moveTo>
                  <a:pt x="1107828" y="2097026"/>
                </a:moveTo>
                <a:cubicBezTo>
                  <a:pt x="1025313" y="2097026"/>
                  <a:pt x="958422" y="2163918"/>
                  <a:pt x="958422" y="2246432"/>
                </a:cubicBezTo>
                <a:cubicBezTo>
                  <a:pt x="958422" y="2302715"/>
                  <a:pt x="989545" y="2351730"/>
                  <a:pt x="1036589" y="2375275"/>
                </a:cubicBezTo>
                <a:lnTo>
                  <a:pt x="985421" y="2684898"/>
                </a:lnTo>
                <a:lnTo>
                  <a:pt x="1230235" y="2684898"/>
                </a:lnTo>
                <a:lnTo>
                  <a:pt x="1179067" y="2375275"/>
                </a:lnTo>
                <a:cubicBezTo>
                  <a:pt x="1226111" y="2351730"/>
                  <a:pt x="1257233" y="2302715"/>
                  <a:pt x="1257233" y="2246432"/>
                </a:cubicBezTo>
                <a:cubicBezTo>
                  <a:pt x="1257233" y="2163918"/>
                  <a:pt x="1190342" y="2097026"/>
                  <a:pt x="1107828" y="2097026"/>
                </a:cubicBezTo>
                <a:close/>
                <a:moveTo>
                  <a:pt x="2199259" y="56"/>
                </a:moveTo>
                <a:cubicBezTo>
                  <a:pt x="2572924" y="-4720"/>
                  <a:pt x="2881009" y="291773"/>
                  <a:pt x="2890561" y="665346"/>
                </a:cubicBezTo>
                <a:lnTo>
                  <a:pt x="2843000" y="666562"/>
                </a:lnTo>
                <a:lnTo>
                  <a:pt x="2890784" y="666562"/>
                </a:lnTo>
                <a:lnTo>
                  <a:pt x="2890784" y="1580962"/>
                </a:lnTo>
                <a:lnTo>
                  <a:pt x="2625345" y="1580962"/>
                </a:lnTo>
                <a:lnTo>
                  <a:pt x="2625345" y="672127"/>
                </a:lnTo>
                <a:lnTo>
                  <a:pt x="2623811" y="672166"/>
                </a:lnTo>
                <a:cubicBezTo>
                  <a:pt x="2617992" y="444585"/>
                  <a:pt x="2430306" y="263961"/>
                  <a:pt x="2202670" y="266871"/>
                </a:cubicBezTo>
                <a:cubicBezTo>
                  <a:pt x="1975033" y="269781"/>
                  <a:pt x="1792025" y="455143"/>
                  <a:pt x="1792025" y="682798"/>
                </a:cubicBezTo>
                <a:lnTo>
                  <a:pt x="1790626" y="682798"/>
                </a:lnTo>
                <a:lnTo>
                  <a:pt x="1790626"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1525187" y="1580962"/>
                </a:lnTo>
                <a:lnTo>
                  <a:pt x="1525187" y="676764"/>
                </a:lnTo>
                <a:lnTo>
                  <a:pt x="1525791" y="676764"/>
                </a:lnTo>
                <a:cubicBezTo>
                  <a:pt x="1528430" y="305830"/>
                  <a:pt x="1827609" y="4806"/>
                  <a:pt x="2199259" y="5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66" name="Freeform 53">
            <a:extLst>
              <a:ext uri="{FF2B5EF4-FFF2-40B4-BE49-F238E27FC236}">
                <a16:creationId xmlns:a16="http://schemas.microsoft.com/office/drawing/2014/main" id="{8B4E60D5-D928-4C1D-AF11-5FE97BE95598}"/>
              </a:ext>
            </a:extLst>
          </p:cNvPr>
          <p:cNvSpPr/>
          <p:nvPr/>
        </p:nvSpPr>
        <p:spPr>
          <a:xfrm>
            <a:off x="2710742" y="3182843"/>
            <a:ext cx="499664" cy="512309"/>
          </a:xfrm>
          <a:custGeom>
            <a:avLst/>
            <a:gdLst>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38125 w 2305050"/>
              <a:gd name="connsiteY16" fmla="*/ 217170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60071 w 2305050"/>
              <a:gd name="connsiteY16" fmla="*/ 2087575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6647 w 2305050"/>
              <a:gd name="connsiteY16" fmla="*/ 2094890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47675 w 2305050"/>
              <a:gd name="connsiteY15" fmla="*/ 227647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66950 w 2305050"/>
              <a:gd name="connsiteY3" fmla="*/ 657225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19300 w 2305050"/>
              <a:gd name="connsiteY2" fmla="*/ 428625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81480 w 2305050"/>
              <a:gd name="connsiteY2" fmla="*/ 476174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04671 w 2305050"/>
              <a:gd name="connsiteY2" fmla="*/ 468859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2554 w 2305050"/>
              <a:gd name="connsiteY3" fmla="*/ 627964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70609 w 2305050"/>
              <a:gd name="connsiteY3" fmla="*/ 649910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60779 w 2305050"/>
              <a:gd name="connsiteY2" fmla="*/ 472517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1982725 w 2305050"/>
              <a:gd name="connsiteY2" fmla="*/ 494463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3875 w 2305050"/>
              <a:gd name="connsiteY17" fmla="*/ 714375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305050"/>
              <a:gd name="connsiteY0" fmla="*/ 0 h 2352675"/>
              <a:gd name="connsiteX1" fmla="*/ 771525 w 2305050"/>
              <a:gd name="connsiteY1" fmla="*/ 561975 h 2352675"/>
              <a:gd name="connsiteX2" fmla="*/ 2041246 w 2305050"/>
              <a:gd name="connsiteY2" fmla="*/ 498120 h 2352675"/>
              <a:gd name="connsiteX3" fmla="*/ 2296212 w 2305050"/>
              <a:gd name="connsiteY3" fmla="*/ 646252 h 2352675"/>
              <a:gd name="connsiteX4" fmla="*/ 1143000 w 2305050"/>
              <a:gd name="connsiteY4" fmla="*/ 1009650 h 2352675"/>
              <a:gd name="connsiteX5" fmla="*/ 1628775 w 2305050"/>
              <a:gd name="connsiteY5" fmla="*/ 1533525 h 2352675"/>
              <a:gd name="connsiteX6" fmla="*/ 2076450 w 2305050"/>
              <a:gd name="connsiteY6" fmla="*/ 1533525 h 2352675"/>
              <a:gd name="connsiteX7" fmla="*/ 2305050 w 2305050"/>
              <a:gd name="connsiteY7" fmla="*/ 1724025 h 2352675"/>
              <a:gd name="connsiteX8" fmla="*/ 1838325 w 2305050"/>
              <a:gd name="connsiteY8" fmla="*/ 1857375 h 2352675"/>
              <a:gd name="connsiteX9" fmla="*/ 2009775 w 2305050"/>
              <a:gd name="connsiteY9" fmla="*/ 2105025 h 2352675"/>
              <a:gd name="connsiteX10" fmla="*/ 1733550 w 2305050"/>
              <a:gd name="connsiteY10" fmla="*/ 1971675 h 2352675"/>
              <a:gd name="connsiteX11" fmla="*/ 1543050 w 2305050"/>
              <a:gd name="connsiteY11" fmla="*/ 2352675 h 2352675"/>
              <a:gd name="connsiteX12" fmla="*/ 1314450 w 2305050"/>
              <a:gd name="connsiteY12" fmla="*/ 2133600 h 2352675"/>
              <a:gd name="connsiteX13" fmla="*/ 1447800 w 2305050"/>
              <a:gd name="connsiteY13" fmla="*/ 1771650 h 2352675"/>
              <a:gd name="connsiteX14" fmla="*/ 923925 w 2305050"/>
              <a:gd name="connsiteY14" fmla="*/ 1190625 h 2352675"/>
              <a:gd name="connsiteX15" fmla="*/ 414757 w 2305050"/>
              <a:gd name="connsiteY15" fmla="*/ 2305735 h 2352675"/>
              <a:gd name="connsiteX16" fmla="*/ 292990 w 2305050"/>
              <a:gd name="connsiteY16" fmla="*/ 2036368 h 2352675"/>
              <a:gd name="connsiteX17" fmla="*/ 520217 w 2305050"/>
              <a:gd name="connsiteY17" fmla="*/ 750951 h 2352675"/>
              <a:gd name="connsiteX18" fmla="*/ 0 w 2305050"/>
              <a:gd name="connsiteY18" fmla="*/ 0 h 2352675"/>
              <a:gd name="connsiteX0" fmla="*/ 0 w 2294077"/>
              <a:gd name="connsiteY0" fmla="*/ 0 h 2363647"/>
              <a:gd name="connsiteX1" fmla="*/ 760552 w 2294077"/>
              <a:gd name="connsiteY1" fmla="*/ 572947 h 2363647"/>
              <a:gd name="connsiteX2" fmla="*/ 2030273 w 2294077"/>
              <a:gd name="connsiteY2" fmla="*/ 509092 h 2363647"/>
              <a:gd name="connsiteX3" fmla="*/ 2285239 w 2294077"/>
              <a:gd name="connsiteY3" fmla="*/ 657224 h 2363647"/>
              <a:gd name="connsiteX4" fmla="*/ 1132027 w 2294077"/>
              <a:gd name="connsiteY4" fmla="*/ 1020622 h 2363647"/>
              <a:gd name="connsiteX5" fmla="*/ 1617802 w 2294077"/>
              <a:gd name="connsiteY5" fmla="*/ 1544497 h 2363647"/>
              <a:gd name="connsiteX6" fmla="*/ 2065477 w 2294077"/>
              <a:gd name="connsiteY6" fmla="*/ 1544497 h 2363647"/>
              <a:gd name="connsiteX7" fmla="*/ 2294077 w 2294077"/>
              <a:gd name="connsiteY7" fmla="*/ 1734997 h 2363647"/>
              <a:gd name="connsiteX8" fmla="*/ 1827352 w 2294077"/>
              <a:gd name="connsiteY8" fmla="*/ 1868347 h 2363647"/>
              <a:gd name="connsiteX9" fmla="*/ 1998802 w 2294077"/>
              <a:gd name="connsiteY9" fmla="*/ 2115997 h 2363647"/>
              <a:gd name="connsiteX10" fmla="*/ 1722577 w 2294077"/>
              <a:gd name="connsiteY10" fmla="*/ 1982647 h 2363647"/>
              <a:gd name="connsiteX11" fmla="*/ 1532077 w 2294077"/>
              <a:gd name="connsiteY11" fmla="*/ 2363647 h 2363647"/>
              <a:gd name="connsiteX12" fmla="*/ 1303477 w 2294077"/>
              <a:gd name="connsiteY12" fmla="*/ 2144572 h 2363647"/>
              <a:gd name="connsiteX13" fmla="*/ 1436827 w 2294077"/>
              <a:gd name="connsiteY13" fmla="*/ 1782622 h 2363647"/>
              <a:gd name="connsiteX14" fmla="*/ 912952 w 2294077"/>
              <a:gd name="connsiteY14" fmla="*/ 1201597 h 2363647"/>
              <a:gd name="connsiteX15" fmla="*/ 403784 w 2294077"/>
              <a:gd name="connsiteY15" fmla="*/ 2316707 h 2363647"/>
              <a:gd name="connsiteX16" fmla="*/ 282017 w 2294077"/>
              <a:gd name="connsiteY16" fmla="*/ 2047340 h 2363647"/>
              <a:gd name="connsiteX17" fmla="*/ 509244 w 2294077"/>
              <a:gd name="connsiteY17" fmla="*/ 761923 h 2363647"/>
              <a:gd name="connsiteX18" fmla="*/ 0 w 2294077"/>
              <a:gd name="connsiteY18" fmla="*/ 0 h 2363647"/>
              <a:gd name="connsiteX0" fmla="*/ 6569 w 2300646"/>
              <a:gd name="connsiteY0" fmla="*/ 0 h 2363647"/>
              <a:gd name="connsiteX1" fmla="*/ 767121 w 2300646"/>
              <a:gd name="connsiteY1" fmla="*/ 572947 h 2363647"/>
              <a:gd name="connsiteX2" fmla="*/ 2036842 w 2300646"/>
              <a:gd name="connsiteY2" fmla="*/ 509092 h 2363647"/>
              <a:gd name="connsiteX3" fmla="*/ 2291808 w 2300646"/>
              <a:gd name="connsiteY3" fmla="*/ 657224 h 2363647"/>
              <a:gd name="connsiteX4" fmla="*/ 1138596 w 2300646"/>
              <a:gd name="connsiteY4" fmla="*/ 1020622 h 2363647"/>
              <a:gd name="connsiteX5" fmla="*/ 1624371 w 2300646"/>
              <a:gd name="connsiteY5" fmla="*/ 1544497 h 2363647"/>
              <a:gd name="connsiteX6" fmla="*/ 2072046 w 2300646"/>
              <a:gd name="connsiteY6" fmla="*/ 1544497 h 2363647"/>
              <a:gd name="connsiteX7" fmla="*/ 2300646 w 2300646"/>
              <a:gd name="connsiteY7" fmla="*/ 1734997 h 2363647"/>
              <a:gd name="connsiteX8" fmla="*/ 1833921 w 2300646"/>
              <a:gd name="connsiteY8" fmla="*/ 1868347 h 2363647"/>
              <a:gd name="connsiteX9" fmla="*/ 2005371 w 2300646"/>
              <a:gd name="connsiteY9" fmla="*/ 2115997 h 2363647"/>
              <a:gd name="connsiteX10" fmla="*/ 1729146 w 2300646"/>
              <a:gd name="connsiteY10" fmla="*/ 1982647 h 2363647"/>
              <a:gd name="connsiteX11" fmla="*/ 1538646 w 2300646"/>
              <a:gd name="connsiteY11" fmla="*/ 2363647 h 2363647"/>
              <a:gd name="connsiteX12" fmla="*/ 1310046 w 2300646"/>
              <a:gd name="connsiteY12" fmla="*/ 2144572 h 2363647"/>
              <a:gd name="connsiteX13" fmla="*/ 1443396 w 2300646"/>
              <a:gd name="connsiteY13" fmla="*/ 1782622 h 2363647"/>
              <a:gd name="connsiteX14" fmla="*/ 919521 w 2300646"/>
              <a:gd name="connsiteY14" fmla="*/ 1201597 h 2363647"/>
              <a:gd name="connsiteX15" fmla="*/ 410353 w 2300646"/>
              <a:gd name="connsiteY15" fmla="*/ 2316707 h 2363647"/>
              <a:gd name="connsiteX16" fmla="*/ 288586 w 2300646"/>
              <a:gd name="connsiteY16" fmla="*/ 2047340 h 2363647"/>
              <a:gd name="connsiteX17" fmla="*/ 515813 w 2300646"/>
              <a:gd name="connsiteY17" fmla="*/ 761923 h 2363647"/>
              <a:gd name="connsiteX18" fmla="*/ 6569 w 2300646"/>
              <a:gd name="connsiteY18" fmla="*/ 0 h 2363647"/>
              <a:gd name="connsiteX0" fmla="*/ 6569 w 2300646"/>
              <a:gd name="connsiteY0" fmla="*/ 5505 h 2369152"/>
              <a:gd name="connsiteX1" fmla="*/ 767121 w 2300646"/>
              <a:gd name="connsiteY1" fmla="*/ 578452 h 2369152"/>
              <a:gd name="connsiteX2" fmla="*/ 2036842 w 2300646"/>
              <a:gd name="connsiteY2" fmla="*/ 514597 h 2369152"/>
              <a:gd name="connsiteX3" fmla="*/ 2291808 w 2300646"/>
              <a:gd name="connsiteY3" fmla="*/ 662729 h 2369152"/>
              <a:gd name="connsiteX4" fmla="*/ 1138596 w 2300646"/>
              <a:gd name="connsiteY4" fmla="*/ 1026127 h 2369152"/>
              <a:gd name="connsiteX5" fmla="*/ 1624371 w 2300646"/>
              <a:gd name="connsiteY5" fmla="*/ 1550002 h 2369152"/>
              <a:gd name="connsiteX6" fmla="*/ 2072046 w 2300646"/>
              <a:gd name="connsiteY6" fmla="*/ 1550002 h 2369152"/>
              <a:gd name="connsiteX7" fmla="*/ 2300646 w 2300646"/>
              <a:gd name="connsiteY7" fmla="*/ 1740502 h 2369152"/>
              <a:gd name="connsiteX8" fmla="*/ 1833921 w 2300646"/>
              <a:gd name="connsiteY8" fmla="*/ 1873852 h 2369152"/>
              <a:gd name="connsiteX9" fmla="*/ 2005371 w 2300646"/>
              <a:gd name="connsiteY9" fmla="*/ 2121502 h 2369152"/>
              <a:gd name="connsiteX10" fmla="*/ 1729146 w 2300646"/>
              <a:gd name="connsiteY10" fmla="*/ 1988152 h 2369152"/>
              <a:gd name="connsiteX11" fmla="*/ 1538646 w 2300646"/>
              <a:gd name="connsiteY11" fmla="*/ 2369152 h 2369152"/>
              <a:gd name="connsiteX12" fmla="*/ 1310046 w 2300646"/>
              <a:gd name="connsiteY12" fmla="*/ 2150077 h 2369152"/>
              <a:gd name="connsiteX13" fmla="*/ 1443396 w 2300646"/>
              <a:gd name="connsiteY13" fmla="*/ 1788127 h 2369152"/>
              <a:gd name="connsiteX14" fmla="*/ 919521 w 2300646"/>
              <a:gd name="connsiteY14" fmla="*/ 1207102 h 2369152"/>
              <a:gd name="connsiteX15" fmla="*/ 410353 w 2300646"/>
              <a:gd name="connsiteY15" fmla="*/ 2322212 h 2369152"/>
              <a:gd name="connsiteX16" fmla="*/ 288586 w 2300646"/>
              <a:gd name="connsiteY16" fmla="*/ 2052845 h 2369152"/>
              <a:gd name="connsiteX17" fmla="*/ 515813 w 2300646"/>
              <a:gd name="connsiteY17" fmla="*/ 767428 h 2369152"/>
              <a:gd name="connsiteX18" fmla="*/ 6569 w 2300646"/>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24119 w 2305244"/>
              <a:gd name="connsiteY14" fmla="*/ 1207102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43194 w 2305244"/>
              <a:gd name="connsiteY4" fmla="*/ 1026127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185156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06618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898516 w 2305244"/>
              <a:gd name="connsiteY14" fmla="*/ 1196129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47994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73597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513830 w 2305244"/>
              <a:gd name="connsiteY13" fmla="*/ 1784469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28969 w 2305244"/>
              <a:gd name="connsiteY5" fmla="*/ 1550002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50914 w 2305244"/>
              <a:gd name="connsiteY5" fmla="*/ 1597551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76644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11167 w 2305244"/>
              <a:gd name="connsiteY0" fmla="*/ 5505 h 2369152"/>
              <a:gd name="connsiteX1" fmla="*/ 771719 w 2305244"/>
              <a:gd name="connsiteY1" fmla="*/ 578452 h 2369152"/>
              <a:gd name="connsiteX2" fmla="*/ 2041440 w 2305244"/>
              <a:gd name="connsiteY2" fmla="*/ 514597 h 2369152"/>
              <a:gd name="connsiteX3" fmla="*/ 2296406 w 2305244"/>
              <a:gd name="connsiteY3" fmla="*/ 662729 h 2369152"/>
              <a:gd name="connsiteX4" fmla="*/ 1124906 w 2305244"/>
              <a:gd name="connsiteY4" fmla="*/ 1004182 h 2369152"/>
              <a:gd name="connsiteX5" fmla="*/ 1676517 w 2305244"/>
              <a:gd name="connsiteY5" fmla="*/ 1608523 h 2369152"/>
              <a:gd name="connsiteX6" fmla="*/ 2032752 w 2305244"/>
              <a:gd name="connsiteY6" fmla="*/ 1550002 h 2369152"/>
              <a:gd name="connsiteX7" fmla="*/ 2305244 w 2305244"/>
              <a:gd name="connsiteY7" fmla="*/ 1740502 h 2369152"/>
              <a:gd name="connsiteX8" fmla="*/ 1838519 w 2305244"/>
              <a:gd name="connsiteY8" fmla="*/ 1873852 h 2369152"/>
              <a:gd name="connsiteX9" fmla="*/ 2009969 w 2305244"/>
              <a:gd name="connsiteY9" fmla="*/ 2121502 h 2369152"/>
              <a:gd name="connsiteX10" fmla="*/ 1733744 w 2305244"/>
              <a:gd name="connsiteY10" fmla="*/ 1988152 h 2369152"/>
              <a:gd name="connsiteX11" fmla="*/ 1543244 w 2305244"/>
              <a:gd name="connsiteY11" fmla="*/ 2369152 h 2369152"/>
              <a:gd name="connsiteX12" fmla="*/ 1314644 w 2305244"/>
              <a:gd name="connsiteY12" fmla="*/ 2150077 h 2369152"/>
              <a:gd name="connsiteX13" fmla="*/ 1495542 w 2305244"/>
              <a:gd name="connsiteY13" fmla="*/ 1788127 h 2369152"/>
              <a:gd name="connsiteX14" fmla="*/ 909489 w 2305244"/>
              <a:gd name="connsiteY14" fmla="*/ 1225390 h 2369152"/>
              <a:gd name="connsiteX15" fmla="*/ 414951 w 2305244"/>
              <a:gd name="connsiteY15" fmla="*/ 2322212 h 2369152"/>
              <a:gd name="connsiteX16" fmla="*/ 293184 w 2305244"/>
              <a:gd name="connsiteY16" fmla="*/ 2052845 h 2369152"/>
              <a:gd name="connsiteX17" fmla="*/ 520411 w 2305244"/>
              <a:gd name="connsiteY17" fmla="*/ 767428 h 2369152"/>
              <a:gd name="connsiteX18" fmla="*/ 11167 w 2305244"/>
              <a:gd name="connsiteY18" fmla="*/ 5505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24192 w 2305244"/>
              <a:gd name="connsiteY17" fmla="*/ 1641442 h 2369152"/>
              <a:gd name="connsiteX0" fmla="*/ 2305244 w 2305244"/>
              <a:gd name="connsiteY0" fmla="*/ 1740502 h 2369152"/>
              <a:gd name="connsiteX1" fmla="*/ 1838519 w 2305244"/>
              <a:gd name="connsiteY1" fmla="*/ 1873852 h 2369152"/>
              <a:gd name="connsiteX2" fmla="*/ 2009969 w 2305244"/>
              <a:gd name="connsiteY2" fmla="*/ 2121502 h 2369152"/>
              <a:gd name="connsiteX3" fmla="*/ 1733744 w 2305244"/>
              <a:gd name="connsiteY3" fmla="*/ 1988152 h 2369152"/>
              <a:gd name="connsiteX4" fmla="*/ 1543244 w 2305244"/>
              <a:gd name="connsiteY4" fmla="*/ 2369152 h 2369152"/>
              <a:gd name="connsiteX5" fmla="*/ 1314644 w 2305244"/>
              <a:gd name="connsiteY5" fmla="*/ 2150077 h 2369152"/>
              <a:gd name="connsiteX6" fmla="*/ 1495542 w 2305244"/>
              <a:gd name="connsiteY6" fmla="*/ 1788127 h 2369152"/>
              <a:gd name="connsiteX7" fmla="*/ 909489 w 2305244"/>
              <a:gd name="connsiteY7" fmla="*/ 1225390 h 2369152"/>
              <a:gd name="connsiteX8" fmla="*/ 414951 w 2305244"/>
              <a:gd name="connsiteY8" fmla="*/ 2322212 h 2369152"/>
              <a:gd name="connsiteX9" fmla="*/ 293184 w 2305244"/>
              <a:gd name="connsiteY9" fmla="*/ 2052845 h 2369152"/>
              <a:gd name="connsiteX10" fmla="*/ 520411 w 2305244"/>
              <a:gd name="connsiteY10" fmla="*/ 767428 h 2369152"/>
              <a:gd name="connsiteX11" fmla="*/ 11167 w 2305244"/>
              <a:gd name="connsiteY11" fmla="*/ 5505 h 2369152"/>
              <a:gd name="connsiteX12" fmla="*/ 771719 w 2305244"/>
              <a:gd name="connsiteY12" fmla="*/ 578452 h 2369152"/>
              <a:gd name="connsiteX13" fmla="*/ 2041440 w 2305244"/>
              <a:gd name="connsiteY13" fmla="*/ 514597 h 2369152"/>
              <a:gd name="connsiteX14" fmla="*/ 2296406 w 2305244"/>
              <a:gd name="connsiteY14" fmla="*/ 662729 h 2369152"/>
              <a:gd name="connsiteX15" fmla="*/ 1124906 w 2305244"/>
              <a:gd name="connsiteY15" fmla="*/ 1004182 h 2369152"/>
              <a:gd name="connsiteX16" fmla="*/ 1676517 w 2305244"/>
              <a:gd name="connsiteY16" fmla="*/ 1608523 h 2369152"/>
              <a:gd name="connsiteX17" fmla="*/ 2102246 w 2305244"/>
              <a:gd name="connsiteY17" fmla="*/ 1579262 h 2369152"/>
              <a:gd name="connsiteX0" fmla="*/ 2275983 w 2296406"/>
              <a:gd name="connsiteY0" fmla="*/ 1747817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7707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102246 w 2296406"/>
              <a:gd name="connsiteY17" fmla="*/ 1579262 h 2369152"/>
              <a:gd name="connsiteX0" fmla="*/ 2290614 w 2296406"/>
              <a:gd name="connsiteY0" fmla="*/ 1740502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57695 w 2296406"/>
              <a:gd name="connsiteY0" fmla="*/ 1755133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62012 w 2296406"/>
              <a:gd name="connsiteY17" fmla="*/ 1560974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1464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91454 w 2296406"/>
              <a:gd name="connsiteY5" fmla="*/ 2150077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69152"/>
              <a:gd name="connsiteX1" fmla="*/ 1838519 w 2296406"/>
              <a:gd name="connsiteY1" fmla="*/ 1873852 h 2369152"/>
              <a:gd name="connsiteX2" fmla="*/ 2009969 w 2296406"/>
              <a:gd name="connsiteY2" fmla="*/ 2121502 h 2369152"/>
              <a:gd name="connsiteX3" fmla="*/ 1733744 w 2296406"/>
              <a:gd name="connsiteY3" fmla="*/ 1988152 h 2369152"/>
              <a:gd name="connsiteX4" fmla="*/ 1543244 w 2296406"/>
              <a:gd name="connsiteY4" fmla="*/ 2369152 h 2369152"/>
              <a:gd name="connsiteX5" fmla="*/ 1380482 w 2296406"/>
              <a:gd name="connsiteY5" fmla="*/ 2120816 h 2369152"/>
              <a:gd name="connsiteX6" fmla="*/ 1495542 w 2296406"/>
              <a:gd name="connsiteY6" fmla="*/ 1788127 h 2369152"/>
              <a:gd name="connsiteX7" fmla="*/ 909489 w 2296406"/>
              <a:gd name="connsiteY7" fmla="*/ 1225390 h 2369152"/>
              <a:gd name="connsiteX8" fmla="*/ 414951 w 2296406"/>
              <a:gd name="connsiteY8" fmla="*/ 2322212 h 2369152"/>
              <a:gd name="connsiteX9" fmla="*/ 293184 w 2296406"/>
              <a:gd name="connsiteY9" fmla="*/ 2052845 h 2369152"/>
              <a:gd name="connsiteX10" fmla="*/ 520411 w 2296406"/>
              <a:gd name="connsiteY10" fmla="*/ 767428 h 2369152"/>
              <a:gd name="connsiteX11" fmla="*/ 11167 w 2296406"/>
              <a:gd name="connsiteY11" fmla="*/ 5505 h 2369152"/>
              <a:gd name="connsiteX12" fmla="*/ 771719 w 2296406"/>
              <a:gd name="connsiteY12" fmla="*/ 578452 h 2369152"/>
              <a:gd name="connsiteX13" fmla="*/ 2041440 w 2296406"/>
              <a:gd name="connsiteY13" fmla="*/ 514597 h 2369152"/>
              <a:gd name="connsiteX14" fmla="*/ 2296406 w 2296406"/>
              <a:gd name="connsiteY14" fmla="*/ 662729 h 2369152"/>
              <a:gd name="connsiteX15" fmla="*/ 1124906 w 2296406"/>
              <a:gd name="connsiteY15" fmla="*/ 1004182 h 2369152"/>
              <a:gd name="connsiteX16" fmla="*/ 1676517 w 2296406"/>
              <a:gd name="connsiteY16" fmla="*/ 1608523 h 2369152"/>
              <a:gd name="connsiteX17" fmla="*/ 2094931 w 2296406"/>
              <a:gd name="connsiteY17" fmla="*/ 1557316 h 2369152"/>
              <a:gd name="connsiteX0" fmla="*/ 2279640 w 2296406"/>
              <a:gd name="connsiteY0" fmla="*/ 1747818 h 2354521"/>
              <a:gd name="connsiteX1" fmla="*/ 1838519 w 2296406"/>
              <a:gd name="connsiteY1" fmla="*/ 1873852 h 2354521"/>
              <a:gd name="connsiteX2" fmla="*/ 2009969 w 2296406"/>
              <a:gd name="connsiteY2" fmla="*/ 2121502 h 2354521"/>
              <a:gd name="connsiteX3" fmla="*/ 1733744 w 2296406"/>
              <a:gd name="connsiteY3" fmla="*/ 1988152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38519 w 2296406"/>
              <a:gd name="connsiteY1" fmla="*/ 1873852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09969 w 2296406"/>
              <a:gd name="connsiteY2" fmla="*/ 2121502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91681 w 2296406"/>
              <a:gd name="connsiteY2" fmla="*/ 2136133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2042887 w 2296406"/>
              <a:gd name="connsiteY2" fmla="*/ 2194655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16574 w 2296406"/>
              <a:gd name="connsiteY1" fmla="*/ 185190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3889 w 2296406"/>
              <a:gd name="connsiteY1" fmla="*/ 1837277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 name="connsiteX0" fmla="*/ 2279640 w 2296406"/>
              <a:gd name="connsiteY0" fmla="*/ 1747818 h 2354521"/>
              <a:gd name="connsiteX1" fmla="*/ 1827546 w 2296406"/>
              <a:gd name="connsiteY1" fmla="*/ 1826304 h 2354521"/>
              <a:gd name="connsiteX2" fmla="*/ 1955104 w 2296406"/>
              <a:gd name="connsiteY2" fmla="*/ 2095900 h 2354521"/>
              <a:gd name="connsiteX3" fmla="*/ 1682537 w 2296406"/>
              <a:gd name="connsiteY3" fmla="*/ 1962549 h 2354521"/>
              <a:gd name="connsiteX4" fmla="*/ 1528613 w 2296406"/>
              <a:gd name="connsiteY4" fmla="*/ 2354521 h 2354521"/>
              <a:gd name="connsiteX5" fmla="*/ 1380482 w 2296406"/>
              <a:gd name="connsiteY5" fmla="*/ 2120816 h 2354521"/>
              <a:gd name="connsiteX6" fmla="*/ 1495542 w 2296406"/>
              <a:gd name="connsiteY6" fmla="*/ 1788127 h 2354521"/>
              <a:gd name="connsiteX7" fmla="*/ 909489 w 2296406"/>
              <a:gd name="connsiteY7" fmla="*/ 1225390 h 2354521"/>
              <a:gd name="connsiteX8" fmla="*/ 414951 w 2296406"/>
              <a:gd name="connsiteY8" fmla="*/ 2322212 h 2354521"/>
              <a:gd name="connsiteX9" fmla="*/ 293184 w 2296406"/>
              <a:gd name="connsiteY9" fmla="*/ 2052845 h 2354521"/>
              <a:gd name="connsiteX10" fmla="*/ 520411 w 2296406"/>
              <a:gd name="connsiteY10" fmla="*/ 767428 h 2354521"/>
              <a:gd name="connsiteX11" fmla="*/ 11167 w 2296406"/>
              <a:gd name="connsiteY11" fmla="*/ 5505 h 2354521"/>
              <a:gd name="connsiteX12" fmla="*/ 771719 w 2296406"/>
              <a:gd name="connsiteY12" fmla="*/ 578452 h 2354521"/>
              <a:gd name="connsiteX13" fmla="*/ 2041440 w 2296406"/>
              <a:gd name="connsiteY13" fmla="*/ 514597 h 2354521"/>
              <a:gd name="connsiteX14" fmla="*/ 2296406 w 2296406"/>
              <a:gd name="connsiteY14" fmla="*/ 662729 h 2354521"/>
              <a:gd name="connsiteX15" fmla="*/ 1124906 w 2296406"/>
              <a:gd name="connsiteY15" fmla="*/ 1004182 h 2354521"/>
              <a:gd name="connsiteX16" fmla="*/ 1676517 w 2296406"/>
              <a:gd name="connsiteY16" fmla="*/ 1608523 h 2354521"/>
              <a:gd name="connsiteX17" fmla="*/ 2094931 w 2296406"/>
              <a:gd name="connsiteY17" fmla="*/ 1557316 h 235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96406" h="2354521">
                <a:moveTo>
                  <a:pt x="2279640" y="1747818"/>
                </a:moveTo>
                <a:lnTo>
                  <a:pt x="1827546" y="1826304"/>
                </a:lnTo>
                <a:cubicBezTo>
                  <a:pt x="1873723" y="1907635"/>
                  <a:pt x="1985737" y="2047488"/>
                  <a:pt x="1955104" y="2095900"/>
                </a:cubicBezTo>
                <a:cubicBezTo>
                  <a:pt x="1897166" y="2139232"/>
                  <a:pt x="1773393" y="2006999"/>
                  <a:pt x="1682537" y="1962549"/>
                </a:cubicBezTo>
                <a:lnTo>
                  <a:pt x="1528613" y="2354521"/>
                </a:lnTo>
                <a:lnTo>
                  <a:pt x="1380482" y="2120816"/>
                </a:lnTo>
                <a:lnTo>
                  <a:pt x="1495542" y="1788127"/>
                </a:lnTo>
                <a:lnTo>
                  <a:pt x="909489" y="1225390"/>
                </a:lnTo>
                <a:lnTo>
                  <a:pt x="414951" y="2322212"/>
                </a:lnTo>
                <a:lnTo>
                  <a:pt x="293184" y="2052845"/>
                </a:lnTo>
                <a:lnTo>
                  <a:pt x="520411" y="767428"/>
                </a:lnTo>
                <a:cubicBezTo>
                  <a:pt x="325060" y="542715"/>
                  <a:pt x="-71458" y="102202"/>
                  <a:pt x="11167" y="5505"/>
                </a:cubicBezTo>
                <a:cubicBezTo>
                  <a:pt x="111065" y="-52229"/>
                  <a:pt x="554777" y="358209"/>
                  <a:pt x="771719" y="578452"/>
                </a:cubicBezTo>
                <a:lnTo>
                  <a:pt x="2041440" y="514597"/>
                </a:lnTo>
                <a:lnTo>
                  <a:pt x="2296406" y="662729"/>
                </a:lnTo>
                <a:lnTo>
                  <a:pt x="1124906" y="1004182"/>
                </a:lnTo>
                <a:lnTo>
                  <a:pt x="1676517" y="1608523"/>
                </a:lnTo>
                <a:cubicBezTo>
                  <a:pt x="1795262" y="1589016"/>
                  <a:pt x="2094931" y="1557316"/>
                  <a:pt x="2094931" y="1557316"/>
                </a:cubicBezTo>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7" name="Round Same Side Corner Rectangle 36">
            <a:extLst>
              <a:ext uri="{FF2B5EF4-FFF2-40B4-BE49-F238E27FC236}">
                <a16:creationId xmlns:a16="http://schemas.microsoft.com/office/drawing/2014/main" id="{19BB1F55-3ADA-4088-8E8D-880AB15E0BDC}"/>
              </a:ext>
            </a:extLst>
          </p:cNvPr>
          <p:cNvSpPr/>
          <p:nvPr/>
        </p:nvSpPr>
        <p:spPr>
          <a:xfrm>
            <a:off x="1736238" y="3209993"/>
            <a:ext cx="579306" cy="458009"/>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8" name="Freeform 20">
            <a:extLst>
              <a:ext uri="{FF2B5EF4-FFF2-40B4-BE49-F238E27FC236}">
                <a16:creationId xmlns:a16="http://schemas.microsoft.com/office/drawing/2014/main" id="{14928BD2-0057-425B-935F-4EAEC80E4EE0}"/>
              </a:ext>
            </a:extLst>
          </p:cNvPr>
          <p:cNvSpPr/>
          <p:nvPr/>
        </p:nvSpPr>
        <p:spPr>
          <a:xfrm>
            <a:off x="3467063" y="5134253"/>
            <a:ext cx="536427" cy="573297"/>
          </a:xfrm>
          <a:custGeom>
            <a:avLst/>
            <a:gdLst>
              <a:gd name="connsiteX0" fmla="*/ 795647 w 2149434"/>
              <a:gd name="connsiteY0" fmla="*/ 2933205 h 2933205"/>
              <a:gd name="connsiteX1" fmla="*/ 0 w 2149434"/>
              <a:gd name="connsiteY1" fmla="*/ 1531917 h 2933205"/>
              <a:gd name="connsiteX2" fmla="*/ 463138 w 2149434"/>
              <a:gd name="connsiteY2" fmla="*/ 1733797 h 2933205"/>
              <a:gd name="connsiteX3" fmla="*/ 700645 w 2149434"/>
              <a:gd name="connsiteY3" fmla="*/ 166255 h 2933205"/>
              <a:gd name="connsiteX4" fmla="*/ 676894 w 2149434"/>
              <a:gd name="connsiteY4" fmla="*/ 0 h 2933205"/>
              <a:gd name="connsiteX5" fmla="*/ 2066307 w 2149434"/>
              <a:gd name="connsiteY5" fmla="*/ 819397 h 2933205"/>
              <a:gd name="connsiteX6" fmla="*/ 2149434 w 2149434"/>
              <a:gd name="connsiteY6" fmla="*/ 593766 h 2933205"/>
              <a:gd name="connsiteX7" fmla="*/ 1816925 w 2149434"/>
              <a:gd name="connsiteY7" fmla="*/ 2933205 h 2933205"/>
              <a:gd name="connsiteX8" fmla="*/ 1187533 w 2149434"/>
              <a:gd name="connsiteY8" fmla="*/ 926275 h 2933205"/>
              <a:gd name="connsiteX9" fmla="*/ 1080655 w 2149434"/>
              <a:gd name="connsiteY9" fmla="*/ 1828800 h 2933205"/>
              <a:gd name="connsiteX10" fmla="*/ 914400 w 2149434"/>
              <a:gd name="connsiteY10" fmla="*/ 1448790 h 2933205"/>
              <a:gd name="connsiteX11" fmla="*/ 795647 w 2149434"/>
              <a:gd name="connsiteY11" fmla="*/ 2933205 h 2933205"/>
              <a:gd name="connsiteX0" fmla="*/ 795647 w 2149434"/>
              <a:gd name="connsiteY0" fmla="*/ 2933205 h 2933205"/>
              <a:gd name="connsiteX1" fmla="*/ 0 w 2149434"/>
              <a:gd name="connsiteY1" fmla="*/ 1531917 h 2933205"/>
              <a:gd name="connsiteX2" fmla="*/ 463138 w 2149434"/>
              <a:gd name="connsiteY2" fmla="*/ 1733797 h 2933205"/>
              <a:gd name="connsiteX3" fmla="*/ 676894 w 2149434"/>
              <a:gd name="connsiteY3" fmla="*/ 0 h 2933205"/>
              <a:gd name="connsiteX4" fmla="*/ 2066307 w 2149434"/>
              <a:gd name="connsiteY4" fmla="*/ 819397 h 2933205"/>
              <a:gd name="connsiteX5" fmla="*/ 2149434 w 2149434"/>
              <a:gd name="connsiteY5" fmla="*/ 593766 h 2933205"/>
              <a:gd name="connsiteX6" fmla="*/ 1816925 w 2149434"/>
              <a:gd name="connsiteY6" fmla="*/ 2933205 h 2933205"/>
              <a:gd name="connsiteX7" fmla="*/ 1187533 w 2149434"/>
              <a:gd name="connsiteY7" fmla="*/ 926275 h 2933205"/>
              <a:gd name="connsiteX8" fmla="*/ 1080655 w 2149434"/>
              <a:gd name="connsiteY8" fmla="*/ 1828800 h 2933205"/>
              <a:gd name="connsiteX9" fmla="*/ 914400 w 2149434"/>
              <a:gd name="connsiteY9" fmla="*/ 1448790 h 2933205"/>
              <a:gd name="connsiteX10" fmla="*/ 795647 w 2149434"/>
              <a:gd name="connsiteY10" fmla="*/ 2933205 h 2933205"/>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2066307 w 2149434"/>
              <a:gd name="connsiteY4" fmla="*/ 1036680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2066307 w 2149434"/>
              <a:gd name="connsiteY4" fmla="*/ 1036680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149434"/>
              <a:gd name="connsiteY0" fmla="*/ 3150488 h 3150488"/>
              <a:gd name="connsiteX1" fmla="*/ 0 w 2149434"/>
              <a:gd name="connsiteY1" fmla="*/ 1749200 h 3150488"/>
              <a:gd name="connsiteX2" fmla="*/ 463138 w 2149434"/>
              <a:gd name="connsiteY2" fmla="*/ 1951080 h 3150488"/>
              <a:gd name="connsiteX3" fmla="*/ 776482 w 2149434"/>
              <a:gd name="connsiteY3" fmla="*/ 0 h 3150488"/>
              <a:gd name="connsiteX4" fmla="*/ 1975772 w 2149434"/>
              <a:gd name="connsiteY4" fmla="*/ 991413 h 3150488"/>
              <a:gd name="connsiteX5" fmla="*/ 2149434 w 2149434"/>
              <a:gd name="connsiteY5" fmla="*/ 811049 h 3150488"/>
              <a:gd name="connsiteX6" fmla="*/ 1816925 w 2149434"/>
              <a:gd name="connsiteY6" fmla="*/ 3150488 h 3150488"/>
              <a:gd name="connsiteX7" fmla="*/ 1187533 w 2149434"/>
              <a:gd name="connsiteY7" fmla="*/ 1143558 h 3150488"/>
              <a:gd name="connsiteX8" fmla="*/ 1080655 w 2149434"/>
              <a:gd name="connsiteY8" fmla="*/ 2046083 h 3150488"/>
              <a:gd name="connsiteX9" fmla="*/ 914400 w 2149434"/>
              <a:gd name="connsiteY9" fmla="*/ 1666073 h 3150488"/>
              <a:gd name="connsiteX10" fmla="*/ 795647 w 2149434"/>
              <a:gd name="connsiteY10" fmla="*/ 3150488 h 3150488"/>
              <a:gd name="connsiteX0" fmla="*/ 795647 w 2095113"/>
              <a:gd name="connsiteY0" fmla="*/ 3150488 h 3150488"/>
              <a:gd name="connsiteX1" fmla="*/ 0 w 2095113"/>
              <a:gd name="connsiteY1" fmla="*/ 1749200 h 3150488"/>
              <a:gd name="connsiteX2" fmla="*/ 463138 w 2095113"/>
              <a:gd name="connsiteY2" fmla="*/ 1951080 h 3150488"/>
              <a:gd name="connsiteX3" fmla="*/ 776482 w 2095113"/>
              <a:gd name="connsiteY3" fmla="*/ 0 h 3150488"/>
              <a:gd name="connsiteX4" fmla="*/ 1975772 w 2095113"/>
              <a:gd name="connsiteY4" fmla="*/ 991413 h 3150488"/>
              <a:gd name="connsiteX5" fmla="*/ 2095113 w 2095113"/>
              <a:gd name="connsiteY5" fmla="*/ 702407 h 3150488"/>
              <a:gd name="connsiteX6" fmla="*/ 1816925 w 2095113"/>
              <a:gd name="connsiteY6" fmla="*/ 3150488 h 3150488"/>
              <a:gd name="connsiteX7" fmla="*/ 1187533 w 2095113"/>
              <a:gd name="connsiteY7" fmla="*/ 1143558 h 3150488"/>
              <a:gd name="connsiteX8" fmla="*/ 1080655 w 2095113"/>
              <a:gd name="connsiteY8" fmla="*/ 2046083 h 3150488"/>
              <a:gd name="connsiteX9" fmla="*/ 914400 w 2095113"/>
              <a:gd name="connsiteY9" fmla="*/ 1666073 h 3150488"/>
              <a:gd name="connsiteX10" fmla="*/ 795647 w 2095113"/>
              <a:gd name="connsiteY10" fmla="*/ 3150488 h 3150488"/>
              <a:gd name="connsiteX0" fmla="*/ 795647 w 2760540"/>
              <a:gd name="connsiteY0" fmla="*/ 3150488 h 3150488"/>
              <a:gd name="connsiteX1" fmla="*/ 0 w 2760540"/>
              <a:gd name="connsiteY1" fmla="*/ 1749200 h 3150488"/>
              <a:gd name="connsiteX2" fmla="*/ 463138 w 2760540"/>
              <a:gd name="connsiteY2" fmla="*/ 1951080 h 3150488"/>
              <a:gd name="connsiteX3" fmla="*/ 776482 w 2760540"/>
              <a:gd name="connsiteY3" fmla="*/ 0 h 3150488"/>
              <a:gd name="connsiteX4" fmla="*/ 1975772 w 2760540"/>
              <a:gd name="connsiteY4" fmla="*/ 991413 h 3150488"/>
              <a:gd name="connsiteX5" fmla="*/ 2095113 w 2760540"/>
              <a:gd name="connsiteY5" fmla="*/ 702407 h 3150488"/>
              <a:gd name="connsiteX6" fmla="*/ 1816925 w 2760540"/>
              <a:gd name="connsiteY6" fmla="*/ 3150488 h 3150488"/>
              <a:gd name="connsiteX7" fmla="*/ 1187533 w 2760540"/>
              <a:gd name="connsiteY7" fmla="*/ 1143558 h 3150488"/>
              <a:gd name="connsiteX8" fmla="*/ 1080655 w 2760540"/>
              <a:gd name="connsiteY8" fmla="*/ 2046083 h 3150488"/>
              <a:gd name="connsiteX9" fmla="*/ 914400 w 2760540"/>
              <a:gd name="connsiteY9" fmla="*/ 1666073 h 3150488"/>
              <a:gd name="connsiteX10" fmla="*/ 795647 w 2760540"/>
              <a:gd name="connsiteY10" fmla="*/ 3150488 h 3150488"/>
              <a:gd name="connsiteX0" fmla="*/ 795647 w 2904019"/>
              <a:gd name="connsiteY0" fmla="*/ 3150488 h 3150488"/>
              <a:gd name="connsiteX1" fmla="*/ 0 w 2904019"/>
              <a:gd name="connsiteY1" fmla="*/ 1749200 h 3150488"/>
              <a:gd name="connsiteX2" fmla="*/ 463138 w 2904019"/>
              <a:gd name="connsiteY2" fmla="*/ 1951080 h 3150488"/>
              <a:gd name="connsiteX3" fmla="*/ 776482 w 2904019"/>
              <a:gd name="connsiteY3" fmla="*/ 0 h 3150488"/>
              <a:gd name="connsiteX4" fmla="*/ 1975772 w 2904019"/>
              <a:gd name="connsiteY4" fmla="*/ 991413 h 3150488"/>
              <a:gd name="connsiteX5" fmla="*/ 2095113 w 2904019"/>
              <a:gd name="connsiteY5" fmla="*/ 702407 h 3150488"/>
              <a:gd name="connsiteX6" fmla="*/ 1816925 w 2904019"/>
              <a:gd name="connsiteY6" fmla="*/ 3150488 h 3150488"/>
              <a:gd name="connsiteX7" fmla="*/ 1187533 w 2904019"/>
              <a:gd name="connsiteY7" fmla="*/ 1143558 h 3150488"/>
              <a:gd name="connsiteX8" fmla="*/ 1080655 w 2904019"/>
              <a:gd name="connsiteY8" fmla="*/ 2046083 h 3150488"/>
              <a:gd name="connsiteX9" fmla="*/ 914400 w 2904019"/>
              <a:gd name="connsiteY9" fmla="*/ 1666073 h 3150488"/>
              <a:gd name="connsiteX10" fmla="*/ 795647 w 2904019"/>
              <a:gd name="connsiteY10" fmla="*/ 3150488 h 3150488"/>
              <a:gd name="connsiteX0" fmla="*/ 795647 w 2905418"/>
              <a:gd name="connsiteY0" fmla="*/ 3150488 h 3186701"/>
              <a:gd name="connsiteX1" fmla="*/ 0 w 2905418"/>
              <a:gd name="connsiteY1" fmla="*/ 1749200 h 3186701"/>
              <a:gd name="connsiteX2" fmla="*/ 463138 w 2905418"/>
              <a:gd name="connsiteY2" fmla="*/ 1951080 h 3186701"/>
              <a:gd name="connsiteX3" fmla="*/ 776482 w 2905418"/>
              <a:gd name="connsiteY3" fmla="*/ 0 h 3186701"/>
              <a:gd name="connsiteX4" fmla="*/ 1975772 w 2905418"/>
              <a:gd name="connsiteY4" fmla="*/ 991413 h 3186701"/>
              <a:gd name="connsiteX5" fmla="*/ 2095113 w 2905418"/>
              <a:gd name="connsiteY5" fmla="*/ 702407 h 3186701"/>
              <a:gd name="connsiteX6" fmla="*/ 1821452 w 2905418"/>
              <a:gd name="connsiteY6" fmla="*/ 3186701 h 3186701"/>
              <a:gd name="connsiteX7" fmla="*/ 1187533 w 2905418"/>
              <a:gd name="connsiteY7" fmla="*/ 1143558 h 3186701"/>
              <a:gd name="connsiteX8" fmla="*/ 1080655 w 2905418"/>
              <a:gd name="connsiteY8" fmla="*/ 2046083 h 3186701"/>
              <a:gd name="connsiteX9" fmla="*/ 914400 w 2905418"/>
              <a:gd name="connsiteY9" fmla="*/ 1666073 h 3186701"/>
              <a:gd name="connsiteX10" fmla="*/ 795647 w 2905418"/>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1975772 w 2937337"/>
              <a:gd name="connsiteY4" fmla="*/ 991413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120628 w 2937337"/>
              <a:gd name="connsiteY4" fmla="*/ 130828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937337"/>
              <a:gd name="connsiteY0" fmla="*/ 3150488 h 3186701"/>
              <a:gd name="connsiteX1" fmla="*/ 0 w 2937337"/>
              <a:gd name="connsiteY1" fmla="*/ 1749200 h 3186701"/>
              <a:gd name="connsiteX2" fmla="*/ 463138 w 2937337"/>
              <a:gd name="connsiteY2" fmla="*/ 1951080 h 3186701"/>
              <a:gd name="connsiteX3" fmla="*/ 776482 w 2937337"/>
              <a:gd name="connsiteY3" fmla="*/ 0 h 3186701"/>
              <a:gd name="connsiteX4" fmla="*/ 2034620 w 2937337"/>
              <a:gd name="connsiteY4" fmla="*/ 1294704 h 3186701"/>
              <a:gd name="connsiteX5" fmla="*/ 2095113 w 2937337"/>
              <a:gd name="connsiteY5" fmla="*/ 702407 h 3186701"/>
              <a:gd name="connsiteX6" fmla="*/ 1821452 w 2937337"/>
              <a:gd name="connsiteY6" fmla="*/ 3186701 h 3186701"/>
              <a:gd name="connsiteX7" fmla="*/ 1187533 w 2937337"/>
              <a:gd name="connsiteY7" fmla="*/ 1143558 h 3186701"/>
              <a:gd name="connsiteX8" fmla="*/ 1080655 w 2937337"/>
              <a:gd name="connsiteY8" fmla="*/ 2046083 h 3186701"/>
              <a:gd name="connsiteX9" fmla="*/ 914400 w 2937337"/>
              <a:gd name="connsiteY9" fmla="*/ 1666073 h 3186701"/>
              <a:gd name="connsiteX10" fmla="*/ 795647 w 2937337"/>
              <a:gd name="connsiteY10" fmla="*/ 3150488 h 3186701"/>
              <a:gd name="connsiteX0" fmla="*/ 795647 w 2893849"/>
              <a:gd name="connsiteY0" fmla="*/ 3150488 h 3186701"/>
              <a:gd name="connsiteX1" fmla="*/ 0 w 2893849"/>
              <a:gd name="connsiteY1" fmla="*/ 1749200 h 3186701"/>
              <a:gd name="connsiteX2" fmla="*/ 463138 w 2893849"/>
              <a:gd name="connsiteY2" fmla="*/ 1951080 h 3186701"/>
              <a:gd name="connsiteX3" fmla="*/ 776482 w 2893849"/>
              <a:gd name="connsiteY3" fmla="*/ 0 h 3186701"/>
              <a:gd name="connsiteX4" fmla="*/ 2034620 w 2893849"/>
              <a:gd name="connsiteY4" fmla="*/ 1294704 h 3186701"/>
              <a:gd name="connsiteX5" fmla="*/ 2031739 w 2893849"/>
              <a:gd name="connsiteY5" fmla="*/ 711461 h 3186701"/>
              <a:gd name="connsiteX6" fmla="*/ 1821452 w 2893849"/>
              <a:gd name="connsiteY6" fmla="*/ 3186701 h 3186701"/>
              <a:gd name="connsiteX7" fmla="*/ 1187533 w 2893849"/>
              <a:gd name="connsiteY7" fmla="*/ 1143558 h 3186701"/>
              <a:gd name="connsiteX8" fmla="*/ 1080655 w 2893849"/>
              <a:gd name="connsiteY8" fmla="*/ 2046083 h 3186701"/>
              <a:gd name="connsiteX9" fmla="*/ 914400 w 2893849"/>
              <a:gd name="connsiteY9" fmla="*/ 1666073 h 3186701"/>
              <a:gd name="connsiteX10" fmla="*/ 795647 w 2893849"/>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795647 w 2931612"/>
              <a:gd name="connsiteY0" fmla="*/ 3150488 h 3186701"/>
              <a:gd name="connsiteX1" fmla="*/ 0 w 2931612"/>
              <a:gd name="connsiteY1" fmla="*/ 1749200 h 3186701"/>
              <a:gd name="connsiteX2" fmla="*/ 463138 w 2931612"/>
              <a:gd name="connsiteY2" fmla="*/ 1951080 h 3186701"/>
              <a:gd name="connsiteX3" fmla="*/ 776482 w 2931612"/>
              <a:gd name="connsiteY3" fmla="*/ 0 h 3186701"/>
              <a:gd name="connsiteX4" fmla="*/ 2034620 w 2931612"/>
              <a:gd name="connsiteY4" fmla="*/ 1294704 h 3186701"/>
              <a:gd name="connsiteX5" fmla="*/ 2031739 w 2931612"/>
              <a:gd name="connsiteY5" fmla="*/ 711461 h 3186701"/>
              <a:gd name="connsiteX6" fmla="*/ 1821452 w 2931612"/>
              <a:gd name="connsiteY6" fmla="*/ 3186701 h 3186701"/>
              <a:gd name="connsiteX7" fmla="*/ 1187533 w 2931612"/>
              <a:gd name="connsiteY7" fmla="*/ 1143558 h 3186701"/>
              <a:gd name="connsiteX8" fmla="*/ 1080655 w 2931612"/>
              <a:gd name="connsiteY8" fmla="*/ 2046083 h 3186701"/>
              <a:gd name="connsiteX9" fmla="*/ 914400 w 2931612"/>
              <a:gd name="connsiteY9" fmla="*/ 1666073 h 3186701"/>
              <a:gd name="connsiteX10" fmla="*/ 795647 w 2931612"/>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813754 w 2949719"/>
              <a:gd name="connsiteY0" fmla="*/ 3150488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813754 w 2949719"/>
              <a:gd name="connsiteY10" fmla="*/ 3150488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81245 w 2949719"/>
              <a:gd name="connsiteY2" fmla="*/ 1951080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17045 w 2949719"/>
              <a:gd name="connsiteY0" fmla="*/ 3168594 h 3186701"/>
              <a:gd name="connsiteX1" fmla="*/ 0 w 2949719"/>
              <a:gd name="connsiteY1" fmla="*/ 1726566 h 3186701"/>
              <a:gd name="connsiteX2" fmla="*/ 417871 w 2949719"/>
              <a:gd name="connsiteY2" fmla="*/ 2009927 h 3186701"/>
              <a:gd name="connsiteX3" fmla="*/ 794589 w 2949719"/>
              <a:gd name="connsiteY3" fmla="*/ 0 h 3186701"/>
              <a:gd name="connsiteX4" fmla="*/ 2052727 w 2949719"/>
              <a:gd name="connsiteY4" fmla="*/ 1294704 h 3186701"/>
              <a:gd name="connsiteX5" fmla="*/ 2049846 w 2949719"/>
              <a:gd name="connsiteY5" fmla="*/ 711461 h 3186701"/>
              <a:gd name="connsiteX6" fmla="*/ 1839559 w 2949719"/>
              <a:gd name="connsiteY6" fmla="*/ 3186701 h 3186701"/>
              <a:gd name="connsiteX7" fmla="*/ 1205640 w 2949719"/>
              <a:gd name="connsiteY7" fmla="*/ 1143558 h 3186701"/>
              <a:gd name="connsiteX8" fmla="*/ 1098762 w 2949719"/>
              <a:gd name="connsiteY8" fmla="*/ 2046083 h 3186701"/>
              <a:gd name="connsiteX9" fmla="*/ 932507 w 2949719"/>
              <a:gd name="connsiteY9" fmla="*/ 1666073 h 3186701"/>
              <a:gd name="connsiteX10" fmla="*/ 1117045 w 2949719"/>
              <a:gd name="connsiteY10" fmla="*/ 3168594 h 3186701"/>
              <a:gd name="connsiteX0" fmla="*/ 1103465 w 2936139"/>
              <a:gd name="connsiteY0" fmla="*/ 3168594 h 3186701"/>
              <a:gd name="connsiteX1" fmla="*/ 0 w 2936139"/>
              <a:gd name="connsiteY1" fmla="*/ 1726566 h 3186701"/>
              <a:gd name="connsiteX2" fmla="*/ 404291 w 2936139"/>
              <a:gd name="connsiteY2" fmla="*/ 2009927 h 3186701"/>
              <a:gd name="connsiteX3" fmla="*/ 781009 w 2936139"/>
              <a:gd name="connsiteY3" fmla="*/ 0 h 3186701"/>
              <a:gd name="connsiteX4" fmla="*/ 2039147 w 2936139"/>
              <a:gd name="connsiteY4" fmla="*/ 1294704 h 3186701"/>
              <a:gd name="connsiteX5" fmla="*/ 2036266 w 2936139"/>
              <a:gd name="connsiteY5" fmla="*/ 711461 h 3186701"/>
              <a:gd name="connsiteX6" fmla="*/ 1825979 w 2936139"/>
              <a:gd name="connsiteY6" fmla="*/ 3186701 h 3186701"/>
              <a:gd name="connsiteX7" fmla="*/ 1192060 w 2936139"/>
              <a:gd name="connsiteY7" fmla="*/ 1143558 h 3186701"/>
              <a:gd name="connsiteX8" fmla="*/ 1085182 w 2936139"/>
              <a:gd name="connsiteY8" fmla="*/ 2046083 h 3186701"/>
              <a:gd name="connsiteX9" fmla="*/ 918927 w 2936139"/>
              <a:gd name="connsiteY9" fmla="*/ 1666073 h 3186701"/>
              <a:gd name="connsiteX10" fmla="*/ 1103465 w 2936139"/>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64195 w 2981407"/>
              <a:gd name="connsiteY9" fmla="*/ 1666073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981407"/>
              <a:gd name="connsiteY0" fmla="*/ 3168594 h 3186701"/>
              <a:gd name="connsiteX1" fmla="*/ 0 w 2981407"/>
              <a:gd name="connsiteY1" fmla="*/ 1749200 h 3186701"/>
              <a:gd name="connsiteX2" fmla="*/ 449559 w 2981407"/>
              <a:gd name="connsiteY2" fmla="*/ 2009927 h 3186701"/>
              <a:gd name="connsiteX3" fmla="*/ 826277 w 2981407"/>
              <a:gd name="connsiteY3" fmla="*/ 0 h 3186701"/>
              <a:gd name="connsiteX4" fmla="*/ 2084415 w 2981407"/>
              <a:gd name="connsiteY4" fmla="*/ 1294704 h 3186701"/>
              <a:gd name="connsiteX5" fmla="*/ 2081534 w 2981407"/>
              <a:gd name="connsiteY5" fmla="*/ 711461 h 3186701"/>
              <a:gd name="connsiteX6" fmla="*/ 1871247 w 2981407"/>
              <a:gd name="connsiteY6" fmla="*/ 3186701 h 3186701"/>
              <a:gd name="connsiteX7" fmla="*/ 1237328 w 2981407"/>
              <a:gd name="connsiteY7" fmla="*/ 1143558 h 3186701"/>
              <a:gd name="connsiteX8" fmla="*/ 1130450 w 2981407"/>
              <a:gd name="connsiteY8" fmla="*/ 2046083 h 3186701"/>
              <a:gd name="connsiteX9" fmla="*/ 918927 w 2981407"/>
              <a:gd name="connsiteY9" fmla="*/ 1697760 h 3186701"/>
              <a:gd name="connsiteX10" fmla="*/ 1148733 w 2981407"/>
              <a:gd name="connsiteY10" fmla="*/ 3168594 h 3186701"/>
              <a:gd name="connsiteX0" fmla="*/ 1148733 w 2897156"/>
              <a:gd name="connsiteY0" fmla="*/ 3168594 h 3173121"/>
              <a:gd name="connsiteX1" fmla="*/ 0 w 2897156"/>
              <a:gd name="connsiteY1" fmla="*/ 1749200 h 3173121"/>
              <a:gd name="connsiteX2" fmla="*/ 449559 w 2897156"/>
              <a:gd name="connsiteY2" fmla="*/ 2009927 h 3173121"/>
              <a:gd name="connsiteX3" fmla="*/ 826277 w 2897156"/>
              <a:gd name="connsiteY3" fmla="*/ 0 h 3173121"/>
              <a:gd name="connsiteX4" fmla="*/ 2084415 w 2897156"/>
              <a:gd name="connsiteY4" fmla="*/ 1294704 h 3173121"/>
              <a:gd name="connsiteX5" fmla="*/ 2081534 w 2897156"/>
              <a:gd name="connsiteY5" fmla="*/ 711461 h 3173121"/>
              <a:gd name="connsiteX6" fmla="*/ 1581537 w 2897156"/>
              <a:gd name="connsiteY6" fmla="*/ 3173121 h 3173121"/>
              <a:gd name="connsiteX7" fmla="*/ 1237328 w 2897156"/>
              <a:gd name="connsiteY7" fmla="*/ 1143558 h 3173121"/>
              <a:gd name="connsiteX8" fmla="*/ 1130450 w 2897156"/>
              <a:gd name="connsiteY8" fmla="*/ 2046083 h 3173121"/>
              <a:gd name="connsiteX9" fmla="*/ 918927 w 2897156"/>
              <a:gd name="connsiteY9" fmla="*/ 1697760 h 3173121"/>
              <a:gd name="connsiteX10" fmla="*/ 1148733 w 2897156"/>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30450 w 2969045"/>
              <a:gd name="connsiteY8" fmla="*/ 2046083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30450 w 2969045"/>
              <a:gd name="connsiteY8" fmla="*/ 2046083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288886 w 2969045"/>
              <a:gd name="connsiteY8" fmla="*/ 2367481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 name="connsiteX0" fmla="*/ 1148733 w 2969045"/>
              <a:gd name="connsiteY0" fmla="*/ 3168594 h 3173121"/>
              <a:gd name="connsiteX1" fmla="*/ 0 w 2969045"/>
              <a:gd name="connsiteY1" fmla="*/ 1749200 h 3173121"/>
              <a:gd name="connsiteX2" fmla="*/ 449559 w 2969045"/>
              <a:gd name="connsiteY2" fmla="*/ 2009927 h 3173121"/>
              <a:gd name="connsiteX3" fmla="*/ 826277 w 2969045"/>
              <a:gd name="connsiteY3" fmla="*/ 0 h 3173121"/>
              <a:gd name="connsiteX4" fmla="*/ 2084415 w 2969045"/>
              <a:gd name="connsiteY4" fmla="*/ 1294704 h 3173121"/>
              <a:gd name="connsiteX5" fmla="*/ 2081534 w 2969045"/>
              <a:gd name="connsiteY5" fmla="*/ 711461 h 3173121"/>
              <a:gd name="connsiteX6" fmla="*/ 1581537 w 2969045"/>
              <a:gd name="connsiteY6" fmla="*/ 3173121 h 3173121"/>
              <a:gd name="connsiteX7" fmla="*/ 1237328 w 2969045"/>
              <a:gd name="connsiteY7" fmla="*/ 1143558 h 3173121"/>
              <a:gd name="connsiteX8" fmla="*/ 1162138 w 2969045"/>
              <a:gd name="connsiteY8" fmla="*/ 2408222 h 3173121"/>
              <a:gd name="connsiteX9" fmla="*/ 918927 w 2969045"/>
              <a:gd name="connsiteY9" fmla="*/ 1697760 h 3173121"/>
              <a:gd name="connsiteX10" fmla="*/ 1148733 w 2969045"/>
              <a:gd name="connsiteY10" fmla="*/ 3168594 h 3173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69045" h="3173121">
                <a:moveTo>
                  <a:pt x="1148733" y="3168594"/>
                </a:moveTo>
                <a:cubicBezTo>
                  <a:pt x="-68605" y="2992718"/>
                  <a:pt x="289357" y="2373225"/>
                  <a:pt x="0" y="1749200"/>
                </a:cubicBezTo>
                <a:cubicBezTo>
                  <a:pt x="211718" y="1712379"/>
                  <a:pt x="518500" y="2277611"/>
                  <a:pt x="449559" y="2009927"/>
                </a:cubicBezTo>
                <a:cubicBezTo>
                  <a:pt x="87752" y="952162"/>
                  <a:pt x="1169975" y="921963"/>
                  <a:pt x="826277" y="0"/>
                </a:cubicBezTo>
                <a:cubicBezTo>
                  <a:pt x="1894489" y="60376"/>
                  <a:pt x="1582046" y="1053258"/>
                  <a:pt x="2084415" y="1294704"/>
                </a:cubicBezTo>
                <a:cubicBezTo>
                  <a:pt x="2220765" y="1319082"/>
                  <a:pt x="2384277" y="1207659"/>
                  <a:pt x="2081534" y="711461"/>
                </a:cubicBezTo>
                <a:cubicBezTo>
                  <a:pt x="3844765" y="2025429"/>
                  <a:pt x="2606774" y="3099478"/>
                  <a:pt x="1581537" y="3173121"/>
                </a:cubicBezTo>
                <a:cubicBezTo>
                  <a:pt x="2049242" y="2917586"/>
                  <a:pt x="2204598" y="1824606"/>
                  <a:pt x="1237328" y="1143558"/>
                </a:cubicBezTo>
                <a:cubicBezTo>
                  <a:pt x="1479342" y="1777869"/>
                  <a:pt x="1318476" y="2090782"/>
                  <a:pt x="1162138" y="2408222"/>
                </a:cubicBezTo>
                <a:cubicBezTo>
                  <a:pt x="1159532" y="2246847"/>
                  <a:pt x="1324413" y="1899876"/>
                  <a:pt x="918927" y="1697760"/>
                </a:cubicBezTo>
                <a:cubicBezTo>
                  <a:pt x="1108697" y="2305733"/>
                  <a:pt x="307113" y="2497246"/>
                  <a:pt x="1148733" y="316859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p>
        </p:txBody>
      </p:sp>
      <p:sp>
        <p:nvSpPr>
          <p:cNvPr id="69" name="Block Arc 41">
            <a:extLst>
              <a:ext uri="{FF2B5EF4-FFF2-40B4-BE49-F238E27FC236}">
                <a16:creationId xmlns:a16="http://schemas.microsoft.com/office/drawing/2014/main" id="{302AA146-C306-49CE-84F3-9F67565EABF3}"/>
              </a:ext>
            </a:extLst>
          </p:cNvPr>
          <p:cNvSpPr/>
          <p:nvPr/>
        </p:nvSpPr>
        <p:spPr>
          <a:xfrm>
            <a:off x="1744229" y="5135672"/>
            <a:ext cx="563324" cy="570461"/>
          </a:xfrm>
          <a:custGeom>
            <a:avLst/>
            <a:gdLst/>
            <a:ahLst/>
            <a:cxnLst/>
            <a:rect l="l" t="t" r="r" b="b"/>
            <a:pathLst>
              <a:path w="2844151" h="2880180">
                <a:moveTo>
                  <a:pt x="2390187" y="1502145"/>
                </a:moveTo>
                <a:lnTo>
                  <a:pt x="2844151" y="1530794"/>
                </a:lnTo>
                <a:cubicBezTo>
                  <a:pt x="2804784" y="2154619"/>
                  <a:pt x="2367464" y="2681809"/>
                  <a:pt x="1761650" y="2835749"/>
                </a:cubicBezTo>
                <a:cubicBezTo>
                  <a:pt x="1191486" y="2980631"/>
                  <a:pt x="594633" y="2763755"/>
                  <a:pt x="252983" y="2293680"/>
                </a:cubicBezTo>
                <a:lnTo>
                  <a:pt x="102982" y="2380283"/>
                </a:lnTo>
                <a:lnTo>
                  <a:pt x="104524" y="1603708"/>
                </a:lnTo>
                <a:lnTo>
                  <a:pt x="777828" y="1990661"/>
                </a:lnTo>
                <a:lnTo>
                  <a:pt x="648358" y="2065410"/>
                </a:lnTo>
                <a:cubicBezTo>
                  <a:pt x="886760" y="2358087"/>
                  <a:pt x="1276546" y="2489694"/>
                  <a:pt x="1649627" y="2394891"/>
                </a:cubicBezTo>
                <a:cubicBezTo>
                  <a:pt x="2064076" y="2289577"/>
                  <a:pt x="2363256" y="1928916"/>
                  <a:pt x="2390187" y="1502145"/>
                </a:cubicBezTo>
                <a:close/>
                <a:moveTo>
                  <a:pt x="1424249" y="58"/>
                </a:moveTo>
                <a:cubicBezTo>
                  <a:pt x="1880498" y="-4073"/>
                  <a:pt x="2318325" y="209551"/>
                  <a:pt x="2591169" y="586524"/>
                </a:cubicBezTo>
                <a:lnTo>
                  <a:pt x="2741170" y="499921"/>
                </a:lnTo>
                <a:lnTo>
                  <a:pt x="2739628" y="1276497"/>
                </a:lnTo>
                <a:lnTo>
                  <a:pt x="2066324" y="889544"/>
                </a:lnTo>
                <a:lnTo>
                  <a:pt x="2195793" y="814795"/>
                </a:lnTo>
                <a:cubicBezTo>
                  <a:pt x="1957391" y="522118"/>
                  <a:pt x="1567606" y="390511"/>
                  <a:pt x="1194524" y="485313"/>
                </a:cubicBezTo>
                <a:cubicBezTo>
                  <a:pt x="780075" y="590627"/>
                  <a:pt x="480895" y="951288"/>
                  <a:pt x="453964" y="1378059"/>
                </a:cubicBezTo>
                <a:lnTo>
                  <a:pt x="0" y="1349410"/>
                </a:lnTo>
                <a:cubicBezTo>
                  <a:pt x="39367" y="725585"/>
                  <a:pt x="476687" y="198395"/>
                  <a:pt x="1082501" y="44455"/>
                </a:cubicBezTo>
                <a:cubicBezTo>
                  <a:pt x="1196091" y="15591"/>
                  <a:pt x="1310740" y="1086"/>
                  <a:pt x="1424249" y="5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solidFill>
                <a:schemeClr val="tx1"/>
              </a:solidFill>
            </a:endParaRPr>
          </a:p>
        </p:txBody>
      </p:sp>
      <p:sp>
        <p:nvSpPr>
          <p:cNvPr id="70" name="Round Same Side Corner Rectangle 19">
            <a:extLst>
              <a:ext uri="{FF2B5EF4-FFF2-40B4-BE49-F238E27FC236}">
                <a16:creationId xmlns:a16="http://schemas.microsoft.com/office/drawing/2014/main" id="{3263476C-6E29-43F4-BA44-E4D0977DD84B}"/>
              </a:ext>
            </a:extLst>
          </p:cNvPr>
          <p:cNvSpPr/>
          <p:nvPr/>
        </p:nvSpPr>
        <p:spPr>
          <a:xfrm>
            <a:off x="2754721" y="5166565"/>
            <a:ext cx="411706" cy="508675"/>
          </a:xfrm>
          <a:custGeom>
            <a:avLst/>
            <a:gdLst/>
            <a:ahLst/>
            <a:cxnLst/>
            <a:rect l="l" t="t" r="r" b="b"/>
            <a:pathLst>
              <a:path w="2600931" h="3213524">
                <a:moveTo>
                  <a:pt x="1304260" y="0"/>
                </a:moveTo>
                <a:cubicBezTo>
                  <a:pt x="1403671" y="0"/>
                  <a:pt x="1484260" y="80589"/>
                  <a:pt x="1484260" y="180000"/>
                </a:cubicBezTo>
                <a:lnTo>
                  <a:pt x="1484260" y="412061"/>
                </a:lnTo>
                <a:lnTo>
                  <a:pt x="2330931" y="412061"/>
                </a:lnTo>
                <a:lnTo>
                  <a:pt x="2600931" y="682061"/>
                </a:lnTo>
                <a:lnTo>
                  <a:pt x="2330931" y="952061"/>
                </a:lnTo>
                <a:lnTo>
                  <a:pt x="1484260" y="952061"/>
                </a:lnTo>
                <a:lnTo>
                  <a:pt x="1484260" y="1110244"/>
                </a:lnTo>
                <a:lnTo>
                  <a:pt x="2375646" y="1110244"/>
                </a:lnTo>
                <a:lnTo>
                  <a:pt x="2375646" y="1650244"/>
                </a:lnTo>
                <a:lnTo>
                  <a:pt x="1484260" y="1650244"/>
                </a:lnTo>
                <a:lnTo>
                  <a:pt x="1484260" y="3213524"/>
                </a:lnTo>
                <a:lnTo>
                  <a:pt x="1124260" y="3213524"/>
                </a:lnTo>
                <a:lnTo>
                  <a:pt x="1124260" y="1650244"/>
                </a:lnTo>
                <a:lnTo>
                  <a:pt x="270000" y="1650244"/>
                </a:lnTo>
                <a:lnTo>
                  <a:pt x="0" y="1380244"/>
                </a:lnTo>
                <a:lnTo>
                  <a:pt x="270000" y="1110244"/>
                </a:lnTo>
                <a:lnTo>
                  <a:pt x="1124260" y="1110244"/>
                </a:lnTo>
                <a:lnTo>
                  <a:pt x="1124260" y="952061"/>
                </a:lnTo>
                <a:lnTo>
                  <a:pt x="224931" y="952061"/>
                </a:lnTo>
                <a:lnTo>
                  <a:pt x="224931" y="412061"/>
                </a:lnTo>
                <a:lnTo>
                  <a:pt x="1124260" y="412061"/>
                </a:lnTo>
                <a:lnTo>
                  <a:pt x="1124260" y="180000"/>
                </a:lnTo>
                <a:cubicBezTo>
                  <a:pt x="1124260" y="80589"/>
                  <a:pt x="1204849" y="0"/>
                  <a:pt x="130426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1" name="Oval 31">
            <a:extLst>
              <a:ext uri="{FF2B5EF4-FFF2-40B4-BE49-F238E27FC236}">
                <a16:creationId xmlns:a16="http://schemas.microsoft.com/office/drawing/2014/main" id="{C543A264-5415-4B42-BE34-7554D1AA9D17}"/>
              </a:ext>
            </a:extLst>
          </p:cNvPr>
          <p:cNvSpPr/>
          <p:nvPr/>
        </p:nvSpPr>
        <p:spPr>
          <a:xfrm>
            <a:off x="842043" y="5166275"/>
            <a:ext cx="504505" cy="509254"/>
          </a:xfrm>
          <a:custGeom>
            <a:avLst/>
            <a:gdLst/>
            <a:ahLst/>
            <a:cxnLst/>
            <a:rect l="l" t="t" r="r" b="b"/>
            <a:pathLst>
              <a:path w="3187187" h="3217189">
                <a:moveTo>
                  <a:pt x="2136560" y="2669280"/>
                </a:moveTo>
                <a:cubicBezTo>
                  <a:pt x="2154235" y="2662847"/>
                  <a:pt x="2173778" y="2671961"/>
                  <a:pt x="2180211" y="2689635"/>
                </a:cubicBezTo>
                <a:lnTo>
                  <a:pt x="2338628" y="3124881"/>
                </a:lnTo>
                <a:cubicBezTo>
                  <a:pt x="2345061" y="3142556"/>
                  <a:pt x="2335948" y="3162099"/>
                  <a:pt x="2318273" y="3168533"/>
                </a:cubicBezTo>
                <a:lnTo>
                  <a:pt x="2190259" y="3215126"/>
                </a:lnTo>
                <a:cubicBezTo>
                  <a:pt x="2172585" y="3221559"/>
                  <a:pt x="2153041" y="3212445"/>
                  <a:pt x="2146608" y="3194771"/>
                </a:cubicBezTo>
                <a:lnTo>
                  <a:pt x="1988192" y="2759525"/>
                </a:lnTo>
                <a:cubicBezTo>
                  <a:pt x="1981759" y="2741850"/>
                  <a:pt x="1990872" y="2722307"/>
                  <a:pt x="2008547" y="2715873"/>
                </a:cubicBezTo>
                <a:close/>
                <a:moveTo>
                  <a:pt x="1050626" y="2669280"/>
                </a:moveTo>
                <a:lnTo>
                  <a:pt x="1178640" y="2715873"/>
                </a:lnTo>
                <a:cubicBezTo>
                  <a:pt x="1196314" y="2722307"/>
                  <a:pt x="1205428" y="2741850"/>
                  <a:pt x="1198995" y="2759525"/>
                </a:cubicBezTo>
                <a:lnTo>
                  <a:pt x="1040578" y="3194771"/>
                </a:lnTo>
                <a:cubicBezTo>
                  <a:pt x="1034145" y="3212445"/>
                  <a:pt x="1014601" y="3221559"/>
                  <a:pt x="996927" y="3215126"/>
                </a:cubicBezTo>
                <a:lnTo>
                  <a:pt x="868913" y="3168533"/>
                </a:lnTo>
                <a:cubicBezTo>
                  <a:pt x="851239" y="3162099"/>
                  <a:pt x="842125" y="3142556"/>
                  <a:pt x="848558" y="3124881"/>
                </a:cubicBezTo>
                <a:lnTo>
                  <a:pt x="1006975" y="2689635"/>
                </a:lnTo>
                <a:cubicBezTo>
                  <a:pt x="1013408" y="2671961"/>
                  <a:pt x="1032952" y="2662847"/>
                  <a:pt x="1050626" y="2669280"/>
                </a:cubicBezTo>
                <a:close/>
                <a:moveTo>
                  <a:pt x="2647909" y="2029882"/>
                </a:moveTo>
                <a:cubicBezTo>
                  <a:pt x="2656328" y="2027626"/>
                  <a:pt x="2665608" y="2028582"/>
                  <a:pt x="2673752" y="2033284"/>
                </a:cubicBezTo>
                <a:lnTo>
                  <a:pt x="3074877" y="2264874"/>
                </a:lnTo>
                <a:cubicBezTo>
                  <a:pt x="3091166" y="2274278"/>
                  <a:pt x="3096747" y="2295107"/>
                  <a:pt x="3087343" y="2311396"/>
                </a:cubicBezTo>
                <a:lnTo>
                  <a:pt x="3019228" y="2429374"/>
                </a:lnTo>
                <a:cubicBezTo>
                  <a:pt x="3009824" y="2445663"/>
                  <a:pt x="2988995" y="2451244"/>
                  <a:pt x="2972706" y="2441840"/>
                </a:cubicBezTo>
                <a:lnTo>
                  <a:pt x="2571581" y="2210250"/>
                </a:lnTo>
                <a:cubicBezTo>
                  <a:pt x="2555292" y="2200846"/>
                  <a:pt x="2549710" y="2180017"/>
                  <a:pt x="2559115" y="2163728"/>
                </a:cubicBezTo>
                <a:lnTo>
                  <a:pt x="2627229" y="2045750"/>
                </a:lnTo>
                <a:cubicBezTo>
                  <a:pt x="2631932" y="2037605"/>
                  <a:pt x="2639490" y="2032138"/>
                  <a:pt x="2647909" y="2029882"/>
                </a:cubicBezTo>
                <a:close/>
                <a:moveTo>
                  <a:pt x="539277" y="2029882"/>
                </a:moveTo>
                <a:cubicBezTo>
                  <a:pt x="547696" y="2032138"/>
                  <a:pt x="555255" y="2037605"/>
                  <a:pt x="559957" y="2045750"/>
                </a:cubicBezTo>
                <a:lnTo>
                  <a:pt x="628071" y="2163728"/>
                </a:lnTo>
                <a:cubicBezTo>
                  <a:pt x="637476" y="2180017"/>
                  <a:pt x="631895" y="2200846"/>
                  <a:pt x="615606" y="2210250"/>
                </a:cubicBezTo>
                <a:lnTo>
                  <a:pt x="214481" y="2441840"/>
                </a:lnTo>
                <a:cubicBezTo>
                  <a:pt x="198192" y="2451244"/>
                  <a:pt x="177363" y="2445663"/>
                  <a:pt x="167958" y="2429374"/>
                </a:cubicBezTo>
                <a:lnTo>
                  <a:pt x="99844" y="2311396"/>
                </a:lnTo>
                <a:cubicBezTo>
                  <a:pt x="90439" y="2295107"/>
                  <a:pt x="96020" y="2274278"/>
                  <a:pt x="112309" y="2264874"/>
                </a:cubicBezTo>
                <a:lnTo>
                  <a:pt x="513434" y="2033284"/>
                </a:lnTo>
                <a:cubicBezTo>
                  <a:pt x="521579" y="2028582"/>
                  <a:pt x="530858" y="2027626"/>
                  <a:pt x="539277" y="2029882"/>
                </a:cubicBezTo>
                <a:close/>
                <a:moveTo>
                  <a:pt x="3094879" y="918289"/>
                </a:moveTo>
                <a:cubicBezTo>
                  <a:pt x="3112554" y="911856"/>
                  <a:pt x="3132097" y="920969"/>
                  <a:pt x="3138531" y="938644"/>
                </a:cubicBezTo>
                <a:lnTo>
                  <a:pt x="3185124" y="1066657"/>
                </a:lnTo>
                <a:cubicBezTo>
                  <a:pt x="3191557" y="1084332"/>
                  <a:pt x="3182443" y="1103875"/>
                  <a:pt x="3164769" y="1110308"/>
                </a:cubicBezTo>
                <a:lnTo>
                  <a:pt x="2729523" y="1268725"/>
                </a:lnTo>
                <a:cubicBezTo>
                  <a:pt x="2711848" y="1275158"/>
                  <a:pt x="2692304" y="1266045"/>
                  <a:pt x="2685871" y="1248370"/>
                </a:cubicBezTo>
                <a:lnTo>
                  <a:pt x="2639278" y="1120357"/>
                </a:lnTo>
                <a:cubicBezTo>
                  <a:pt x="2632845" y="1102682"/>
                  <a:pt x="2641959" y="1083138"/>
                  <a:pt x="2659633" y="1076705"/>
                </a:cubicBezTo>
                <a:close/>
                <a:moveTo>
                  <a:pt x="92307" y="918289"/>
                </a:moveTo>
                <a:lnTo>
                  <a:pt x="527553" y="1076705"/>
                </a:lnTo>
                <a:cubicBezTo>
                  <a:pt x="545228" y="1083138"/>
                  <a:pt x="554341" y="1102682"/>
                  <a:pt x="547908" y="1120357"/>
                </a:cubicBezTo>
                <a:lnTo>
                  <a:pt x="501315" y="1248370"/>
                </a:lnTo>
                <a:cubicBezTo>
                  <a:pt x="494882" y="1266045"/>
                  <a:pt x="475338" y="1275158"/>
                  <a:pt x="457664" y="1268725"/>
                </a:cubicBezTo>
                <a:lnTo>
                  <a:pt x="22418" y="1110308"/>
                </a:lnTo>
                <a:cubicBezTo>
                  <a:pt x="4743" y="1103875"/>
                  <a:pt x="-4370" y="1084332"/>
                  <a:pt x="2063" y="1066657"/>
                </a:cubicBezTo>
                <a:lnTo>
                  <a:pt x="48656" y="938644"/>
                </a:lnTo>
                <a:cubicBezTo>
                  <a:pt x="55089" y="920969"/>
                  <a:pt x="74633" y="911856"/>
                  <a:pt x="92307" y="918289"/>
                </a:cubicBezTo>
                <a:close/>
                <a:moveTo>
                  <a:pt x="1593593" y="658644"/>
                </a:moveTo>
                <a:cubicBezTo>
                  <a:pt x="2116495" y="658644"/>
                  <a:pt x="2540391" y="1082540"/>
                  <a:pt x="2540391" y="1605442"/>
                </a:cubicBezTo>
                <a:cubicBezTo>
                  <a:pt x="2540391" y="2128344"/>
                  <a:pt x="2116495" y="2552240"/>
                  <a:pt x="1593593" y="2552240"/>
                </a:cubicBezTo>
                <a:cubicBezTo>
                  <a:pt x="1070691" y="2552240"/>
                  <a:pt x="646795" y="2128344"/>
                  <a:pt x="646795" y="1605442"/>
                </a:cubicBezTo>
                <a:cubicBezTo>
                  <a:pt x="646795" y="1082540"/>
                  <a:pt x="1070691" y="658644"/>
                  <a:pt x="1593593" y="658644"/>
                </a:cubicBezTo>
                <a:close/>
                <a:moveTo>
                  <a:pt x="2246117" y="1165"/>
                </a:moveTo>
                <a:cubicBezTo>
                  <a:pt x="2254536" y="-1090"/>
                  <a:pt x="2263815" y="-135"/>
                  <a:pt x="2271960" y="4568"/>
                </a:cubicBezTo>
                <a:lnTo>
                  <a:pt x="2389938" y="72682"/>
                </a:lnTo>
                <a:cubicBezTo>
                  <a:pt x="2406227" y="82087"/>
                  <a:pt x="2411808" y="102916"/>
                  <a:pt x="2402403" y="119205"/>
                </a:cubicBezTo>
                <a:lnTo>
                  <a:pt x="2170814" y="520330"/>
                </a:lnTo>
                <a:cubicBezTo>
                  <a:pt x="2161409" y="536619"/>
                  <a:pt x="2140580" y="542200"/>
                  <a:pt x="2124291" y="532795"/>
                </a:cubicBezTo>
                <a:lnTo>
                  <a:pt x="2006313" y="464681"/>
                </a:lnTo>
                <a:cubicBezTo>
                  <a:pt x="1990024" y="455276"/>
                  <a:pt x="1984443" y="434447"/>
                  <a:pt x="1993848" y="418158"/>
                </a:cubicBezTo>
                <a:lnTo>
                  <a:pt x="2225437" y="17033"/>
                </a:lnTo>
                <a:cubicBezTo>
                  <a:pt x="2230139" y="8889"/>
                  <a:pt x="2237698" y="3421"/>
                  <a:pt x="2246117" y="1165"/>
                </a:cubicBezTo>
                <a:close/>
                <a:moveTo>
                  <a:pt x="941069" y="1165"/>
                </a:moveTo>
                <a:cubicBezTo>
                  <a:pt x="949488" y="3421"/>
                  <a:pt x="957047" y="8889"/>
                  <a:pt x="961749" y="17033"/>
                </a:cubicBezTo>
                <a:lnTo>
                  <a:pt x="1193338" y="418158"/>
                </a:lnTo>
                <a:cubicBezTo>
                  <a:pt x="1202743" y="434447"/>
                  <a:pt x="1197162" y="455276"/>
                  <a:pt x="1180873" y="464681"/>
                </a:cubicBezTo>
                <a:lnTo>
                  <a:pt x="1062895" y="532795"/>
                </a:lnTo>
                <a:cubicBezTo>
                  <a:pt x="1046606" y="542200"/>
                  <a:pt x="1025777" y="536619"/>
                  <a:pt x="1016372" y="520330"/>
                </a:cubicBezTo>
                <a:lnTo>
                  <a:pt x="784783" y="119205"/>
                </a:lnTo>
                <a:cubicBezTo>
                  <a:pt x="775378" y="102916"/>
                  <a:pt x="780959" y="82087"/>
                  <a:pt x="797248" y="72682"/>
                </a:cubicBezTo>
                <a:lnTo>
                  <a:pt x="915226" y="4568"/>
                </a:lnTo>
                <a:cubicBezTo>
                  <a:pt x="923371" y="-135"/>
                  <a:pt x="932650" y="-1090"/>
                  <a:pt x="941069" y="1165"/>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72" name="Rectangle 52">
            <a:extLst>
              <a:ext uri="{FF2B5EF4-FFF2-40B4-BE49-F238E27FC236}">
                <a16:creationId xmlns:a16="http://schemas.microsoft.com/office/drawing/2014/main" id="{5603CFF4-789F-43DF-A9DB-4D0034E014EF}"/>
              </a:ext>
            </a:extLst>
          </p:cNvPr>
          <p:cNvSpPr/>
          <p:nvPr/>
        </p:nvSpPr>
        <p:spPr>
          <a:xfrm rot="5400000">
            <a:off x="8896313" y="-1159686"/>
            <a:ext cx="36000" cy="4644000"/>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en-US"/>
          </a:p>
        </p:txBody>
      </p:sp>
      <p:sp>
        <p:nvSpPr>
          <p:cNvPr id="73" name="Rectangle 72">
            <a:extLst>
              <a:ext uri="{FF2B5EF4-FFF2-40B4-BE49-F238E27FC236}">
                <a16:creationId xmlns:a16="http://schemas.microsoft.com/office/drawing/2014/main" id="{4328FD77-15A8-4405-8FF9-B7D3BA3545B8}"/>
              </a:ext>
            </a:extLst>
          </p:cNvPr>
          <p:cNvSpPr/>
          <p:nvPr/>
        </p:nvSpPr>
        <p:spPr>
          <a:xfrm>
            <a:off x="838200" y="0"/>
            <a:ext cx="637903" cy="836023"/>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lvl="0" algn="ctr"/>
            <a:endParaRPr lang="ar-PS"/>
          </a:p>
        </p:txBody>
      </p:sp>
      <p:sp>
        <p:nvSpPr>
          <p:cNvPr id="74" name="TextBox 73">
            <a:extLst>
              <a:ext uri="{FF2B5EF4-FFF2-40B4-BE49-F238E27FC236}">
                <a16:creationId xmlns:a16="http://schemas.microsoft.com/office/drawing/2014/main" id="{65C1640A-B8B1-4598-8161-09E81FC8381D}"/>
              </a:ext>
            </a:extLst>
          </p:cNvPr>
          <p:cNvSpPr txBox="1"/>
          <p:nvPr/>
        </p:nvSpPr>
        <p:spPr>
          <a:xfrm>
            <a:off x="6123745" y="549210"/>
            <a:ext cx="5230055" cy="523220"/>
          </a:xfrm>
          <a:prstGeom prst="rect">
            <a:avLst/>
          </a:prstGeom>
          <a:noFill/>
        </p:spPr>
        <p:txBody>
          <a:bodyPr wrap="square" rtlCol="1">
            <a:spAutoFit/>
          </a:bodyPr>
          <a:lstStyle/>
          <a:p>
            <a:pPr algn="r" rtl="1"/>
            <a:r>
              <a:rPr lang="ar-SA" sz="2800" dirty="0">
                <a:latin typeface="Neo Sans Arabic" panose="020B0504030504040204" pitchFamily="34" charset="-78"/>
                <a:cs typeface="Neo Sans Arabic" panose="020B0504030504040204" pitchFamily="34" charset="-78"/>
              </a:rPr>
              <a:t>أضف عنوان الشريحة</a:t>
            </a:r>
            <a:endParaRPr lang="ar-PS" sz="2800" dirty="0">
              <a:latin typeface="Neo Sans Arabic" panose="020B0504030504040204" pitchFamily="34" charset="-78"/>
              <a:cs typeface="Neo Sans Arabic" panose="020B0504030504040204" pitchFamily="34" charset="-78"/>
            </a:endParaRPr>
          </a:p>
        </p:txBody>
      </p:sp>
      <p:sp>
        <p:nvSpPr>
          <p:cNvPr id="2" name="Slide Number Placeholder 1">
            <a:extLst>
              <a:ext uri="{FF2B5EF4-FFF2-40B4-BE49-F238E27FC236}">
                <a16:creationId xmlns:a16="http://schemas.microsoft.com/office/drawing/2014/main" id="{E1167618-F87E-4948-9FF2-56270B4D6058}"/>
              </a:ext>
            </a:extLst>
          </p:cNvPr>
          <p:cNvSpPr>
            <a:spLocks noGrp="1"/>
          </p:cNvSpPr>
          <p:nvPr>
            <p:ph type="sldNum" sz="quarter" idx="12"/>
          </p:nvPr>
        </p:nvSpPr>
        <p:spPr/>
        <p:txBody>
          <a:bodyPr/>
          <a:lstStyle/>
          <a:p>
            <a:fld id="{0D6C4332-7315-4B2D-8308-168BFFC395EF}" type="slidenum">
              <a:rPr lang="ar-PS" smtClean="0"/>
              <a:t>15</a:t>
            </a:fld>
            <a:endParaRPr lang="ar-PS"/>
          </a:p>
        </p:txBody>
      </p:sp>
    </p:spTree>
    <p:extLst>
      <p:ext uri="{BB962C8B-B14F-4D97-AF65-F5344CB8AC3E}">
        <p14:creationId xmlns:p14="http://schemas.microsoft.com/office/powerpoint/2010/main" val="40531044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Graphic 71">
            <a:extLst>
              <a:ext uri="{FF2B5EF4-FFF2-40B4-BE49-F238E27FC236}">
                <a16:creationId xmlns:a16="http://schemas.microsoft.com/office/drawing/2014/main" id="{FFEBCC82-5744-4AE0-B876-70BC407BBB9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63954" y="4276604"/>
            <a:ext cx="720000" cy="720000"/>
          </a:xfrm>
          <a:prstGeom prst="rect">
            <a:avLst/>
          </a:prstGeom>
        </p:spPr>
      </p:pic>
      <p:pic>
        <p:nvPicPr>
          <p:cNvPr id="73" name="Graphic 72">
            <a:extLst>
              <a:ext uri="{FF2B5EF4-FFF2-40B4-BE49-F238E27FC236}">
                <a16:creationId xmlns:a16="http://schemas.microsoft.com/office/drawing/2014/main" id="{4750A574-FC6D-4F9E-9F07-74B3FF1F5CF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948128" y="5426128"/>
            <a:ext cx="720000" cy="720000"/>
          </a:xfrm>
          <a:prstGeom prst="rect">
            <a:avLst/>
          </a:prstGeom>
        </p:spPr>
      </p:pic>
      <p:pic>
        <p:nvPicPr>
          <p:cNvPr id="74" name="Graphic 73">
            <a:extLst>
              <a:ext uri="{FF2B5EF4-FFF2-40B4-BE49-F238E27FC236}">
                <a16:creationId xmlns:a16="http://schemas.microsoft.com/office/drawing/2014/main" id="{4A8A9A5B-3950-4318-A8B2-203385EB8D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912363" y="5426128"/>
            <a:ext cx="720000" cy="720000"/>
          </a:xfrm>
          <a:prstGeom prst="rect">
            <a:avLst/>
          </a:prstGeom>
        </p:spPr>
      </p:pic>
      <p:pic>
        <p:nvPicPr>
          <p:cNvPr id="75" name="Graphic 74">
            <a:extLst>
              <a:ext uri="{FF2B5EF4-FFF2-40B4-BE49-F238E27FC236}">
                <a16:creationId xmlns:a16="http://schemas.microsoft.com/office/drawing/2014/main" id="{920D5013-EDFC-43A6-85DC-B09E1DA10E0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936958" y="5426128"/>
            <a:ext cx="720000" cy="720000"/>
          </a:xfrm>
          <a:prstGeom prst="rect">
            <a:avLst/>
          </a:prstGeom>
        </p:spPr>
      </p:pic>
      <p:pic>
        <p:nvPicPr>
          <p:cNvPr id="76" name="Graphic 75">
            <a:extLst>
              <a:ext uri="{FF2B5EF4-FFF2-40B4-BE49-F238E27FC236}">
                <a16:creationId xmlns:a16="http://schemas.microsoft.com/office/drawing/2014/main" id="{C8319EE8-5EC5-4103-92F3-B35C37BBF86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730314" y="3300069"/>
            <a:ext cx="720000" cy="720000"/>
          </a:xfrm>
          <a:prstGeom prst="rect">
            <a:avLst/>
          </a:prstGeom>
        </p:spPr>
      </p:pic>
      <p:pic>
        <p:nvPicPr>
          <p:cNvPr id="77" name="Graphic 76">
            <a:extLst>
              <a:ext uri="{FF2B5EF4-FFF2-40B4-BE49-F238E27FC236}">
                <a16:creationId xmlns:a16="http://schemas.microsoft.com/office/drawing/2014/main" id="{7C9C1A42-A021-4C75-A78F-3102ED2D8C32}"/>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328189" y="4276604"/>
            <a:ext cx="720000" cy="720000"/>
          </a:xfrm>
          <a:prstGeom prst="rect">
            <a:avLst/>
          </a:prstGeom>
        </p:spPr>
      </p:pic>
      <p:pic>
        <p:nvPicPr>
          <p:cNvPr id="78" name="Graphic 77">
            <a:extLst>
              <a:ext uri="{FF2B5EF4-FFF2-40B4-BE49-F238E27FC236}">
                <a16:creationId xmlns:a16="http://schemas.microsoft.com/office/drawing/2014/main" id="{0B890AE3-28B4-408A-8AC4-065843A0DCB1}"/>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984928" y="5426128"/>
            <a:ext cx="720000" cy="720000"/>
          </a:xfrm>
          <a:prstGeom prst="rect">
            <a:avLst/>
          </a:prstGeom>
        </p:spPr>
      </p:pic>
      <p:pic>
        <p:nvPicPr>
          <p:cNvPr id="79" name="Graphic 78">
            <a:extLst>
              <a:ext uri="{FF2B5EF4-FFF2-40B4-BE49-F238E27FC236}">
                <a16:creationId xmlns:a16="http://schemas.microsoft.com/office/drawing/2014/main" id="{7D75F1BA-4DCE-410B-96DF-834B8CA22AAF}"/>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5578582" y="4276604"/>
            <a:ext cx="720000" cy="720000"/>
          </a:xfrm>
          <a:prstGeom prst="rect">
            <a:avLst/>
          </a:prstGeom>
        </p:spPr>
      </p:pic>
      <p:pic>
        <p:nvPicPr>
          <p:cNvPr id="80" name="Graphic 79">
            <a:extLst>
              <a:ext uri="{FF2B5EF4-FFF2-40B4-BE49-F238E27FC236}">
                <a16:creationId xmlns:a16="http://schemas.microsoft.com/office/drawing/2014/main" id="{4323FB99-FAE6-4918-AB8F-519EAAAF4A6B}"/>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8162756" y="5426128"/>
            <a:ext cx="720000" cy="720000"/>
          </a:xfrm>
          <a:prstGeom prst="rect">
            <a:avLst/>
          </a:prstGeom>
        </p:spPr>
      </p:pic>
      <p:pic>
        <p:nvPicPr>
          <p:cNvPr id="81" name="Graphic 80">
            <a:extLst>
              <a:ext uri="{FF2B5EF4-FFF2-40B4-BE49-F238E27FC236}">
                <a16:creationId xmlns:a16="http://schemas.microsoft.com/office/drawing/2014/main" id="{3935CBB2-7BF4-485C-86FF-0F5AA558AFCC}"/>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6567053" y="4276604"/>
            <a:ext cx="720000" cy="720000"/>
          </a:xfrm>
          <a:prstGeom prst="rect">
            <a:avLst/>
          </a:prstGeom>
        </p:spPr>
      </p:pic>
      <p:pic>
        <p:nvPicPr>
          <p:cNvPr id="82" name="Graphic 81">
            <a:extLst>
              <a:ext uri="{FF2B5EF4-FFF2-40B4-BE49-F238E27FC236}">
                <a16:creationId xmlns:a16="http://schemas.microsoft.com/office/drawing/2014/main" id="{1CC71305-3857-4F37-B29D-438CD88A5415}"/>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4400754" y="4276604"/>
            <a:ext cx="720000" cy="720000"/>
          </a:xfrm>
          <a:prstGeom prst="rect">
            <a:avLst/>
          </a:prstGeom>
        </p:spPr>
      </p:pic>
      <p:pic>
        <p:nvPicPr>
          <p:cNvPr id="83" name="Graphic 82">
            <a:extLst>
              <a:ext uri="{FF2B5EF4-FFF2-40B4-BE49-F238E27FC236}">
                <a16:creationId xmlns:a16="http://schemas.microsoft.com/office/drawing/2014/main" id="{B95FB3DB-3179-4E18-8E35-C4CE34A1A058}"/>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7615253" y="4276604"/>
            <a:ext cx="720000" cy="720000"/>
          </a:xfrm>
          <a:prstGeom prst="rect">
            <a:avLst/>
          </a:prstGeom>
        </p:spPr>
      </p:pic>
      <p:pic>
        <p:nvPicPr>
          <p:cNvPr id="84" name="Graphic 83">
            <a:extLst>
              <a:ext uri="{FF2B5EF4-FFF2-40B4-BE49-F238E27FC236}">
                <a16:creationId xmlns:a16="http://schemas.microsoft.com/office/drawing/2014/main" id="{FA7D2095-46BF-4CF9-AA21-4F7D94E0AD6A}"/>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1352784" y="4276604"/>
            <a:ext cx="720000" cy="720000"/>
          </a:xfrm>
          <a:prstGeom prst="rect">
            <a:avLst/>
          </a:prstGeom>
        </p:spPr>
      </p:pic>
      <p:pic>
        <p:nvPicPr>
          <p:cNvPr id="85" name="Graphic 84">
            <a:extLst>
              <a:ext uri="{FF2B5EF4-FFF2-40B4-BE49-F238E27FC236}">
                <a16:creationId xmlns:a16="http://schemas.microsoft.com/office/drawing/2014/main" id="{6B356D06-7FE7-45BA-A86B-9556E27D4BC3}"/>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691321" y="4276604"/>
            <a:ext cx="720000" cy="720000"/>
          </a:xfrm>
          <a:prstGeom prst="rect">
            <a:avLst/>
          </a:prstGeom>
        </p:spPr>
      </p:pic>
      <p:pic>
        <p:nvPicPr>
          <p:cNvPr id="86" name="Graphic 85">
            <a:extLst>
              <a:ext uri="{FF2B5EF4-FFF2-40B4-BE49-F238E27FC236}">
                <a16:creationId xmlns:a16="http://schemas.microsoft.com/office/drawing/2014/main" id="{5947A61E-20B6-4F82-A7CF-B2576A1AA76E}"/>
              </a:ext>
            </a:extLst>
          </p:cNvPr>
          <p:cNvPicPr>
            <a:picLocks noChangeAspect="1"/>
          </p:cNvPicPr>
          <p:nvPr/>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9730314" y="4276604"/>
            <a:ext cx="720000" cy="720000"/>
          </a:xfrm>
          <a:prstGeom prst="rect">
            <a:avLst/>
          </a:prstGeom>
        </p:spPr>
      </p:pic>
      <p:pic>
        <p:nvPicPr>
          <p:cNvPr id="87" name="Graphic 86">
            <a:extLst>
              <a:ext uri="{FF2B5EF4-FFF2-40B4-BE49-F238E27FC236}">
                <a16:creationId xmlns:a16="http://schemas.microsoft.com/office/drawing/2014/main" id="{CCAFD9E7-7694-440B-9D82-7F925AB6C747}"/>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10754235" y="3300069"/>
            <a:ext cx="720000" cy="720000"/>
          </a:xfrm>
          <a:prstGeom prst="rect">
            <a:avLst/>
          </a:prstGeom>
        </p:spPr>
      </p:pic>
      <p:pic>
        <p:nvPicPr>
          <p:cNvPr id="88" name="Graphic 87">
            <a:extLst>
              <a:ext uri="{FF2B5EF4-FFF2-40B4-BE49-F238E27FC236}">
                <a16:creationId xmlns:a16="http://schemas.microsoft.com/office/drawing/2014/main" id="{70DBCD94-8A20-4320-8FB8-8349DAF9B899}"/>
              </a:ext>
            </a:extLst>
          </p:cNvPr>
          <p:cNvPicPr>
            <a:picLocks noChangeAspect="1"/>
          </p:cNvPicPr>
          <p:nvPr/>
        </p:nvPicPr>
        <p:blipFill>
          <a:blip r:embed="rId35">
            <a:extLst>
              <a:ext uri="{28A0092B-C50C-407E-A947-70E740481C1C}">
                <a14:useLocalDpi xmlns:a14="http://schemas.microsoft.com/office/drawing/2010/main" val="0"/>
              </a:ext>
              <a:ext uri="{96DAC541-7B7A-43D3-8B79-37D633B846F1}">
                <asvg:svgBlip xmlns:asvg="http://schemas.microsoft.com/office/drawing/2016/SVG/main" r:embed="rId36"/>
              </a:ext>
            </a:extLst>
          </a:blip>
          <a:stretch>
            <a:fillRect/>
          </a:stretch>
        </p:blipFill>
        <p:spPr>
          <a:xfrm>
            <a:off x="7615253" y="3300069"/>
            <a:ext cx="720000" cy="720000"/>
          </a:xfrm>
          <a:prstGeom prst="rect">
            <a:avLst/>
          </a:prstGeom>
        </p:spPr>
      </p:pic>
      <p:pic>
        <p:nvPicPr>
          <p:cNvPr id="89" name="Graphic 88">
            <a:extLst>
              <a:ext uri="{FF2B5EF4-FFF2-40B4-BE49-F238E27FC236}">
                <a16:creationId xmlns:a16="http://schemas.microsoft.com/office/drawing/2014/main" id="{3326E712-0C2E-4CFB-A2AF-1CB7A69B5E62}"/>
              </a:ext>
            </a:extLst>
          </p:cNvPr>
          <p:cNvPicPr>
            <a:picLocks noChangeAspect="1"/>
          </p:cNvPicPr>
          <p:nvPr/>
        </p:nvPicPr>
        <p:blipFill>
          <a:blip r:embed="rId37">
            <a:extLst>
              <a:ext uri="{28A0092B-C50C-407E-A947-70E740481C1C}">
                <a14:useLocalDpi xmlns:a14="http://schemas.microsoft.com/office/drawing/2010/main" val="0"/>
              </a:ext>
              <a:ext uri="{96DAC541-7B7A-43D3-8B79-37D633B846F1}">
                <asvg:svgBlip xmlns:asvg="http://schemas.microsoft.com/office/drawing/2016/SVG/main" r:embed="rId38"/>
              </a:ext>
            </a:extLst>
          </a:blip>
          <a:stretch>
            <a:fillRect/>
          </a:stretch>
        </p:blipFill>
        <p:spPr>
          <a:xfrm>
            <a:off x="4400754" y="3300069"/>
            <a:ext cx="720000" cy="720000"/>
          </a:xfrm>
          <a:prstGeom prst="rect">
            <a:avLst/>
          </a:prstGeom>
        </p:spPr>
      </p:pic>
      <p:pic>
        <p:nvPicPr>
          <p:cNvPr id="90" name="Graphic 89">
            <a:extLst>
              <a:ext uri="{FF2B5EF4-FFF2-40B4-BE49-F238E27FC236}">
                <a16:creationId xmlns:a16="http://schemas.microsoft.com/office/drawing/2014/main" id="{2CE33CA1-E31C-403A-B2F5-79986C412F90}"/>
              </a:ext>
            </a:extLst>
          </p:cNvPr>
          <p:cNvPicPr>
            <a:picLocks noChangeAspect="1"/>
          </p:cNvPicPr>
          <p:nvPr/>
        </p:nvPicPr>
        <p:blipFill>
          <a:blip r:embed="rId39">
            <a:extLst>
              <a:ext uri="{28A0092B-C50C-407E-A947-70E740481C1C}">
                <a14:useLocalDpi xmlns:a14="http://schemas.microsoft.com/office/drawing/2010/main" val="0"/>
              </a:ext>
              <a:ext uri="{96DAC541-7B7A-43D3-8B79-37D633B846F1}">
                <asvg:svgBlip xmlns:asvg="http://schemas.microsoft.com/office/drawing/2016/SVG/main" r:embed="rId40"/>
              </a:ext>
            </a:extLst>
          </a:blip>
          <a:stretch>
            <a:fillRect/>
          </a:stretch>
        </p:blipFill>
        <p:spPr>
          <a:xfrm>
            <a:off x="10754235" y="4276604"/>
            <a:ext cx="720000" cy="720000"/>
          </a:xfrm>
          <a:prstGeom prst="rect">
            <a:avLst/>
          </a:prstGeom>
        </p:spPr>
      </p:pic>
      <p:pic>
        <p:nvPicPr>
          <p:cNvPr id="91" name="Graphic 90">
            <a:extLst>
              <a:ext uri="{FF2B5EF4-FFF2-40B4-BE49-F238E27FC236}">
                <a16:creationId xmlns:a16="http://schemas.microsoft.com/office/drawing/2014/main" id="{582EC8EF-46B9-4B46-A1AB-D118BB32FCDE}"/>
              </a:ext>
            </a:extLst>
          </p:cNvPr>
          <p:cNvPicPr>
            <a:picLocks noChangeAspect="1"/>
          </p:cNvPicPr>
          <p:nvPr/>
        </p:nvPicPr>
        <p:blipFill>
          <a:blip r:embed="rId41">
            <a:extLst>
              <a:ext uri="{28A0092B-C50C-407E-A947-70E740481C1C}">
                <a14:useLocalDpi xmlns:a14="http://schemas.microsoft.com/office/drawing/2010/main" val="0"/>
              </a:ext>
              <a:ext uri="{96DAC541-7B7A-43D3-8B79-37D633B846F1}">
                <asvg:svgBlip xmlns:asvg="http://schemas.microsoft.com/office/drawing/2016/SVG/main" r:embed="rId42"/>
              </a:ext>
            </a:extLst>
          </a:blip>
          <a:stretch>
            <a:fillRect/>
          </a:stretch>
        </p:blipFill>
        <p:spPr>
          <a:xfrm>
            <a:off x="1352784" y="3300069"/>
            <a:ext cx="720000" cy="720000"/>
          </a:xfrm>
          <a:prstGeom prst="rect">
            <a:avLst/>
          </a:prstGeom>
        </p:spPr>
      </p:pic>
      <p:pic>
        <p:nvPicPr>
          <p:cNvPr id="92" name="Graphic 91">
            <a:extLst>
              <a:ext uri="{FF2B5EF4-FFF2-40B4-BE49-F238E27FC236}">
                <a16:creationId xmlns:a16="http://schemas.microsoft.com/office/drawing/2014/main" id="{BC2C5F42-3844-43C4-B453-7CC634291A4F}"/>
              </a:ext>
            </a:extLst>
          </p:cNvPr>
          <p:cNvPicPr>
            <a:picLocks noChangeAspect="1"/>
          </p:cNvPicPr>
          <p:nvPr/>
        </p:nvPicPr>
        <p:blipFill>
          <a:blip r:embed="rId43">
            <a:extLst>
              <a:ext uri="{28A0092B-C50C-407E-A947-70E740481C1C}">
                <a14:useLocalDpi xmlns:a14="http://schemas.microsoft.com/office/drawing/2010/main" val="0"/>
              </a:ext>
              <a:ext uri="{96DAC541-7B7A-43D3-8B79-37D633B846F1}">
                <asvg:svgBlip xmlns:asvg="http://schemas.microsoft.com/office/drawing/2016/SVG/main" r:embed="rId44"/>
              </a:ext>
            </a:extLst>
          </a:blip>
          <a:stretch>
            <a:fillRect/>
          </a:stretch>
        </p:blipFill>
        <p:spPr>
          <a:xfrm>
            <a:off x="2363954" y="3300069"/>
            <a:ext cx="720000" cy="720000"/>
          </a:xfrm>
          <a:prstGeom prst="rect">
            <a:avLst/>
          </a:prstGeom>
        </p:spPr>
      </p:pic>
      <p:pic>
        <p:nvPicPr>
          <p:cNvPr id="93" name="Graphic 92">
            <a:extLst>
              <a:ext uri="{FF2B5EF4-FFF2-40B4-BE49-F238E27FC236}">
                <a16:creationId xmlns:a16="http://schemas.microsoft.com/office/drawing/2014/main" id="{FD0FEBFB-20B8-465F-87B1-629F043145AC}"/>
              </a:ext>
            </a:extLst>
          </p:cNvPr>
          <p:cNvPicPr>
            <a:picLocks noChangeAspect="1"/>
          </p:cNvPicPr>
          <p:nvPr/>
        </p:nvPicPr>
        <p:blipFill>
          <a:blip r:embed="rId45">
            <a:extLst>
              <a:ext uri="{28A0092B-C50C-407E-A947-70E740481C1C}">
                <a14:useLocalDpi xmlns:a14="http://schemas.microsoft.com/office/drawing/2010/main" val="0"/>
              </a:ext>
              <a:ext uri="{96DAC541-7B7A-43D3-8B79-37D633B846F1}">
                <asvg:svgBlip xmlns:asvg="http://schemas.microsoft.com/office/drawing/2016/SVG/main" r:embed="rId46"/>
              </a:ext>
            </a:extLst>
          </a:blip>
          <a:stretch>
            <a:fillRect/>
          </a:stretch>
        </p:blipFill>
        <p:spPr>
          <a:xfrm>
            <a:off x="8691321" y="3300069"/>
            <a:ext cx="720000" cy="720000"/>
          </a:xfrm>
          <a:prstGeom prst="rect">
            <a:avLst/>
          </a:prstGeom>
        </p:spPr>
      </p:pic>
      <p:pic>
        <p:nvPicPr>
          <p:cNvPr id="94" name="Graphic 93">
            <a:extLst>
              <a:ext uri="{FF2B5EF4-FFF2-40B4-BE49-F238E27FC236}">
                <a16:creationId xmlns:a16="http://schemas.microsoft.com/office/drawing/2014/main" id="{415D4CF9-F069-462B-8FA2-41D27213977D}"/>
              </a:ext>
            </a:extLst>
          </p:cNvPr>
          <p:cNvPicPr>
            <a:picLocks noChangeAspect="1"/>
          </p:cNvPicPr>
          <p:nvPr/>
        </p:nvPicPr>
        <p:blipFill>
          <a:blip r:embed="rId47">
            <a:extLst>
              <a:ext uri="{28A0092B-C50C-407E-A947-70E740481C1C}">
                <a14:useLocalDpi xmlns:a14="http://schemas.microsoft.com/office/drawing/2010/main" val="0"/>
              </a:ext>
              <a:ext uri="{96DAC541-7B7A-43D3-8B79-37D633B846F1}">
                <asvg:svgBlip xmlns:asvg="http://schemas.microsoft.com/office/drawing/2016/SVG/main" r:embed="rId48"/>
              </a:ext>
            </a:extLst>
          </a:blip>
          <a:stretch>
            <a:fillRect/>
          </a:stretch>
        </p:blipFill>
        <p:spPr>
          <a:xfrm>
            <a:off x="10754235" y="2334977"/>
            <a:ext cx="720000" cy="720000"/>
          </a:xfrm>
          <a:prstGeom prst="rect">
            <a:avLst/>
          </a:prstGeom>
        </p:spPr>
      </p:pic>
      <p:pic>
        <p:nvPicPr>
          <p:cNvPr id="95" name="Graphic 94">
            <a:extLst>
              <a:ext uri="{FF2B5EF4-FFF2-40B4-BE49-F238E27FC236}">
                <a16:creationId xmlns:a16="http://schemas.microsoft.com/office/drawing/2014/main" id="{A1C7EAA6-98CE-4190-81F5-A2E0AE39A8D2}"/>
              </a:ext>
            </a:extLst>
          </p:cNvPr>
          <p:cNvPicPr>
            <a:picLocks noChangeAspect="1"/>
          </p:cNvPicPr>
          <p:nvPr/>
        </p:nvPicPr>
        <p:blipFill>
          <a:blip r:embed="rId49">
            <a:extLst>
              <a:ext uri="{28A0092B-C50C-407E-A947-70E740481C1C}">
                <a14:useLocalDpi xmlns:a14="http://schemas.microsoft.com/office/drawing/2010/main" val="0"/>
              </a:ext>
              <a:ext uri="{96DAC541-7B7A-43D3-8B79-37D633B846F1}">
                <asvg:svgBlip xmlns:asvg="http://schemas.microsoft.com/office/drawing/2016/SVG/main" r:embed="rId50"/>
              </a:ext>
            </a:extLst>
          </a:blip>
          <a:stretch>
            <a:fillRect/>
          </a:stretch>
        </p:blipFill>
        <p:spPr>
          <a:xfrm>
            <a:off x="5578582" y="3300069"/>
            <a:ext cx="720000" cy="720000"/>
          </a:xfrm>
          <a:prstGeom prst="rect">
            <a:avLst/>
          </a:prstGeom>
        </p:spPr>
      </p:pic>
      <p:pic>
        <p:nvPicPr>
          <p:cNvPr id="96" name="Graphic 95">
            <a:extLst>
              <a:ext uri="{FF2B5EF4-FFF2-40B4-BE49-F238E27FC236}">
                <a16:creationId xmlns:a16="http://schemas.microsoft.com/office/drawing/2014/main" id="{69B4C0BB-2DEB-44E0-BB64-EC7AE9EC6B1F}"/>
              </a:ext>
            </a:extLst>
          </p:cNvPr>
          <p:cNvPicPr>
            <a:picLocks noChangeAspect="1"/>
          </p:cNvPicPr>
          <p:nvPr/>
        </p:nvPicPr>
        <p:blipFill>
          <a:blip r:embed="rId51">
            <a:extLst>
              <a:ext uri="{28A0092B-C50C-407E-A947-70E740481C1C}">
                <a14:useLocalDpi xmlns:a14="http://schemas.microsoft.com/office/drawing/2010/main" val="0"/>
              </a:ext>
              <a:ext uri="{96DAC541-7B7A-43D3-8B79-37D633B846F1}">
                <asvg:svgBlip xmlns:asvg="http://schemas.microsoft.com/office/drawing/2016/SVG/main" r:embed="rId52"/>
              </a:ext>
            </a:extLst>
          </a:blip>
          <a:stretch>
            <a:fillRect/>
          </a:stretch>
        </p:blipFill>
        <p:spPr>
          <a:xfrm>
            <a:off x="1352784" y="2334977"/>
            <a:ext cx="720000" cy="720000"/>
          </a:xfrm>
          <a:prstGeom prst="rect">
            <a:avLst/>
          </a:prstGeom>
        </p:spPr>
      </p:pic>
      <p:pic>
        <p:nvPicPr>
          <p:cNvPr id="97" name="Graphic 96">
            <a:extLst>
              <a:ext uri="{FF2B5EF4-FFF2-40B4-BE49-F238E27FC236}">
                <a16:creationId xmlns:a16="http://schemas.microsoft.com/office/drawing/2014/main" id="{3E664230-E9E0-484D-8DFF-A54241E85528}"/>
              </a:ext>
            </a:extLst>
          </p:cNvPr>
          <p:cNvPicPr>
            <a:picLocks noChangeAspect="1"/>
          </p:cNvPicPr>
          <p:nvPr/>
        </p:nvPicPr>
        <p:blipFill>
          <a:blip r:embed="rId53">
            <a:extLst>
              <a:ext uri="{28A0092B-C50C-407E-A947-70E740481C1C}">
                <a14:useLocalDpi xmlns:a14="http://schemas.microsoft.com/office/drawing/2010/main" val="0"/>
              </a:ext>
              <a:ext uri="{96DAC541-7B7A-43D3-8B79-37D633B846F1}">
                <asvg:svgBlip xmlns:asvg="http://schemas.microsoft.com/office/drawing/2016/SVG/main" r:embed="rId54"/>
              </a:ext>
            </a:extLst>
          </a:blip>
          <a:stretch>
            <a:fillRect/>
          </a:stretch>
        </p:blipFill>
        <p:spPr>
          <a:xfrm>
            <a:off x="2363954" y="2334977"/>
            <a:ext cx="720000" cy="720000"/>
          </a:xfrm>
          <a:prstGeom prst="rect">
            <a:avLst/>
          </a:prstGeom>
        </p:spPr>
      </p:pic>
      <p:pic>
        <p:nvPicPr>
          <p:cNvPr id="98" name="Graphic 97">
            <a:extLst>
              <a:ext uri="{FF2B5EF4-FFF2-40B4-BE49-F238E27FC236}">
                <a16:creationId xmlns:a16="http://schemas.microsoft.com/office/drawing/2014/main" id="{E77EE793-5C5A-4C5A-A380-BAF5784D6C82}"/>
              </a:ext>
            </a:extLst>
          </p:cNvPr>
          <p:cNvPicPr>
            <a:picLocks noChangeAspect="1"/>
          </p:cNvPicPr>
          <p:nvPr/>
        </p:nvPicPr>
        <p:blipFill>
          <a:blip r:embed="rId55">
            <a:extLst>
              <a:ext uri="{28A0092B-C50C-407E-A947-70E740481C1C}">
                <a14:useLocalDpi xmlns:a14="http://schemas.microsoft.com/office/drawing/2010/main" val="0"/>
              </a:ext>
              <a:ext uri="{96DAC541-7B7A-43D3-8B79-37D633B846F1}">
                <asvg:svgBlip xmlns:asvg="http://schemas.microsoft.com/office/drawing/2016/SVG/main" r:embed="rId56"/>
              </a:ext>
            </a:extLst>
          </a:blip>
          <a:stretch>
            <a:fillRect/>
          </a:stretch>
        </p:blipFill>
        <p:spPr>
          <a:xfrm>
            <a:off x="3328189" y="3300069"/>
            <a:ext cx="720000" cy="720000"/>
          </a:xfrm>
          <a:prstGeom prst="rect">
            <a:avLst/>
          </a:prstGeom>
        </p:spPr>
      </p:pic>
      <p:pic>
        <p:nvPicPr>
          <p:cNvPr id="99" name="Graphic 98">
            <a:extLst>
              <a:ext uri="{FF2B5EF4-FFF2-40B4-BE49-F238E27FC236}">
                <a16:creationId xmlns:a16="http://schemas.microsoft.com/office/drawing/2014/main" id="{E5300B9D-2CB8-4897-996B-5099FB0C98CA}"/>
              </a:ext>
            </a:extLst>
          </p:cNvPr>
          <p:cNvPicPr>
            <a:picLocks noChangeAspect="1"/>
          </p:cNvPicPr>
          <p:nvPr/>
        </p:nvPicPr>
        <p:blipFill>
          <a:blip r:embed="rId57">
            <a:extLst>
              <a:ext uri="{28A0092B-C50C-407E-A947-70E740481C1C}">
                <a14:useLocalDpi xmlns:a14="http://schemas.microsoft.com/office/drawing/2010/main" val="0"/>
              </a:ext>
              <a:ext uri="{96DAC541-7B7A-43D3-8B79-37D633B846F1}">
                <asvg:svgBlip xmlns:asvg="http://schemas.microsoft.com/office/drawing/2016/SVG/main" r:embed="rId58"/>
              </a:ext>
            </a:extLst>
          </a:blip>
          <a:stretch>
            <a:fillRect/>
          </a:stretch>
        </p:blipFill>
        <p:spPr>
          <a:xfrm>
            <a:off x="8691321" y="2334977"/>
            <a:ext cx="720000" cy="720000"/>
          </a:xfrm>
          <a:prstGeom prst="rect">
            <a:avLst/>
          </a:prstGeom>
        </p:spPr>
      </p:pic>
      <p:pic>
        <p:nvPicPr>
          <p:cNvPr id="100" name="Graphic 99">
            <a:extLst>
              <a:ext uri="{FF2B5EF4-FFF2-40B4-BE49-F238E27FC236}">
                <a16:creationId xmlns:a16="http://schemas.microsoft.com/office/drawing/2014/main" id="{2C17A336-CDB0-4216-8000-F81204FE60BA}"/>
              </a:ext>
            </a:extLst>
          </p:cNvPr>
          <p:cNvPicPr>
            <a:picLocks noChangeAspect="1"/>
          </p:cNvPicPr>
          <p:nvPr/>
        </p:nvPicPr>
        <p:blipFill>
          <a:blip r:embed="rId59">
            <a:extLst>
              <a:ext uri="{28A0092B-C50C-407E-A947-70E740481C1C}">
                <a14:useLocalDpi xmlns:a14="http://schemas.microsoft.com/office/drawing/2010/main" val="0"/>
              </a:ext>
              <a:ext uri="{96DAC541-7B7A-43D3-8B79-37D633B846F1}">
                <asvg:svgBlip xmlns:asvg="http://schemas.microsoft.com/office/drawing/2016/SVG/main" r:embed="rId60"/>
              </a:ext>
            </a:extLst>
          </a:blip>
          <a:stretch>
            <a:fillRect/>
          </a:stretch>
        </p:blipFill>
        <p:spPr>
          <a:xfrm>
            <a:off x="6567053" y="3300069"/>
            <a:ext cx="720000" cy="720000"/>
          </a:xfrm>
          <a:prstGeom prst="rect">
            <a:avLst/>
          </a:prstGeom>
        </p:spPr>
      </p:pic>
      <p:pic>
        <p:nvPicPr>
          <p:cNvPr id="101" name="Graphic 100">
            <a:extLst>
              <a:ext uri="{FF2B5EF4-FFF2-40B4-BE49-F238E27FC236}">
                <a16:creationId xmlns:a16="http://schemas.microsoft.com/office/drawing/2014/main" id="{DFDE603A-9A95-42E8-8F88-743B6E772D72}"/>
              </a:ext>
            </a:extLst>
          </p:cNvPr>
          <p:cNvPicPr>
            <a:picLocks noChangeAspect="1"/>
          </p:cNvPicPr>
          <p:nvPr/>
        </p:nvPicPr>
        <p:blipFill>
          <a:blip r:embed="rId61">
            <a:extLst>
              <a:ext uri="{28A0092B-C50C-407E-A947-70E740481C1C}">
                <a14:useLocalDpi xmlns:a14="http://schemas.microsoft.com/office/drawing/2010/main" val="0"/>
              </a:ext>
              <a:ext uri="{96DAC541-7B7A-43D3-8B79-37D633B846F1}">
                <asvg:svgBlip xmlns:asvg="http://schemas.microsoft.com/office/drawing/2016/SVG/main" r:embed="rId62"/>
              </a:ext>
            </a:extLst>
          </a:blip>
          <a:stretch>
            <a:fillRect/>
          </a:stretch>
        </p:blipFill>
        <p:spPr>
          <a:xfrm>
            <a:off x="3328189" y="2334977"/>
            <a:ext cx="720000" cy="720000"/>
          </a:xfrm>
          <a:prstGeom prst="rect">
            <a:avLst/>
          </a:prstGeom>
        </p:spPr>
      </p:pic>
      <p:pic>
        <p:nvPicPr>
          <p:cNvPr id="102" name="Graphic 101">
            <a:extLst>
              <a:ext uri="{FF2B5EF4-FFF2-40B4-BE49-F238E27FC236}">
                <a16:creationId xmlns:a16="http://schemas.microsoft.com/office/drawing/2014/main" id="{77649EE6-D984-4241-8643-0ED5189DDE40}"/>
              </a:ext>
            </a:extLst>
          </p:cNvPr>
          <p:cNvPicPr>
            <a:picLocks noChangeAspect="1"/>
          </p:cNvPicPr>
          <p:nvPr/>
        </p:nvPicPr>
        <p:blipFill>
          <a:blip r:embed="rId63">
            <a:extLst>
              <a:ext uri="{28A0092B-C50C-407E-A947-70E740481C1C}">
                <a14:useLocalDpi xmlns:a14="http://schemas.microsoft.com/office/drawing/2010/main" val="0"/>
              </a:ext>
              <a:ext uri="{96DAC541-7B7A-43D3-8B79-37D633B846F1}">
                <asvg:svgBlip xmlns:asvg="http://schemas.microsoft.com/office/drawing/2016/SVG/main" r:embed="rId64"/>
              </a:ext>
            </a:extLst>
          </a:blip>
          <a:stretch>
            <a:fillRect/>
          </a:stretch>
        </p:blipFill>
        <p:spPr>
          <a:xfrm>
            <a:off x="5578582" y="2334977"/>
            <a:ext cx="720000" cy="720000"/>
          </a:xfrm>
          <a:prstGeom prst="rect">
            <a:avLst/>
          </a:prstGeom>
        </p:spPr>
      </p:pic>
      <p:pic>
        <p:nvPicPr>
          <p:cNvPr id="103" name="Graphic 102">
            <a:extLst>
              <a:ext uri="{FF2B5EF4-FFF2-40B4-BE49-F238E27FC236}">
                <a16:creationId xmlns:a16="http://schemas.microsoft.com/office/drawing/2014/main" id="{0CC4A63D-DBE6-4052-BD0C-8F01D3F8E007}"/>
              </a:ext>
            </a:extLst>
          </p:cNvPr>
          <p:cNvPicPr>
            <a:picLocks noChangeAspect="1"/>
          </p:cNvPicPr>
          <p:nvPr/>
        </p:nvPicPr>
        <p:blipFill>
          <a:blip r:embed="rId65">
            <a:extLst>
              <a:ext uri="{28A0092B-C50C-407E-A947-70E740481C1C}">
                <a14:useLocalDpi xmlns:a14="http://schemas.microsoft.com/office/drawing/2010/main" val="0"/>
              </a:ext>
              <a:ext uri="{96DAC541-7B7A-43D3-8B79-37D633B846F1}">
                <asvg:svgBlip xmlns:asvg="http://schemas.microsoft.com/office/drawing/2016/SVG/main" r:embed="rId66"/>
              </a:ext>
            </a:extLst>
          </a:blip>
          <a:stretch>
            <a:fillRect/>
          </a:stretch>
        </p:blipFill>
        <p:spPr>
          <a:xfrm>
            <a:off x="6567053" y="2334977"/>
            <a:ext cx="720000" cy="720000"/>
          </a:xfrm>
          <a:prstGeom prst="rect">
            <a:avLst/>
          </a:prstGeom>
        </p:spPr>
      </p:pic>
      <p:pic>
        <p:nvPicPr>
          <p:cNvPr id="104" name="Graphic 103">
            <a:extLst>
              <a:ext uri="{FF2B5EF4-FFF2-40B4-BE49-F238E27FC236}">
                <a16:creationId xmlns:a16="http://schemas.microsoft.com/office/drawing/2014/main" id="{A894B455-FE43-4F1F-90F3-F26EE75C028E}"/>
              </a:ext>
            </a:extLst>
          </p:cNvPr>
          <p:cNvPicPr>
            <a:picLocks noChangeAspect="1"/>
          </p:cNvPicPr>
          <p:nvPr/>
        </p:nvPicPr>
        <p:blipFill>
          <a:blip r:embed="rId67">
            <a:extLst>
              <a:ext uri="{28A0092B-C50C-407E-A947-70E740481C1C}">
                <a14:useLocalDpi xmlns:a14="http://schemas.microsoft.com/office/drawing/2010/main" val="0"/>
              </a:ext>
              <a:ext uri="{96DAC541-7B7A-43D3-8B79-37D633B846F1}">
                <asvg:svgBlip xmlns:asvg="http://schemas.microsoft.com/office/drawing/2016/SVG/main" r:embed="rId68"/>
              </a:ext>
            </a:extLst>
          </a:blip>
          <a:stretch>
            <a:fillRect/>
          </a:stretch>
        </p:blipFill>
        <p:spPr>
          <a:xfrm>
            <a:off x="7615253" y="2334977"/>
            <a:ext cx="720000" cy="720000"/>
          </a:xfrm>
          <a:prstGeom prst="rect">
            <a:avLst/>
          </a:prstGeom>
        </p:spPr>
      </p:pic>
      <p:pic>
        <p:nvPicPr>
          <p:cNvPr id="105" name="Graphic 104">
            <a:extLst>
              <a:ext uri="{FF2B5EF4-FFF2-40B4-BE49-F238E27FC236}">
                <a16:creationId xmlns:a16="http://schemas.microsoft.com/office/drawing/2014/main" id="{96B2F96A-59B0-465A-9B40-CA52A9EE2ED9}"/>
              </a:ext>
            </a:extLst>
          </p:cNvPr>
          <p:cNvPicPr>
            <a:picLocks noChangeAspect="1"/>
          </p:cNvPicPr>
          <p:nvPr/>
        </p:nvPicPr>
        <p:blipFill>
          <a:blip r:embed="rId69">
            <a:extLst>
              <a:ext uri="{28A0092B-C50C-407E-A947-70E740481C1C}">
                <a14:useLocalDpi xmlns:a14="http://schemas.microsoft.com/office/drawing/2010/main" val="0"/>
              </a:ext>
              <a:ext uri="{96DAC541-7B7A-43D3-8B79-37D633B846F1}">
                <asvg:svgBlip xmlns:asvg="http://schemas.microsoft.com/office/drawing/2016/SVG/main" r:embed="rId70"/>
              </a:ext>
            </a:extLst>
          </a:blip>
          <a:stretch>
            <a:fillRect/>
          </a:stretch>
        </p:blipFill>
        <p:spPr>
          <a:xfrm>
            <a:off x="4400754" y="2334977"/>
            <a:ext cx="720000" cy="720000"/>
          </a:xfrm>
          <a:prstGeom prst="rect">
            <a:avLst/>
          </a:prstGeom>
        </p:spPr>
      </p:pic>
      <p:pic>
        <p:nvPicPr>
          <p:cNvPr id="106" name="Graphic 105">
            <a:extLst>
              <a:ext uri="{FF2B5EF4-FFF2-40B4-BE49-F238E27FC236}">
                <a16:creationId xmlns:a16="http://schemas.microsoft.com/office/drawing/2014/main" id="{FF200D7B-8ABF-48B2-A852-5ACBB3AE39A5}"/>
              </a:ext>
            </a:extLst>
          </p:cNvPr>
          <p:cNvPicPr>
            <a:picLocks noChangeAspect="1"/>
          </p:cNvPicPr>
          <p:nvPr/>
        </p:nvPicPr>
        <p:blipFill>
          <a:blip r:embed="rId71">
            <a:extLst>
              <a:ext uri="{28A0092B-C50C-407E-A947-70E740481C1C}">
                <a14:useLocalDpi xmlns:a14="http://schemas.microsoft.com/office/drawing/2010/main" val="0"/>
              </a:ext>
              <a:ext uri="{96DAC541-7B7A-43D3-8B79-37D633B846F1}">
                <asvg:svgBlip xmlns:asvg="http://schemas.microsoft.com/office/drawing/2016/SVG/main" r:embed="rId72"/>
              </a:ext>
            </a:extLst>
          </a:blip>
          <a:stretch>
            <a:fillRect/>
          </a:stretch>
        </p:blipFill>
        <p:spPr>
          <a:xfrm>
            <a:off x="9730314" y="2334977"/>
            <a:ext cx="720000" cy="720000"/>
          </a:xfrm>
          <a:prstGeom prst="rect">
            <a:avLst/>
          </a:prstGeom>
        </p:spPr>
      </p:pic>
      <p:sp>
        <p:nvSpPr>
          <p:cNvPr id="107" name="Rectangle 52">
            <a:extLst>
              <a:ext uri="{FF2B5EF4-FFF2-40B4-BE49-F238E27FC236}">
                <a16:creationId xmlns:a16="http://schemas.microsoft.com/office/drawing/2014/main" id="{CDA4FB6C-8911-4107-8D26-5B147E4546BD}"/>
              </a:ext>
            </a:extLst>
          </p:cNvPr>
          <p:cNvSpPr/>
          <p:nvPr/>
        </p:nvSpPr>
        <p:spPr>
          <a:xfrm rot="5400000">
            <a:off x="8896313" y="-1159686"/>
            <a:ext cx="36000" cy="4644000"/>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en-US"/>
          </a:p>
        </p:txBody>
      </p:sp>
      <p:sp>
        <p:nvSpPr>
          <p:cNvPr id="108" name="Rectangle 107">
            <a:extLst>
              <a:ext uri="{FF2B5EF4-FFF2-40B4-BE49-F238E27FC236}">
                <a16:creationId xmlns:a16="http://schemas.microsoft.com/office/drawing/2014/main" id="{1119BABD-CE9E-46CD-849D-DD34F70078B5}"/>
              </a:ext>
            </a:extLst>
          </p:cNvPr>
          <p:cNvSpPr/>
          <p:nvPr/>
        </p:nvSpPr>
        <p:spPr>
          <a:xfrm>
            <a:off x="838200" y="0"/>
            <a:ext cx="637903" cy="836023"/>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lvl="0" algn="ctr"/>
            <a:endParaRPr lang="ar-PS"/>
          </a:p>
        </p:txBody>
      </p:sp>
      <p:sp>
        <p:nvSpPr>
          <p:cNvPr id="109" name="TextBox 108">
            <a:extLst>
              <a:ext uri="{FF2B5EF4-FFF2-40B4-BE49-F238E27FC236}">
                <a16:creationId xmlns:a16="http://schemas.microsoft.com/office/drawing/2014/main" id="{D504A862-94B6-4423-84D3-DDC23D23E92F}"/>
              </a:ext>
            </a:extLst>
          </p:cNvPr>
          <p:cNvSpPr txBox="1"/>
          <p:nvPr/>
        </p:nvSpPr>
        <p:spPr>
          <a:xfrm>
            <a:off x="6123745" y="549210"/>
            <a:ext cx="5230055" cy="523220"/>
          </a:xfrm>
          <a:prstGeom prst="rect">
            <a:avLst/>
          </a:prstGeom>
          <a:noFill/>
        </p:spPr>
        <p:txBody>
          <a:bodyPr wrap="square" rtlCol="1">
            <a:spAutoFit/>
          </a:bodyPr>
          <a:lstStyle/>
          <a:p>
            <a:pPr algn="r" rtl="1"/>
            <a:r>
              <a:rPr lang="ar-SA" sz="2800" dirty="0">
                <a:latin typeface="Neo Sans Arabic" panose="020B0504030504040204" pitchFamily="34" charset="-78"/>
                <a:cs typeface="Neo Sans Arabic" panose="020B0504030504040204" pitchFamily="34" charset="-78"/>
              </a:rPr>
              <a:t>أضف عنوان الشريحة</a:t>
            </a:r>
            <a:endParaRPr lang="ar-PS" sz="2800" dirty="0">
              <a:latin typeface="Neo Sans Arabic" panose="020B0504030504040204" pitchFamily="34" charset="-78"/>
              <a:cs typeface="Neo Sans Arabic" panose="020B0504030504040204" pitchFamily="34" charset="-78"/>
            </a:endParaRPr>
          </a:p>
        </p:txBody>
      </p:sp>
      <p:sp>
        <p:nvSpPr>
          <p:cNvPr id="2" name="Slide Number Placeholder 1">
            <a:extLst>
              <a:ext uri="{FF2B5EF4-FFF2-40B4-BE49-F238E27FC236}">
                <a16:creationId xmlns:a16="http://schemas.microsoft.com/office/drawing/2014/main" id="{89FCA6A6-C38E-46BF-9CAD-1D1D16DBBAC1}"/>
              </a:ext>
            </a:extLst>
          </p:cNvPr>
          <p:cNvSpPr>
            <a:spLocks noGrp="1"/>
          </p:cNvSpPr>
          <p:nvPr>
            <p:ph type="sldNum" sz="quarter" idx="12"/>
          </p:nvPr>
        </p:nvSpPr>
        <p:spPr/>
        <p:txBody>
          <a:bodyPr/>
          <a:lstStyle/>
          <a:p>
            <a:fld id="{0D6C4332-7315-4B2D-8308-168BFFC395EF}" type="slidenum">
              <a:rPr lang="ar-PS" smtClean="0"/>
              <a:t>16</a:t>
            </a:fld>
            <a:endParaRPr lang="ar-PS"/>
          </a:p>
        </p:txBody>
      </p:sp>
    </p:spTree>
    <p:extLst>
      <p:ext uri="{BB962C8B-B14F-4D97-AF65-F5344CB8AC3E}">
        <p14:creationId xmlns:p14="http://schemas.microsoft.com/office/powerpoint/2010/main" val="29845445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B3EFE33D-5D9C-4D61-B37F-55B94BD7ADD9}"/>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8" name="Rectangle 7">
            <a:extLst>
              <a:ext uri="{FF2B5EF4-FFF2-40B4-BE49-F238E27FC236}">
                <a16:creationId xmlns:a16="http://schemas.microsoft.com/office/drawing/2014/main" id="{9D7311CD-FBD6-45C1-B67E-7CEA599EAAB1}"/>
              </a:ext>
            </a:extLst>
          </p:cNvPr>
          <p:cNvSpPr/>
          <p:nvPr/>
        </p:nvSpPr>
        <p:spPr>
          <a:xfrm>
            <a:off x="781050" y="2495550"/>
            <a:ext cx="2781300" cy="1619250"/>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a:p>
        </p:txBody>
      </p:sp>
      <p:sp>
        <p:nvSpPr>
          <p:cNvPr id="9" name="Rectangle 8">
            <a:extLst>
              <a:ext uri="{FF2B5EF4-FFF2-40B4-BE49-F238E27FC236}">
                <a16:creationId xmlns:a16="http://schemas.microsoft.com/office/drawing/2014/main" id="{3EAB58ED-F980-401F-87EA-C933903E9C26}"/>
              </a:ext>
            </a:extLst>
          </p:cNvPr>
          <p:cNvSpPr/>
          <p:nvPr/>
        </p:nvSpPr>
        <p:spPr>
          <a:xfrm>
            <a:off x="4705350" y="2495550"/>
            <a:ext cx="2781300" cy="1619250"/>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a:p>
        </p:txBody>
      </p:sp>
      <p:sp>
        <p:nvSpPr>
          <p:cNvPr id="10" name="Rectangle 9">
            <a:extLst>
              <a:ext uri="{FF2B5EF4-FFF2-40B4-BE49-F238E27FC236}">
                <a16:creationId xmlns:a16="http://schemas.microsoft.com/office/drawing/2014/main" id="{E0A1CA1C-0ED7-4E6D-A320-202303915FC0}"/>
              </a:ext>
            </a:extLst>
          </p:cNvPr>
          <p:cNvSpPr/>
          <p:nvPr/>
        </p:nvSpPr>
        <p:spPr>
          <a:xfrm>
            <a:off x="8629650" y="2495550"/>
            <a:ext cx="2781300" cy="1619250"/>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a:p>
        </p:txBody>
      </p:sp>
      <p:pic>
        <p:nvPicPr>
          <p:cNvPr id="6" name="Graphic 5">
            <a:extLst>
              <a:ext uri="{FF2B5EF4-FFF2-40B4-BE49-F238E27FC236}">
                <a16:creationId xmlns:a16="http://schemas.microsoft.com/office/drawing/2014/main" id="{E514E86D-8C8A-4FCB-A595-37CE7EBB73F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505122" y="2831885"/>
            <a:ext cx="1030356" cy="1030356"/>
          </a:xfrm>
          <a:prstGeom prst="rect">
            <a:avLst/>
          </a:prstGeom>
        </p:spPr>
      </p:pic>
      <p:pic>
        <p:nvPicPr>
          <p:cNvPr id="11" name="Graphic 10">
            <a:extLst>
              <a:ext uri="{FF2B5EF4-FFF2-40B4-BE49-F238E27FC236}">
                <a16:creationId xmlns:a16="http://schemas.microsoft.com/office/drawing/2014/main" id="{F8ADD266-5BAA-4128-93A9-155C09C40E3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656522" y="2831885"/>
            <a:ext cx="1030356" cy="1030356"/>
          </a:xfrm>
          <a:prstGeom prst="rect">
            <a:avLst/>
          </a:prstGeom>
        </p:spPr>
      </p:pic>
      <p:pic>
        <p:nvPicPr>
          <p:cNvPr id="12" name="Graphic 11">
            <a:extLst>
              <a:ext uri="{FF2B5EF4-FFF2-40B4-BE49-F238E27FC236}">
                <a16:creationId xmlns:a16="http://schemas.microsoft.com/office/drawing/2014/main" id="{28D480E0-7758-494D-8CBC-06E97BEB590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580822" y="2831885"/>
            <a:ext cx="1030356" cy="1030356"/>
          </a:xfrm>
          <a:prstGeom prst="rect">
            <a:avLst/>
          </a:prstGeom>
        </p:spPr>
      </p:pic>
      <p:sp>
        <p:nvSpPr>
          <p:cNvPr id="13" name="Rectangle 12">
            <a:extLst>
              <a:ext uri="{FF2B5EF4-FFF2-40B4-BE49-F238E27FC236}">
                <a16:creationId xmlns:a16="http://schemas.microsoft.com/office/drawing/2014/main" id="{BCBDD3A2-1307-4F41-905D-E34C317A3209}"/>
              </a:ext>
            </a:extLst>
          </p:cNvPr>
          <p:cNvSpPr/>
          <p:nvPr/>
        </p:nvSpPr>
        <p:spPr>
          <a:xfrm>
            <a:off x="8629648" y="4820467"/>
            <a:ext cx="2781301" cy="1164550"/>
          </a:xfrm>
          <a:prstGeom prst="rect">
            <a:avLst/>
          </a:prstGeom>
        </p:spPr>
        <p:txBody>
          <a:bodyPr wrap="square">
            <a:spAutoFit/>
          </a:bodyPr>
          <a:lstStyle/>
          <a:p>
            <a:pPr algn="ctr" rtl="1">
              <a:lnSpc>
                <a:spcPct val="150000"/>
              </a:lnSpc>
            </a:pPr>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يمكن أن يتم تركيبه على أي تصميم دون مشكلة فلن يبدو وكأنه نص منسوخ، غير منظم، غير منسق، أو حتى غير مفهوم. </a:t>
            </a:r>
            <a:endParaRPr lang="ar-PS" sz="12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14" name="Rectangle 13">
            <a:extLst>
              <a:ext uri="{FF2B5EF4-FFF2-40B4-BE49-F238E27FC236}">
                <a16:creationId xmlns:a16="http://schemas.microsoft.com/office/drawing/2014/main" id="{EA29F5D3-6CC4-45CB-BA43-36559DB8389E}"/>
              </a:ext>
            </a:extLst>
          </p:cNvPr>
          <p:cNvSpPr/>
          <p:nvPr/>
        </p:nvSpPr>
        <p:spPr>
          <a:xfrm>
            <a:off x="8629648" y="4451135"/>
            <a:ext cx="2781301" cy="338554"/>
          </a:xfrm>
          <a:prstGeom prst="rect">
            <a:avLst/>
          </a:prstGeom>
        </p:spPr>
        <p:txBody>
          <a:bodyPr wrap="square">
            <a:spAutoFit/>
          </a:bodyPr>
          <a:lstStyle/>
          <a:p>
            <a:pPr algn="ctr"/>
            <a:r>
              <a:rPr lang="ar-SA" sz="1600" dirty="0">
                <a:latin typeface="Neo Sans Arabic" panose="020B0504030504040204" pitchFamily="34" charset="-78"/>
                <a:cs typeface="Neo Sans Arabic" panose="020B0504030504040204" pitchFamily="34" charset="-78"/>
              </a:rPr>
              <a:t>اضف عنوان للفقرة</a:t>
            </a:r>
            <a:endParaRPr lang="ar-PS" sz="1600" dirty="0">
              <a:latin typeface="Neo Sans Arabic" panose="020B0504030504040204" pitchFamily="34" charset="-78"/>
              <a:cs typeface="Neo Sans Arabic" panose="020B0504030504040204" pitchFamily="34" charset="-78"/>
            </a:endParaRPr>
          </a:p>
        </p:txBody>
      </p:sp>
      <p:sp>
        <p:nvSpPr>
          <p:cNvPr id="15" name="Rectangle 14">
            <a:extLst>
              <a:ext uri="{FF2B5EF4-FFF2-40B4-BE49-F238E27FC236}">
                <a16:creationId xmlns:a16="http://schemas.microsoft.com/office/drawing/2014/main" id="{95BF4CDC-D840-4C3B-9BFA-354990F751BB}"/>
              </a:ext>
            </a:extLst>
          </p:cNvPr>
          <p:cNvSpPr/>
          <p:nvPr/>
        </p:nvSpPr>
        <p:spPr>
          <a:xfrm>
            <a:off x="4747589" y="4820467"/>
            <a:ext cx="2781301" cy="1164550"/>
          </a:xfrm>
          <a:prstGeom prst="rect">
            <a:avLst/>
          </a:prstGeom>
        </p:spPr>
        <p:txBody>
          <a:bodyPr wrap="square">
            <a:spAutoFit/>
          </a:bodyPr>
          <a:lstStyle/>
          <a:p>
            <a:pPr algn="ctr" rtl="1">
              <a:lnSpc>
                <a:spcPct val="150000"/>
              </a:lnSpc>
            </a:pPr>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يمكن أن يتم تركيبه على أي تصميم دون مشكلة فلن يبدو وكأنه نص منسوخ، غير منظم، غير منسق، أو حتى غير مفهوم. </a:t>
            </a:r>
            <a:endParaRPr lang="ar-PS" sz="12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16" name="Rectangle 15">
            <a:extLst>
              <a:ext uri="{FF2B5EF4-FFF2-40B4-BE49-F238E27FC236}">
                <a16:creationId xmlns:a16="http://schemas.microsoft.com/office/drawing/2014/main" id="{A8EAA68C-344B-4658-8D83-7CF31ACB524D}"/>
              </a:ext>
            </a:extLst>
          </p:cNvPr>
          <p:cNvSpPr/>
          <p:nvPr/>
        </p:nvSpPr>
        <p:spPr>
          <a:xfrm>
            <a:off x="4747589" y="4451135"/>
            <a:ext cx="2781301" cy="338554"/>
          </a:xfrm>
          <a:prstGeom prst="rect">
            <a:avLst/>
          </a:prstGeom>
        </p:spPr>
        <p:txBody>
          <a:bodyPr wrap="square">
            <a:spAutoFit/>
          </a:bodyPr>
          <a:lstStyle/>
          <a:p>
            <a:pPr algn="ctr"/>
            <a:r>
              <a:rPr lang="ar-SA" sz="1600" dirty="0">
                <a:latin typeface="Neo Sans Arabic" panose="020B0504030504040204" pitchFamily="34" charset="-78"/>
                <a:cs typeface="Neo Sans Arabic" panose="020B0504030504040204" pitchFamily="34" charset="-78"/>
              </a:rPr>
              <a:t>اضف عنوان للفقرة</a:t>
            </a:r>
            <a:endParaRPr lang="ar-PS" sz="1600" dirty="0">
              <a:latin typeface="Neo Sans Arabic" panose="020B0504030504040204" pitchFamily="34" charset="-78"/>
              <a:cs typeface="Neo Sans Arabic" panose="020B0504030504040204" pitchFamily="34" charset="-78"/>
            </a:endParaRPr>
          </a:p>
        </p:txBody>
      </p:sp>
      <p:sp>
        <p:nvSpPr>
          <p:cNvPr id="17" name="Rectangle 16">
            <a:extLst>
              <a:ext uri="{FF2B5EF4-FFF2-40B4-BE49-F238E27FC236}">
                <a16:creationId xmlns:a16="http://schemas.microsoft.com/office/drawing/2014/main" id="{F053C308-8A98-4AC4-B8FE-E7D340621A15}"/>
              </a:ext>
            </a:extLst>
          </p:cNvPr>
          <p:cNvSpPr/>
          <p:nvPr/>
        </p:nvSpPr>
        <p:spPr>
          <a:xfrm>
            <a:off x="781049" y="4820467"/>
            <a:ext cx="2781301" cy="1164550"/>
          </a:xfrm>
          <a:prstGeom prst="rect">
            <a:avLst/>
          </a:prstGeom>
        </p:spPr>
        <p:txBody>
          <a:bodyPr wrap="square">
            <a:spAutoFit/>
          </a:bodyPr>
          <a:lstStyle/>
          <a:p>
            <a:pPr algn="ctr" rtl="1">
              <a:lnSpc>
                <a:spcPct val="150000"/>
              </a:lnSpc>
            </a:pPr>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يمكن أن يتم تركيبه على أي تصميم دون مشكلة فلن يبدو وكأنه نص منسوخ، غير منظم، غير منسق، أو حتى غير مفهوم. </a:t>
            </a:r>
            <a:endParaRPr lang="ar-PS" sz="12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18" name="Rectangle 17">
            <a:extLst>
              <a:ext uri="{FF2B5EF4-FFF2-40B4-BE49-F238E27FC236}">
                <a16:creationId xmlns:a16="http://schemas.microsoft.com/office/drawing/2014/main" id="{8C68B7BC-D917-4ABD-9590-D2A573078195}"/>
              </a:ext>
            </a:extLst>
          </p:cNvPr>
          <p:cNvSpPr/>
          <p:nvPr/>
        </p:nvSpPr>
        <p:spPr>
          <a:xfrm>
            <a:off x="781049" y="4451135"/>
            <a:ext cx="2781301" cy="338554"/>
          </a:xfrm>
          <a:prstGeom prst="rect">
            <a:avLst/>
          </a:prstGeom>
        </p:spPr>
        <p:txBody>
          <a:bodyPr wrap="square">
            <a:spAutoFit/>
          </a:bodyPr>
          <a:lstStyle/>
          <a:p>
            <a:pPr algn="ctr"/>
            <a:r>
              <a:rPr lang="ar-SA" sz="1600" dirty="0">
                <a:latin typeface="Neo Sans Arabic" panose="020B0504030504040204" pitchFamily="34" charset="-78"/>
                <a:cs typeface="Neo Sans Arabic" panose="020B0504030504040204" pitchFamily="34" charset="-78"/>
              </a:rPr>
              <a:t>اضف عنوان للفقرة</a:t>
            </a:r>
            <a:endParaRPr lang="ar-PS" sz="1600" dirty="0">
              <a:latin typeface="Neo Sans Arabic" panose="020B0504030504040204" pitchFamily="34" charset="-78"/>
              <a:cs typeface="Neo Sans Arabic" panose="020B0504030504040204" pitchFamily="34" charset="-78"/>
            </a:endParaRPr>
          </a:p>
        </p:txBody>
      </p:sp>
      <p:cxnSp>
        <p:nvCxnSpPr>
          <p:cNvPr id="19" name="Straight Connector 18">
            <a:extLst>
              <a:ext uri="{FF2B5EF4-FFF2-40B4-BE49-F238E27FC236}">
                <a16:creationId xmlns:a16="http://schemas.microsoft.com/office/drawing/2014/main" id="{DD3255B3-8823-4C0C-8253-B6B1A9BF4845}"/>
              </a:ext>
            </a:extLst>
          </p:cNvPr>
          <p:cNvCxnSpPr>
            <a:cxnSpLocks/>
          </p:cNvCxnSpPr>
          <p:nvPr/>
        </p:nvCxnSpPr>
        <p:spPr>
          <a:xfrm flipH="1">
            <a:off x="1371599" y="5985443"/>
            <a:ext cx="16002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11DB678-A5ED-46FC-A2AF-12026823D3E4}"/>
              </a:ext>
            </a:extLst>
          </p:cNvPr>
          <p:cNvCxnSpPr>
            <a:cxnSpLocks/>
          </p:cNvCxnSpPr>
          <p:nvPr/>
        </p:nvCxnSpPr>
        <p:spPr>
          <a:xfrm flipH="1">
            <a:off x="5338139" y="5985443"/>
            <a:ext cx="16002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CA774B2E-505D-4D85-8A18-0DC875ED2859}"/>
              </a:ext>
            </a:extLst>
          </p:cNvPr>
          <p:cNvCxnSpPr>
            <a:cxnSpLocks/>
          </p:cNvCxnSpPr>
          <p:nvPr/>
        </p:nvCxnSpPr>
        <p:spPr>
          <a:xfrm flipH="1">
            <a:off x="9220198" y="5994156"/>
            <a:ext cx="16002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C932137D-6DEF-4D44-B238-CB1DAAC1D47B}"/>
              </a:ext>
            </a:extLst>
          </p:cNvPr>
          <p:cNvSpPr/>
          <p:nvPr/>
        </p:nvSpPr>
        <p:spPr>
          <a:xfrm>
            <a:off x="838200" y="0"/>
            <a:ext cx="637903" cy="836023"/>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lvl="0" algn="ctr"/>
            <a:endParaRPr lang="ar-PS"/>
          </a:p>
        </p:txBody>
      </p:sp>
      <p:grpSp>
        <p:nvGrpSpPr>
          <p:cNvPr id="2" name="Group 1">
            <a:extLst>
              <a:ext uri="{FF2B5EF4-FFF2-40B4-BE49-F238E27FC236}">
                <a16:creationId xmlns:a16="http://schemas.microsoft.com/office/drawing/2014/main" id="{103184D6-6CD6-4103-9ABE-73F686B8AD81}"/>
              </a:ext>
            </a:extLst>
          </p:cNvPr>
          <p:cNvGrpSpPr/>
          <p:nvPr/>
        </p:nvGrpSpPr>
        <p:grpSpPr>
          <a:xfrm>
            <a:off x="6123745" y="782243"/>
            <a:ext cx="6068257" cy="525841"/>
            <a:chOff x="6123745" y="782243"/>
            <a:chExt cx="6068257" cy="525841"/>
          </a:xfrm>
        </p:grpSpPr>
        <p:sp>
          <p:nvSpPr>
            <p:cNvPr id="22" name="Rectangle 52">
              <a:extLst>
                <a:ext uri="{FF2B5EF4-FFF2-40B4-BE49-F238E27FC236}">
                  <a16:creationId xmlns:a16="http://schemas.microsoft.com/office/drawing/2014/main" id="{E683AEA7-B262-4FF6-94CE-DB02E3E00838}"/>
                </a:ext>
              </a:extLst>
            </p:cNvPr>
            <p:cNvSpPr/>
            <p:nvPr/>
          </p:nvSpPr>
          <p:spPr>
            <a:xfrm rot="5400000">
              <a:off x="9057426" y="-1887635"/>
              <a:ext cx="464697" cy="5804454"/>
            </a:xfrm>
            <a:prstGeom prst="rect">
              <a:avLst/>
            </a:prstGeom>
            <a:gradFill>
              <a:gsLst>
                <a:gs pos="0">
                  <a:srgbClr val="FF0000">
                    <a:alpha val="0"/>
                    <a:lumMod val="95000"/>
                  </a:srgbClr>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en-US"/>
            </a:p>
          </p:txBody>
        </p:sp>
        <p:sp>
          <p:nvSpPr>
            <p:cNvPr id="24" name="TextBox 23">
              <a:extLst>
                <a:ext uri="{FF2B5EF4-FFF2-40B4-BE49-F238E27FC236}">
                  <a16:creationId xmlns:a16="http://schemas.microsoft.com/office/drawing/2014/main" id="{03159558-DEBB-42F8-BC2E-C5D2F80DD700}"/>
                </a:ext>
              </a:extLst>
            </p:cNvPr>
            <p:cNvSpPr txBox="1"/>
            <p:nvPr/>
          </p:nvSpPr>
          <p:spPr>
            <a:xfrm>
              <a:off x="6123745" y="784864"/>
              <a:ext cx="5230055" cy="523220"/>
            </a:xfrm>
            <a:prstGeom prst="rect">
              <a:avLst/>
            </a:prstGeom>
            <a:noFill/>
          </p:spPr>
          <p:txBody>
            <a:bodyPr wrap="square" rtlCol="1">
              <a:spAutoFit/>
            </a:bodyPr>
            <a:lstStyle/>
            <a:p>
              <a:pPr algn="r" rtl="1"/>
              <a:r>
                <a:rPr lang="ar-SA" sz="2800" dirty="0">
                  <a:solidFill>
                    <a:schemeClr val="bg1"/>
                  </a:solidFill>
                  <a:latin typeface="GE SS Two Bold" panose="020A0503020102020204" pitchFamily="18" charset="-78"/>
                  <a:ea typeface="GE SS Two Bold" panose="020A0503020102020204" pitchFamily="18" charset="-78"/>
                  <a:cs typeface="GE SS Two Bold" panose="020A0503020102020204" pitchFamily="18" charset="-78"/>
                </a:rPr>
                <a:t>أضف عنوان الشريحة</a:t>
              </a:r>
              <a:endParaRPr lang="ar-PS" sz="2800" dirty="0">
                <a:solidFill>
                  <a:schemeClr val="bg1"/>
                </a:solidFill>
                <a:latin typeface="GE SS Two Bold" panose="020A0503020102020204" pitchFamily="18" charset="-78"/>
                <a:ea typeface="GE SS Two Bold" panose="020A0503020102020204" pitchFamily="18" charset="-78"/>
                <a:cs typeface="GE SS Two Bold" panose="020A0503020102020204" pitchFamily="18" charset="-78"/>
              </a:endParaRPr>
            </a:p>
          </p:txBody>
        </p:sp>
      </p:grpSp>
      <p:sp>
        <p:nvSpPr>
          <p:cNvPr id="25" name="Slide Number Placeholder 1">
            <a:extLst>
              <a:ext uri="{FF2B5EF4-FFF2-40B4-BE49-F238E27FC236}">
                <a16:creationId xmlns:a16="http://schemas.microsoft.com/office/drawing/2014/main" id="{D3642D44-9FCF-41C0-826A-B1579CBE3ACD}"/>
              </a:ext>
            </a:extLst>
          </p:cNvPr>
          <p:cNvSpPr txBox="1">
            <a:spLocks/>
          </p:cNvSpPr>
          <p:nvPr/>
        </p:nvSpPr>
        <p:spPr>
          <a:xfrm>
            <a:off x="1000368" y="235448"/>
            <a:ext cx="313565" cy="365125"/>
          </a:xfrm>
          <a:prstGeom prst="rect">
            <a:avLst/>
          </a:prstGeom>
        </p:spPr>
        <p:txBody>
          <a:bodyPr/>
          <a:lstStyle>
            <a:defPPr>
              <a:defRPr lang="ar-P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D6C4332-7315-4B2D-8308-168BFFC395EF}" type="slidenum">
              <a:rPr lang="ar-PS" smtClean="0">
                <a:solidFill>
                  <a:schemeClr val="bg1"/>
                </a:solidFill>
              </a:rPr>
              <a:pPr/>
              <a:t>2</a:t>
            </a:fld>
            <a:endParaRPr lang="ar-PS" dirty="0">
              <a:solidFill>
                <a:schemeClr val="bg1"/>
              </a:solidFill>
            </a:endParaRPr>
          </a:p>
        </p:txBody>
      </p:sp>
    </p:spTree>
    <p:extLst>
      <p:ext uri="{BB962C8B-B14F-4D97-AF65-F5344CB8AC3E}">
        <p14:creationId xmlns:p14="http://schemas.microsoft.com/office/powerpoint/2010/main" val="3539449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4">
                                            <p:txEl>
                                              <p:pRg st="0" end="0"/>
                                            </p:txEl>
                                          </p:spTgt>
                                        </p:tgtEl>
                                        <p:attrNameLst>
                                          <p:attrName>style.visibility</p:attrName>
                                        </p:attrNameLst>
                                      </p:cBhvr>
                                      <p:to>
                                        <p:strVal val="visible"/>
                                      </p:to>
                                    </p:set>
                                    <p:animEffect transition="in" filter="fade">
                                      <p:cBhvr>
                                        <p:cTn id="21" dur="500"/>
                                        <p:tgtEl>
                                          <p:spTgt spid="14">
                                            <p:txEl>
                                              <p:pRg st="0" end="0"/>
                                            </p:txEl>
                                          </p:spTgt>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53" presetClass="entr" presetSubtype="16"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childTnLst>
                          </p:cTn>
                        </p:par>
                        <p:par>
                          <p:cTn id="42" fill="hold">
                            <p:stCondLst>
                              <p:cond delay="4500"/>
                            </p:stCondLst>
                            <p:childTnLst>
                              <p:par>
                                <p:cTn id="43" presetID="42" presetClass="entr" presetSubtype="0"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000"/>
                                        <p:tgtEl>
                                          <p:spTgt spid="15"/>
                                        </p:tgtEl>
                                      </p:cBhvr>
                                    </p:animEffect>
                                    <p:anim calcmode="lin" valueType="num">
                                      <p:cBhvr>
                                        <p:cTn id="46" dur="1000" fill="hold"/>
                                        <p:tgtEl>
                                          <p:spTgt spid="15"/>
                                        </p:tgtEl>
                                        <p:attrNameLst>
                                          <p:attrName>ppt_x</p:attrName>
                                        </p:attrNameLst>
                                      </p:cBhvr>
                                      <p:tavLst>
                                        <p:tav tm="0">
                                          <p:val>
                                            <p:strVal val="#ppt_x"/>
                                          </p:val>
                                        </p:tav>
                                        <p:tav tm="100000">
                                          <p:val>
                                            <p:strVal val="#ppt_x"/>
                                          </p:val>
                                        </p:tav>
                                      </p:tavLst>
                                    </p:anim>
                                    <p:anim calcmode="lin" valueType="num">
                                      <p:cBhvr>
                                        <p:cTn id="47" dur="1000" fill="hold"/>
                                        <p:tgtEl>
                                          <p:spTgt spid="15"/>
                                        </p:tgtEl>
                                        <p:attrNameLst>
                                          <p:attrName>ppt_y</p:attrName>
                                        </p:attrNameLst>
                                      </p:cBhvr>
                                      <p:tavLst>
                                        <p:tav tm="0">
                                          <p:val>
                                            <p:strVal val="#ppt_y+.1"/>
                                          </p:val>
                                        </p:tav>
                                        <p:tav tm="100000">
                                          <p:val>
                                            <p:strVal val="#ppt_y"/>
                                          </p:val>
                                        </p:tav>
                                      </p:tavLst>
                                    </p:anim>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500"/>
                                        <p:tgtEl>
                                          <p:spTgt spid="8"/>
                                        </p:tgtEl>
                                      </p:cBhvr>
                                    </p:animEffect>
                                  </p:childTnLst>
                                </p:cTn>
                              </p:par>
                            </p:childTnLst>
                          </p:cTn>
                        </p:par>
                        <p:par>
                          <p:cTn id="52" fill="hold">
                            <p:stCondLst>
                              <p:cond delay="6000"/>
                            </p:stCondLst>
                            <p:childTnLst>
                              <p:par>
                                <p:cTn id="53" presetID="53" presetClass="entr" presetSubtype="16" fill="hold"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ppt_w</p:attrName>
                                        </p:attrNameLst>
                                      </p:cBhvr>
                                      <p:tavLst>
                                        <p:tav tm="0">
                                          <p:val>
                                            <p:fltVal val="0"/>
                                          </p:val>
                                        </p:tav>
                                        <p:tav tm="100000">
                                          <p:val>
                                            <p:strVal val="#ppt_w"/>
                                          </p:val>
                                        </p:tav>
                                      </p:tavLst>
                                    </p:anim>
                                    <p:anim calcmode="lin" valueType="num">
                                      <p:cBhvr>
                                        <p:cTn id="56" dur="500" fill="hold"/>
                                        <p:tgtEl>
                                          <p:spTgt spid="11"/>
                                        </p:tgtEl>
                                        <p:attrNameLst>
                                          <p:attrName>ppt_h</p:attrName>
                                        </p:attrNameLst>
                                      </p:cBhvr>
                                      <p:tavLst>
                                        <p:tav tm="0">
                                          <p:val>
                                            <p:fltVal val="0"/>
                                          </p:val>
                                        </p:tav>
                                        <p:tav tm="100000">
                                          <p:val>
                                            <p:strVal val="#ppt_h"/>
                                          </p:val>
                                        </p:tav>
                                      </p:tavLst>
                                    </p:anim>
                                    <p:animEffect transition="in" filter="fade">
                                      <p:cBhvr>
                                        <p:cTn id="57" dur="500"/>
                                        <p:tgtEl>
                                          <p:spTgt spid="11"/>
                                        </p:tgtEl>
                                      </p:cBhvr>
                                    </p:animEffect>
                                  </p:childTnLst>
                                </p:cTn>
                              </p:par>
                            </p:childTnLst>
                          </p:cTn>
                        </p:par>
                        <p:par>
                          <p:cTn id="58" fill="hold">
                            <p:stCondLst>
                              <p:cond delay="6500"/>
                            </p:stCondLst>
                            <p:childTnLst>
                              <p:par>
                                <p:cTn id="59" presetID="10"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childTnLst>
                          </p:cTn>
                        </p:par>
                        <p:par>
                          <p:cTn id="62" fill="hold">
                            <p:stCondLst>
                              <p:cond delay="7000"/>
                            </p:stCondLst>
                            <p:childTnLst>
                              <p:par>
                                <p:cTn id="63" presetID="42"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1000"/>
                                        <p:tgtEl>
                                          <p:spTgt spid="17"/>
                                        </p:tgtEl>
                                      </p:cBhvr>
                                    </p:animEffect>
                                    <p:anim calcmode="lin" valueType="num">
                                      <p:cBhvr>
                                        <p:cTn id="66" dur="1000" fill="hold"/>
                                        <p:tgtEl>
                                          <p:spTgt spid="17"/>
                                        </p:tgtEl>
                                        <p:attrNameLst>
                                          <p:attrName>ppt_x</p:attrName>
                                        </p:attrNameLst>
                                      </p:cBhvr>
                                      <p:tavLst>
                                        <p:tav tm="0">
                                          <p:val>
                                            <p:strVal val="#ppt_x"/>
                                          </p:val>
                                        </p:tav>
                                        <p:tav tm="100000">
                                          <p:val>
                                            <p:strVal val="#ppt_x"/>
                                          </p:val>
                                        </p:tav>
                                      </p:tavLst>
                                    </p:anim>
                                    <p:anim calcmode="lin" valueType="num">
                                      <p:cBhvr>
                                        <p:cTn id="6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3" grpId="0"/>
      <p:bldP spid="15" grpId="0"/>
      <p:bldP spid="16" grpId="0"/>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2">
            <a:extLst>
              <a:ext uri="{FF2B5EF4-FFF2-40B4-BE49-F238E27FC236}">
                <a16:creationId xmlns:a16="http://schemas.microsoft.com/office/drawing/2014/main" id="{463B573D-836C-487C-A53C-9435D32CF0BA}"/>
              </a:ext>
            </a:extLst>
          </p:cNvPr>
          <p:cNvSpPr/>
          <p:nvPr/>
        </p:nvSpPr>
        <p:spPr>
          <a:xfrm rot="5400000">
            <a:off x="8896313" y="-1159686"/>
            <a:ext cx="36000" cy="4644000"/>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en-US"/>
          </a:p>
        </p:txBody>
      </p:sp>
      <p:grpSp>
        <p:nvGrpSpPr>
          <p:cNvPr id="46" name="Group 45">
            <a:extLst>
              <a:ext uri="{FF2B5EF4-FFF2-40B4-BE49-F238E27FC236}">
                <a16:creationId xmlns:a16="http://schemas.microsoft.com/office/drawing/2014/main" id="{306311DD-EE8A-41CF-8D81-2769D8666324}"/>
              </a:ext>
            </a:extLst>
          </p:cNvPr>
          <p:cNvGrpSpPr/>
          <p:nvPr/>
        </p:nvGrpSpPr>
        <p:grpSpPr>
          <a:xfrm>
            <a:off x="6362700" y="1638300"/>
            <a:ext cx="1790700" cy="1790700"/>
            <a:chOff x="6362700" y="1638300"/>
            <a:chExt cx="1790700" cy="1790700"/>
          </a:xfrm>
        </p:grpSpPr>
        <p:grpSp>
          <p:nvGrpSpPr>
            <p:cNvPr id="14" name="Group 13">
              <a:extLst>
                <a:ext uri="{FF2B5EF4-FFF2-40B4-BE49-F238E27FC236}">
                  <a16:creationId xmlns:a16="http://schemas.microsoft.com/office/drawing/2014/main" id="{84ECA297-B673-402D-9421-2283FD3F90F4}"/>
                </a:ext>
              </a:extLst>
            </p:cNvPr>
            <p:cNvGrpSpPr/>
            <p:nvPr/>
          </p:nvGrpSpPr>
          <p:grpSpPr>
            <a:xfrm>
              <a:off x="6362700" y="1638300"/>
              <a:ext cx="1790700" cy="1790700"/>
              <a:chOff x="6362700" y="1638300"/>
              <a:chExt cx="1790700" cy="1790700"/>
            </a:xfrm>
          </p:grpSpPr>
          <p:sp>
            <p:nvSpPr>
              <p:cNvPr id="5" name="Circle: Hollow 4">
                <a:extLst>
                  <a:ext uri="{FF2B5EF4-FFF2-40B4-BE49-F238E27FC236}">
                    <a16:creationId xmlns:a16="http://schemas.microsoft.com/office/drawing/2014/main" id="{21649184-D28E-411C-85A9-890DB4E6B35F}"/>
                  </a:ext>
                </a:extLst>
              </p:cNvPr>
              <p:cNvSpPr/>
              <p:nvPr/>
            </p:nvSpPr>
            <p:spPr>
              <a:xfrm>
                <a:off x="6362700" y="1638300"/>
                <a:ext cx="1790700" cy="1790700"/>
              </a:xfrm>
              <a:prstGeom prst="donut">
                <a:avLst>
                  <a:gd name="adj" fmla="val 4750"/>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dirty="0"/>
              </a:p>
            </p:txBody>
          </p:sp>
          <p:sp>
            <p:nvSpPr>
              <p:cNvPr id="17" name="Freeform: Shape 16">
                <a:extLst>
                  <a:ext uri="{FF2B5EF4-FFF2-40B4-BE49-F238E27FC236}">
                    <a16:creationId xmlns:a16="http://schemas.microsoft.com/office/drawing/2014/main" id="{1A4241BC-F2D0-4A91-A106-DD88F7A8DF06}"/>
                  </a:ext>
                </a:extLst>
              </p:cNvPr>
              <p:cNvSpPr/>
              <p:nvPr/>
            </p:nvSpPr>
            <p:spPr>
              <a:xfrm>
                <a:off x="6880889" y="1723358"/>
                <a:ext cx="830522" cy="429292"/>
              </a:xfrm>
              <a:custGeom>
                <a:avLst/>
                <a:gdLst>
                  <a:gd name="connsiteX0" fmla="*/ 382554 w 830522"/>
                  <a:gd name="connsiteY0" fmla="*/ 0 h 429292"/>
                  <a:gd name="connsiteX1" fmla="*/ 697956 w 830522"/>
                  <a:gd name="connsiteY1" fmla="*/ 63677 h 429292"/>
                  <a:gd name="connsiteX2" fmla="*/ 830522 w 830522"/>
                  <a:gd name="connsiteY2" fmla="*/ 135631 h 429292"/>
                  <a:gd name="connsiteX3" fmla="*/ 824372 w 830522"/>
                  <a:gd name="connsiteY3" fmla="*/ 155872 h 429292"/>
                  <a:gd name="connsiteX4" fmla="*/ 420654 w 830522"/>
                  <a:gd name="connsiteY4" fmla="*/ 429292 h 429292"/>
                  <a:gd name="connsiteX5" fmla="*/ 16936 w 830522"/>
                  <a:gd name="connsiteY5" fmla="*/ 155872 h 429292"/>
                  <a:gd name="connsiteX6" fmla="*/ 0 w 830522"/>
                  <a:gd name="connsiteY6" fmla="*/ 100126 h 429292"/>
                  <a:gd name="connsiteX7" fmla="*/ 67152 w 830522"/>
                  <a:gd name="connsiteY7" fmla="*/ 63677 h 429292"/>
                  <a:gd name="connsiteX8" fmla="*/ 382554 w 830522"/>
                  <a:gd name="connsiteY8" fmla="*/ 0 h 429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0522" h="429292">
                    <a:moveTo>
                      <a:pt x="382554" y="0"/>
                    </a:moveTo>
                    <a:cubicBezTo>
                      <a:pt x="494432" y="0"/>
                      <a:pt x="601014" y="22674"/>
                      <a:pt x="697956" y="63677"/>
                    </a:cubicBezTo>
                    <a:lnTo>
                      <a:pt x="830522" y="135631"/>
                    </a:lnTo>
                    <a:lnTo>
                      <a:pt x="824372" y="155872"/>
                    </a:lnTo>
                    <a:cubicBezTo>
                      <a:pt x="757858" y="316550"/>
                      <a:pt x="602142" y="429292"/>
                      <a:pt x="420654" y="429292"/>
                    </a:cubicBezTo>
                    <a:cubicBezTo>
                      <a:pt x="239166" y="429292"/>
                      <a:pt x="83451" y="316550"/>
                      <a:pt x="16936" y="155872"/>
                    </a:cubicBezTo>
                    <a:lnTo>
                      <a:pt x="0" y="100126"/>
                    </a:lnTo>
                    <a:lnTo>
                      <a:pt x="67152" y="63677"/>
                    </a:lnTo>
                    <a:cubicBezTo>
                      <a:pt x="164094" y="22674"/>
                      <a:pt x="270676" y="0"/>
                      <a:pt x="382554" y="0"/>
                    </a:cubicBezTo>
                    <a:close/>
                  </a:path>
                </a:pathLst>
              </a:cu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dirty="0"/>
              </a:p>
            </p:txBody>
          </p:sp>
          <p:sp>
            <p:nvSpPr>
              <p:cNvPr id="21" name="TextBox 20">
                <a:extLst>
                  <a:ext uri="{FF2B5EF4-FFF2-40B4-BE49-F238E27FC236}">
                    <a16:creationId xmlns:a16="http://schemas.microsoft.com/office/drawing/2014/main" id="{AA87733A-E027-4BBF-AE06-7784B0725AFC}"/>
                  </a:ext>
                </a:extLst>
              </p:cNvPr>
              <p:cNvSpPr txBox="1"/>
              <p:nvPr/>
            </p:nvSpPr>
            <p:spPr>
              <a:xfrm>
                <a:off x="7086798" y="1753338"/>
                <a:ext cx="418704" cy="369332"/>
              </a:xfrm>
              <a:prstGeom prst="rect">
                <a:avLst/>
              </a:prstGeom>
              <a:noFill/>
            </p:spPr>
            <p:txBody>
              <a:bodyPr wrap="none" rtlCol="1">
                <a:spAutoFit/>
              </a:bodyPr>
              <a:lstStyle/>
              <a:p>
                <a:r>
                  <a:rPr lang="en-US" b="1" dirty="0">
                    <a:solidFill>
                      <a:schemeClr val="bg1"/>
                    </a:solidFill>
                  </a:rPr>
                  <a:t>02</a:t>
                </a:r>
                <a:endParaRPr lang="ar-PS" b="1" dirty="0">
                  <a:solidFill>
                    <a:schemeClr val="bg1"/>
                  </a:solidFill>
                </a:endParaRPr>
              </a:p>
            </p:txBody>
          </p:sp>
        </p:grpSp>
        <p:pic>
          <p:nvPicPr>
            <p:cNvPr id="31" name="Graphic 30">
              <a:extLst>
                <a:ext uri="{FF2B5EF4-FFF2-40B4-BE49-F238E27FC236}">
                  <a16:creationId xmlns:a16="http://schemas.microsoft.com/office/drawing/2014/main" id="{AA264157-F898-466B-A896-0622DE02E08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875359" y="2333096"/>
              <a:ext cx="720000" cy="720000"/>
            </a:xfrm>
            <a:prstGeom prst="rect">
              <a:avLst/>
            </a:prstGeom>
          </p:spPr>
        </p:pic>
      </p:grpSp>
      <p:grpSp>
        <p:nvGrpSpPr>
          <p:cNvPr id="45" name="Group 44">
            <a:extLst>
              <a:ext uri="{FF2B5EF4-FFF2-40B4-BE49-F238E27FC236}">
                <a16:creationId xmlns:a16="http://schemas.microsoft.com/office/drawing/2014/main" id="{BAE06B1C-2E14-4BF5-A7D7-8DB7B50DD851}"/>
              </a:ext>
            </a:extLst>
          </p:cNvPr>
          <p:cNvGrpSpPr/>
          <p:nvPr/>
        </p:nvGrpSpPr>
        <p:grpSpPr>
          <a:xfrm>
            <a:off x="8839200" y="1638300"/>
            <a:ext cx="1790700" cy="1790700"/>
            <a:chOff x="8839200" y="1638300"/>
            <a:chExt cx="1790700" cy="1790700"/>
          </a:xfrm>
        </p:grpSpPr>
        <p:grpSp>
          <p:nvGrpSpPr>
            <p:cNvPr id="13" name="Group 12">
              <a:extLst>
                <a:ext uri="{FF2B5EF4-FFF2-40B4-BE49-F238E27FC236}">
                  <a16:creationId xmlns:a16="http://schemas.microsoft.com/office/drawing/2014/main" id="{D011D477-E376-4279-B83E-B99D5A487DF5}"/>
                </a:ext>
              </a:extLst>
            </p:cNvPr>
            <p:cNvGrpSpPr/>
            <p:nvPr/>
          </p:nvGrpSpPr>
          <p:grpSpPr>
            <a:xfrm>
              <a:off x="8839200" y="1638300"/>
              <a:ext cx="1790700" cy="1790700"/>
              <a:chOff x="8839200" y="1638300"/>
              <a:chExt cx="1790700" cy="1790700"/>
            </a:xfrm>
          </p:grpSpPr>
          <p:sp>
            <p:nvSpPr>
              <p:cNvPr id="6" name="Circle: Hollow 5">
                <a:extLst>
                  <a:ext uri="{FF2B5EF4-FFF2-40B4-BE49-F238E27FC236}">
                    <a16:creationId xmlns:a16="http://schemas.microsoft.com/office/drawing/2014/main" id="{28691A8B-4107-42E6-8D7B-EA73E2D06467}"/>
                  </a:ext>
                </a:extLst>
              </p:cNvPr>
              <p:cNvSpPr/>
              <p:nvPr/>
            </p:nvSpPr>
            <p:spPr>
              <a:xfrm>
                <a:off x="8839200" y="1638300"/>
                <a:ext cx="1790700" cy="1790700"/>
              </a:xfrm>
              <a:prstGeom prst="donut">
                <a:avLst>
                  <a:gd name="adj" fmla="val 4750"/>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dirty="0"/>
              </a:p>
            </p:txBody>
          </p:sp>
          <p:sp>
            <p:nvSpPr>
              <p:cNvPr id="18" name="Freeform: Shape 17">
                <a:extLst>
                  <a:ext uri="{FF2B5EF4-FFF2-40B4-BE49-F238E27FC236}">
                    <a16:creationId xmlns:a16="http://schemas.microsoft.com/office/drawing/2014/main" id="{1E2E0802-7B76-4AC2-B46F-4ECBEFB60CDA}"/>
                  </a:ext>
                </a:extLst>
              </p:cNvPr>
              <p:cNvSpPr/>
              <p:nvPr/>
            </p:nvSpPr>
            <p:spPr>
              <a:xfrm>
                <a:off x="9357389" y="1723358"/>
                <a:ext cx="830522" cy="429292"/>
              </a:xfrm>
              <a:custGeom>
                <a:avLst/>
                <a:gdLst>
                  <a:gd name="connsiteX0" fmla="*/ 382554 w 830522"/>
                  <a:gd name="connsiteY0" fmla="*/ 0 h 429292"/>
                  <a:gd name="connsiteX1" fmla="*/ 697956 w 830522"/>
                  <a:gd name="connsiteY1" fmla="*/ 63677 h 429292"/>
                  <a:gd name="connsiteX2" fmla="*/ 830522 w 830522"/>
                  <a:gd name="connsiteY2" fmla="*/ 135631 h 429292"/>
                  <a:gd name="connsiteX3" fmla="*/ 824372 w 830522"/>
                  <a:gd name="connsiteY3" fmla="*/ 155872 h 429292"/>
                  <a:gd name="connsiteX4" fmla="*/ 420654 w 830522"/>
                  <a:gd name="connsiteY4" fmla="*/ 429292 h 429292"/>
                  <a:gd name="connsiteX5" fmla="*/ 16936 w 830522"/>
                  <a:gd name="connsiteY5" fmla="*/ 155872 h 429292"/>
                  <a:gd name="connsiteX6" fmla="*/ 0 w 830522"/>
                  <a:gd name="connsiteY6" fmla="*/ 100126 h 429292"/>
                  <a:gd name="connsiteX7" fmla="*/ 67152 w 830522"/>
                  <a:gd name="connsiteY7" fmla="*/ 63677 h 429292"/>
                  <a:gd name="connsiteX8" fmla="*/ 382554 w 830522"/>
                  <a:gd name="connsiteY8" fmla="*/ 0 h 429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0522" h="429292">
                    <a:moveTo>
                      <a:pt x="382554" y="0"/>
                    </a:moveTo>
                    <a:cubicBezTo>
                      <a:pt x="494432" y="0"/>
                      <a:pt x="601014" y="22674"/>
                      <a:pt x="697956" y="63677"/>
                    </a:cubicBezTo>
                    <a:lnTo>
                      <a:pt x="830522" y="135631"/>
                    </a:lnTo>
                    <a:lnTo>
                      <a:pt x="824372" y="155872"/>
                    </a:lnTo>
                    <a:cubicBezTo>
                      <a:pt x="757858" y="316550"/>
                      <a:pt x="602142" y="429292"/>
                      <a:pt x="420654" y="429292"/>
                    </a:cubicBezTo>
                    <a:cubicBezTo>
                      <a:pt x="239166" y="429292"/>
                      <a:pt x="83451" y="316550"/>
                      <a:pt x="16936" y="155872"/>
                    </a:cubicBezTo>
                    <a:lnTo>
                      <a:pt x="0" y="100126"/>
                    </a:lnTo>
                    <a:lnTo>
                      <a:pt x="67152" y="63677"/>
                    </a:lnTo>
                    <a:cubicBezTo>
                      <a:pt x="164094" y="22674"/>
                      <a:pt x="270676" y="0"/>
                      <a:pt x="382554" y="0"/>
                    </a:cubicBezTo>
                    <a:close/>
                  </a:path>
                </a:pathLst>
              </a:cu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dirty="0"/>
              </a:p>
            </p:txBody>
          </p:sp>
          <p:sp>
            <p:nvSpPr>
              <p:cNvPr id="22" name="TextBox 21">
                <a:extLst>
                  <a:ext uri="{FF2B5EF4-FFF2-40B4-BE49-F238E27FC236}">
                    <a16:creationId xmlns:a16="http://schemas.microsoft.com/office/drawing/2014/main" id="{4A540464-60AD-4265-B82A-1A4FBCE1E9E0}"/>
                  </a:ext>
                </a:extLst>
              </p:cNvPr>
              <p:cNvSpPr txBox="1"/>
              <p:nvPr/>
            </p:nvSpPr>
            <p:spPr>
              <a:xfrm>
                <a:off x="9577786" y="1753338"/>
                <a:ext cx="418704" cy="369332"/>
              </a:xfrm>
              <a:prstGeom prst="rect">
                <a:avLst/>
              </a:prstGeom>
              <a:noFill/>
            </p:spPr>
            <p:txBody>
              <a:bodyPr wrap="none" rtlCol="1">
                <a:spAutoFit/>
              </a:bodyPr>
              <a:lstStyle/>
              <a:p>
                <a:r>
                  <a:rPr lang="en-US" b="1" dirty="0">
                    <a:solidFill>
                      <a:schemeClr val="bg1"/>
                    </a:solidFill>
                  </a:rPr>
                  <a:t>01</a:t>
                </a:r>
                <a:endParaRPr lang="ar-PS" b="1" dirty="0">
                  <a:solidFill>
                    <a:schemeClr val="bg1"/>
                  </a:solidFill>
                </a:endParaRPr>
              </a:p>
            </p:txBody>
          </p:sp>
        </p:grpSp>
        <p:pic>
          <p:nvPicPr>
            <p:cNvPr id="32" name="Graphic 31">
              <a:extLst>
                <a:ext uri="{FF2B5EF4-FFF2-40B4-BE49-F238E27FC236}">
                  <a16:creationId xmlns:a16="http://schemas.microsoft.com/office/drawing/2014/main" id="{92F9CCAA-B457-4857-A99A-15835FB82C9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319229" y="2313571"/>
              <a:ext cx="720000" cy="720000"/>
            </a:xfrm>
            <a:prstGeom prst="rect">
              <a:avLst/>
            </a:prstGeom>
          </p:spPr>
        </p:pic>
      </p:grpSp>
      <p:grpSp>
        <p:nvGrpSpPr>
          <p:cNvPr id="48" name="Group 47">
            <a:extLst>
              <a:ext uri="{FF2B5EF4-FFF2-40B4-BE49-F238E27FC236}">
                <a16:creationId xmlns:a16="http://schemas.microsoft.com/office/drawing/2014/main" id="{9DDE3CB2-21E2-48FB-87EC-DAA87D6F4FD3}"/>
              </a:ext>
            </a:extLst>
          </p:cNvPr>
          <p:cNvGrpSpPr/>
          <p:nvPr/>
        </p:nvGrpSpPr>
        <p:grpSpPr>
          <a:xfrm>
            <a:off x="1409700" y="1638300"/>
            <a:ext cx="1790700" cy="1790700"/>
            <a:chOff x="1409700" y="1638300"/>
            <a:chExt cx="1790700" cy="1790700"/>
          </a:xfrm>
        </p:grpSpPr>
        <p:grpSp>
          <p:nvGrpSpPr>
            <p:cNvPr id="30" name="Group 29">
              <a:extLst>
                <a:ext uri="{FF2B5EF4-FFF2-40B4-BE49-F238E27FC236}">
                  <a16:creationId xmlns:a16="http://schemas.microsoft.com/office/drawing/2014/main" id="{1BED1ACE-5E0D-46BE-B578-EBEF068EE47A}"/>
                </a:ext>
              </a:extLst>
            </p:cNvPr>
            <p:cNvGrpSpPr/>
            <p:nvPr/>
          </p:nvGrpSpPr>
          <p:grpSpPr>
            <a:xfrm>
              <a:off x="1409700" y="1638300"/>
              <a:ext cx="1790700" cy="1790700"/>
              <a:chOff x="1409700" y="1638300"/>
              <a:chExt cx="1790700" cy="1790700"/>
            </a:xfrm>
          </p:grpSpPr>
          <p:sp>
            <p:nvSpPr>
              <p:cNvPr id="24" name="Circle: Hollow 23">
                <a:extLst>
                  <a:ext uri="{FF2B5EF4-FFF2-40B4-BE49-F238E27FC236}">
                    <a16:creationId xmlns:a16="http://schemas.microsoft.com/office/drawing/2014/main" id="{A9DF8C3B-7928-48F7-97AC-28C3CBC34CA6}"/>
                  </a:ext>
                </a:extLst>
              </p:cNvPr>
              <p:cNvSpPr/>
              <p:nvPr/>
            </p:nvSpPr>
            <p:spPr>
              <a:xfrm>
                <a:off x="1409700" y="1638300"/>
                <a:ext cx="1790700" cy="1790700"/>
              </a:xfrm>
              <a:prstGeom prst="donut">
                <a:avLst>
                  <a:gd name="adj" fmla="val 4750"/>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dirty="0"/>
              </a:p>
            </p:txBody>
          </p:sp>
          <p:sp>
            <p:nvSpPr>
              <p:cNvPr id="28" name="Freeform: Shape 27">
                <a:extLst>
                  <a:ext uri="{FF2B5EF4-FFF2-40B4-BE49-F238E27FC236}">
                    <a16:creationId xmlns:a16="http://schemas.microsoft.com/office/drawing/2014/main" id="{AC635FAD-5C64-48F9-ADBD-F387CAAEABF4}"/>
                  </a:ext>
                </a:extLst>
              </p:cNvPr>
              <p:cNvSpPr/>
              <p:nvPr/>
            </p:nvSpPr>
            <p:spPr>
              <a:xfrm>
                <a:off x="1927889" y="1723358"/>
                <a:ext cx="830522" cy="429292"/>
              </a:xfrm>
              <a:custGeom>
                <a:avLst/>
                <a:gdLst>
                  <a:gd name="connsiteX0" fmla="*/ 382554 w 830522"/>
                  <a:gd name="connsiteY0" fmla="*/ 0 h 429292"/>
                  <a:gd name="connsiteX1" fmla="*/ 697956 w 830522"/>
                  <a:gd name="connsiteY1" fmla="*/ 63677 h 429292"/>
                  <a:gd name="connsiteX2" fmla="*/ 830522 w 830522"/>
                  <a:gd name="connsiteY2" fmla="*/ 135631 h 429292"/>
                  <a:gd name="connsiteX3" fmla="*/ 824372 w 830522"/>
                  <a:gd name="connsiteY3" fmla="*/ 155872 h 429292"/>
                  <a:gd name="connsiteX4" fmla="*/ 420654 w 830522"/>
                  <a:gd name="connsiteY4" fmla="*/ 429292 h 429292"/>
                  <a:gd name="connsiteX5" fmla="*/ 16936 w 830522"/>
                  <a:gd name="connsiteY5" fmla="*/ 155872 h 429292"/>
                  <a:gd name="connsiteX6" fmla="*/ 0 w 830522"/>
                  <a:gd name="connsiteY6" fmla="*/ 100126 h 429292"/>
                  <a:gd name="connsiteX7" fmla="*/ 67152 w 830522"/>
                  <a:gd name="connsiteY7" fmla="*/ 63677 h 429292"/>
                  <a:gd name="connsiteX8" fmla="*/ 382554 w 830522"/>
                  <a:gd name="connsiteY8" fmla="*/ 0 h 429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0522" h="429292">
                    <a:moveTo>
                      <a:pt x="382554" y="0"/>
                    </a:moveTo>
                    <a:cubicBezTo>
                      <a:pt x="494432" y="0"/>
                      <a:pt x="601014" y="22674"/>
                      <a:pt x="697956" y="63677"/>
                    </a:cubicBezTo>
                    <a:lnTo>
                      <a:pt x="830522" y="135631"/>
                    </a:lnTo>
                    <a:lnTo>
                      <a:pt x="824372" y="155872"/>
                    </a:lnTo>
                    <a:cubicBezTo>
                      <a:pt x="757858" y="316550"/>
                      <a:pt x="602142" y="429292"/>
                      <a:pt x="420654" y="429292"/>
                    </a:cubicBezTo>
                    <a:cubicBezTo>
                      <a:pt x="239166" y="429292"/>
                      <a:pt x="83451" y="316550"/>
                      <a:pt x="16936" y="155872"/>
                    </a:cubicBezTo>
                    <a:lnTo>
                      <a:pt x="0" y="100126"/>
                    </a:lnTo>
                    <a:lnTo>
                      <a:pt x="67152" y="63677"/>
                    </a:lnTo>
                    <a:cubicBezTo>
                      <a:pt x="164094" y="22674"/>
                      <a:pt x="270676" y="0"/>
                      <a:pt x="382554" y="0"/>
                    </a:cubicBezTo>
                    <a:close/>
                  </a:path>
                </a:pathLst>
              </a:cu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dirty="0"/>
              </a:p>
            </p:txBody>
          </p:sp>
          <p:sp>
            <p:nvSpPr>
              <p:cNvPr id="29" name="TextBox 28">
                <a:extLst>
                  <a:ext uri="{FF2B5EF4-FFF2-40B4-BE49-F238E27FC236}">
                    <a16:creationId xmlns:a16="http://schemas.microsoft.com/office/drawing/2014/main" id="{2B055D18-258D-4F18-A16D-75826ED69B95}"/>
                  </a:ext>
                </a:extLst>
              </p:cNvPr>
              <p:cNvSpPr txBox="1"/>
              <p:nvPr/>
            </p:nvSpPr>
            <p:spPr>
              <a:xfrm>
                <a:off x="2133798" y="1753338"/>
                <a:ext cx="418704" cy="369332"/>
              </a:xfrm>
              <a:prstGeom prst="rect">
                <a:avLst/>
              </a:prstGeom>
              <a:noFill/>
            </p:spPr>
            <p:txBody>
              <a:bodyPr wrap="none" rtlCol="1">
                <a:spAutoFit/>
              </a:bodyPr>
              <a:lstStyle/>
              <a:p>
                <a:r>
                  <a:rPr lang="en-US" b="1" dirty="0">
                    <a:solidFill>
                      <a:schemeClr val="bg1"/>
                    </a:solidFill>
                  </a:rPr>
                  <a:t>04</a:t>
                </a:r>
                <a:endParaRPr lang="ar-PS" b="1" dirty="0">
                  <a:solidFill>
                    <a:schemeClr val="bg1"/>
                  </a:solidFill>
                </a:endParaRPr>
              </a:p>
            </p:txBody>
          </p:sp>
        </p:grpSp>
        <p:pic>
          <p:nvPicPr>
            <p:cNvPr id="33" name="Graphic 32">
              <a:extLst>
                <a:ext uri="{FF2B5EF4-FFF2-40B4-BE49-F238E27FC236}">
                  <a16:creationId xmlns:a16="http://schemas.microsoft.com/office/drawing/2014/main" id="{00DAE9FF-1D89-44E0-B54D-AFEEC4AE749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945050" y="2363990"/>
              <a:ext cx="720000" cy="720000"/>
            </a:xfrm>
            <a:prstGeom prst="rect">
              <a:avLst/>
            </a:prstGeom>
          </p:spPr>
        </p:pic>
      </p:grpSp>
      <p:grpSp>
        <p:nvGrpSpPr>
          <p:cNvPr id="47" name="Group 46">
            <a:extLst>
              <a:ext uri="{FF2B5EF4-FFF2-40B4-BE49-F238E27FC236}">
                <a16:creationId xmlns:a16="http://schemas.microsoft.com/office/drawing/2014/main" id="{F065125C-CE70-4323-A099-E577CCC48372}"/>
              </a:ext>
            </a:extLst>
          </p:cNvPr>
          <p:cNvGrpSpPr/>
          <p:nvPr/>
        </p:nvGrpSpPr>
        <p:grpSpPr>
          <a:xfrm>
            <a:off x="3886200" y="1638300"/>
            <a:ext cx="1790700" cy="1790700"/>
            <a:chOff x="3886200" y="1638300"/>
            <a:chExt cx="1790700" cy="1790700"/>
          </a:xfrm>
        </p:grpSpPr>
        <p:grpSp>
          <p:nvGrpSpPr>
            <p:cNvPr id="15" name="Group 14">
              <a:extLst>
                <a:ext uri="{FF2B5EF4-FFF2-40B4-BE49-F238E27FC236}">
                  <a16:creationId xmlns:a16="http://schemas.microsoft.com/office/drawing/2014/main" id="{3049055D-A859-471E-843E-51C84C0E2F7D}"/>
                </a:ext>
              </a:extLst>
            </p:cNvPr>
            <p:cNvGrpSpPr/>
            <p:nvPr/>
          </p:nvGrpSpPr>
          <p:grpSpPr>
            <a:xfrm>
              <a:off x="3886200" y="1638300"/>
              <a:ext cx="1790700" cy="1790700"/>
              <a:chOff x="3886200" y="1638300"/>
              <a:chExt cx="1790700" cy="1790700"/>
            </a:xfrm>
          </p:grpSpPr>
          <p:sp>
            <p:nvSpPr>
              <p:cNvPr id="4" name="Circle: Hollow 3">
                <a:extLst>
                  <a:ext uri="{FF2B5EF4-FFF2-40B4-BE49-F238E27FC236}">
                    <a16:creationId xmlns:a16="http://schemas.microsoft.com/office/drawing/2014/main" id="{9A364887-7E57-4360-8623-55C0C37C9835}"/>
                  </a:ext>
                </a:extLst>
              </p:cNvPr>
              <p:cNvSpPr/>
              <p:nvPr/>
            </p:nvSpPr>
            <p:spPr>
              <a:xfrm>
                <a:off x="3886200" y="1638300"/>
                <a:ext cx="1790700" cy="1790700"/>
              </a:xfrm>
              <a:prstGeom prst="donut">
                <a:avLst>
                  <a:gd name="adj" fmla="val 4750"/>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dirty="0"/>
              </a:p>
            </p:txBody>
          </p:sp>
          <p:sp>
            <p:nvSpPr>
              <p:cNvPr id="16" name="Freeform: Shape 15">
                <a:extLst>
                  <a:ext uri="{FF2B5EF4-FFF2-40B4-BE49-F238E27FC236}">
                    <a16:creationId xmlns:a16="http://schemas.microsoft.com/office/drawing/2014/main" id="{9902637A-754E-491D-8BC8-3ECC6E4E8961}"/>
                  </a:ext>
                </a:extLst>
              </p:cNvPr>
              <p:cNvSpPr/>
              <p:nvPr/>
            </p:nvSpPr>
            <p:spPr>
              <a:xfrm>
                <a:off x="4404389" y="1723358"/>
                <a:ext cx="830522" cy="429292"/>
              </a:xfrm>
              <a:custGeom>
                <a:avLst/>
                <a:gdLst>
                  <a:gd name="connsiteX0" fmla="*/ 382554 w 830522"/>
                  <a:gd name="connsiteY0" fmla="*/ 0 h 429292"/>
                  <a:gd name="connsiteX1" fmla="*/ 697956 w 830522"/>
                  <a:gd name="connsiteY1" fmla="*/ 63677 h 429292"/>
                  <a:gd name="connsiteX2" fmla="*/ 830522 w 830522"/>
                  <a:gd name="connsiteY2" fmla="*/ 135631 h 429292"/>
                  <a:gd name="connsiteX3" fmla="*/ 824372 w 830522"/>
                  <a:gd name="connsiteY3" fmla="*/ 155872 h 429292"/>
                  <a:gd name="connsiteX4" fmla="*/ 420654 w 830522"/>
                  <a:gd name="connsiteY4" fmla="*/ 429292 h 429292"/>
                  <a:gd name="connsiteX5" fmla="*/ 16936 w 830522"/>
                  <a:gd name="connsiteY5" fmla="*/ 155872 h 429292"/>
                  <a:gd name="connsiteX6" fmla="*/ 0 w 830522"/>
                  <a:gd name="connsiteY6" fmla="*/ 100126 h 429292"/>
                  <a:gd name="connsiteX7" fmla="*/ 67152 w 830522"/>
                  <a:gd name="connsiteY7" fmla="*/ 63677 h 429292"/>
                  <a:gd name="connsiteX8" fmla="*/ 382554 w 830522"/>
                  <a:gd name="connsiteY8" fmla="*/ 0 h 429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0522" h="429292">
                    <a:moveTo>
                      <a:pt x="382554" y="0"/>
                    </a:moveTo>
                    <a:cubicBezTo>
                      <a:pt x="494432" y="0"/>
                      <a:pt x="601014" y="22674"/>
                      <a:pt x="697956" y="63677"/>
                    </a:cubicBezTo>
                    <a:lnTo>
                      <a:pt x="830522" y="135631"/>
                    </a:lnTo>
                    <a:lnTo>
                      <a:pt x="824372" y="155872"/>
                    </a:lnTo>
                    <a:cubicBezTo>
                      <a:pt x="757858" y="316550"/>
                      <a:pt x="602142" y="429292"/>
                      <a:pt x="420654" y="429292"/>
                    </a:cubicBezTo>
                    <a:cubicBezTo>
                      <a:pt x="239166" y="429292"/>
                      <a:pt x="83451" y="316550"/>
                      <a:pt x="16936" y="155872"/>
                    </a:cubicBezTo>
                    <a:lnTo>
                      <a:pt x="0" y="100126"/>
                    </a:lnTo>
                    <a:lnTo>
                      <a:pt x="67152" y="63677"/>
                    </a:lnTo>
                    <a:cubicBezTo>
                      <a:pt x="164094" y="22674"/>
                      <a:pt x="270676" y="0"/>
                      <a:pt x="382554" y="0"/>
                    </a:cubicBezTo>
                    <a:close/>
                  </a:path>
                </a:pathLst>
              </a:cu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dirty="0"/>
              </a:p>
            </p:txBody>
          </p:sp>
          <p:sp>
            <p:nvSpPr>
              <p:cNvPr id="20" name="TextBox 19">
                <a:extLst>
                  <a:ext uri="{FF2B5EF4-FFF2-40B4-BE49-F238E27FC236}">
                    <a16:creationId xmlns:a16="http://schemas.microsoft.com/office/drawing/2014/main" id="{618BD310-9E38-4B07-BC07-A0ACDCCF5F06}"/>
                  </a:ext>
                </a:extLst>
              </p:cNvPr>
              <p:cNvSpPr txBox="1"/>
              <p:nvPr/>
            </p:nvSpPr>
            <p:spPr>
              <a:xfrm>
                <a:off x="4610298" y="1753338"/>
                <a:ext cx="418704" cy="369332"/>
              </a:xfrm>
              <a:prstGeom prst="rect">
                <a:avLst/>
              </a:prstGeom>
              <a:noFill/>
            </p:spPr>
            <p:txBody>
              <a:bodyPr wrap="none" rtlCol="1">
                <a:spAutoFit/>
              </a:bodyPr>
              <a:lstStyle/>
              <a:p>
                <a:r>
                  <a:rPr lang="en-US" b="1" dirty="0">
                    <a:solidFill>
                      <a:schemeClr val="bg1"/>
                    </a:solidFill>
                  </a:rPr>
                  <a:t>03</a:t>
                </a:r>
                <a:endParaRPr lang="ar-PS" b="1" dirty="0">
                  <a:solidFill>
                    <a:schemeClr val="bg1"/>
                  </a:solidFill>
                </a:endParaRPr>
              </a:p>
            </p:txBody>
          </p:sp>
        </p:grpSp>
        <p:pic>
          <p:nvPicPr>
            <p:cNvPr id="34" name="Graphic 33">
              <a:extLst>
                <a:ext uri="{FF2B5EF4-FFF2-40B4-BE49-F238E27FC236}">
                  <a16:creationId xmlns:a16="http://schemas.microsoft.com/office/drawing/2014/main" id="{79610B64-DC36-4934-9676-88AE95E6FA5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504670" y="2335742"/>
              <a:ext cx="720000" cy="720000"/>
            </a:xfrm>
            <a:prstGeom prst="rect">
              <a:avLst/>
            </a:prstGeom>
          </p:spPr>
        </p:pic>
      </p:grpSp>
      <p:sp>
        <p:nvSpPr>
          <p:cNvPr id="35" name="Rectangle 34">
            <a:extLst>
              <a:ext uri="{FF2B5EF4-FFF2-40B4-BE49-F238E27FC236}">
                <a16:creationId xmlns:a16="http://schemas.microsoft.com/office/drawing/2014/main" id="{5FBA4120-4A9B-4C09-AB77-E9EA969259AF}"/>
              </a:ext>
            </a:extLst>
          </p:cNvPr>
          <p:cNvSpPr/>
          <p:nvPr/>
        </p:nvSpPr>
        <p:spPr>
          <a:xfrm>
            <a:off x="838200" y="0"/>
            <a:ext cx="637903" cy="836023"/>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lvl="0" algn="ctr"/>
            <a:endParaRPr lang="ar-PS"/>
          </a:p>
        </p:txBody>
      </p:sp>
      <p:sp>
        <p:nvSpPr>
          <p:cNvPr id="36" name="TextBox 35">
            <a:extLst>
              <a:ext uri="{FF2B5EF4-FFF2-40B4-BE49-F238E27FC236}">
                <a16:creationId xmlns:a16="http://schemas.microsoft.com/office/drawing/2014/main" id="{1C80B842-7D59-4310-BDFF-F57956183713}"/>
              </a:ext>
            </a:extLst>
          </p:cNvPr>
          <p:cNvSpPr txBox="1"/>
          <p:nvPr/>
        </p:nvSpPr>
        <p:spPr>
          <a:xfrm>
            <a:off x="6123745" y="549210"/>
            <a:ext cx="5230055" cy="523220"/>
          </a:xfrm>
          <a:prstGeom prst="rect">
            <a:avLst/>
          </a:prstGeom>
          <a:noFill/>
        </p:spPr>
        <p:txBody>
          <a:bodyPr wrap="square" rtlCol="1">
            <a:spAutoFit/>
          </a:bodyPr>
          <a:lstStyle/>
          <a:p>
            <a:pPr algn="r" rtl="1"/>
            <a:r>
              <a:rPr lang="ar-SA" sz="2800" dirty="0">
                <a:latin typeface="GE SS Two Bold" panose="020A0503020102020204" pitchFamily="18" charset="-78"/>
                <a:ea typeface="GE SS Two Bold" panose="020A0503020102020204" pitchFamily="18" charset="-78"/>
                <a:cs typeface="GE SS Two Bold" panose="020A0503020102020204" pitchFamily="18" charset="-78"/>
              </a:rPr>
              <a:t>أضف عنوان الشريحة</a:t>
            </a:r>
            <a:endParaRPr lang="ar-PS" sz="2800" dirty="0">
              <a:latin typeface="GE SS Two Bold" panose="020A0503020102020204" pitchFamily="18" charset="-78"/>
              <a:ea typeface="GE SS Two Bold" panose="020A0503020102020204" pitchFamily="18" charset="-78"/>
              <a:cs typeface="GE SS Two Bold" panose="020A0503020102020204" pitchFamily="18" charset="-78"/>
            </a:endParaRPr>
          </a:p>
        </p:txBody>
      </p:sp>
      <p:sp>
        <p:nvSpPr>
          <p:cNvPr id="37" name="Rectangle 36">
            <a:extLst>
              <a:ext uri="{FF2B5EF4-FFF2-40B4-BE49-F238E27FC236}">
                <a16:creationId xmlns:a16="http://schemas.microsoft.com/office/drawing/2014/main" id="{65D63407-7490-4BAC-9516-5A6E586BAAE1}"/>
              </a:ext>
            </a:extLst>
          </p:cNvPr>
          <p:cNvSpPr/>
          <p:nvPr/>
        </p:nvSpPr>
        <p:spPr>
          <a:xfrm>
            <a:off x="8588580" y="4673688"/>
            <a:ext cx="2397113" cy="887551"/>
          </a:xfrm>
          <a:prstGeom prst="rect">
            <a:avLst/>
          </a:prstGeom>
        </p:spPr>
        <p:txBody>
          <a:bodyPr wrap="square">
            <a:spAutoFit/>
          </a:bodyPr>
          <a:lstStyle/>
          <a:p>
            <a:pPr algn="ctr" rtl="1">
              <a:lnSpc>
                <a:spcPct val="150000"/>
              </a:lnSpc>
            </a:pPr>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يمكن أن يتم تركيبه على أي تصميم دون مشكلة فلن يبدو وكأنه نص منسوخ، غير منظم</a:t>
            </a:r>
            <a:endParaRPr lang="ar-PS" sz="12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38" name="Rectangle 37">
            <a:extLst>
              <a:ext uri="{FF2B5EF4-FFF2-40B4-BE49-F238E27FC236}">
                <a16:creationId xmlns:a16="http://schemas.microsoft.com/office/drawing/2014/main" id="{EE390FF0-D0D8-4B54-884D-58F6B0490107}"/>
              </a:ext>
            </a:extLst>
          </p:cNvPr>
          <p:cNvSpPr/>
          <p:nvPr/>
        </p:nvSpPr>
        <p:spPr>
          <a:xfrm>
            <a:off x="8787950" y="4108982"/>
            <a:ext cx="1998373" cy="338554"/>
          </a:xfrm>
          <a:prstGeom prst="rect">
            <a:avLst/>
          </a:prstGeom>
        </p:spPr>
        <p:txBody>
          <a:bodyPr wrap="square">
            <a:spAutoFit/>
          </a:bodyPr>
          <a:lstStyle/>
          <a:p>
            <a:pPr algn="ctr"/>
            <a:r>
              <a:rPr lang="ar-SA" sz="1600" dirty="0">
                <a:latin typeface="Neo Sans Arabic" panose="020B0504030504040204" pitchFamily="34" charset="-78"/>
                <a:cs typeface="Neo Sans Arabic" panose="020B0504030504040204" pitchFamily="34" charset="-78"/>
              </a:rPr>
              <a:t>اضف عنوان للفقرة</a:t>
            </a:r>
            <a:endParaRPr lang="ar-PS" sz="1600" dirty="0">
              <a:latin typeface="Neo Sans Arabic" panose="020B0504030504040204" pitchFamily="34" charset="-78"/>
              <a:cs typeface="Neo Sans Arabic" panose="020B0504030504040204" pitchFamily="34" charset="-78"/>
            </a:endParaRPr>
          </a:p>
        </p:txBody>
      </p:sp>
      <p:sp>
        <p:nvSpPr>
          <p:cNvPr id="39" name="Rectangle 38">
            <a:extLst>
              <a:ext uri="{FF2B5EF4-FFF2-40B4-BE49-F238E27FC236}">
                <a16:creationId xmlns:a16="http://schemas.microsoft.com/office/drawing/2014/main" id="{FF4C45F1-72C5-4D05-9898-B39C79D13E43}"/>
              </a:ext>
            </a:extLst>
          </p:cNvPr>
          <p:cNvSpPr/>
          <p:nvPr/>
        </p:nvSpPr>
        <p:spPr>
          <a:xfrm>
            <a:off x="6123745" y="4673688"/>
            <a:ext cx="2397113" cy="887551"/>
          </a:xfrm>
          <a:prstGeom prst="rect">
            <a:avLst/>
          </a:prstGeom>
        </p:spPr>
        <p:txBody>
          <a:bodyPr wrap="square">
            <a:spAutoFit/>
          </a:bodyPr>
          <a:lstStyle/>
          <a:p>
            <a:pPr algn="ctr" rtl="1">
              <a:lnSpc>
                <a:spcPct val="150000"/>
              </a:lnSpc>
            </a:pPr>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يمكن أن يتم تركيبه على أي تصميم دون مشكلة فلن يبدو وكأنه نص منسوخ، غير منظم</a:t>
            </a:r>
            <a:endParaRPr lang="ar-PS" sz="12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40" name="Rectangle 39">
            <a:extLst>
              <a:ext uri="{FF2B5EF4-FFF2-40B4-BE49-F238E27FC236}">
                <a16:creationId xmlns:a16="http://schemas.microsoft.com/office/drawing/2014/main" id="{8C84AED7-4E33-4BEF-B74F-8943439F5426}"/>
              </a:ext>
            </a:extLst>
          </p:cNvPr>
          <p:cNvSpPr/>
          <p:nvPr/>
        </p:nvSpPr>
        <p:spPr>
          <a:xfrm>
            <a:off x="6323115" y="4108982"/>
            <a:ext cx="1998373" cy="338554"/>
          </a:xfrm>
          <a:prstGeom prst="rect">
            <a:avLst/>
          </a:prstGeom>
        </p:spPr>
        <p:txBody>
          <a:bodyPr wrap="square">
            <a:spAutoFit/>
          </a:bodyPr>
          <a:lstStyle/>
          <a:p>
            <a:pPr algn="ctr"/>
            <a:r>
              <a:rPr lang="ar-SA" sz="1600" dirty="0">
                <a:latin typeface="Neo Sans Arabic" panose="020B0504030504040204" pitchFamily="34" charset="-78"/>
                <a:cs typeface="Neo Sans Arabic" panose="020B0504030504040204" pitchFamily="34" charset="-78"/>
              </a:rPr>
              <a:t>اضف عنوان للفقرة</a:t>
            </a:r>
            <a:endParaRPr lang="ar-PS" sz="1600" dirty="0">
              <a:latin typeface="Neo Sans Arabic" panose="020B0504030504040204" pitchFamily="34" charset="-78"/>
              <a:cs typeface="Neo Sans Arabic" panose="020B0504030504040204" pitchFamily="34" charset="-78"/>
            </a:endParaRPr>
          </a:p>
        </p:txBody>
      </p:sp>
      <p:sp>
        <p:nvSpPr>
          <p:cNvPr id="41" name="Rectangle 40">
            <a:extLst>
              <a:ext uri="{FF2B5EF4-FFF2-40B4-BE49-F238E27FC236}">
                <a16:creationId xmlns:a16="http://schemas.microsoft.com/office/drawing/2014/main" id="{5DC46E26-27FA-4908-8641-4A78F24A6E32}"/>
              </a:ext>
            </a:extLst>
          </p:cNvPr>
          <p:cNvSpPr/>
          <p:nvPr/>
        </p:nvSpPr>
        <p:spPr>
          <a:xfrm>
            <a:off x="3596822" y="4673688"/>
            <a:ext cx="2397113" cy="887551"/>
          </a:xfrm>
          <a:prstGeom prst="rect">
            <a:avLst/>
          </a:prstGeom>
        </p:spPr>
        <p:txBody>
          <a:bodyPr wrap="square">
            <a:spAutoFit/>
          </a:bodyPr>
          <a:lstStyle/>
          <a:p>
            <a:pPr algn="ctr">
              <a:lnSpc>
                <a:spcPct val="150000"/>
              </a:lnSpc>
            </a:pPr>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يمكن أن يتم تركيبه على أي تصميم دون مشكلة فلن يبدو وكأنه نص منسوخ، غير منظم</a:t>
            </a:r>
            <a:endParaRPr lang="ar-PS" sz="12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42" name="Rectangle 41">
            <a:extLst>
              <a:ext uri="{FF2B5EF4-FFF2-40B4-BE49-F238E27FC236}">
                <a16:creationId xmlns:a16="http://schemas.microsoft.com/office/drawing/2014/main" id="{2D040776-7C26-43FF-B957-D8FA01D7B248}"/>
              </a:ext>
            </a:extLst>
          </p:cNvPr>
          <p:cNvSpPr/>
          <p:nvPr/>
        </p:nvSpPr>
        <p:spPr>
          <a:xfrm>
            <a:off x="3796192" y="4108982"/>
            <a:ext cx="1998373" cy="338554"/>
          </a:xfrm>
          <a:prstGeom prst="rect">
            <a:avLst/>
          </a:prstGeom>
        </p:spPr>
        <p:txBody>
          <a:bodyPr wrap="square">
            <a:spAutoFit/>
          </a:bodyPr>
          <a:lstStyle/>
          <a:p>
            <a:pPr algn="ctr"/>
            <a:r>
              <a:rPr lang="ar-SA" sz="1600" dirty="0">
                <a:latin typeface="Neo Sans Arabic" panose="020B0504030504040204" pitchFamily="34" charset="-78"/>
                <a:cs typeface="Neo Sans Arabic" panose="020B0504030504040204" pitchFamily="34" charset="-78"/>
              </a:rPr>
              <a:t>اضف عنوان للفقرة</a:t>
            </a:r>
            <a:endParaRPr lang="ar-PS" sz="1600" dirty="0">
              <a:latin typeface="Neo Sans Arabic" panose="020B0504030504040204" pitchFamily="34" charset="-78"/>
              <a:cs typeface="Neo Sans Arabic" panose="020B0504030504040204" pitchFamily="34" charset="-78"/>
            </a:endParaRPr>
          </a:p>
        </p:txBody>
      </p:sp>
      <p:sp>
        <p:nvSpPr>
          <p:cNvPr id="43" name="Rectangle 42">
            <a:extLst>
              <a:ext uri="{FF2B5EF4-FFF2-40B4-BE49-F238E27FC236}">
                <a16:creationId xmlns:a16="http://schemas.microsoft.com/office/drawing/2014/main" id="{843F3E74-4969-476F-8527-E1B94420FB2A}"/>
              </a:ext>
            </a:extLst>
          </p:cNvPr>
          <p:cNvSpPr/>
          <p:nvPr/>
        </p:nvSpPr>
        <p:spPr>
          <a:xfrm>
            <a:off x="1131987" y="4673688"/>
            <a:ext cx="2397113" cy="887551"/>
          </a:xfrm>
          <a:prstGeom prst="rect">
            <a:avLst/>
          </a:prstGeom>
        </p:spPr>
        <p:txBody>
          <a:bodyPr wrap="square">
            <a:spAutoFit/>
          </a:bodyPr>
          <a:lstStyle/>
          <a:p>
            <a:pPr algn="ctr">
              <a:lnSpc>
                <a:spcPct val="150000"/>
              </a:lnSpc>
            </a:pPr>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يمكن أن يتم تركيبه على أي تصميم دون مشكلة فلن يبدو وكأنه نص منسوخ، غير منظم</a:t>
            </a:r>
            <a:endParaRPr lang="ar-PS" sz="12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44" name="Rectangle 43">
            <a:extLst>
              <a:ext uri="{FF2B5EF4-FFF2-40B4-BE49-F238E27FC236}">
                <a16:creationId xmlns:a16="http://schemas.microsoft.com/office/drawing/2014/main" id="{415758F2-50F1-46E9-85AD-1718D87AE002}"/>
              </a:ext>
            </a:extLst>
          </p:cNvPr>
          <p:cNvSpPr/>
          <p:nvPr/>
        </p:nvSpPr>
        <p:spPr>
          <a:xfrm>
            <a:off x="1331357" y="4108982"/>
            <a:ext cx="1998373" cy="338554"/>
          </a:xfrm>
          <a:prstGeom prst="rect">
            <a:avLst/>
          </a:prstGeom>
        </p:spPr>
        <p:txBody>
          <a:bodyPr wrap="square">
            <a:spAutoFit/>
          </a:bodyPr>
          <a:lstStyle/>
          <a:p>
            <a:pPr algn="ctr"/>
            <a:r>
              <a:rPr lang="ar-SA" sz="1600" dirty="0">
                <a:latin typeface="Neo Sans Arabic" panose="020B0504030504040204" pitchFamily="34" charset="-78"/>
                <a:cs typeface="Neo Sans Arabic" panose="020B0504030504040204" pitchFamily="34" charset="-78"/>
              </a:rPr>
              <a:t>اضف عنوان للفقرة</a:t>
            </a:r>
            <a:endParaRPr lang="ar-PS" sz="1600" dirty="0">
              <a:latin typeface="Neo Sans Arabic" panose="020B0504030504040204" pitchFamily="34" charset="-78"/>
              <a:cs typeface="Neo Sans Arabic" panose="020B0504030504040204" pitchFamily="34" charset="-78"/>
            </a:endParaRPr>
          </a:p>
        </p:txBody>
      </p:sp>
      <p:sp>
        <p:nvSpPr>
          <p:cNvPr id="49" name="Slide Number Placeholder 1">
            <a:extLst>
              <a:ext uri="{FF2B5EF4-FFF2-40B4-BE49-F238E27FC236}">
                <a16:creationId xmlns:a16="http://schemas.microsoft.com/office/drawing/2014/main" id="{C4FC00A5-BA93-4315-B0C6-39F3F04ACC75}"/>
              </a:ext>
            </a:extLst>
          </p:cNvPr>
          <p:cNvSpPr txBox="1">
            <a:spLocks/>
          </p:cNvSpPr>
          <p:nvPr/>
        </p:nvSpPr>
        <p:spPr>
          <a:xfrm>
            <a:off x="1000368" y="235448"/>
            <a:ext cx="313565" cy="365125"/>
          </a:xfrm>
          <a:prstGeom prst="rect">
            <a:avLst/>
          </a:prstGeom>
        </p:spPr>
        <p:txBody>
          <a:bodyPr/>
          <a:lstStyle>
            <a:defPPr>
              <a:defRPr lang="ar-P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D6C4332-7315-4B2D-8308-168BFFC395EF}" type="slidenum">
              <a:rPr lang="ar-PS" smtClean="0">
                <a:solidFill>
                  <a:schemeClr val="bg1"/>
                </a:solidFill>
              </a:rPr>
              <a:pPr/>
              <a:t>3</a:t>
            </a:fld>
            <a:endParaRPr lang="ar-PS" dirty="0">
              <a:solidFill>
                <a:schemeClr val="bg1"/>
              </a:solidFill>
            </a:endParaRPr>
          </a:p>
        </p:txBody>
      </p:sp>
    </p:spTree>
    <p:extLst>
      <p:ext uri="{BB962C8B-B14F-4D97-AF65-F5344CB8AC3E}">
        <p14:creationId xmlns:p14="http://schemas.microsoft.com/office/powerpoint/2010/main" val="977070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right)">
                                      <p:cBhvr>
                                        <p:cTn id="7" dur="500"/>
                                        <p:tgtEl>
                                          <p:spTgt spid="36"/>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right)">
                                      <p:cBhvr>
                                        <p:cTn id="11" dur="500"/>
                                        <p:tgtEl>
                                          <p:spTgt spid="19"/>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p:cTn id="15" dur="500" fill="hold"/>
                                        <p:tgtEl>
                                          <p:spTgt spid="45"/>
                                        </p:tgtEl>
                                        <p:attrNameLst>
                                          <p:attrName>ppt_w</p:attrName>
                                        </p:attrNameLst>
                                      </p:cBhvr>
                                      <p:tavLst>
                                        <p:tav tm="0">
                                          <p:val>
                                            <p:fltVal val="0"/>
                                          </p:val>
                                        </p:tav>
                                        <p:tav tm="100000">
                                          <p:val>
                                            <p:strVal val="#ppt_w"/>
                                          </p:val>
                                        </p:tav>
                                      </p:tavLst>
                                    </p:anim>
                                    <p:anim calcmode="lin" valueType="num">
                                      <p:cBhvr>
                                        <p:cTn id="16" dur="500" fill="hold"/>
                                        <p:tgtEl>
                                          <p:spTgt spid="45"/>
                                        </p:tgtEl>
                                        <p:attrNameLst>
                                          <p:attrName>ppt_h</p:attrName>
                                        </p:attrNameLst>
                                      </p:cBhvr>
                                      <p:tavLst>
                                        <p:tav tm="0">
                                          <p:val>
                                            <p:fltVal val="0"/>
                                          </p:val>
                                        </p:tav>
                                        <p:tav tm="100000">
                                          <p:val>
                                            <p:strVal val="#ppt_h"/>
                                          </p:val>
                                        </p:tav>
                                      </p:tavLst>
                                    </p:anim>
                                    <p:animEffect transition="in" filter="fade">
                                      <p:cBhvr>
                                        <p:cTn id="17" dur="500"/>
                                        <p:tgtEl>
                                          <p:spTgt spid="4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37">
                                            <p:txEl>
                                              <p:pRg st="0" end="0"/>
                                            </p:txEl>
                                          </p:spTgt>
                                        </p:tgtEl>
                                        <p:attrNameLst>
                                          <p:attrName>style.visibility</p:attrName>
                                        </p:attrNameLst>
                                      </p:cBhvr>
                                      <p:to>
                                        <p:strVal val="visible"/>
                                      </p:to>
                                    </p:set>
                                    <p:animEffect transition="in" filter="fade">
                                      <p:cBhvr>
                                        <p:cTn id="25" dur="500"/>
                                        <p:tgtEl>
                                          <p:spTgt spid="37">
                                            <p:txEl>
                                              <p:pRg st="0" end="0"/>
                                            </p:txEl>
                                          </p:spTgt>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cBhvr>
                                        <p:cTn id="29" dur="500" fill="hold"/>
                                        <p:tgtEl>
                                          <p:spTgt spid="46"/>
                                        </p:tgtEl>
                                        <p:attrNameLst>
                                          <p:attrName>ppt_w</p:attrName>
                                        </p:attrNameLst>
                                      </p:cBhvr>
                                      <p:tavLst>
                                        <p:tav tm="0">
                                          <p:val>
                                            <p:fltVal val="0"/>
                                          </p:val>
                                        </p:tav>
                                        <p:tav tm="100000">
                                          <p:val>
                                            <p:strVal val="#ppt_w"/>
                                          </p:val>
                                        </p:tav>
                                      </p:tavLst>
                                    </p:anim>
                                    <p:anim calcmode="lin" valueType="num">
                                      <p:cBhvr>
                                        <p:cTn id="30" dur="500" fill="hold"/>
                                        <p:tgtEl>
                                          <p:spTgt spid="46"/>
                                        </p:tgtEl>
                                        <p:attrNameLst>
                                          <p:attrName>ppt_h</p:attrName>
                                        </p:attrNameLst>
                                      </p:cBhvr>
                                      <p:tavLst>
                                        <p:tav tm="0">
                                          <p:val>
                                            <p:fltVal val="0"/>
                                          </p:val>
                                        </p:tav>
                                        <p:tav tm="100000">
                                          <p:val>
                                            <p:strVal val="#ppt_h"/>
                                          </p:val>
                                        </p:tav>
                                      </p:tavLst>
                                    </p:anim>
                                    <p:animEffect transition="in" filter="fade">
                                      <p:cBhvr>
                                        <p:cTn id="31" dur="500"/>
                                        <p:tgtEl>
                                          <p:spTgt spid="46"/>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500"/>
                                        <p:tgtEl>
                                          <p:spTgt spid="40"/>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500"/>
                                        <p:tgtEl>
                                          <p:spTgt spid="39"/>
                                        </p:tgtEl>
                                      </p:cBhvr>
                                    </p:animEffect>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p:cTn id="43" dur="500" fill="hold"/>
                                        <p:tgtEl>
                                          <p:spTgt spid="47"/>
                                        </p:tgtEl>
                                        <p:attrNameLst>
                                          <p:attrName>ppt_w</p:attrName>
                                        </p:attrNameLst>
                                      </p:cBhvr>
                                      <p:tavLst>
                                        <p:tav tm="0">
                                          <p:val>
                                            <p:fltVal val="0"/>
                                          </p:val>
                                        </p:tav>
                                        <p:tav tm="100000">
                                          <p:val>
                                            <p:strVal val="#ppt_w"/>
                                          </p:val>
                                        </p:tav>
                                      </p:tavLst>
                                    </p:anim>
                                    <p:anim calcmode="lin" valueType="num">
                                      <p:cBhvr>
                                        <p:cTn id="44" dur="500" fill="hold"/>
                                        <p:tgtEl>
                                          <p:spTgt spid="47"/>
                                        </p:tgtEl>
                                        <p:attrNameLst>
                                          <p:attrName>ppt_h</p:attrName>
                                        </p:attrNameLst>
                                      </p:cBhvr>
                                      <p:tavLst>
                                        <p:tav tm="0">
                                          <p:val>
                                            <p:fltVal val="0"/>
                                          </p:val>
                                        </p:tav>
                                        <p:tav tm="100000">
                                          <p:val>
                                            <p:strVal val="#ppt_h"/>
                                          </p:val>
                                        </p:tav>
                                      </p:tavLst>
                                    </p:anim>
                                    <p:animEffect transition="in" filter="fade">
                                      <p:cBhvr>
                                        <p:cTn id="45" dur="500"/>
                                        <p:tgtEl>
                                          <p:spTgt spid="47"/>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fade">
                                      <p:cBhvr>
                                        <p:cTn id="53" dur="500"/>
                                        <p:tgtEl>
                                          <p:spTgt spid="41"/>
                                        </p:tgtEl>
                                      </p:cBhvr>
                                    </p:animEffect>
                                  </p:childTnLst>
                                </p:cTn>
                              </p:par>
                            </p:childTnLst>
                          </p:cTn>
                        </p:par>
                        <p:par>
                          <p:cTn id="54" fill="hold">
                            <p:stCondLst>
                              <p:cond delay="5500"/>
                            </p:stCondLst>
                            <p:childTnLst>
                              <p:par>
                                <p:cTn id="55" presetID="53" presetClass="entr" presetSubtype="16" fill="hold" nodeType="afterEffect">
                                  <p:stCondLst>
                                    <p:cond delay="0"/>
                                  </p:stCondLst>
                                  <p:childTnLst>
                                    <p:set>
                                      <p:cBhvr>
                                        <p:cTn id="56" dur="1" fill="hold">
                                          <p:stCondLst>
                                            <p:cond delay="0"/>
                                          </p:stCondLst>
                                        </p:cTn>
                                        <p:tgtEl>
                                          <p:spTgt spid="48"/>
                                        </p:tgtEl>
                                        <p:attrNameLst>
                                          <p:attrName>style.visibility</p:attrName>
                                        </p:attrNameLst>
                                      </p:cBhvr>
                                      <p:to>
                                        <p:strVal val="visible"/>
                                      </p:to>
                                    </p:set>
                                    <p:anim calcmode="lin" valueType="num">
                                      <p:cBhvr>
                                        <p:cTn id="57" dur="500" fill="hold"/>
                                        <p:tgtEl>
                                          <p:spTgt spid="48"/>
                                        </p:tgtEl>
                                        <p:attrNameLst>
                                          <p:attrName>ppt_w</p:attrName>
                                        </p:attrNameLst>
                                      </p:cBhvr>
                                      <p:tavLst>
                                        <p:tav tm="0">
                                          <p:val>
                                            <p:fltVal val="0"/>
                                          </p:val>
                                        </p:tav>
                                        <p:tav tm="100000">
                                          <p:val>
                                            <p:strVal val="#ppt_w"/>
                                          </p:val>
                                        </p:tav>
                                      </p:tavLst>
                                    </p:anim>
                                    <p:anim calcmode="lin" valueType="num">
                                      <p:cBhvr>
                                        <p:cTn id="58" dur="500" fill="hold"/>
                                        <p:tgtEl>
                                          <p:spTgt spid="48"/>
                                        </p:tgtEl>
                                        <p:attrNameLst>
                                          <p:attrName>ppt_h</p:attrName>
                                        </p:attrNameLst>
                                      </p:cBhvr>
                                      <p:tavLst>
                                        <p:tav tm="0">
                                          <p:val>
                                            <p:fltVal val="0"/>
                                          </p:val>
                                        </p:tav>
                                        <p:tav tm="100000">
                                          <p:val>
                                            <p:strVal val="#ppt_h"/>
                                          </p:val>
                                        </p:tav>
                                      </p:tavLst>
                                    </p:anim>
                                    <p:animEffect transition="in" filter="fade">
                                      <p:cBhvr>
                                        <p:cTn id="59" dur="500"/>
                                        <p:tgtEl>
                                          <p:spTgt spid="48"/>
                                        </p:tgtEl>
                                      </p:cBhvr>
                                    </p:animEffect>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500"/>
                                        <p:tgtEl>
                                          <p:spTgt spid="44"/>
                                        </p:tgtEl>
                                      </p:cBhvr>
                                    </p:animEffect>
                                  </p:childTnLst>
                                </p:cTn>
                              </p:par>
                            </p:childTnLst>
                          </p:cTn>
                        </p:par>
                        <p:par>
                          <p:cTn id="64" fill="hold">
                            <p:stCondLst>
                              <p:cond delay="6500"/>
                            </p:stCondLst>
                            <p:childTnLst>
                              <p:par>
                                <p:cTn id="65" presetID="10" presetClass="entr" presetSubtype="0" fill="hold" grpId="0" nodeType="after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6" grpId="0"/>
      <p:bldP spid="38" grpId="0"/>
      <p:bldP spid="39" grpId="0"/>
      <p:bldP spid="40" grpId="0"/>
      <p:bldP spid="41" grpId="0"/>
      <p:bldP spid="42" grpId="0"/>
      <p:bldP spid="43" grpId="0"/>
      <p:bldP spid="4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2">
            <a:extLst>
              <a:ext uri="{FF2B5EF4-FFF2-40B4-BE49-F238E27FC236}">
                <a16:creationId xmlns:a16="http://schemas.microsoft.com/office/drawing/2014/main" id="{1760D433-5D24-4CBD-ABB0-E859A9961BC0}"/>
              </a:ext>
            </a:extLst>
          </p:cNvPr>
          <p:cNvSpPr/>
          <p:nvPr/>
        </p:nvSpPr>
        <p:spPr>
          <a:xfrm rot="5400000">
            <a:off x="8896313" y="-1159686"/>
            <a:ext cx="36000" cy="4644000"/>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en-US"/>
          </a:p>
        </p:txBody>
      </p:sp>
      <p:pic>
        <p:nvPicPr>
          <p:cNvPr id="4" name="Picture Placeholder 3">
            <a:extLst>
              <a:ext uri="{FF2B5EF4-FFF2-40B4-BE49-F238E27FC236}">
                <a16:creationId xmlns:a16="http://schemas.microsoft.com/office/drawing/2014/main" id="{1C5067F7-D94F-43B4-8FB2-48E48049C366}"/>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pic>
        <p:nvPicPr>
          <p:cNvPr id="11" name="Graphic 10">
            <a:extLst>
              <a:ext uri="{FF2B5EF4-FFF2-40B4-BE49-F238E27FC236}">
                <a16:creationId xmlns:a16="http://schemas.microsoft.com/office/drawing/2014/main" id="{283325A0-E5D8-4483-98FA-A16E61FA0F3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836921" y="3945779"/>
            <a:ext cx="720000" cy="720000"/>
          </a:xfrm>
          <a:prstGeom prst="rect">
            <a:avLst/>
          </a:prstGeom>
        </p:spPr>
      </p:pic>
      <p:pic>
        <p:nvPicPr>
          <p:cNvPr id="12" name="Graphic 11">
            <a:extLst>
              <a:ext uri="{FF2B5EF4-FFF2-40B4-BE49-F238E27FC236}">
                <a16:creationId xmlns:a16="http://schemas.microsoft.com/office/drawing/2014/main" id="{EC184FFC-7561-431D-B855-9510D6439F1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836921" y="2474788"/>
            <a:ext cx="720000" cy="720000"/>
          </a:xfrm>
          <a:prstGeom prst="rect">
            <a:avLst/>
          </a:prstGeom>
        </p:spPr>
      </p:pic>
      <p:pic>
        <p:nvPicPr>
          <p:cNvPr id="13" name="Graphic 12">
            <a:extLst>
              <a:ext uri="{FF2B5EF4-FFF2-40B4-BE49-F238E27FC236}">
                <a16:creationId xmlns:a16="http://schemas.microsoft.com/office/drawing/2014/main" id="{73E936BF-88D0-4393-A8ED-3F1FFDD2753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781318" y="5522788"/>
            <a:ext cx="720000" cy="720000"/>
          </a:xfrm>
          <a:prstGeom prst="rect">
            <a:avLst/>
          </a:prstGeom>
        </p:spPr>
      </p:pic>
      <p:grpSp>
        <p:nvGrpSpPr>
          <p:cNvPr id="5" name="Group 4">
            <a:extLst>
              <a:ext uri="{FF2B5EF4-FFF2-40B4-BE49-F238E27FC236}">
                <a16:creationId xmlns:a16="http://schemas.microsoft.com/office/drawing/2014/main" id="{5FCF593A-69B3-4414-8476-63999F4AE7FE}"/>
              </a:ext>
            </a:extLst>
          </p:cNvPr>
          <p:cNvGrpSpPr/>
          <p:nvPr/>
        </p:nvGrpSpPr>
        <p:grpSpPr>
          <a:xfrm>
            <a:off x="145774" y="2279951"/>
            <a:ext cx="3816626" cy="1015663"/>
            <a:chOff x="145774" y="2279951"/>
            <a:chExt cx="3816626" cy="1015663"/>
          </a:xfrm>
        </p:grpSpPr>
        <p:sp>
          <p:nvSpPr>
            <p:cNvPr id="8" name="Rectangle 7">
              <a:extLst>
                <a:ext uri="{FF2B5EF4-FFF2-40B4-BE49-F238E27FC236}">
                  <a16:creationId xmlns:a16="http://schemas.microsoft.com/office/drawing/2014/main" id="{721682D1-108D-4EDD-9625-9E3CA2CDF7E1}"/>
                </a:ext>
              </a:extLst>
            </p:cNvPr>
            <p:cNvSpPr/>
            <p:nvPr/>
          </p:nvSpPr>
          <p:spPr>
            <a:xfrm>
              <a:off x="145774" y="2649283"/>
              <a:ext cx="3816626" cy="646331"/>
            </a:xfrm>
            <a:prstGeom prst="rect">
              <a:avLst/>
            </a:prstGeom>
          </p:spPr>
          <p:txBody>
            <a:bodyPr wrap="square">
              <a:spAutoFit/>
            </a:bodyPr>
            <a:lstStyle/>
            <a:p>
              <a:pPr algn="r" rtl="1"/>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يمكن أن يتم تركيبه على أي تصميم دون مشكلة فلن يبدو وكأنه نص منسوخ، غير منظم، غير منسق، أو حتى غير مفهوم. </a:t>
              </a:r>
              <a:endParaRPr lang="ar-PS" sz="12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14" name="Rectangle 13">
              <a:extLst>
                <a:ext uri="{FF2B5EF4-FFF2-40B4-BE49-F238E27FC236}">
                  <a16:creationId xmlns:a16="http://schemas.microsoft.com/office/drawing/2014/main" id="{41996327-DDFB-49CA-9733-26017C19AEC3}"/>
                </a:ext>
              </a:extLst>
            </p:cNvPr>
            <p:cNvSpPr/>
            <p:nvPr/>
          </p:nvSpPr>
          <p:spPr>
            <a:xfrm>
              <a:off x="145774" y="2279951"/>
              <a:ext cx="3816626" cy="338554"/>
            </a:xfrm>
            <a:prstGeom prst="rect">
              <a:avLst/>
            </a:prstGeom>
          </p:spPr>
          <p:txBody>
            <a:bodyPr wrap="square">
              <a:spAutoFit/>
            </a:bodyPr>
            <a:lstStyle/>
            <a:p>
              <a:pPr algn="r" rtl="1"/>
              <a:r>
                <a:rPr lang="ar-SA" sz="1600" dirty="0">
                  <a:latin typeface="Neo Sans Arabic" panose="020B0504030504040204" pitchFamily="34" charset="-78"/>
                  <a:cs typeface="Neo Sans Arabic" panose="020B0504030504040204" pitchFamily="34" charset="-78"/>
                </a:rPr>
                <a:t>اضف عنوان للفقرة</a:t>
              </a:r>
              <a:endParaRPr lang="ar-PS" sz="1600" dirty="0">
                <a:latin typeface="Neo Sans Arabic" panose="020B0504030504040204" pitchFamily="34" charset="-78"/>
                <a:cs typeface="Neo Sans Arabic" panose="020B0504030504040204" pitchFamily="34" charset="-78"/>
              </a:endParaRPr>
            </a:p>
          </p:txBody>
        </p:sp>
      </p:grpSp>
      <p:grpSp>
        <p:nvGrpSpPr>
          <p:cNvPr id="6" name="Group 5">
            <a:extLst>
              <a:ext uri="{FF2B5EF4-FFF2-40B4-BE49-F238E27FC236}">
                <a16:creationId xmlns:a16="http://schemas.microsoft.com/office/drawing/2014/main" id="{A28452B6-7C6F-4EB7-9147-F424FE8D723D}"/>
              </a:ext>
            </a:extLst>
          </p:cNvPr>
          <p:cNvGrpSpPr/>
          <p:nvPr/>
        </p:nvGrpSpPr>
        <p:grpSpPr>
          <a:xfrm>
            <a:off x="145774" y="3791890"/>
            <a:ext cx="3816626" cy="974715"/>
            <a:chOff x="145774" y="3791890"/>
            <a:chExt cx="3816626" cy="974715"/>
          </a:xfrm>
        </p:grpSpPr>
        <p:sp>
          <p:nvSpPr>
            <p:cNvPr id="9" name="Rectangle 8">
              <a:extLst>
                <a:ext uri="{FF2B5EF4-FFF2-40B4-BE49-F238E27FC236}">
                  <a16:creationId xmlns:a16="http://schemas.microsoft.com/office/drawing/2014/main" id="{03A9DA6B-A1DA-47DC-948A-D65D8C3C1375}"/>
                </a:ext>
              </a:extLst>
            </p:cNvPr>
            <p:cNvSpPr/>
            <p:nvPr/>
          </p:nvSpPr>
          <p:spPr>
            <a:xfrm>
              <a:off x="145774" y="4120274"/>
              <a:ext cx="3816626" cy="646331"/>
            </a:xfrm>
            <a:prstGeom prst="rect">
              <a:avLst/>
            </a:prstGeom>
          </p:spPr>
          <p:txBody>
            <a:bodyPr wrap="square">
              <a:spAutoFit/>
            </a:bodyPr>
            <a:lstStyle/>
            <a:p>
              <a:pPr algn="r" rtl="1"/>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يمكن أن يتم تركيبه على أي تصميم دون مشكلة فلن يبدو وكأنه نص منسوخ، غير منظم، غير منسق، أو حتى غير مفهوم. </a:t>
              </a:r>
              <a:endParaRPr lang="ar-PS" sz="12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15" name="Rectangle 14">
              <a:extLst>
                <a:ext uri="{FF2B5EF4-FFF2-40B4-BE49-F238E27FC236}">
                  <a16:creationId xmlns:a16="http://schemas.microsoft.com/office/drawing/2014/main" id="{044434F7-5C39-4B9F-AFF4-E376865BAC31}"/>
                </a:ext>
              </a:extLst>
            </p:cNvPr>
            <p:cNvSpPr/>
            <p:nvPr/>
          </p:nvSpPr>
          <p:spPr>
            <a:xfrm>
              <a:off x="145774" y="3791890"/>
              <a:ext cx="3816626" cy="338554"/>
            </a:xfrm>
            <a:prstGeom prst="rect">
              <a:avLst/>
            </a:prstGeom>
          </p:spPr>
          <p:txBody>
            <a:bodyPr wrap="square">
              <a:spAutoFit/>
            </a:bodyPr>
            <a:lstStyle/>
            <a:p>
              <a:pPr algn="r" rtl="1"/>
              <a:r>
                <a:rPr lang="ar-SA" sz="1600" dirty="0">
                  <a:latin typeface="Neo Sans Arabic" panose="020B0504030504040204" pitchFamily="34" charset="-78"/>
                  <a:cs typeface="Neo Sans Arabic" panose="020B0504030504040204" pitchFamily="34" charset="-78"/>
                </a:rPr>
                <a:t>اضف عنوان للفقرة</a:t>
              </a:r>
              <a:endParaRPr lang="ar-PS" sz="1600" dirty="0">
                <a:latin typeface="Neo Sans Arabic" panose="020B0504030504040204" pitchFamily="34" charset="-78"/>
                <a:cs typeface="Neo Sans Arabic" panose="020B0504030504040204" pitchFamily="34" charset="-78"/>
              </a:endParaRPr>
            </a:p>
          </p:txBody>
        </p:sp>
      </p:grpSp>
      <p:grpSp>
        <p:nvGrpSpPr>
          <p:cNvPr id="19" name="Group 18">
            <a:extLst>
              <a:ext uri="{FF2B5EF4-FFF2-40B4-BE49-F238E27FC236}">
                <a16:creationId xmlns:a16="http://schemas.microsoft.com/office/drawing/2014/main" id="{F5C4AA91-9F21-427B-A5FB-1CF659225A36}"/>
              </a:ext>
            </a:extLst>
          </p:cNvPr>
          <p:cNvGrpSpPr/>
          <p:nvPr/>
        </p:nvGrpSpPr>
        <p:grpSpPr>
          <a:xfrm>
            <a:off x="145774" y="5368899"/>
            <a:ext cx="3816626" cy="974715"/>
            <a:chOff x="145774" y="5368899"/>
            <a:chExt cx="3816626" cy="974715"/>
          </a:xfrm>
        </p:grpSpPr>
        <p:sp>
          <p:nvSpPr>
            <p:cNvPr id="10" name="Rectangle 9">
              <a:extLst>
                <a:ext uri="{FF2B5EF4-FFF2-40B4-BE49-F238E27FC236}">
                  <a16:creationId xmlns:a16="http://schemas.microsoft.com/office/drawing/2014/main" id="{9AFB8C97-A3FE-4E3D-868C-244DEEAC4925}"/>
                </a:ext>
              </a:extLst>
            </p:cNvPr>
            <p:cNvSpPr/>
            <p:nvPr/>
          </p:nvSpPr>
          <p:spPr>
            <a:xfrm>
              <a:off x="145774" y="5697283"/>
              <a:ext cx="3816626" cy="646331"/>
            </a:xfrm>
            <a:prstGeom prst="rect">
              <a:avLst/>
            </a:prstGeom>
          </p:spPr>
          <p:txBody>
            <a:bodyPr wrap="square">
              <a:spAutoFit/>
            </a:bodyPr>
            <a:lstStyle/>
            <a:p>
              <a:pPr algn="r" rtl="1"/>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هذا النص يمكن أن يتم تركيبه على أي تصميم دون مشكلة فلن يبدو وكأنه نص منسوخ، غير منظم، غير منسق، أو حتى غير مفهوم. </a:t>
              </a:r>
              <a:endParaRPr lang="ar-PS" sz="12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16" name="Rectangle 15">
              <a:extLst>
                <a:ext uri="{FF2B5EF4-FFF2-40B4-BE49-F238E27FC236}">
                  <a16:creationId xmlns:a16="http://schemas.microsoft.com/office/drawing/2014/main" id="{1578FA34-7AB5-4CA2-9CB0-FAE6F799B82B}"/>
                </a:ext>
              </a:extLst>
            </p:cNvPr>
            <p:cNvSpPr/>
            <p:nvPr/>
          </p:nvSpPr>
          <p:spPr>
            <a:xfrm>
              <a:off x="145774" y="5368899"/>
              <a:ext cx="3816626" cy="338554"/>
            </a:xfrm>
            <a:prstGeom prst="rect">
              <a:avLst/>
            </a:prstGeom>
          </p:spPr>
          <p:txBody>
            <a:bodyPr wrap="square">
              <a:spAutoFit/>
            </a:bodyPr>
            <a:lstStyle/>
            <a:p>
              <a:pPr algn="r" rtl="1"/>
              <a:r>
                <a:rPr lang="ar-SA" sz="1600" dirty="0">
                  <a:latin typeface="Neo Sans Arabic" panose="020B0504030504040204" pitchFamily="34" charset="-78"/>
                  <a:cs typeface="Neo Sans Arabic" panose="020B0504030504040204" pitchFamily="34" charset="-78"/>
                </a:rPr>
                <a:t>اضف عنوان للفقرة</a:t>
              </a:r>
              <a:endParaRPr lang="ar-PS" sz="1600" dirty="0">
                <a:latin typeface="Neo Sans Arabic" panose="020B0504030504040204" pitchFamily="34" charset="-78"/>
                <a:cs typeface="Neo Sans Arabic" panose="020B0504030504040204" pitchFamily="34" charset="-78"/>
              </a:endParaRPr>
            </a:p>
          </p:txBody>
        </p:sp>
      </p:grpSp>
      <p:sp>
        <p:nvSpPr>
          <p:cNvPr id="17" name="Rectangle 16">
            <a:extLst>
              <a:ext uri="{FF2B5EF4-FFF2-40B4-BE49-F238E27FC236}">
                <a16:creationId xmlns:a16="http://schemas.microsoft.com/office/drawing/2014/main" id="{AF7A487E-0E5E-40AF-A537-1EF088CE6A47}"/>
              </a:ext>
            </a:extLst>
          </p:cNvPr>
          <p:cNvSpPr/>
          <p:nvPr/>
        </p:nvSpPr>
        <p:spPr>
          <a:xfrm>
            <a:off x="838200" y="0"/>
            <a:ext cx="637903" cy="836023"/>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lvl="0" algn="ctr"/>
            <a:endParaRPr lang="ar-PS"/>
          </a:p>
        </p:txBody>
      </p:sp>
      <p:sp>
        <p:nvSpPr>
          <p:cNvPr id="18" name="TextBox 17">
            <a:extLst>
              <a:ext uri="{FF2B5EF4-FFF2-40B4-BE49-F238E27FC236}">
                <a16:creationId xmlns:a16="http://schemas.microsoft.com/office/drawing/2014/main" id="{DF26D11D-7BEF-42B0-AD59-23D21201B6B3}"/>
              </a:ext>
            </a:extLst>
          </p:cNvPr>
          <p:cNvSpPr txBox="1"/>
          <p:nvPr/>
        </p:nvSpPr>
        <p:spPr>
          <a:xfrm>
            <a:off x="6123745" y="549210"/>
            <a:ext cx="5230055" cy="523220"/>
          </a:xfrm>
          <a:prstGeom prst="rect">
            <a:avLst/>
          </a:prstGeom>
          <a:noFill/>
        </p:spPr>
        <p:txBody>
          <a:bodyPr wrap="square" rtlCol="1">
            <a:spAutoFit/>
          </a:bodyPr>
          <a:lstStyle/>
          <a:p>
            <a:pPr algn="r" rtl="1"/>
            <a:r>
              <a:rPr lang="ar-SA" sz="2800" dirty="0">
                <a:latin typeface="GE SS Two Bold" panose="020A0503020102020204" pitchFamily="18" charset="-78"/>
                <a:ea typeface="GE SS Two Bold" panose="020A0503020102020204" pitchFamily="18" charset="-78"/>
                <a:cs typeface="GE SS Two Bold" panose="020A0503020102020204" pitchFamily="18" charset="-78"/>
              </a:rPr>
              <a:t>أضف عنوان الشريحة</a:t>
            </a:r>
            <a:endParaRPr lang="ar-PS" sz="2800" dirty="0">
              <a:latin typeface="GE SS Two Bold" panose="020A0503020102020204" pitchFamily="18" charset="-78"/>
              <a:ea typeface="GE SS Two Bold" panose="020A0503020102020204" pitchFamily="18" charset="-78"/>
              <a:cs typeface="GE SS Two Bold" panose="020A0503020102020204" pitchFamily="18" charset="-78"/>
            </a:endParaRPr>
          </a:p>
        </p:txBody>
      </p:sp>
      <p:sp>
        <p:nvSpPr>
          <p:cNvPr id="20" name="Slide Number Placeholder 1">
            <a:extLst>
              <a:ext uri="{FF2B5EF4-FFF2-40B4-BE49-F238E27FC236}">
                <a16:creationId xmlns:a16="http://schemas.microsoft.com/office/drawing/2014/main" id="{3175E6F6-C852-445F-80D2-5600CC191ABB}"/>
              </a:ext>
            </a:extLst>
          </p:cNvPr>
          <p:cNvSpPr txBox="1">
            <a:spLocks/>
          </p:cNvSpPr>
          <p:nvPr/>
        </p:nvSpPr>
        <p:spPr>
          <a:xfrm>
            <a:off x="1000368" y="235448"/>
            <a:ext cx="313565" cy="365125"/>
          </a:xfrm>
          <a:prstGeom prst="rect">
            <a:avLst/>
          </a:prstGeom>
        </p:spPr>
        <p:txBody>
          <a:bodyPr/>
          <a:lstStyle>
            <a:defPPr>
              <a:defRPr lang="ar-P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D6C4332-7315-4B2D-8308-168BFFC395EF}" type="slidenum">
              <a:rPr lang="ar-PS" smtClean="0">
                <a:solidFill>
                  <a:schemeClr val="bg1"/>
                </a:solidFill>
              </a:rPr>
              <a:pPr/>
              <a:t>4</a:t>
            </a:fld>
            <a:endParaRPr lang="ar-PS" dirty="0">
              <a:solidFill>
                <a:schemeClr val="bg1"/>
              </a:solidFill>
            </a:endParaRPr>
          </a:p>
        </p:txBody>
      </p:sp>
    </p:spTree>
    <p:extLst>
      <p:ext uri="{BB962C8B-B14F-4D97-AF65-F5344CB8AC3E}">
        <p14:creationId xmlns:p14="http://schemas.microsoft.com/office/powerpoint/2010/main" val="2025193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500"/>
                                        <p:tgtEl>
                                          <p:spTgt spid="18"/>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3" name="Straight Connector 82">
            <a:extLst>
              <a:ext uri="{FF2B5EF4-FFF2-40B4-BE49-F238E27FC236}">
                <a16:creationId xmlns:a16="http://schemas.microsoft.com/office/drawing/2014/main" id="{346DEB9A-0E1F-4110-A88B-0C7BD27881F6}"/>
              </a:ext>
            </a:extLst>
          </p:cNvPr>
          <p:cNvCxnSpPr>
            <a:cxnSpLocks/>
          </p:cNvCxnSpPr>
          <p:nvPr/>
        </p:nvCxnSpPr>
        <p:spPr>
          <a:xfrm flipH="1">
            <a:off x="6806802" y="2888329"/>
            <a:ext cx="1224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8388C08F-6CD2-40AB-A5AB-4A23BBF136DB}"/>
              </a:ext>
            </a:extLst>
          </p:cNvPr>
          <p:cNvCxnSpPr>
            <a:cxnSpLocks/>
          </p:cNvCxnSpPr>
          <p:nvPr/>
        </p:nvCxnSpPr>
        <p:spPr>
          <a:xfrm flipH="1">
            <a:off x="9344960" y="4820721"/>
            <a:ext cx="1224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9A7387E9-C451-49EF-BC5D-FE3B27F3A663}"/>
              </a:ext>
            </a:extLst>
          </p:cNvPr>
          <p:cNvCxnSpPr>
            <a:cxnSpLocks/>
          </p:cNvCxnSpPr>
          <p:nvPr/>
        </p:nvCxnSpPr>
        <p:spPr>
          <a:xfrm flipH="1">
            <a:off x="2020943" y="2891402"/>
            <a:ext cx="1224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A0A6CC3B-A7E5-4A8E-9B86-F7AEF676B1CB}"/>
              </a:ext>
            </a:extLst>
          </p:cNvPr>
          <p:cNvCxnSpPr>
            <a:cxnSpLocks/>
          </p:cNvCxnSpPr>
          <p:nvPr/>
        </p:nvCxnSpPr>
        <p:spPr>
          <a:xfrm flipH="1">
            <a:off x="4486579" y="4823153"/>
            <a:ext cx="1224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3218136A-C3C4-45DC-9A99-34E44DB765AF}"/>
              </a:ext>
            </a:extLst>
          </p:cNvPr>
          <p:cNvGrpSpPr/>
          <p:nvPr/>
        </p:nvGrpSpPr>
        <p:grpSpPr>
          <a:xfrm>
            <a:off x="8341029" y="3018183"/>
            <a:ext cx="2164348" cy="870886"/>
            <a:chOff x="8341029" y="3018183"/>
            <a:chExt cx="2164348" cy="870886"/>
          </a:xfrm>
        </p:grpSpPr>
        <p:grpSp>
          <p:nvGrpSpPr>
            <p:cNvPr id="86" name="Group 85">
              <a:extLst>
                <a:ext uri="{FF2B5EF4-FFF2-40B4-BE49-F238E27FC236}">
                  <a16:creationId xmlns:a16="http://schemas.microsoft.com/office/drawing/2014/main" id="{6207AC59-00CC-451B-9A63-5FD9C3F568DE}"/>
                </a:ext>
              </a:extLst>
            </p:cNvPr>
            <p:cNvGrpSpPr/>
            <p:nvPr/>
          </p:nvGrpSpPr>
          <p:grpSpPr>
            <a:xfrm flipH="1">
              <a:off x="8424027" y="3018183"/>
              <a:ext cx="2081350" cy="789940"/>
              <a:chOff x="7052556" y="2647123"/>
              <a:chExt cx="2081350" cy="789940"/>
            </a:xfrm>
          </p:grpSpPr>
          <p:grpSp>
            <p:nvGrpSpPr>
              <p:cNvPr id="78" name="Group 77">
                <a:extLst>
                  <a:ext uri="{FF2B5EF4-FFF2-40B4-BE49-F238E27FC236}">
                    <a16:creationId xmlns:a16="http://schemas.microsoft.com/office/drawing/2014/main" id="{FAAC7EFA-0C3F-4CF1-B1E5-EA66721C0439}"/>
                  </a:ext>
                </a:extLst>
              </p:cNvPr>
              <p:cNvGrpSpPr/>
              <p:nvPr/>
            </p:nvGrpSpPr>
            <p:grpSpPr>
              <a:xfrm flipV="1">
                <a:off x="7052556" y="2647123"/>
                <a:ext cx="1421606" cy="789940"/>
                <a:chOff x="2105819" y="3340100"/>
                <a:chExt cx="1421606" cy="789940"/>
              </a:xfrm>
            </p:grpSpPr>
            <p:cxnSp>
              <p:nvCxnSpPr>
                <p:cNvPr id="79" name="Straight Connector 78">
                  <a:extLst>
                    <a:ext uri="{FF2B5EF4-FFF2-40B4-BE49-F238E27FC236}">
                      <a16:creationId xmlns:a16="http://schemas.microsoft.com/office/drawing/2014/main" id="{4FAD3218-4DAF-45A8-9761-17902AB32003}"/>
                    </a:ext>
                  </a:extLst>
                </p:cNvPr>
                <p:cNvCxnSpPr>
                  <a:cxnSpLocks/>
                </p:cNvCxnSpPr>
                <p:nvPr/>
              </p:nvCxnSpPr>
              <p:spPr>
                <a:xfrm>
                  <a:off x="2105819" y="4130040"/>
                  <a:ext cx="1044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DF7C8520-E580-40C4-8396-287807280EAB}"/>
                    </a:ext>
                  </a:extLst>
                </p:cNvPr>
                <p:cNvCxnSpPr>
                  <a:cxnSpLocks/>
                </p:cNvCxnSpPr>
                <p:nvPr/>
              </p:nvCxnSpPr>
              <p:spPr>
                <a:xfrm flipH="1">
                  <a:off x="3144519" y="3340100"/>
                  <a:ext cx="382906" cy="78994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81" name="Straight Connector 80">
                <a:extLst>
                  <a:ext uri="{FF2B5EF4-FFF2-40B4-BE49-F238E27FC236}">
                    <a16:creationId xmlns:a16="http://schemas.microsoft.com/office/drawing/2014/main" id="{0FE790B7-A6DD-4FF2-BD7D-FADEBCC6BCD7}"/>
                  </a:ext>
                </a:extLst>
              </p:cNvPr>
              <p:cNvCxnSpPr/>
              <p:nvPr/>
            </p:nvCxnSpPr>
            <p:spPr>
              <a:xfrm>
                <a:off x="8474162" y="3437061"/>
                <a:ext cx="659744" cy="0"/>
              </a:xfrm>
              <a:prstGeom prst="line">
                <a:avLst/>
              </a:prstGeom>
              <a:ln w="28575">
                <a:solidFill>
                  <a:schemeClr val="bg1">
                    <a:lumMod val="75000"/>
                  </a:schemeClr>
                </a:solidFill>
                <a:headEnd w="lg" len="lg"/>
                <a:tailEnd type="stealth" w="lg" len="lg"/>
              </a:ln>
            </p:spPr>
            <p:style>
              <a:lnRef idx="1">
                <a:schemeClr val="accent1"/>
              </a:lnRef>
              <a:fillRef idx="0">
                <a:schemeClr val="accent1"/>
              </a:fillRef>
              <a:effectRef idx="0">
                <a:schemeClr val="accent1"/>
              </a:effectRef>
              <a:fontRef idx="minor">
                <a:schemeClr val="tx1"/>
              </a:fontRef>
            </p:style>
          </p:cxnSp>
        </p:grpSp>
        <p:sp>
          <p:nvSpPr>
            <p:cNvPr id="90" name="Isosceles Triangle 89">
              <a:extLst>
                <a:ext uri="{FF2B5EF4-FFF2-40B4-BE49-F238E27FC236}">
                  <a16:creationId xmlns:a16="http://schemas.microsoft.com/office/drawing/2014/main" id="{B5621937-F149-46D0-B78A-8295E723D66E}"/>
                </a:ext>
              </a:extLst>
            </p:cNvPr>
            <p:cNvSpPr/>
            <p:nvPr/>
          </p:nvSpPr>
          <p:spPr>
            <a:xfrm rot="16200000">
              <a:off x="8367530" y="3690290"/>
              <a:ext cx="172278" cy="225279"/>
            </a:xfrm>
            <a:prstGeom prst="triangle">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a:p>
          </p:txBody>
        </p:sp>
      </p:grpSp>
      <p:grpSp>
        <p:nvGrpSpPr>
          <p:cNvPr id="16" name="Group 15">
            <a:extLst>
              <a:ext uri="{FF2B5EF4-FFF2-40B4-BE49-F238E27FC236}">
                <a16:creationId xmlns:a16="http://schemas.microsoft.com/office/drawing/2014/main" id="{5E4A8486-F908-4BCD-B4BF-8DF74B17A42D}"/>
              </a:ext>
            </a:extLst>
          </p:cNvPr>
          <p:cNvGrpSpPr/>
          <p:nvPr/>
        </p:nvGrpSpPr>
        <p:grpSpPr>
          <a:xfrm>
            <a:off x="5905474" y="3716791"/>
            <a:ext cx="2153487" cy="881270"/>
            <a:chOff x="5905474" y="3716791"/>
            <a:chExt cx="2153487" cy="881270"/>
          </a:xfrm>
        </p:grpSpPr>
        <p:grpSp>
          <p:nvGrpSpPr>
            <p:cNvPr id="87" name="Group 86">
              <a:extLst>
                <a:ext uri="{FF2B5EF4-FFF2-40B4-BE49-F238E27FC236}">
                  <a16:creationId xmlns:a16="http://schemas.microsoft.com/office/drawing/2014/main" id="{200AB1D5-A955-4EEB-9A8A-CEDE8E9527F3}"/>
                </a:ext>
              </a:extLst>
            </p:cNvPr>
            <p:cNvGrpSpPr/>
            <p:nvPr/>
          </p:nvGrpSpPr>
          <p:grpSpPr>
            <a:xfrm flipH="1">
              <a:off x="5979486" y="3808121"/>
              <a:ext cx="2079475" cy="789940"/>
              <a:chOff x="4555469" y="3429001"/>
              <a:chExt cx="2079475" cy="789940"/>
            </a:xfrm>
          </p:grpSpPr>
          <p:grpSp>
            <p:nvGrpSpPr>
              <p:cNvPr id="64" name="Group 63">
                <a:extLst>
                  <a:ext uri="{FF2B5EF4-FFF2-40B4-BE49-F238E27FC236}">
                    <a16:creationId xmlns:a16="http://schemas.microsoft.com/office/drawing/2014/main" id="{447B7B1E-A28F-4E59-A8FE-0B079384A5F3}"/>
                  </a:ext>
                </a:extLst>
              </p:cNvPr>
              <p:cNvGrpSpPr/>
              <p:nvPr/>
            </p:nvGrpSpPr>
            <p:grpSpPr>
              <a:xfrm>
                <a:off x="4555469" y="3429001"/>
                <a:ext cx="1421606" cy="789940"/>
                <a:chOff x="2105819" y="3340100"/>
                <a:chExt cx="1421606" cy="789940"/>
              </a:xfrm>
            </p:grpSpPr>
            <p:cxnSp>
              <p:nvCxnSpPr>
                <p:cNvPr id="65" name="Straight Connector 64">
                  <a:extLst>
                    <a:ext uri="{FF2B5EF4-FFF2-40B4-BE49-F238E27FC236}">
                      <a16:creationId xmlns:a16="http://schemas.microsoft.com/office/drawing/2014/main" id="{E8010397-0EFE-4120-9FF5-6F4A85A581A3}"/>
                    </a:ext>
                  </a:extLst>
                </p:cNvPr>
                <p:cNvCxnSpPr>
                  <a:cxnSpLocks/>
                </p:cNvCxnSpPr>
                <p:nvPr/>
              </p:nvCxnSpPr>
              <p:spPr>
                <a:xfrm>
                  <a:off x="2105819" y="4130040"/>
                  <a:ext cx="1044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DAF0AC77-EC71-4C75-ABE3-09F754353111}"/>
                    </a:ext>
                  </a:extLst>
                </p:cNvPr>
                <p:cNvCxnSpPr>
                  <a:cxnSpLocks/>
                </p:cNvCxnSpPr>
                <p:nvPr/>
              </p:nvCxnSpPr>
              <p:spPr>
                <a:xfrm flipH="1">
                  <a:off x="3144519" y="3340100"/>
                  <a:ext cx="382906" cy="78994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71" name="Straight Connector 70">
                <a:extLst>
                  <a:ext uri="{FF2B5EF4-FFF2-40B4-BE49-F238E27FC236}">
                    <a16:creationId xmlns:a16="http://schemas.microsoft.com/office/drawing/2014/main" id="{405E9891-2DC0-4243-B799-3D105AD0EA70}"/>
                  </a:ext>
                </a:extLst>
              </p:cNvPr>
              <p:cNvCxnSpPr/>
              <p:nvPr/>
            </p:nvCxnSpPr>
            <p:spPr>
              <a:xfrm>
                <a:off x="5977075" y="3437061"/>
                <a:ext cx="657869" cy="0"/>
              </a:xfrm>
              <a:prstGeom prst="line">
                <a:avLst/>
              </a:prstGeom>
              <a:ln w="28575">
                <a:solidFill>
                  <a:schemeClr val="bg1">
                    <a:lumMod val="75000"/>
                  </a:schemeClr>
                </a:solidFill>
                <a:headEnd w="lg" len="lg"/>
                <a:tailEnd type="stealth" w="lg" len="lg"/>
              </a:ln>
            </p:spPr>
            <p:style>
              <a:lnRef idx="1">
                <a:schemeClr val="accent1"/>
              </a:lnRef>
              <a:fillRef idx="0">
                <a:schemeClr val="accent1"/>
              </a:fillRef>
              <a:effectRef idx="0">
                <a:schemeClr val="accent1"/>
              </a:effectRef>
              <a:fontRef idx="minor">
                <a:schemeClr val="tx1"/>
              </a:fontRef>
            </p:style>
          </p:cxnSp>
        </p:grpSp>
        <p:sp>
          <p:nvSpPr>
            <p:cNvPr id="91" name="Isosceles Triangle 90">
              <a:extLst>
                <a:ext uri="{FF2B5EF4-FFF2-40B4-BE49-F238E27FC236}">
                  <a16:creationId xmlns:a16="http://schemas.microsoft.com/office/drawing/2014/main" id="{0E8073F1-3682-4FF4-A880-606F82319E1B}"/>
                </a:ext>
              </a:extLst>
            </p:cNvPr>
            <p:cNvSpPr/>
            <p:nvPr/>
          </p:nvSpPr>
          <p:spPr>
            <a:xfrm rot="16200000">
              <a:off x="5931975" y="3690290"/>
              <a:ext cx="172278" cy="225279"/>
            </a:xfrm>
            <a:prstGeom prst="triangle">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dirty="0"/>
            </a:p>
          </p:txBody>
        </p:sp>
      </p:grpSp>
      <p:grpSp>
        <p:nvGrpSpPr>
          <p:cNvPr id="17" name="Group 16">
            <a:extLst>
              <a:ext uri="{FF2B5EF4-FFF2-40B4-BE49-F238E27FC236}">
                <a16:creationId xmlns:a16="http://schemas.microsoft.com/office/drawing/2014/main" id="{4F2629A0-BE3F-47F9-ACA6-AB0F4E133AF1}"/>
              </a:ext>
            </a:extLst>
          </p:cNvPr>
          <p:cNvGrpSpPr/>
          <p:nvPr/>
        </p:nvGrpSpPr>
        <p:grpSpPr>
          <a:xfrm>
            <a:off x="3440645" y="3010119"/>
            <a:ext cx="2157317" cy="878950"/>
            <a:chOff x="3440645" y="3010119"/>
            <a:chExt cx="2157317" cy="878950"/>
          </a:xfrm>
        </p:grpSpPr>
        <p:grpSp>
          <p:nvGrpSpPr>
            <p:cNvPr id="88" name="Group 87">
              <a:extLst>
                <a:ext uri="{FF2B5EF4-FFF2-40B4-BE49-F238E27FC236}">
                  <a16:creationId xmlns:a16="http://schemas.microsoft.com/office/drawing/2014/main" id="{8233E268-A371-4242-AD53-66A98F9897B2}"/>
                </a:ext>
              </a:extLst>
            </p:cNvPr>
            <p:cNvGrpSpPr/>
            <p:nvPr/>
          </p:nvGrpSpPr>
          <p:grpSpPr>
            <a:xfrm flipH="1">
              <a:off x="3516612" y="3010119"/>
              <a:ext cx="2081350" cy="789940"/>
              <a:chOff x="2093119" y="2647123"/>
              <a:chExt cx="2081350" cy="789940"/>
            </a:xfrm>
          </p:grpSpPr>
          <p:grpSp>
            <p:nvGrpSpPr>
              <p:cNvPr id="51" name="Group 50">
                <a:extLst>
                  <a:ext uri="{FF2B5EF4-FFF2-40B4-BE49-F238E27FC236}">
                    <a16:creationId xmlns:a16="http://schemas.microsoft.com/office/drawing/2014/main" id="{52F76692-0CB1-4C51-8097-3B07992B61E0}"/>
                  </a:ext>
                </a:extLst>
              </p:cNvPr>
              <p:cNvGrpSpPr/>
              <p:nvPr/>
            </p:nvGrpSpPr>
            <p:grpSpPr>
              <a:xfrm flipV="1">
                <a:off x="2093119" y="2647123"/>
                <a:ext cx="1421606" cy="789940"/>
                <a:chOff x="2105819" y="3340100"/>
                <a:chExt cx="1421606" cy="789940"/>
              </a:xfrm>
            </p:grpSpPr>
            <p:cxnSp>
              <p:nvCxnSpPr>
                <p:cNvPr id="41" name="Straight Connector 40">
                  <a:extLst>
                    <a:ext uri="{FF2B5EF4-FFF2-40B4-BE49-F238E27FC236}">
                      <a16:creationId xmlns:a16="http://schemas.microsoft.com/office/drawing/2014/main" id="{B8446588-E819-4B20-AFE3-596F9A7AF975}"/>
                    </a:ext>
                  </a:extLst>
                </p:cNvPr>
                <p:cNvCxnSpPr>
                  <a:cxnSpLocks/>
                </p:cNvCxnSpPr>
                <p:nvPr/>
              </p:nvCxnSpPr>
              <p:spPr>
                <a:xfrm>
                  <a:off x="2105819" y="4130040"/>
                  <a:ext cx="1044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BEB7944F-6637-45DF-9DAD-E2678552FCD5}"/>
                    </a:ext>
                  </a:extLst>
                </p:cNvPr>
                <p:cNvCxnSpPr>
                  <a:cxnSpLocks/>
                </p:cNvCxnSpPr>
                <p:nvPr/>
              </p:nvCxnSpPr>
              <p:spPr>
                <a:xfrm flipH="1">
                  <a:off x="3144519" y="3340100"/>
                  <a:ext cx="382906" cy="78994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69" name="Straight Connector 68">
                <a:extLst>
                  <a:ext uri="{FF2B5EF4-FFF2-40B4-BE49-F238E27FC236}">
                    <a16:creationId xmlns:a16="http://schemas.microsoft.com/office/drawing/2014/main" id="{0C68B611-A24F-40DC-B429-88AEA83436E6}"/>
                  </a:ext>
                </a:extLst>
              </p:cNvPr>
              <p:cNvCxnSpPr/>
              <p:nvPr/>
            </p:nvCxnSpPr>
            <p:spPr>
              <a:xfrm>
                <a:off x="3514725" y="3437061"/>
                <a:ext cx="659744" cy="0"/>
              </a:xfrm>
              <a:prstGeom prst="line">
                <a:avLst/>
              </a:prstGeom>
              <a:ln w="28575">
                <a:solidFill>
                  <a:schemeClr val="bg1">
                    <a:lumMod val="75000"/>
                  </a:schemeClr>
                </a:solidFill>
                <a:headEnd w="lg" len="lg"/>
                <a:tailEnd type="stealth" w="lg" len="lg"/>
              </a:ln>
            </p:spPr>
            <p:style>
              <a:lnRef idx="1">
                <a:schemeClr val="accent1"/>
              </a:lnRef>
              <a:fillRef idx="0">
                <a:schemeClr val="accent1"/>
              </a:fillRef>
              <a:effectRef idx="0">
                <a:schemeClr val="accent1"/>
              </a:effectRef>
              <a:fontRef idx="minor">
                <a:schemeClr val="tx1"/>
              </a:fontRef>
            </p:style>
          </p:cxnSp>
        </p:grpSp>
        <p:sp>
          <p:nvSpPr>
            <p:cNvPr id="92" name="Isosceles Triangle 91">
              <a:extLst>
                <a:ext uri="{FF2B5EF4-FFF2-40B4-BE49-F238E27FC236}">
                  <a16:creationId xmlns:a16="http://schemas.microsoft.com/office/drawing/2014/main" id="{B8920FF1-EE01-4968-82B9-0A556C7C73E4}"/>
                </a:ext>
              </a:extLst>
            </p:cNvPr>
            <p:cNvSpPr/>
            <p:nvPr/>
          </p:nvSpPr>
          <p:spPr>
            <a:xfrm rot="16200000">
              <a:off x="3467146" y="3690290"/>
              <a:ext cx="172278" cy="225279"/>
            </a:xfrm>
            <a:prstGeom prst="triangle">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dirty="0"/>
            </a:p>
          </p:txBody>
        </p:sp>
      </p:grpSp>
      <p:sp>
        <p:nvSpPr>
          <p:cNvPr id="28" name="Rectangle 52">
            <a:extLst>
              <a:ext uri="{FF2B5EF4-FFF2-40B4-BE49-F238E27FC236}">
                <a16:creationId xmlns:a16="http://schemas.microsoft.com/office/drawing/2014/main" id="{29817239-8C49-40CA-9FA6-F11BC41FA130}"/>
              </a:ext>
            </a:extLst>
          </p:cNvPr>
          <p:cNvSpPr/>
          <p:nvPr/>
        </p:nvSpPr>
        <p:spPr>
          <a:xfrm rot="5400000">
            <a:off x="8896313" y="-1159686"/>
            <a:ext cx="36000" cy="4644000"/>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en-US"/>
          </a:p>
        </p:txBody>
      </p:sp>
      <p:grpSp>
        <p:nvGrpSpPr>
          <p:cNvPr id="11" name="Group 10">
            <a:extLst>
              <a:ext uri="{FF2B5EF4-FFF2-40B4-BE49-F238E27FC236}">
                <a16:creationId xmlns:a16="http://schemas.microsoft.com/office/drawing/2014/main" id="{DA8F0273-D694-4EC5-BECE-EC06B9C392D3}"/>
              </a:ext>
            </a:extLst>
          </p:cNvPr>
          <p:cNvGrpSpPr/>
          <p:nvPr/>
        </p:nvGrpSpPr>
        <p:grpSpPr>
          <a:xfrm>
            <a:off x="8566310" y="4848029"/>
            <a:ext cx="2781301" cy="1015663"/>
            <a:chOff x="8566310" y="5183600"/>
            <a:chExt cx="2781301" cy="1015663"/>
          </a:xfrm>
        </p:grpSpPr>
        <p:sp>
          <p:nvSpPr>
            <p:cNvPr id="29" name="Rectangle 28">
              <a:extLst>
                <a:ext uri="{FF2B5EF4-FFF2-40B4-BE49-F238E27FC236}">
                  <a16:creationId xmlns:a16="http://schemas.microsoft.com/office/drawing/2014/main" id="{9D28E835-EA33-4AA9-AB50-AD59E38E2708}"/>
                </a:ext>
              </a:extLst>
            </p:cNvPr>
            <p:cNvSpPr/>
            <p:nvPr/>
          </p:nvSpPr>
          <p:spPr>
            <a:xfrm>
              <a:off x="8696129" y="5552932"/>
              <a:ext cx="2521662" cy="646331"/>
            </a:xfrm>
            <a:prstGeom prst="rect">
              <a:avLst/>
            </a:prstGeom>
          </p:spPr>
          <p:txBody>
            <a:bodyPr wrap="square">
              <a:spAutoFit/>
            </a:bodyPr>
            <a:lstStyle/>
            <a:p>
              <a:pPr algn="ctr" rtl="1"/>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لقد تم توليد هذا النص من مولد النص العربى، حيث يمكنك أن تولد مثل هذا النص أو العديد من النصوص الأخرى</a:t>
              </a:r>
              <a:endParaRPr lang="ar-PS" sz="12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30" name="Rectangle 29">
              <a:extLst>
                <a:ext uri="{FF2B5EF4-FFF2-40B4-BE49-F238E27FC236}">
                  <a16:creationId xmlns:a16="http://schemas.microsoft.com/office/drawing/2014/main" id="{BF4229F4-97EB-4A63-9A5C-4510902BE515}"/>
                </a:ext>
              </a:extLst>
            </p:cNvPr>
            <p:cNvSpPr/>
            <p:nvPr/>
          </p:nvSpPr>
          <p:spPr>
            <a:xfrm>
              <a:off x="8566310" y="5183600"/>
              <a:ext cx="2781301" cy="338554"/>
            </a:xfrm>
            <a:prstGeom prst="rect">
              <a:avLst/>
            </a:prstGeom>
          </p:spPr>
          <p:txBody>
            <a:bodyPr wrap="square">
              <a:spAutoFit/>
            </a:bodyPr>
            <a:lstStyle/>
            <a:p>
              <a:pPr algn="ctr" rtl="1"/>
              <a:r>
                <a:rPr lang="ar-SA" sz="1600" dirty="0">
                  <a:latin typeface="Neo Sans Arabic" panose="020B0504030504040204" pitchFamily="34" charset="-78"/>
                  <a:cs typeface="Neo Sans Arabic" panose="020B0504030504040204" pitchFamily="34" charset="-78"/>
                </a:rPr>
                <a:t>اضف عنوان للفقرة</a:t>
              </a:r>
              <a:endParaRPr lang="ar-PS" sz="1600" dirty="0">
                <a:latin typeface="Neo Sans Arabic" panose="020B0504030504040204" pitchFamily="34" charset="-78"/>
                <a:cs typeface="Neo Sans Arabic" panose="020B0504030504040204" pitchFamily="34" charset="-78"/>
              </a:endParaRPr>
            </a:p>
          </p:txBody>
        </p:sp>
      </p:grpSp>
      <p:grpSp>
        <p:nvGrpSpPr>
          <p:cNvPr id="14" name="Group 13">
            <a:extLst>
              <a:ext uri="{FF2B5EF4-FFF2-40B4-BE49-F238E27FC236}">
                <a16:creationId xmlns:a16="http://schemas.microsoft.com/office/drawing/2014/main" id="{4852AD3E-7580-4BD1-B964-6195405D6FC5}"/>
              </a:ext>
            </a:extLst>
          </p:cNvPr>
          <p:cNvGrpSpPr/>
          <p:nvPr/>
        </p:nvGrpSpPr>
        <p:grpSpPr>
          <a:xfrm>
            <a:off x="3786685" y="4848029"/>
            <a:ext cx="2781301" cy="1015663"/>
            <a:chOff x="3786685" y="4848029"/>
            <a:chExt cx="2781301" cy="1015663"/>
          </a:xfrm>
        </p:grpSpPr>
        <p:sp>
          <p:nvSpPr>
            <p:cNvPr id="31" name="Rectangle 30">
              <a:extLst>
                <a:ext uri="{FF2B5EF4-FFF2-40B4-BE49-F238E27FC236}">
                  <a16:creationId xmlns:a16="http://schemas.microsoft.com/office/drawing/2014/main" id="{90DBC238-2121-4779-B1B6-6CAACE5EEF33}"/>
                </a:ext>
              </a:extLst>
            </p:cNvPr>
            <p:cNvSpPr/>
            <p:nvPr/>
          </p:nvSpPr>
          <p:spPr>
            <a:xfrm>
              <a:off x="3916504" y="5217361"/>
              <a:ext cx="2521662" cy="646331"/>
            </a:xfrm>
            <a:prstGeom prst="rect">
              <a:avLst/>
            </a:prstGeom>
          </p:spPr>
          <p:txBody>
            <a:bodyPr wrap="square">
              <a:spAutoFit/>
            </a:bodyPr>
            <a:lstStyle/>
            <a:p>
              <a:pPr algn="ctr" rtl="1"/>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لقد تم توليد هذا النص من مولد النص العربى، حيث يمكنك أن تولد مثل هذا النص أو العديد من النصوص الأخرى</a:t>
              </a:r>
              <a:endParaRPr lang="ar-PS" sz="12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32" name="Rectangle 31">
              <a:extLst>
                <a:ext uri="{FF2B5EF4-FFF2-40B4-BE49-F238E27FC236}">
                  <a16:creationId xmlns:a16="http://schemas.microsoft.com/office/drawing/2014/main" id="{9847331A-FA26-4922-9F61-376E71FA8498}"/>
                </a:ext>
              </a:extLst>
            </p:cNvPr>
            <p:cNvSpPr/>
            <p:nvPr/>
          </p:nvSpPr>
          <p:spPr>
            <a:xfrm>
              <a:off x="3786685" y="4848029"/>
              <a:ext cx="2781301" cy="338554"/>
            </a:xfrm>
            <a:prstGeom prst="rect">
              <a:avLst/>
            </a:prstGeom>
          </p:spPr>
          <p:txBody>
            <a:bodyPr wrap="square">
              <a:spAutoFit/>
            </a:bodyPr>
            <a:lstStyle/>
            <a:p>
              <a:pPr algn="ctr" rtl="1"/>
              <a:r>
                <a:rPr lang="ar-SA" sz="1600" dirty="0">
                  <a:latin typeface="Neo Sans Arabic" panose="020B0504030504040204" pitchFamily="34" charset="-78"/>
                  <a:cs typeface="Neo Sans Arabic" panose="020B0504030504040204" pitchFamily="34" charset="-78"/>
                </a:rPr>
                <a:t>اضف عنوان للفقرة</a:t>
              </a:r>
              <a:endParaRPr lang="ar-PS" sz="1600" dirty="0">
                <a:latin typeface="Neo Sans Arabic" panose="020B0504030504040204" pitchFamily="34" charset="-78"/>
                <a:cs typeface="Neo Sans Arabic" panose="020B0504030504040204" pitchFamily="34" charset="-78"/>
              </a:endParaRPr>
            </a:p>
          </p:txBody>
        </p:sp>
      </p:grpSp>
      <p:grpSp>
        <p:nvGrpSpPr>
          <p:cNvPr id="13" name="Group 12">
            <a:extLst>
              <a:ext uri="{FF2B5EF4-FFF2-40B4-BE49-F238E27FC236}">
                <a16:creationId xmlns:a16="http://schemas.microsoft.com/office/drawing/2014/main" id="{6EAF3EB0-04B7-4189-8D1C-73470206A6A0}"/>
              </a:ext>
            </a:extLst>
          </p:cNvPr>
          <p:cNvGrpSpPr/>
          <p:nvPr/>
        </p:nvGrpSpPr>
        <p:grpSpPr>
          <a:xfrm>
            <a:off x="1420451" y="1774574"/>
            <a:ext cx="2781301" cy="1015663"/>
            <a:chOff x="1420451" y="1362580"/>
            <a:chExt cx="2781301" cy="1015663"/>
          </a:xfrm>
        </p:grpSpPr>
        <p:sp>
          <p:nvSpPr>
            <p:cNvPr id="35" name="Rectangle 34">
              <a:extLst>
                <a:ext uri="{FF2B5EF4-FFF2-40B4-BE49-F238E27FC236}">
                  <a16:creationId xmlns:a16="http://schemas.microsoft.com/office/drawing/2014/main" id="{47F5AC3F-791A-49D5-A713-F52A610E9CCA}"/>
                </a:ext>
              </a:extLst>
            </p:cNvPr>
            <p:cNvSpPr/>
            <p:nvPr/>
          </p:nvSpPr>
          <p:spPr>
            <a:xfrm>
              <a:off x="1550270" y="1731912"/>
              <a:ext cx="2521662" cy="646331"/>
            </a:xfrm>
            <a:prstGeom prst="rect">
              <a:avLst/>
            </a:prstGeom>
          </p:spPr>
          <p:txBody>
            <a:bodyPr wrap="square">
              <a:spAutoFit/>
            </a:bodyPr>
            <a:lstStyle/>
            <a:p>
              <a:pPr algn="ctr"/>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لقد تم توليد هذا النص من مولد النص العربى، حيث يمكنك أن تولد مثل هذا النص أو العديد من النصوص الأخرى</a:t>
              </a:r>
              <a:endParaRPr lang="ar-PS" sz="12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36" name="Rectangle 35">
              <a:extLst>
                <a:ext uri="{FF2B5EF4-FFF2-40B4-BE49-F238E27FC236}">
                  <a16:creationId xmlns:a16="http://schemas.microsoft.com/office/drawing/2014/main" id="{FA794F4F-3AB8-4A72-8DDA-A88419A1C430}"/>
                </a:ext>
              </a:extLst>
            </p:cNvPr>
            <p:cNvSpPr/>
            <p:nvPr/>
          </p:nvSpPr>
          <p:spPr>
            <a:xfrm>
              <a:off x="1420451" y="1362580"/>
              <a:ext cx="2781301" cy="338554"/>
            </a:xfrm>
            <a:prstGeom prst="rect">
              <a:avLst/>
            </a:prstGeom>
          </p:spPr>
          <p:txBody>
            <a:bodyPr wrap="square">
              <a:spAutoFit/>
            </a:bodyPr>
            <a:lstStyle/>
            <a:p>
              <a:pPr algn="ctr" rtl="1"/>
              <a:r>
                <a:rPr lang="ar-SA" sz="1600" dirty="0">
                  <a:latin typeface="Neo Sans Arabic" panose="020B0504030504040204" pitchFamily="34" charset="-78"/>
                  <a:cs typeface="Neo Sans Arabic" panose="020B0504030504040204" pitchFamily="34" charset="-78"/>
                </a:rPr>
                <a:t>اضف عنوان للفقرة</a:t>
              </a:r>
              <a:endParaRPr lang="ar-PS" sz="1600" dirty="0">
                <a:latin typeface="Neo Sans Arabic" panose="020B0504030504040204" pitchFamily="34" charset="-78"/>
                <a:cs typeface="Neo Sans Arabic" panose="020B0504030504040204" pitchFamily="34" charset="-78"/>
              </a:endParaRPr>
            </a:p>
          </p:txBody>
        </p:sp>
      </p:grpSp>
      <p:grpSp>
        <p:nvGrpSpPr>
          <p:cNvPr id="12" name="Group 11">
            <a:extLst>
              <a:ext uri="{FF2B5EF4-FFF2-40B4-BE49-F238E27FC236}">
                <a16:creationId xmlns:a16="http://schemas.microsoft.com/office/drawing/2014/main" id="{4785EB10-DDE2-4308-863F-FE602CD335AA}"/>
              </a:ext>
            </a:extLst>
          </p:cNvPr>
          <p:cNvGrpSpPr/>
          <p:nvPr/>
        </p:nvGrpSpPr>
        <p:grpSpPr>
          <a:xfrm>
            <a:off x="6000935" y="1774574"/>
            <a:ext cx="2781301" cy="1015663"/>
            <a:chOff x="6000935" y="1362580"/>
            <a:chExt cx="2781301" cy="1015663"/>
          </a:xfrm>
        </p:grpSpPr>
        <p:sp>
          <p:nvSpPr>
            <p:cNvPr id="37" name="Rectangle 36">
              <a:extLst>
                <a:ext uri="{FF2B5EF4-FFF2-40B4-BE49-F238E27FC236}">
                  <a16:creationId xmlns:a16="http://schemas.microsoft.com/office/drawing/2014/main" id="{17D4D3A5-8870-4876-9FEE-3E7A5D980501}"/>
                </a:ext>
              </a:extLst>
            </p:cNvPr>
            <p:cNvSpPr/>
            <p:nvPr/>
          </p:nvSpPr>
          <p:spPr>
            <a:xfrm>
              <a:off x="6130754" y="1731912"/>
              <a:ext cx="2521662" cy="646331"/>
            </a:xfrm>
            <a:prstGeom prst="rect">
              <a:avLst/>
            </a:prstGeom>
          </p:spPr>
          <p:txBody>
            <a:bodyPr wrap="square">
              <a:spAutoFit/>
            </a:bodyPr>
            <a:lstStyle/>
            <a:p>
              <a:pPr algn="ctr"/>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لقد تم توليد هذا النص من مولد النص العربى، حيث يمكنك أن تولد مثل هذا النص أو العديد من النصوص الأخرى</a:t>
              </a:r>
              <a:endParaRPr lang="ar-PS" sz="12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38" name="Rectangle 37">
              <a:extLst>
                <a:ext uri="{FF2B5EF4-FFF2-40B4-BE49-F238E27FC236}">
                  <a16:creationId xmlns:a16="http://schemas.microsoft.com/office/drawing/2014/main" id="{CFFC498C-D927-4AE0-B7FE-5C27633A1216}"/>
                </a:ext>
              </a:extLst>
            </p:cNvPr>
            <p:cNvSpPr/>
            <p:nvPr/>
          </p:nvSpPr>
          <p:spPr>
            <a:xfrm>
              <a:off x="6000935" y="1362580"/>
              <a:ext cx="2781301" cy="338554"/>
            </a:xfrm>
            <a:prstGeom prst="rect">
              <a:avLst/>
            </a:prstGeom>
          </p:spPr>
          <p:txBody>
            <a:bodyPr wrap="square">
              <a:spAutoFit/>
            </a:bodyPr>
            <a:lstStyle/>
            <a:p>
              <a:pPr algn="ctr" rtl="1"/>
              <a:r>
                <a:rPr lang="ar-SA" sz="1600" dirty="0">
                  <a:latin typeface="Neo Sans Arabic" panose="020B0504030504040204" pitchFamily="34" charset="-78"/>
                  <a:cs typeface="Neo Sans Arabic" panose="020B0504030504040204" pitchFamily="34" charset="-78"/>
                </a:rPr>
                <a:t>اضف عنوان للفقرة</a:t>
              </a:r>
              <a:endParaRPr lang="ar-PS" sz="1600" dirty="0">
                <a:latin typeface="Neo Sans Arabic" panose="020B0504030504040204" pitchFamily="34" charset="-78"/>
                <a:cs typeface="Neo Sans Arabic" panose="020B0504030504040204" pitchFamily="34" charset="-78"/>
              </a:endParaRPr>
            </a:p>
          </p:txBody>
        </p:sp>
      </p:grpSp>
      <p:grpSp>
        <p:nvGrpSpPr>
          <p:cNvPr id="3" name="Group 2">
            <a:extLst>
              <a:ext uri="{FF2B5EF4-FFF2-40B4-BE49-F238E27FC236}">
                <a16:creationId xmlns:a16="http://schemas.microsoft.com/office/drawing/2014/main" id="{C60C9ECD-4A83-4ECF-A206-94723E0EB11A}"/>
              </a:ext>
            </a:extLst>
          </p:cNvPr>
          <p:cNvGrpSpPr/>
          <p:nvPr/>
        </p:nvGrpSpPr>
        <p:grpSpPr>
          <a:xfrm>
            <a:off x="9250018" y="3163955"/>
            <a:ext cx="1475762" cy="1272209"/>
            <a:chOff x="9250018" y="3163955"/>
            <a:chExt cx="1475762" cy="1272209"/>
          </a:xfrm>
        </p:grpSpPr>
        <p:sp>
          <p:nvSpPr>
            <p:cNvPr id="8" name="Hexagon 7">
              <a:extLst>
                <a:ext uri="{FF2B5EF4-FFF2-40B4-BE49-F238E27FC236}">
                  <a16:creationId xmlns:a16="http://schemas.microsoft.com/office/drawing/2014/main" id="{89B2713D-46D0-45DC-A139-AD737056EAD2}"/>
                </a:ext>
              </a:extLst>
            </p:cNvPr>
            <p:cNvSpPr/>
            <p:nvPr/>
          </p:nvSpPr>
          <p:spPr>
            <a:xfrm>
              <a:off x="9250018" y="3163955"/>
              <a:ext cx="1475762" cy="1272209"/>
            </a:xfrm>
            <a:prstGeom prst="hexagon">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dirty="0"/>
            </a:p>
          </p:txBody>
        </p:sp>
        <p:pic>
          <p:nvPicPr>
            <p:cNvPr id="40" name="Graphic 39">
              <a:extLst>
                <a:ext uri="{FF2B5EF4-FFF2-40B4-BE49-F238E27FC236}">
                  <a16:creationId xmlns:a16="http://schemas.microsoft.com/office/drawing/2014/main" id="{9902B4F3-63A7-47F5-B9E4-C4C870561D2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96960" y="3381062"/>
              <a:ext cx="720000" cy="720000"/>
            </a:xfrm>
            <a:prstGeom prst="rect">
              <a:avLst/>
            </a:prstGeom>
          </p:spPr>
        </p:pic>
      </p:grpSp>
      <p:grpSp>
        <p:nvGrpSpPr>
          <p:cNvPr id="9" name="Group 8">
            <a:extLst>
              <a:ext uri="{FF2B5EF4-FFF2-40B4-BE49-F238E27FC236}">
                <a16:creationId xmlns:a16="http://schemas.microsoft.com/office/drawing/2014/main" id="{9A98C642-AE3F-4500-BC01-94AD6B62920F}"/>
              </a:ext>
            </a:extLst>
          </p:cNvPr>
          <p:cNvGrpSpPr/>
          <p:nvPr/>
        </p:nvGrpSpPr>
        <p:grpSpPr>
          <a:xfrm>
            <a:off x="4346714" y="3163955"/>
            <a:ext cx="1475762" cy="1272209"/>
            <a:chOff x="4346714" y="3163955"/>
            <a:chExt cx="1475762" cy="1272209"/>
          </a:xfrm>
        </p:grpSpPr>
        <p:sp>
          <p:nvSpPr>
            <p:cNvPr id="6" name="Hexagon 5">
              <a:extLst>
                <a:ext uri="{FF2B5EF4-FFF2-40B4-BE49-F238E27FC236}">
                  <a16:creationId xmlns:a16="http://schemas.microsoft.com/office/drawing/2014/main" id="{0C3E7122-9840-4489-9923-4042E38F4AAF}"/>
                </a:ext>
              </a:extLst>
            </p:cNvPr>
            <p:cNvSpPr/>
            <p:nvPr/>
          </p:nvSpPr>
          <p:spPr>
            <a:xfrm>
              <a:off x="4346714" y="3163955"/>
              <a:ext cx="1475762" cy="1272209"/>
            </a:xfrm>
            <a:prstGeom prst="hexagon">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dirty="0"/>
            </a:p>
          </p:txBody>
        </p:sp>
        <p:pic>
          <p:nvPicPr>
            <p:cNvPr id="42" name="Graphic 41">
              <a:extLst>
                <a:ext uri="{FF2B5EF4-FFF2-40B4-BE49-F238E27FC236}">
                  <a16:creationId xmlns:a16="http://schemas.microsoft.com/office/drawing/2014/main" id="{33702612-6304-4D35-8B4E-F9F05E264BA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705863" y="3429000"/>
              <a:ext cx="720000" cy="720000"/>
            </a:xfrm>
            <a:prstGeom prst="rect">
              <a:avLst/>
            </a:prstGeom>
          </p:spPr>
        </p:pic>
      </p:grpSp>
      <p:grpSp>
        <p:nvGrpSpPr>
          <p:cNvPr id="4" name="Group 3">
            <a:extLst>
              <a:ext uri="{FF2B5EF4-FFF2-40B4-BE49-F238E27FC236}">
                <a16:creationId xmlns:a16="http://schemas.microsoft.com/office/drawing/2014/main" id="{D67FDE4A-2DC1-4529-ABDD-B0D593F90BA7}"/>
              </a:ext>
            </a:extLst>
          </p:cNvPr>
          <p:cNvGrpSpPr/>
          <p:nvPr/>
        </p:nvGrpSpPr>
        <p:grpSpPr>
          <a:xfrm>
            <a:off x="6798366" y="3163955"/>
            <a:ext cx="1475762" cy="1272209"/>
            <a:chOff x="6798366" y="3163955"/>
            <a:chExt cx="1475762" cy="1272209"/>
          </a:xfrm>
        </p:grpSpPr>
        <p:sp>
          <p:nvSpPr>
            <p:cNvPr id="7" name="Hexagon 6">
              <a:extLst>
                <a:ext uri="{FF2B5EF4-FFF2-40B4-BE49-F238E27FC236}">
                  <a16:creationId xmlns:a16="http://schemas.microsoft.com/office/drawing/2014/main" id="{BC1720FA-DC62-4D33-8D8B-9BD90FDE8949}"/>
                </a:ext>
              </a:extLst>
            </p:cNvPr>
            <p:cNvSpPr/>
            <p:nvPr/>
          </p:nvSpPr>
          <p:spPr>
            <a:xfrm>
              <a:off x="6798366" y="3163955"/>
              <a:ext cx="1475762" cy="1272209"/>
            </a:xfrm>
            <a:prstGeom prst="hexagon">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dirty="0"/>
            </a:p>
          </p:txBody>
        </p:sp>
        <p:pic>
          <p:nvPicPr>
            <p:cNvPr id="43" name="Graphic 42">
              <a:extLst>
                <a:ext uri="{FF2B5EF4-FFF2-40B4-BE49-F238E27FC236}">
                  <a16:creationId xmlns:a16="http://schemas.microsoft.com/office/drawing/2014/main" id="{DFC6D85B-0036-4A07-809A-A19D6441405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188147" y="3461686"/>
              <a:ext cx="720000" cy="720000"/>
            </a:xfrm>
            <a:prstGeom prst="rect">
              <a:avLst/>
            </a:prstGeom>
          </p:spPr>
        </p:pic>
      </p:grpSp>
      <p:grpSp>
        <p:nvGrpSpPr>
          <p:cNvPr id="10" name="Group 9">
            <a:extLst>
              <a:ext uri="{FF2B5EF4-FFF2-40B4-BE49-F238E27FC236}">
                <a16:creationId xmlns:a16="http://schemas.microsoft.com/office/drawing/2014/main" id="{5C57BF7B-19E2-4415-A306-B5B37B014315}"/>
              </a:ext>
            </a:extLst>
          </p:cNvPr>
          <p:cNvGrpSpPr/>
          <p:nvPr/>
        </p:nvGrpSpPr>
        <p:grpSpPr>
          <a:xfrm>
            <a:off x="1895062" y="3163955"/>
            <a:ext cx="1475762" cy="1272209"/>
            <a:chOff x="1895062" y="3163955"/>
            <a:chExt cx="1475762" cy="1272209"/>
          </a:xfrm>
        </p:grpSpPr>
        <p:sp>
          <p:nvSpPr>
            <p:cNvPr id="5" name="Hexagon 4">
              <a:extLst>
                <a:ext uri="{FF2B5EF4-FFF2-40B4-BE49-F238E27FC236}">
                  <a16:creationId xmlns:a16="http://schemas.microsoft.com/office/drawing/2014/main" id="{9724978A-0E2D-4FC2-AA6B-1E831589D48A}"/>
                </a:ext>
              </a:extLst>
            </p:cNvPr>
            <p:cNvSpPr/>
            <p:nvPr/>
          </p:nvSpPr>
          <p:spPr>
            <a:xfrm>
              <a:off x="1895062" y="3163955"/>
              <a:ext cx="1475762" cy="1272209"/>
            </a:xfrm>
            <a:prstGeom prst="hexagon">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dirty="0"/>
            </a:p>
          </p:txBody>
        </p:sp>
        <p:pic>
          <p:nvPicPr>
            <p:cNvPr id="44" name="Graphic 43">
              <a:extLst>
                <a:ext uri="{FF2B5EF4-FFF2-40B4-BE49-F238E27FC236}">
                  <a16:creationId xmlns:a16="http://schemas.microsoft.com/office/drawing/2014/main" id="{004FF8CE-FFBA-4A89-9470-02925C1F895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294407" y="3426089"/>
              <a:ext cx="720000" cy="720000"/>
            </a:xfrm>
            <a:prstGeom prst="rect">
              <a:avLst/>
            </a:prstGeom>
          </p:spPr>
        </p:pic>
      </p:grpSp>
      <p:sp>
        <p:nvSpPr>
          <p:cNvPr id="45" name="Rectangle 44">
            <a:extLst>
              <a:ext uri="{FF2B5EF4-FFF2-40B4-BE49-F238E27FC236}">
                <a16:creationId xmlns:a16="http://schemas.microsoft.com/office/drawing/2014/main" id="{0492A847-B7B1-4376-B816-C23A3E06E5B8}"/>
              </a:ext>
            </a:extLst>
          </p:cNvPr>
          <p:cNvSpPr/>
          <p:nvPr/>
        </p:nvSpPr>
        <p:spPr>
          <a:xfrm>
            <a:off x="838200" y="0"/>
            <a:ext cx="637903" cy="836023"/>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lvl="0" algn="ctr"/>
            <a:endParaRPr lang="ar-PS"/>
          </a:p>
        </p:txBody>
      </p:sp>
      <p:sp>
        <p:nvSpPr>
          <p:cNvPr id="47" name="TextBox 46">
            <a:extLst>
              <a:ext uri="{FF2B5EF4-FFF2-40B4-BE49-F238E27FC236}">
                <a16:creationId xmlns:a16="http://schemas.microsoft.com/office/drawing/2014/main" id="{80992F83-DADE-4CB8-9239-BAB380996F11}"/>
              </a:ext>
            </a:extLst>
          </p:cNvPr>
          <p:cNvSpPr txBox="1"/>
          <p:nvPr/>
        </p:nvSpPr>
        <p:spPr>
          <a:xfrm>
            <a:off x="6123745" y="549210"/>
            <a:ext cx="5230055" cy="523220"/>
          </a:xfrm>
          <a:prstGeom prst="rect">
            <a:avLst/>
          </a:prstGeom>
          <a:noFill/>
        </p:spPr>
        <p:txBody>
          <a:bodyPr wrap="square" rtlCol="1">
            <a:spAutoFit/>
          </a:bodyPr>
          <a:lstStyle/>
          <a:p>
            <a:pPr algn="r" rtl="1"/>
            <a:r>
              <a:rPr lang="ar-SA" sz="2800" dirty="0">
                <a:latin typeface="GE SS Two Bold" panose="020A0503020102020204" pitchFamily="18" charset="-78"/>
                <a:ea typeface="GE SS Two Bold" panose="020A0503020102020204" pitchFamily="18" charset="-78"/>
                <a:cs typeface="GE SS Two Bold" panose="020A0503020102020204" pitchFamily="18" charset="-78"/>
              </a:rPr>
              <a:t>أضف عنوان الشريحة</a:t>
            </a:r>
            <a:endParaRPr lang="ar-PS" sz="2800" dirty="0">
              <a:latin typeface="GE SS Two Bold" panose="020A0503020102020204" pitchFamily="18" charset="-78"/>
              <a:ea typeface="GE SS Two Bold" panose="020A0503020102020204" pitchFamily="18" charset="-78"/>
              <a:cs typeface="GE SS Two Bold" panose="020A0503020102020204" pitchFamily="18" charset="-78"/>
            </a:endParaRPr>
          </a:p>
        </p:txBody>
      </p:sp>
      <p:sp>
        <p:nvSpPr>
          <p:cNvPr id="2" name="Slide Number Placeholder 1">
            <a:extLst>
              <a:ext uri="{FF2B5EF4-FFF2-40B4-BE49-F238E27FC236}">
                <a16:creationId xmlns:a16="http://schemas.microsoft.com/office/drawing/2014/main" id="{9C186A7A-22E0-41AC-8BD8-DB6E9B88D703}"/>
              </a:ext>
            </a:extLst>
          </p:cNvPr>
          <p:cNvSpPr>
            <a:spLocks noGrp="1"/>
          </p:cNvSpPr>
          <p:nvPr>
            <p:ph type="sldNum" sz="quarter" idx="12"/>
          </p:nvPr>
        </p:nvSpPr>
        <p:spPr>
          <a:xfrm>
            <a:off x="1000368" y="235448"/>
            <a:ext cx="313565" cy="365125"/>
          </a:xfrm>
        </p:spPr>
        <p:txBody>
          <a:bodyPr/>
          <a:lstStyle/>
          <a:p>
            <a:fld id="{0D6C4332-7315-4B2D-8308-168BFFC395EF}" type="slidenum">
              <a:rPr lang="ar-PS" sz="1800" smtClean="0">
                <a:solidFill>
                  <a:schemeClr val="bg1"/>
                </a:solidFill>
              </a:rPr>
              <a:t>5</a:t>
            </a:fld>
            <a:endParaRPr lang="ar-PS" sz="1800" dirty="0">
              <a:solidFill>
                <a:schemeClr val="bg1"/>
              </a:solidFill>
            </a:endParaRPr>
          </a:p>
        </p:txBody>
      </p:sp>
    </p:spTree>
    <p:extLst>
      <p:ext uri="{BB962C8B-B14F-4D97-AF65-F5344CB8AC3E}">
        <p14:creationId xmlns:p14="http://schemas.microsoft.com/office/powerpoint/2010/main" val="877506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right)">
                                      <p:cBhvr>
                                        <p:cTn id="7" dur="500"/>
                                        <p:tgtEl>
                                          <p:spTgt spid="47"/>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right)">
                                      <p:cBhvr>
                                        <p:cTn id="11" dur="500"/>
                                        <p:tgtEl>
                                          <p:spTgt spid="28"/>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500"/>
                            </p:stCondLst>
                            <p:childTnLst>
                              <p:par>
                                <p:cTn id="19" presetID="47"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right)">
                                      <p:cBhvr>
                                        <p:cTn id="27" dur="500"/>
                                        <p:tgtEl>
                                          <p:spTgt spid="15"/>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right)">
                                      <p:cBhvr>
                                        <p:cTn id="37" dur="500"/>
                                        <p:tgtEl>
                                          <p:spTgt spid="16"/>
                                        </p:tgtEl>
                                      </p:cBhvr>
                                    </p:animEffect>
                                  </p:childTnLst>
                                </p:cTn>
                              </p:par>
                            </p:childTnLst>
                          </p:cTn>
                        </p:par>
                        <p:par>
                          <p:cTn id="38" fill="hold">
                            <p:stCondLst>
                              <p:cond delay="4000"/>
                            </p:stCondLst>
                            <p:childTnLst>
                              <p:par>
                                <p:cTn id="39" presetID="47" presetClass="entr" presetSubtype="0"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53" presetClass="entr" presetSubtype="16"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ppt_w</p:attrName>
                                        </p:attrNameLst>
                                      </p:cBhvr>
                                      <p:tavLst>
                                        <p:tav tm="0">
                                          <p:val>
                                            <p:fltVal val="0"/>
                                          </p:val>
                                        </p:tav>
                                        <p:tav tm="100000">
                                          <p:val>
                                            <p:strVal val="#ppt_w"/>
                                          </p:val>
                                        </p:tav>
                                      </p:tavLst>
                                    </p:anim>
                                    <p:anim calcmode="lin" valueType="num">
                                      <p:cBhvr>
                                        <p:cTn id="48" dur="500" fill="hold"/>
                                        <p:tgtEl>
                                          <p:spTgt spid="9"/>
                                        </p:tgtEl>
                                        <p:attrNameLst>
                                          <p:attrName>ppt_h</p:attrName>
                                        </p:attrNameLst>
                                      </p:cBhvr>
                                      <p:tavLst>
                                        <p:tav tm="0">
                                          <p:val>
                                            <p:fltVal val="0"/>
                                          </p:val>
                                        </p:tav>
                                        <p:tav tm="100000">
                                          <p:val>
                                            <p:strVal val="#ppt_h"/>
                                          </p:val>
                                        </p:tav>
                                      </p:tavLst>
                                    </p:anim>
                                    <p:animEffect transition="in" filter="fade">
                                      <p:cBhvr>
                                        <p:cTn id="49" dur="500"/>
                                        <p:tgtEl>
                                          <p:spTgt spid="9"/>
                                        </p:tgtEl>
                                      </p:cBhvr>
                                    </p:animEffect>
                                  </p:childTnLst>
                                </p:cTn>
                              </p:par>
                            </p:childTnLst>
                          </p:cTn>
                        </p:par>
                        <p:par>
                          <p:cTn id="50" fill="hold">
                            <p:stCondLst>
                              <p:cond delay="5500"/>
                            </p:stCondLst>
                            <p:childTnLst>
                              <p:par>
                                <p:cTn id="51" presetID="22" presetClass="entr" presetSubtype="2"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right)">
                                      <p:cBhvr>
                                        <p:cTn id="53" dur="500"/>
                                        <p:tgtEl>
                                          <p:spTgt spid="17"/>
                                        </p:tgtEl>
                                      </p:cBhvr>
                                    </p:animEffect>
                                  </p:childTnLst>
                                </p:cTn>
                              </p:par>
                            </p:childTnLst>
                          </p:cTn>
                        </p:par>
                        <p:par>
                          <p:cTn id="54" fill="hold">
                            <p:stCondLst>
                              <p:cond delay="6000"/>
                            </p:stCondLst>
                            <p:childTnLst>
                              <p:par>
                                <p:cTn id="55" presetID="42" presetClass="entr" presetSubtype="0" fill="hold"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0"/>
                                        <p:tgtEl>
                                          <p:spTgt spid="14"/>
                                        </p:tgtEl>
                                      </p:cBhvr>
                                    </p:animEffect>
                                    <p:anim calcmode="lin" valueType="num">
                                      <p:cBhvr>
                                        <p:cTn id="58" dur="1000" fill="hold"/>
                                        <p:tgtEl>
                                          <p:spTgt spid="14"/>
                                        </p:tgtEl>
                                        <p:attrNameLst>
                                          <p:attrName>ppt_x</p:attrName>
                                        </p:attrNameLst>
                                      </p:cBhvr>
                                      <p:tavLst>
                                        <p:tav tm="0">
                                          <p:val>
                                            <p:strVal val="#ppt_x"/>
                                          </p:val>
                                        </p:tav>
                                        <p:tav tm="100000">
                                          <p:val>
                                            <p:strVal val="#ppt_x"/>
                                          </p:val>
                                        </p:tav>
                                      </p:tavLst>
                                    </p:anim>
                                    <p:anim calcmode="lin" valueType="num">
                                      <p:cBhvr>
                                        <p:cTn id="59" dur="1000" fill="hold"/>
                                        <p:tgtEl>
                                          <p:spTgt spid="14"/>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53" presetClass="entr" presetSubtype="16" fill="hold" nodeType="after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ppt_w</p:attrName>
                                        </p:attrNameLst>
                                      </p:cBhvr>
                                      <p:tavLst>
                                        <p:tav tm="0">
                                          <p:val>
                                            <p:fltVal val="0"/>
                                          </p:val>
                                        </p:tav>
                                        <p:tav tm="100000">
                                          <p:val>
                                            <p:strVal val="#ppt_w"/>
                                          </p:val>
                                        </p:tav>
                                      </p:tavLst>
                                    </p:anim>
                                    <p:anim calcmode="lin" valueType="num">
                                      <p:cBhvr>
                                        <p:cTn id="64" dur="500" fill="hold"/>
                                        <p:tgtEl>
                                          <p:spTgt spid="10"/>
                                        </p:tgtEl>
                                        <p:attrNameLst>
                                          <p:attrName>ppt_h</p:attrName>
                                        </p:attrNameLst>
                                      </p:cBhvr>
                                      <p:tavLst>
                                        <p:tav tm="0">
                                          <p:val>
                                            <p:fltVal val="0"/>
                                          </p:val>
                                        </p:tav>
                                        <p:tav tm="100000">
                                          <p:val>
                                            <p:strVal val="#ppt_h"/>
                                          </p:val>
                                        </p:tav>
                                      </p:tavLst>
                                    </p:anim>
                                    <p:animEffect transition="in" filter="fade">
                                      <p:cBhvr>
                                        <p:cTn id="65" dur="500"/>
                                        <p:tgtEl>
                                          <p:spTgt spid="10"/>
                                        </p:tgtEl>
                                      </p:cBhvr>
                                    </p:animEffect>
                                  </p:childTnLst>
                                </p:cTn>
                              </p:par>
                            </p:childTnLst>
                          </p:cTn>
                        </p:par>
                        <p:par>
                          <p:cTn id="66" fill="hold">
                            <p:stCondLst>
                              <p:cond delay="7500"/>
                            </p:stCondLst>
                            <p:childTnLst>
                              <p:par>
                                <p:cTn id="67" presetID="42" presetClass="entr" presetSubtype="0" fill="hold" nodeType="after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1000"/>
                                        <p:tgtEl>
                                          <p:spTgt spid="13"/>
                                        </p:tgtEl>
                                      </p:cBhvr>
                                    </p:animEffect>
                                    <p:anim calcmode="lin" valueType="num">
                                      <p:cBhvr>
                                        <p:cTn id="70" dur="1000" fill="hold"/>
                                        <p:tgtEl>
                                          <p:spTgt spid="13"/>
                                        </p:tgtEl>
                                        <p:attrNameLst>
                                          <p:attrName>ppt_x</p:attrName>
                                        </p:attrNameLst>
                                      </p:cBhvr>
                                      <p:tavLst>
                                        <p:tav tm="0">
                                          <p:val>
                                            <p:strVal val="#ppt_x"/>
                                          </p:val>
                                        </p:tav>
                                        <p:tav tm="100000">
                                          <p:val>
                                            <p:strVal val="#ppt_x"/>
                                          </p:val>
                                        </p:tav>
                                      </p:tavLst>
                                    </p:anim>
                                    <p:anim calcmode="lin" valueType="num">
                                      <p:cBhvr>
                                        <p:cTn id="7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Shape 700">
            <a:extLst>
              <a:ext uri="{FF2B5EF4-FFF2-40B4-BE49-F238E27FC236}">
                <a16:creationId xmlns:a16="http://schemas.microsoft.com/office/drawing/2014/main" id="{6CF4E9B8-B426-426D-B3F3-435CB3BA1A56}"/>
              </a:ext>
            </a:extLst>
          </p:cNvPr>
          <p:cNvSpPr/>
          <p:nvPr/>
        </p:nvSpPr>
        <p:spPr>
          <a:xfrm>
            <a:off x="5024202" y="2820549"/>
            <a:ext cx="310585" cy="480934"/>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lvl="0" algn="ctr"/>
            <a:endParaRPr dirty="0">
              <a:solidFill>
                <a:schemeClr val="lt1"/>
              </a:solidFill>
            </a:endParaRPr>
          </a:p>
        </p:txBody>
      </p:sp>
      <p:sp>
        <p:nvSpPr>
          <p:cNvPr id="29" name="Shape 697">
            <a:extLst>
              <a:ext uri="{FF2B5EF4-FFF2-40B4-BE49-F238E27FC236}">
                <a16:creationId xmlns:a16="http://schemas.microsoft.com/office/drawing/2014/main" id="{6020B23C-A57B-401A-A6AC-B2590C25E576}"/>
              </a:ext>
            </a:extLst>
          </p:cNvPr>
          <p:cNvSpPr/>
          <p:nvPr/>
        </p:nvSpPr>
        <p:spPr>
          <a:xfrm>
            <a:off x="5027938" y="4747494"/>
            <a:ext cx="306849" cy="480934"/>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lvl="0" algn="ctr"/>
            <a:endParaRPr dirty="0">
              <a:solidFill>
                <a:schemeClr val="lt1"/>
              </a:solidFill>
            </a:endParaRPr>
          </a:p>
        </p:txBody>
      </p:sp>
      <p:sp>
        <p:nvSpPr>
          <p:cNvPr id="30" name="Shape 698">
            <a:extLst>
              <a:ext uri="{FF2B5EF4-FFF2-40B4-BE49-F238E27FC236}">
                <a16:creationId xmlns:a16="http://schemas.microsoft.com/office/drawing/2014/main" id="{DC4676EB-90B2-466A-8E70-87834E42647E}"/>
              </a:ext>
            </a:extLst>
          </p:cNvPr>
          <p:cNvSpPr/>
          <p:nvPr/>
        </p:nvSpPr>
        <p:spPr>
          <a:xfrm>
            <a:off x="10073141" y="2820549"/>
            <a:ext cx="310585" cy="480934"/>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lvl="0" algn="ctr"/>
            <a:endParaRPr dirty="0">
              <a:solidFill>
                <a:schemeClr val="lt1"/>
              </a:solidFill>
            </a:endParaRPr>
          </a:p>
        </p:txBody>
      </p:sp>
      <p:sp>
        <p:nvSpPr>
          <p:cNvPr id="31" name="Shape 699">
            <a:extLst>
              <a:ext uri="{FF2B5EF4-FFF2-40B4-BE49-F238E27FC236}">
                <a16:creationId xmlns:a16="http://schemas.microsoft.com/office/drawing/2014/main" id="{0521FE85-DAEC-4212-9DBC-888678E280D9}"/>
              </a:ext>
            </a:extLst>
          </p:cNvPr>
          <p:cNvSpPr/>
          <p:nvPr/>
        </p:nvSpPr>
        <p:spPr>
          <a:xfrm>
            <a:off x="10076876" y="4749081"/>
            <a:ext cx="306849" cy="480934"/>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lvl="0" algn="ctr"/>
            <a:endParaRPr dirty="0">
              <a:solidFill>
                <a:schemeClr val="lt1"/>
              </a:solidFill>
            </a:endParaRPr>
          </a:p>
        </p:txBody>
      </p:sp>
      <p:sp>
        <p:nvSpPr>
          <p:cNvPr id="26" name="Text Placeholder 10">
            <a:extLst>
              <a:ext uri="{FF2B5EF4-FFF2-40B4-BE49-F238E27FC236}">
                <a16:creationId xmlns:a16="http://schemas.microsoft.com/office/drawing/2014/main" id="{0F382683-D0E3-47A8-AD7A-A2CE202FD6B4}"/>
              </a:ext>
            </a:extLst>
          </p:cNvPr>
          <p:cNvSpPr txBox="1">
            <a:spLocks/>
          </p:cNvSpPr>
          <p:nvPr/>
        </p:nvSpPr>
        <p:spPr>
          <a:xfrm>
            <a:off x="1189131" y="1271110"/>
            <a:ext cx="9813738" cy="914400"/>
          </a:xfrm>
          <a:prstGeom prst="rect">
            <a:avLst/>
          </a:prstGeom>
        </p:spPr>
        <p:txBody>
          <a:bodyPr>
            <a:noAutofit/>
          </a:bodyPr>
          <a:lstStyle/>
          <a:p>
            <a:pPr algn="justLow" rtl="1">
              <a:lnSpc>
                <a:spcPct val="150000"/>
              </a:lnSpc>
            </a:pPr>
            <a:r>
              <a:rPr lang="ar-EG" sz="1400" dirty="0">
                <a:solidFill>
                  <a:schemeClr val="bg1">
                    <a:lumMod val="50000"/>
                  </a:schemeClr>
                </a:solidFill>
                <a:latin typeface="Neo Sans Arabic" panose="020B0504030504040204" pitchFamily="34" charset="-78"/>
                <a:cs typeface="Neo Sans Arabic" panose="020B0504030504040204" pitchFamily="34" charset="-78"/>
              </a:rPr>
              <a:t>هذا النص هو مثال لنص يمكن أن يستبدل في نفس المساحة، لقد تم توليد هذا النص من مولد النص العربي، حيث يمكنك أن تولد مثل هذا النص أو العديد من النصوص الأخرى إضافة إلى زيادة عدد الحروف التي يولدها التطبيق. إذا كنت تحتاج إلى عدد أكبر من الفقرات يتيح لك مولد النص العربي زيادة عدد الفقرات كما تريد، النص لن يبدو مقسما ولا يحوي أخطاء لغوية.</a:t>
            </a:r>
          </a:p>
          <a:p>
            <a:pPr algn="justLow" rtl="1">
              <a:lnSpc>
                <a:spcPct val="150000"/>
              </a:lnSpc>
            </a:pPr>
            <a:endParaRPr lang="ar-SA" sz="1400" dirty="0">
              <a:solidFill>
                <a:schemeClr val="bg1">
                  <a:lumMod val="75000"/>
                </a:schemeClr>
              </a:solidFill>
              <a:latin typeface="Helvetica Neue W23 for SKY Reg" panose="020B0604020202020204" pitchFamily="34" charset="-78"/>
              <a:cs typeface="Helvetica Neue W23 for SKY Reg" panose="020B0604020202020204" pitchFamily="34" charset="-78"/>
            </a:endParaRPr>
          </a:p>
        </p:txBody>
      </p:sp>
      <p:pic>
        <p:nvPicPr>
          <p:cNvPr id="11" name="Picture Placeholder 10">
            <a:extLst>
              <a:ext uri="{FF2B5EF4-FFF2-40B4-BE49-F238E27FC236}">
                <a16:creationId xmlns:a16="http://schemas.microsoft.com/office/drawing/2014/main" id="{BE526199-F34C-424F-9665-66C98F4404FA}"/>
              </a:ext>
            </a:extLst>
          </p:cNvPr>
          <p:cNvPicPr>
            <a:picLocks noGrp="1" noChangeAspect="1"/>
          </p:cNvPicPr>
          <p:nvPr>
            <p:ph type="pic" sz="quarter" idx="36"/>
          </p:nvPr>
        </p:nvPicPr>
        <p:blipFill>
          <a:blip r:embed="rId4" cstate="email">
            <a:extLst>
              <a:ext uri="{28A0092B-C50C-407E-A947-70E740481C1C}">
                <a14:useLocalDpi xmlns:a14="http://schemas.microsoft.com/office/drawing/2010/main"/>
              </a:ext>
            </a:extLst>
          </a:blip>
          <a:srcRect/>
          <a:stretch>
            <a:fillRect/>
          </a:stretch>
        </p:blipFill>
        <p:spPr/>
      </p:pic>
      <p:pic>
        <p:nvPicPr>
          <p:cNvPr id="19" name="Picture Placeholder 18">
            <a:extLst>
              <a:ext uri="{FF2B5EF4-FFF2-40B4-BE49-F238E27FC236}">
                <a16:creationId xmlns:a16="http://schemas.microsoft.com/office/drawing/2014/main" id="{6F97286A-4C71-4EB3-877F-CA2C90E5E732}"/>
              </a:ext>
            </a:extLst>
          </p:cNvPr>
          <p:cNvPicPr>
            <a:picLocks noGrp="1" noChangeAspect="1"/>
          </p:cNvPicPr>
          <p:nvPr>
            <p:ph type="pic" sz="quarter" idx="37"/>
          </p:nvPr>
        </p:nvPicPr>
        <p:blipFill>
          <a:blip r:embed="rId5" cstate="email">
            <a:extLst>
              <a:ext uri="{28A0092B-C50C-407E-A947-70E740481C1C}">
                <a14:useLocalDpi xmlns:a14="http://schemas.microsoft.com/office/drawing/2010/main"/>
              </a:ext>
            </a:extLst>
          </a:blip>
          <a:srcRect/>
          <a:stretch>
            <a:fillRect/>
          </a:stretch>
        </p:blipFill>
        <p:spPr/>
      </p:pic>
      <p:pic>
        <p:nvPicPr>
          <p:cNvPr id="8" name="Picture Placeholder 7">
            <a:extLst>
              <a:ext uri="{FF2B5EF4-FFF2-40B4-BE49-F238E27FC236}">
                <a16:creationId xmlns:a16="http://schemas.microsoft.com/office/drawing/2014/main" id="{FAAF1127-362D-4182-AE82-DD366F463CFC}"/>
              </a:ext>
            </a:extLst>
          </p:cNvPr>
          <p:cNvPicPr>
            <a:picLocks noGrp="1" noChangeAspect="1"/>
          </p:cNvPicPr>
          <p:nvPr>
            <p:ph type="pic" sz="quarter" idx="29"/>
          </p:nvPr>
        </p:nvPicPr>
        <p:blipFill>
          <a:blip r:embed="rId6" cstate="email">
            <a:extLst>
              <a:ext uri="{28A0092B-C50C-407E-A947-70E740481C1C}">
                <a14:useLocalDpi xmlns:a14="http://schemas.microsoft.com/office/drawing/2010/main"/>
              </a:ext>
            </a:extLst>
          </a:blip>
          <a:srcRect/>
          <a:stretch>
            <a:fillRect/>
          </a:stretch>
        </p:blipFill>
        <p:spPr/>
      </p:pic>
      <p:pic>
        <p:nvPicPr>
          <p:cNvPr id="4" name="Picture Placeholder 3">
            <a:extLst>
              <a:ext uri="{FF2B5EF4-FFF2-40B4-BE49-F238E27FC236}">
                <a16:creationId xmlns:a16="http://schemas.microsoft.com/office/drawing/2014/main" id="{329010B0-222C-4888-9A64-C42C7B425617}"/>
              </a:ext>
            </a:extLst>
          </p:cNvPr>
          <p:cNvPicPr>
            <a:picLocks noGrp="1" noChangeAspect="1"/>
          </p:cNvPicPr>
          <p:nvPr>
            <p:ph type="pic" sz="quarter" idx="24"/>
          </p:nvPr>
        </p:nvPicPr>
        <p:blipFill>
          <a:blip r:embed="rId7" cstate="email">
            <a:extLst>
              <a:ext uri="{28A0092B-C50C-407E-A947-70E740481C1C}">
                <a14:useLocalDpi xmlns:a14="http://schemas.microsoft.com/office/drawing/2010/main"/>
              </a:ext>
            </a:extLst>
          </a:blip>
          <a:srcRect/>
          <a:stretch>
            <a:fillRect/>
          </a:stretch>
        </p:blipFill>
        <p:spPr/>
      </p:pic>
      <p:sp>
        <p:nvSpPr>
          <p:cNvPr id="21" name="Rectangle 52">
            <a:extLst>
              <a:ext uri="{FF2B5EF4-FFF2-40B4-BE49-F238E27FC236}">
                <a16:creationId xmlns:a16="http://schemas.microsoft.com/office/drawing/2014/main" id="{A607ECFA-4F8D-4CA6-BBF5-27B33CC942CD}"/>
              </a:ext>
            </a:extLst>
          </p:cNvPr>
          <p:cNvSpPr/>
          <p:nvPr/>
        </p:nvSpPr>
        <p:spPr>
          <a:xfrm rot="5400000">
            <a:off x="8896313" y="-1159686"/>
            <a:ext cx="36000" cy="4644000"/>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en-US"/>
          </a:p>
        </p:txBody>
      </p:sp>
      <p:sp>
        <p:nvSpPr>
          <p:cNvPr id="12" name="Rectangle 11">
            <a:extLst>
              <a:ext uri="{FF2B5EF4-FFF2-40B4-BE49-F238E27FC236}">
                <a16:creationId xmlns:a16="http://schemas.microsoft.com/office/drawing/2014/main" id="{4BE93F8C-56EC-4AD4-99A1-B7441E35AF7D}"/>
              </a:ext>
            </a:extLst>
          </p:cNvPr>
          <p:cNvSpPr/>
          <p:nvPr/>
        </p:nvSpPr>
        <p:spPr>
          <a:xfrm>
            <a:off x="838200" y="0"/>
            <a:ext cx="637903" cy="836023"/>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lvl="0" algn="ctr"/>
            <a:endParaRPr lang="ar-PS"/>
          </a:p>
        </p:txBody>
      </p:sp>
      <p:sp>
        <p:nvSpPr>
          <p:cNvPr id="13" name="TextBox 12">
            <a:extLst>
              <a:ext uri="{FF2B5EF4-FFF2-40B4-BE49-F238E27FC236}">
                <a16:creationId xmlns:a16="http://schemas.microsoft.com/office/drawing/2014/main" id="{78196835-CFF3-46F9-B1E6-D8E51967FE21}"/>
              </a:ext>
            </a:extLst>
          </p:cNvPr>
          <p:cNvSpPr txBox="1"/>
          <p:nvPr/>
        </p:nvSpPr>
        <p:spPr>
          <a:xfrm>
            <a:off x="6123745" y="549210"/>
            <a:ext cx="5230055" cy="523220"/>
          </a:xfrm>
          <a:prstGeom prst="rect">
            <a:avLst/>
          </a:prstGeom>
          <a:noFill/>
        </p:spPr>
        <p:txBody>
          <a:bodyPr wrap="square" rtlCol="1">
            <a:spAutoFit/>
          </a:bodyPr>
          <a:lstStyle/>
          <a:p>
            <a:pPr algn="r" rtl="1"/>
            <a:r>
              <a:rPr lang="ar-SA" sz="2800" dirty="0">
                <a:latin typeface="GE SS Two Bold" panose="020A0503020102020204" pitchFamily="18" charset="-78"/>
                <a:ea typeface="GE SS Two Bold" panose="020A0503020102020204" pitchFamily="18" charset="-78"/>
                <a:cs typeface="GE SS Two Bold" panose="020A0503020102020204" pitchFamily="18" charset="-78"/>
              </a:rPr>
              <a:t>أضف عنوان الشريحة</a:t>
            </a:r>
            <a:endParaRPr lang="ar-PS" sz="2800" dirty="0">
              <a:latin typeface="GE SS Two Bold" panose="020A0503020102020204" pitchFamily="18" charset="-78"/>
              <a:ea typeface="GE SS Two Bold" panose="020A0503020102020204" pitchFamily="18" charset="-78"/>
              <a:cs typeface="GE SS Two Bold" panose="020A0503020102020204" pitchFamily="18" charset="-78"/>
            </a:endParaRPr>
          </a:p>
        </p:txBody>
      </p:sp>
      <p:sp>
        <p:nvSpPr>
          <p:cNvPr id="14" name="Rectangle 13">
            <a:extLst>
              <a:ext uri="{FF2B5EF4-FFF2-40B4-BE49-F238E27FC236}">
                <a16:creationId xmlns:a16="http://schemas.microsoft.com/office/drawing/2014/main" id="{A833B6E8-5912-4830-AA3A-98DCEA0B75E0}"/>
              </a:ext>
            </a:extLst>
          </p:cNvPr>
          <p:cNvSpPr/>
          <p:nvPr/>
        </p:nvSpPr>
        <p:spPr>
          <a:xfrm>
            <a:off x="6452315" y="2634595"/>
            <a:ext cx="3573045" cy="887551"/>
          </a:xfrm>
          <a:prstGeom prst="rect">
            <a:avLst/>
          </a:prstGeom>
        </p:spPr>
        <p:txBody>
          <a:bodyPr wrap="square">
            <a:spAutoFit/>
          </a:bodyPr>
          <a:lstStyle/>
          <a:p>
            <a:pPr algn="r" rtl="1">
              <a:lnSpc>
                <a:spcPct val="150000"/>
              </a:lnSpc>
            </a:pPr>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لقد تم توليد هذا النص من مولد النص العربى، حيث يمكنك أن تولد مثل هذا النص أو العديد من النصوص الأخرى</a:t>
            </a:r>
            <a:endParaRPr lang="ar-PS" sz="12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15" name="Rectangle 14">
            <a:extLst>
              <a:ext uri="{FF2B5EF4-FFF2-40B4-BE49-F238E27FC236}">
                <a16:creationId xmlns:a16="http://schemas.microsoft.com/office/drawing/2014/main" id="{55B4193A-9708-43B1-AAC6-6E7F3D26DC56}"/>
              </a:ext>
            </a:extLst>
          </p:cNvPr>
          <p:cNvSpPr/>
          <p:nvPr/>
        </p:nvSpPr>
        <p:spPr>
          <a:xfrm>
            <a:off x="1189131" y="2634595"/>
            <a:ext cx="3573045" cy="887551"/>
          </a:xfrm>
          <a:prstGeom prst="rect">
            <a:avLst/>
          </a:prstGeom>
        </p:spPr>
        <p:txBody>
          <a:bodyPr wrap="square">
            <a:spAutoFit/>
          </a:bodyPr>
          <a:lstStyle/>
          <a:p>
            <a:pPr algn="r" rtl="1">
              <a:lnSpc>
                <a:spcPct val="150000"/>
              </a:lnSpc>
            </a:pPr>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لقد تم توليد هذا النص من مولد النص العربى، حيث يمكنك أن تولد مثل هذا النص أو العديد من النصوص الأخرى</a:t>
            </a:r>
            <a:endParaRPr lang="ar-PS" sz="12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16" name="Rectangle 15">
            <a:extLst>
              <a:ext uri="{FF2B5EF4-FFF2-40B4-BE49-F238E27FC236}">
                <a16:creationId xmlns:a16="http://schemas.microsoft.com/office/drawing/2014/main" id="{D6C32C37-D8FF-4EF6-A404-108443169C2F}"/>
              </a:ext>
            </a:extLst>
          </p:cNvPr>
          <p:cNvSpPr/>
          <p:nvPr/>
        </p:nvSpPr>
        <p:spPr>
          <a:xfrm>
            <a:off x="6452315" y="4654424"/>
            <a:ext cx="3573045" cy="887551"/>
          </a:xfrm>
          <a:prstGeom prst="rect">
            <a:avLst/>
          </a:prstGeom>
        </p:spPr>
        <p:txBody>
          <a:bodyPr wrap="square">
            <a:spAutoFit/>
          </a:bodyPr>
          <a:lstStyle/>
          <a:p>
            <a:pPr algn="r" rtl="1">
              <a:lnSpc>
                <a:spcPct val="150000"/>
              </a:lnSpc>
            </a:pPr>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لقد تم توليد هذا النص من مولد النص العربى، حيث يمكنك أن تولد مثل هذا النص أو العديد من النصوص الأخرى</a:t>
            </a:r>
            <a:endParaRPr lang="ar-PS" sz="12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17" name="Rectangle 16">
            <a:extLst>
              <a:ext uri="{FF2B5EF4-FFF2-40B4-BE49-F238E27FC236}">
                <a16:creationId xmlns:a16="http://schemas.microsoft.com/office/drawing/2014/main" id="{B193088F-A4BC-4385-89C4-B2262C60F595}"/>
              </a:ext>
            </a:extLst>
          </p:cNvPr>
          <p:cNvSpPr/>
          <p:nvPr/>
        </p:nvSpPr>
        <p:spPr>
          <a:xfrm>
            <a:off x="1189131" y="4654424"/>
            <a:ext cx="3573045" cy="887551"/>
          </a:xfrm>
          <a:prstGeom prst="rect">
            <a:avLst/>
          </a:prstGeom>
        </p:spPr>
        <p:txBody>
          <a:bodyPr wrap="square">
            <a:spAutoFit/>
          </a:bodyPr>
          <a:lstStyle/>
          <a:p>
            <a:pPr algn="r" rtl="1">
              <a:lnSpc>
                <a:spcPct val="150000"/>
              </a:lnSpc>
            </a:pPr>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لقد تم توليد هذا النص من مولد النص العربى، حيث يمكنك أن تولد مثل هذا النص أو العديد من النصوص الأخرى</a:t>
            </a:r>
            <a:endParaRPr lang="ar-PS" sz="1200" dirty="0">
              <a:solidFill>
                <a:schemeClr val="tx1">
                  <a:lumMod val="50000"/>
                  <a:lumOff val="50000"/>
                </a:schemeClr>
              </a:solidFill>
              <a:latin typeface="Neo Sans Arabic" panose="020B0504030504040204" pitchFamily="34" charset="-78"/>
              <a:cs typeface="Neo Sans Arabic" panose="020B0504030504040204" pitchFamily="34" charset="-78"/>
            </a:endParaRPr>
          </a:p>
        </p:txBody>
      </p:sp>
      <p:sp>
        <p:nvSpPr>
          <p:cNvPr id="27" name="Slide Number Placeholder 1">
            <a:extLst>
              <a:ext uri="{FF2B5EF4-FFF2-40B4-BE49-F238E27FC236}">
                <a16:creationId xmlns:a16="http://schemas.microsoft.com/office/drawing/2014/main" id="{54CC9C30-9406-44CA-921D-FEE4BB921B95}"/>
              </a:ext>
            </a:extLst>
          </p:cNvPr>
          <p:cNvSpPr txBox="1">
            <a:spLocks/>
          </p:cNvSpPr>
          <p:nvPr/>
        </p:nvSpPr>
        <p:spPr>
          <a:xfrm>
            <a:off x="1000368" y="235448"/>
            <a:ext cx="313565" cy="365125"/>
          </a:xfrm>
          <a:prstGeom prst="rect">
            <a:avLst/>
          </a:prstGeom>
        </p:spPr>
        <p:txBody>
          <a:bodyPr/>
          <a:lstStyle>
            <a:defPPr>
              <a:defRPr lang="ar-P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D6C4332-7315-4B2D-8308-168BFFC395EF}" type="slidenum">
              <a:rPr lang="ar-PS" smtClean="0">
                <a:solidFill>
                  <a:schemeClr val="bg1"/>
                </a:solidFill>
              </a:rPr>
              <a:pPr/>
              <a:t>6</a:t>
            </a:fld>
            <a:endParaRPr lang="ar-PS" dirty="0">
              <a:solidFill>
                <a:schemeClr val="bg1"/>
              </a:solidFill>
            </a:endParaRPr>
          </a:p>
        </p:txBody>
      </p:sp>
    </p:spTree>
    <p:custDataLst>
      <p:tags r:id="rId1"/>
    </p:custDataLst>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fade">
                                      <p:cBhvr>
                                        <p:cTn id="7" dur="500"/>
                                        <p:tgtEl>
                                          <p:spTgt spid="26">
                                            <p:txEl>
                                              <p:pRg st="0" end="0"/>
                                            </p:txEl>
                                          </p:spTgt>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right)">
                                      <p:cBhvr>
                                        <p:cTn id="11" dur="500"/>
                                        <p:tgtEl>
                                          <p:spTgt spid="13"/>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right)">
                                      <p:cBhvr>
                                        <p:cTn id="15" dur="500"/>
                                        <p:tgtEl>
                                          <p:spTgt spid="2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500"/>
                                        <p:tgtEl>
                                          <p:spTgt spid="4"/>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26" grpId="0" build="p"/>
      <p:bldP spid="21" grpId="0" animBg="1"/>
      <p:bldP spid="13" grpId="0"/>
      <p:bldP spid="14" grpId="0"/>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FF0000"/>
            </a:gs>
            <a:gs pos="55000">
              <a:srgbClr val="AD5867"/>
            </a:gs>
            <a:gs pos="100000">
              <a:srgbClr val="7030A0"/>
            </a:gs>
          </a:gsLst>
          <a:lin ang="6600000" scaled="0"/>
        </a:gradFill>
        <a:effectLst/>
      </p:bgPr>
    </p:bg>
    <p:spTree>
      <p:nvGrpSpPr>
        <p:cNvPr id="1" name=""/>
        <p:cNvGrpSpPr/>
        <p:nvPr/>
      </p:nvGrpSpPr>
      <p:grpSpPr>
        <a:xfrm>
          <a:off x="0" y="0"/>
          <a:ext cx="0" cy="0"/>
          <a:chOff x="0" y="0"/>
          <a:chExt cx="0" cy="0"/>
        </a:xfrm>
      </p:grpSpPr>
      <p:sp>
        <p:nvSpPr>
          <p:cNvPr id="8" name="Rectangle 52">
            <a:extLst>
              <a:ext uri="{FF2B5EF4-FFF2-40B4-BE49-F238E27FC236}">
                <a16:creationId xmlns:a16="http://schemas.microsoft.com/office/drawing/2014/main" id="{4ADF45FB-A631-4454-B987-50B13061E1E1}"/>
              </a:ext>
            </a:extLst>
          </p:cNvPr>
          <p:cNvSpPr/>
          <p:nvPr/>
        </p:nvSpPr>
        <p:spPr>
          <a:xfrm rot="5400000">
            <a:off x="8896313" y="-1159686"/>
            <a:ext cx="36000" cy="4644000"/>
          </a:xfrm>
          <a:prstGeom prst="rect">
            <a:avLst/>
          </a:prstGeom>
          <a:solidFill>
            <a:schemeClr val="bg1">
              <a:alpha val="5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en-US"/>
          </a:p>
        </p:txBody>
      </p:sp>
      <p:grpSp>
        <p:nvGrpSpPr>
          <p:cNvPr id="26" name="Group 25">
            <a:extLst>
              <a:ext uri="{FF2B5EF4-FFF2-40B4-BE49-F238E27FC236}">
                <a16:creationId xmlns:a16="http://schemas.microsoft.com/office/drawing/2014/main" id="{09C51234-7A31-4748-88F8-8092E468C716}"/>
              </a:ext>
            </a:extLst>
          </p:cNvPr>
          <p:cNvGrpSpPr/>
          <p:nvPr/>
        </p:nvGrpSpPr>
        <p:grpSpPr>
          <a:xfrm>
            <a:off x="3988905" y="4121426"/>
            <a:ext cx="1669774" cy="1669774"/>
            <a:chOff x="3988905" y="4121426"/>
            <a:chExt cx="1669774" cy="1669774"/>
          </a:xfrm>
        </p:grpSpPr>
        <p:sp>
          <p:nvSpPr>
            <p:cNvPr id="6" name="Rectangle 5">
              <a:extLst>
                <a:ext uri="{FF2B5EF4-FFF2-40B4-BE49-F238E27FC236}">
                  <a16:creationId xmlns:a16="http://schemas.microsoft.com/office/drawing/2014/main" id="{18C769ED-F217-49A5-B0F6-076F6D4C3A63}"/>
                </a:ext>
              </a:extLst>
            </p:cNvPr>
            <p:cNvSpPr/>
            <p:nvPr/>
          </p:nvSpPr>
          <p:spPr>
            <a:xfrm>
              <a:off x="3988905" y="4121426"/>
              <a:ext cx="1669774" cy="1669774"/>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pic>
          <p:nvPicPr>
            <p:cNvPr id="9" name="Graphic 8">
              <a:extLst>
                <a:ext uri="{FF2B5EF4-FFF2-40B4-BE49-F238E27FC236}">
                  <a16:creationId xmlns:a16="http://schemas.microsoft.com/office/drawing/2014/main" id="{0661C18B-47F8-4585-A19E-2D642113ADA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63792" y="4596313"/>
              <a:ext cx="720000" cy="720000"/>
            </a:xfrm>
            <a:prstGeom prst="rect">
              <a:avLst/>
            </a:prstGeom>
          </p:spPr>
        </p:pic>
      </p:grpSp>
      <p:grpSp>
        <p:nvGrpSpPr>
          <p:cNvPr id="3" name="Group 2">
            <a:extLst>
              <a:ext uri="{FF2B5EF4-FFF2-40B4-BE49-F238E27FC236}">
                <a16:creationId xmlns:a16="http://schemas.microsoft.com/office/drawing/2014/main" id="{5F00A12F-A2F9-4873-8B30-1BF8CD09330E}"/>
              </a:ext>
            </a:extLst>
          </p:cNvPr>
          <p:cNvGrpSpPr/>
          <p:nvPr/>
        </p:nvGrpSpPr>
        <p:grpSpPr>
          <a:xfrm>
            <a:off x="9064487" y="2080591"/>
            <a:ext cx="1669774" cy="1669774"/>
            <a:chOff x="9064487" y="2080591"/>
            <a:chExt cx="1669774" cy="1669774"/>
          </a:xfrm>
        </p:grpSpPr>
        <p:sp>
          <p:nvSpPr>
            <p:cNvPr id="4" name="Rectangle 3">
              <a:extLst>
                <a:ext uri="{FF2B5EF4-FFF2-40B4-BE49-F238E27FC236}">
                  <a16:creationId xmlns:a16="http://schemas.microsoft.com/office/drawing/2014/main" id="{A87CB057-6771-43D1-A307-0B28EDF3313D}"/>
                </a:ext>
              </a:extLst>
            </p:cNvPr>
            <p:cNvSpPr/>
            <p:nvPr/>
          </p:nvSpPr>
          <p:spPr>
            <a:xfrm>
              <a:off x="9064487" y="2080591"/>
              <a:ext cx="1669774" cy="1669774"/>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dirty="0"/>
            </a:p>
          </p:txBody>
        </p:sp>
        <p:pic>
          <p:nvPicPr>
            <p:cNvPr id="10" name="Graphic 9">
              <a:extLst>
                <a:ext uri="{FF2B5EF4-FFF2-40B4-BE49-F238E27FC236}">
                  <a16:creationId xmlns:a16="http://schemas.microsoft.com/office/drawing/2014/main" id="{441E233F-F5AE-42CC-AA39-6FCDE2B2F12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468046" y="2580069"/>
              <a:ext cx="720000" cy="720000"/>
            </a:xfrm>
            <a:prstGeom prst="rect">
              <a:avLst/>
            </a:prstGeom>
          </p:spPr>
        </p:pic>
      </p:grpSp>
      <p:grpSp>
        <p:nvGrpSpPr>
          <p:cNvPr id="24" name="Group 23">
            <a:extLst>
              <a:ext uri="{FF2B5EF4-FFF2-40B4-BE49-F238E27FC236}">
                <a16:creationId xmlns:a16="http://schemas.microsoft.com/office/drawing/2014/main" id="{577EDFC9-C243-4CE7-BFC0-32266865DA27}"/>
              </a:ext>
            </a:extLst>
          </p:cNvPr>
          <p:cNvGrpSpPr/>
          <p:nvPr/>
        </p:nvGrpSpPr>
        <p:grpSpPr>
          <a:xfrm>
            <a:off x="3988905" y="2080591"/>
            <a:ext cx="1669774" cy="1669774"/>
            <a:chOff x="3988905" y="2080591"/>
            <a:chExt cx="1669774" cy="1669774"/>
          </a:xfrm>
        </p:grpSpPr>
        <p:sp>
          <p:nvSpPr>
            <p:cNvPr id="5" name="Rectangle 4">
              <a:extLst>
                <a:ext uri="{FF2B5EF4-FFF2-40B4-BE49-F238E27FC236}">
                  <a16:creationId xmlns:a16="http://schemas.microsoft.com/office/drawing/2014/main" id="{A6726173-5BCA-433A-8DD4-58C668850F3A}"/>
                </a:ext>
              </a:extLst>
            </p:cNvPr>
            <p:cNvSpPr/>
            <p:nvPr/>
          </p:nvSpPr>
          <p:spPr>
            <a:xfrm>
              <a:off x="3988905" y="2080591"/>
              <a:ext cx="1669774" cy="1669774"/>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pic>
          <p:nvPicPr>
            <p:cNvPr id="11" name="Graphic 10">
              <a:extLst>
                <a:ext uri="{FF2B5EF4-FFF2-40B4-BE49-F238E27FC236}">
                  <a16:creationId xmlns:a16="http://schemas.microsoft.com/office/drawing/2014/main" id="{1D39A675-4AD4-4204-94A1-3867F67B011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463792" y="2555478"/>
              <a:ext cx="720000" cy="720000"/>
            </a:xfrm>
            <a:prstGeom prst="rect">
              <a:avLst/>
            </a:prstGeom>
          </p:spPr>
        </p:pic>
      </p:grpSp>
      <p:grpSp>
        <p:nvGrpSpPr>
          <p:cNvPr id="25" name="Group 24">
            <a:extLst>
              <a:ext uri="{FF2B5EF4-FFF2-40B4-BE49-F238E27FC236}">
                <a16:creationId xmlns:a16="http://schemas.microsoft.com/office/drawing/2014/main" id="{A9097943-7A96-4C04-8083-E8F7FFDEF0D6}"/>
              </a:ext>
            </a:extLst>
          </p:cNvPr>
          <p:cNvGrpSpPr/>
          <p:nvPr/>
        </p:nvGrpSpPr>
        <p:grpSpPr>
          <a:xfrm>
            <a:off x="9064487" y="4121426"/>
            <a:ext cx="1669774" cy="1669774"/>
            <a:chOff x="9064487" y="4121426"/>
            <a:chExt cx="1669774" cy="1669774"/>
          </a:xfrm>
        </p:grpSpPr>
        <p:sp>
          <p:nvSpPr>
            <p:cNvPr id="7" name="Rectangle 6">
              <a:extLst>
                <a:ext uri="{FF2B5EF4-FFF2-40B4-BE49-F238E27FC236}">
                  <a16:creationId xmlns:a16="http://schemas.microsoft.com/office/drawing/2014/main" id="{3A109184-703E-441D-A1DD-DC1523739DFE}"/>
                </a:ext>
              </a:extLst>
            </p:cNvPr>
            <p:cNvSpPr/>
            <p:nvPr/>
          </p:nvSpPr>
          <p:spPr>
            <a:xfrm>
              <a:off x="9064487" y="4121426"/>
              <a:ext cx="1669774" cy="1669774"/>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pic>
          <p:nvPicPr>
            <p:cNvPr id="12" name="Graphic 11">
              <a:extLst>
                <a:ext uri="{FF2B5EF4-FFF2-40B4-BE49-F238E27FC236}">
                  <a16:creationId xmlns:a16="http://schemas.microsoft.com/office/drawing/2014/main" id="{47459E40-6BB5-44E8-9FFA-F8B2A4BDC0E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539374" y="4596313"/>
              <a:ext cx="720000" cy="720000"/>
            </a:xfrm>
            <a:prstGeom prst="rect">
              <a:avLst/>
            </a:prstGeom>
          </p:spPr>
        </p:pic>
      </p:grpSp>
      <p:sp>
        <p:nvSpPr>
          <p:cNvPr id="13" name="Rectangle 12">
            <a:extLst>
              <a:ext uri="{FF2B5EF4-FFF2-40B4-BE49-F238E27FC236}">
                <a16:creationId xmlns:a16="http://schemas.microsoft.com/office/drawing/2014/main" id="{732E1176-64EC-429C-9567-0171C1960718}"/>
              </a:ext>
            </a:extLst>
          </p:cNvPr>
          <p:cNvSpPr/>
          <p:nvPr/>
        </p:nvSpPr>
        <p:spPr>
          <a:xfrm>
            <a:off x="5871639" y="2699338"/>
            <a:ext cx="3050192" cy="887551"/>
          </a:xfrm>
          <a:prstGeom prst="rect">
            <a:avLst/>
          </a:prstGeom>
        </p:spPr>
        <p:txBody>
          <a:bodyPr wrap="square">
            <a:spAutoFit/>
          </a:bodyPr>
          <a:lstStyle/>
          <a:p>
            <a:pPr algn="r" rtl="1">
              <a:lnSpc>
                <a:spcPct val="150000"/>
              </a:lnSpc>
            </a:pPr>
            <a:r>
              <a:rPr lang="ar-SA" sz="1200" dirty="0">
                <a:solidFill>
                  <a:schemeClr val="bg1"/>
                </a:solidFill>
                <a:latin typeface="Neo Sans Arabic" panose="020B0504030504040204" pitchFamily="34" charset="-78"/>
                <a:cs typeface="Neo Sans Arabic" panose="020B0504030504040204" pitchFamily="34" charset="-78"/>
              </a:rPr>
              <a:t>هذا النص يمكن أن يتم تركيبه على أي تصميم دون مشكلة فلن يبدو وكأنه نص منسوخ، غير منظم، غير منسق، أو حتى غير مفهوم. </a:t>
            </a:r>
            <a:endParaRPr lang="ar-PS" sz="1200" dirty="0">
              <a:solidFill>
                <a:schemeClr val="bg1"/>
              </a:solidFill>
              <a:latin typeface="Neo Sans Arabic" panose="020B0504030504040204" pitchFamily="34" charset="-78"/>
              <a:cs typeface="Neo Sans Arabic" panose="020B0504030504040204" pitchFamily="34" charset="-78"/>
            </a:endParaRPr>
          </a:p>
        </p:txBody>
      </p:sp>
      <p:sp>
        <p:nvSpPr>
          <p:cNvPr id="14" name="Rectangle 13">
            <a:extLst>
              <a:ext uri="{FF2B5EF4-FFF2-40B4-BE49-F238E27FC236}">
                <a16:creationId xmlns:a16="http://schemas.microsoft.com/office/drawing/2014/main" id="{24ED7B88-C3DF-4C1C-96EF-5AA33FC69BD2}"/>
              </a:ext>
            </a:extLst>
          </p:cNvPr>
          <p:cNvSpPr/>
          <p:nvPr/>
        </p:nvSpPr>
        <p:spPr>
          <a:xfrm>
            <a:off x="5871639" y="2224591"/>
            <a:ext cx="3050192" cy="307777"/>
          </a:xfrm>
          <a:prstGeom prst="rect">
            <a:avLst/>
          </a:prstGeom>
        </p:spPr>
        <p:txBody>
          <a:bodyPr wrap="square">
            <a:spAutoFit/>
          </a:bodyPr>
          <a:lstStyle/>
          <a:p>
            <a:pPr algn="r" rtl="1"/>
            <a:r>
              <a:rPr lang="ar-SA" sz="1400" dirty="0">
                <a:solidFill>
                  <a:schemeClr val="bg1"/>
                </a:solidFill>
                <a:latin typeface="Neo Sans Arabic" panose="020B0504030504040204" pitchFamily="34" charset="-78"/>
                <a:cs typeface="Neo Sans Arabic" panose="020B0504030504040204" pitchFamily="34" charset="-78"/>
              </a:rPr>
              <a:t>اضف عنوان للفقرة</a:t>
            </a:r>
            <a:endParaRPr lang="ar-PS" sz="1400" dirty="0">
              <a:solidFill>
                <a:schemeClr val="bg1"/>
              </a:solidFill>
              <a:latin typeface="Neo Sans Arabic" panose="020B0504030504040204" pitchFamily="34" charset="-78"/>
              <a:cs typeface="Neo Sans Arabic" panose="020B0504030504040204" pitchFamily="34" charset="-78"/>
            </a:endParaRPr>
          </a:p>
        </p:txBody>
      </p:sp>
      <p:sp>
        <p:nvSpPr>
          <p:cNvPr id="15" name="Rectangle 14">
            <a:extLst>
              <a:ext uri="{FF2B5EF4-FFF2-40B4-BE49-F238E27FC236}">
                <a16:creationId xmlns:a16="http://schemas.microsoft.com/office/drawing/2014/main" id="{D97EF968-5456-4AC2-A4B3-D569B3EEDE3D}"/>
              </a:ext>
            </a:extLst>
          </p:cNvPr>
          <p:cNvSpPr/>
          <p:nvPr/>
        </p:nvSpPr>
        <p:spPr>
          <a:xfrm>
            <a:off x="760905" y="2699338"/>
            <a:ext cx="3050192" cy="887551"/>
          </a:xfrm>
          <a:prstGeom prst="rect">
            <a:avLst/>
          </a:prstGeom>
        </p:spPr>
        <p:txBody>
          <a:bodyPr wrap="square">
            <a:spAutoFit/>
          </a:bodyPr>
          <a:lstStyle/>
          <a:p>
            <a:pPr algn="r" rtl="1">
              <a:lnSpc>
                <a:spcPct val="150000"/>
              </a:lnSpc>
            </a:pPr>
            <a:r>
              <a:rPr lang="ar-SA" sz="1200" dirty="0">
                <a:solidFill>
                  <a:schemeClr val="bg1"/>
                </a:solidFill>
                <a:latin typeface="Neo Sans Arabic" panose="020B0504030504040204" pitchFamily="34" charset="-78"/>
                <a:cs typeface="Neo Sans Arabic" panose="020B0504030504040204" pitchFamily="34" charset="-78"/>
              </a:rPr>
              <a:t>هذا النص يمكن أن يتم تركيبه على أي تصميم دون مشكلة فلن يبدو وكأنه نص منسوخ، غير منظم، غير منسق، أو حتى غير مفهوم. </a:t>
            </a:r>
            <a:endParaRPr lang="ar-PS" sz="1200" dirty="0">
              <a:solidFill>
                <a:schemeClr val="bg1"/>
              </a:solidFill>
              <a:latin typeface="Neo Sans Arabic" panose="020B0504030504040204" pitchFamily="34" charset="-78"/>
              <a:cs typeface="Neo Sans Arabic" panose="020B0504030504040204" pitchFamily="34" charset="-78"/>
            </a:endParaRPr>
          </a:p>
        </p:txBody>
      </p:sp>
      <p:sp>
        <p:nvSpPr>
          <p:cNvPr id="16" name="Rectangle 15">
            <a:extLst>
              <a:ext uri="{FF2B5EF4-FFF2-40B4-BE49-F238E27FC236}">
                <a16:creationId xmlns:a16="http://schemas.microsoft.com/office/drawing/2014/main" id="{FFD0897E-0ADA-42BE-A165-DC5AF9DB7BCC}"/>
              </a:ext>
            </a:extLst>
          </p:cNvPr>
          <p:cNvSpPr/>
          <p:nvPr/>
        </p:nvSpPr>
        <p:spPr>
          <a:xfrm>
            <a:off x="760905" y="2224591"/>
            <a:ext cx="3050192" cy="307777"/>
          </a:xfrm>
          <a:prstGeom prst="rect">
            <a:avLst/>
          </a:prstGeom>
        </p:spPr>
        <p:txBody>
          <a:bodyPr wrap="square">
            <a:spAutoFit/>
          </a:bodyPr>
          <a:lstStyle/>
          <a:p>
            <a:pPr algn="r" rtl="1"/>
            <a:r>
              <a:rPr lang="ar-SA" sz="1400" dirty="0">
                <a:solidFill>
                  <a:schemeClr val="bg1"/>
                </a:solidFill>
                <a:latin typeface="Neo Sans Arabic" panose="020B0504030504040204" pitchFamily="34" charset="-78"/>
                <a:cs typeface="Neo Sans Arabic" panose="020B0504030504040204" pitchFamily="34" charset="-78"/>
              </a:rPr>
              <a:t>اضف عنوان للفقرة</a:t>
            </a:r>
            <a:endParaRPr lang="ar-PS" sz="1400" dirty="0">
              <a:solidFill>
                <a:schemeClr val="bg1"/>
              </a:solidFill>
              <a:latin typeface="Neo Sans Arabic" panose="020B0504030504040204" pitchFamily="34" charset="-78"/>
              <a:cs typeface="Neo Sans Arabic" panose="020B0504030504040204" pitchFamily="34" charset="-78"/>
            </a:endParaRPr>
          </a:p>
        </p:txBody>
      </p:sp>
      <p:sp>
        <p:nvSpPr>
          <p:cNvPr id="17" name="Rectangle 16">
            <a:extLst>
              <a:ext uri="{FF2B5EF4-FFF2-40B4-BE49-F238E27FC236}">
                <a16:creationId xmlns:a16="http://schemas.microsoft.com/office/drawing/2014/main" id="{8AC8C01F-B6D7-4D7C-9421-F60EC432098E}"/>
              </a:ext>
            </a:extLst>
          </p:cNvPr>
          <p:cNvSpPr/>
          <p:nvPr/>
        </p:nvSpPr>
        <p:spPr>
          <a:xfrm>
            <a:off x="760905" y="4713669"/>
            <a:ext cx="3050192" cy="887551"/>
          </a:xfrm>
          <a:prstGeom prst="rect">
            <a:avLst/>
          </a:prstGeom>
        </p:spPr>
        <p:txBody>
          <a:bodyPr wrap="square">
            <a:spAutoFit/>
          </a:bodyPr>
          <a:lstStyle/>
          <a:p>
            <a:pPr algn="r" rtl="1">
              <a:lnSpc>
                <a:spcPct val="150000"/>
              </a:lnSpc>
            </a:pPr>
            <a:r>
              <a:rPr lang="ar-SA" sz="1200" dirty="0">
                <a:solidFill>
                  <a:schemeClr val="bg1"/>
                </a:solidFill>
                <a:latin typeface="Neo Sans Arabic" panose="020B0504030504040204" pitchFamily="34" charset="-78"/>
                <a:cs typeface="Neo Sans Arabic" panose="020B0504030504040204" pitchFamily="34" charset="-78"/>
              </a:rPr>
              <a:t>هذا النص يمكن أن يتم تركيبه على أي تصميم دون مشكلة فلن يبدو وكأنه نص منسوخ، غير منظم، غير منسق، أو حتى غير مفهوم. </a:t>
            </a:r>
            <a:endParaRPr lang="ar-PS" sz="1200" dirty="0">
              <a:solidFill>
                <a:schemeClr val="bg1"/>
              </a:solidFill>
              <a:latin typeface="Neo Sans Arabic" panose="020B0504030504040204" pitchFamily="34" charset="-78"/>
              <a:cs typeface="Neo Sans Arabic" panose="020B0504030504040204" pitchFamily="34" charset="-78"/>
            </a:endParaRPr>
          </a:p>
        </p:txBody>
      </p:sp>
      <p:sp>
        <p:nvSpPr>
          <p:cNvPr id="18" name="Rectangle 17">
            <a:extLst>
              <a:ext uri="{FF2B5EF4-FFF2-40B4-BE49-F238E27FC236}">
                <a16:creationId xmlns:a16="http://schemas.microsoft.com/office/drawing/2014/main" id="{8B1B5331-1C8A-46B5-AA8A-ED94E347F091}"/>
              </a:ext>
            </a:extLst>
          </p:cNvPr>
          <p:cNvSpPr/>
          <p:nvPr/>
        </p:nvSpPr>
        <p:spPr>
          <a:xfrm>
            <a:off x="760905" y="4238922"/>
            <a:ext cx="3050192" cy="307777"/>
          </a:xfrm>
          <a:prstGeom prst="rect">
            <a:avLst/>
          </a:prstGeom>
        </p:spPr>
        <p:txBody>
          <a:bodyPr wrap="square">
            <a:spAutoFit/>
          </a:bodyPr>
          <a:lstStyle/>
          <a:p>
            <a:pPr algn="r" rtl="1"/>
            <a:r>
              <a:rPr lang="ar-SA" sz="1400" dirty="0">
                <a:solidFill>
                  <a:schemeClr val="bg1"/>
                </a:solidFill>
                <a:latin typeface="Neo Sans Arabic" panose="020B0504030504040204" pitchFamily="34" charset="-78"/>
                <a:cs typeface="Neo Sans Arabic" panose="020B0504030504040204" pitchFamily="34" charset="-78"/>
              </a:rPr>
              <a:t>اضف عنوان للفقرة</a:t>
            </a:r>
            <a:endParaRPr lang="ar-PS" sz="1400" dirty="0">
              <a:solidFill>
                <a:schemeClr val="bg1"/>
              </a:solidFill>
              <a:latin typeface="Neo Sans Arabic" panose="020B0504030504040204" pitchFamily="34" charset="-78"/>
              <a:cs typeface="Neo Sans Arabic" panose="020B0504030504040204" pitchFamily="34" charset="-78"/>
            </a:endParaRPr>
          </a:p>
        </p:txBody>
      </p:sp>
      <p:sp>
        <p:nvSpPr>
          <p:cNvPr id="19" name="Rectangle 18">
            <a:extLst>
              <a:ext uri="{FF2B5EF4-FFF2-40B4-BE49-F238E27FC236}">
                <a16:creationId xmlns:a16="http://schemas.microsoft.com/office/drawing/2014/main" id="{3E3E6925-A692-4F38-8281-D99A87756CB0}"/>
              </a:ext>
            </a:extLst>
          </p:cNvPr>
          <p:cNvSpPr/>
          <p:nvPr/>
        </p:nvSpPr>
        <p:spPr>
          <a:xfrm>
            <a:off x="5836487" y="4713669"/>
            <a:ext cx="3050192" cy="887551"/>
          </a:xfrm>
          <a:prstGeom prst="rect">
            <a:avLst/>
          </a:prstGeom>
        </p:spPr>
        <p:txBody>
          <a:bodyPr wrap="square">
            <a:spAutoFit/>
          </a:bodyPr>
          <a:lstStyle/>
          <a:p>
            <a:pPr algn="r" rtl="1">
              <a:lnSpc>
                <a:spcPct val="150000"/>
              </a:lnSpc>
            </a:pPr>
            <a:r>
              <a:rPr lang="ar-SA" sz="1200" dirty="0">
                <a:solidFill>
                  <a:schemeClr val="bg1"/>
                </a:solidFill>
                <a:latin typeface="Neo Sans Arabic" panose="020B0504030504040204" pitchFamily="34" charset="-78"/>
                <a:cs typeface="Neo Sans Arabic" panose="020B0504030504040204" pitchFamily="34" charset="-78"/>
              </a:rPr>
              <a:t>هذا النص يمكن أن يتم تركيبه على أي تصميم دون مشكلة فلن يبدو وكأنه نص منسوخ، غير منظم، غير منسق، أو حتى غير مفهوم. </a:t>
            </a:r>
            <a:endParaRPr lang="ar-PS" sz="1200" dirty="0">
              <a:solidFill>
                <a:schemeClr val="bg1"/>
              </a:solidFill>
              <a:latin typeface="Neo Sans Arabic" panose="020B0504030504040204" pitchFamily="34" charset="-78"/>
              <a:cs typeface="Neo Sans Arabic" panose="020B0504030504040204" pitchFamily="34" charset="-78"/>
            </a:endParaRPr>
          </a:p>
        </p:txBody>
      </p:sp>
      <p:sp>
        <p:nvSpPr>
          <p:cNvPr id="20" name="Rectangle 19">
            <a:extLst>
              <a:ext uri="{FF2B5EF4-FFF2-40B4-BE49-F238E27FC236}">
                <a16:creationId xmlns:a16="http://schemas.microsoft.com/office/drawing/2014/main" id="{9789E868-9016-4EC6-B472-FFD4F6EB13D1}"/>
              </a:ext>
            </a:extLst>
          </p:cNvPr>
          <p:cNvSpPr/>
          <p:nvPr/>
        </p:nvSpPr>
        <p:spPr>
          <a:xfrm>
            <a:off x="5836487" y="4238922"/>
            <a:ext cx="3050192" cy="307777"/>
          </a:xfrm>
          <a:prstGeom prst="rect">
            <a:avLst/>
          </a:prstGeom>
        </p:spPr>
        <p:txBody>
          <a:bodyPr wrap="square">
            <a:spAutoFit/>
          </a:bodyPr>
          <a:lstStyle/>
          <a:p>
            <a:pPr algn="r" rtl="1"/>
            <a:r>
              <a:rPr lang="ar-SA" sz="1400" dirty="0">
                <a:solidFill>
                  <a:schemeClr val="bg1"/>
                </a:solidFill>
                <a:latin typeface="Neo Sans Arabic" panose="020B0504030504040204" pitchFamily="34" charset="-78"/>
                <a:cs typeface="Neo Sans Arabic" panose="020B0504030504040204" pitchFamily="34" charset="-78"/>
              </a:rPr>
              <a:t>اضف عنوان للفقرة</a:t>
            </a:r>
            <a:endParaRPr lang="ar-PS" sz="1400" dirty="0">
              <a:solidFill>
                <a:schemeClr val="bg1"/>
              </a:solidFill>
              <a:latin typeface="Neo Sans Arabic" panose="020B0504030504040204" pitchFamily="34" charset="-78"/>
              <a:cs typeface="Neo Sans Arabic" panose="020B0504030504040204" pitchFamily="34" charset="-78"/>
            </a:endParaRPr>
          </a:p>
        </p:txBody>
      </p:sp>
      <p:sp>
        <p:nvSpPr>
          <p:cNvPr id="21" name="Rectangle 20">
            <a:extLst>
              <a:ext uri="{FF2B5EF4-FFF2-40B4-BE49-F238E27FC236}">
                <a16:creationId xmlns:a16="http://schemas.microsoft.com/office/drawing/2014/main" id="{76D3CFEE-4DEA-4794-BFF6-3FBE2E125EBA}"/>
              </a:ext>
            </a:extLst>
          </p:cNvPr>
          <p:cNvSpPr/>
          <p:nvPr/>
        </p:nvSpPr>
        <p:spPr>
          <a:xfrm>
            <a:off x="838200" y="0"/>
            <a:ext cx="637903" cy="836023"/>
          </a:xfrm>
          <a:prstGeom prst="rect">
            <a:avLst/>
          </a:prstGeom>
          <a:solidFill>
            <a:schemeClr val="bg1">
              <a:alpha val="4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lvl="0" algn="ctr"/>
            <a:endParaRPr lang="ar-PS"/>
          </a:p>
        </p:txBody>
      </p:sp>
      <p:sp>
        <p:nvSpPr>
          <p:cNvPr id="22" name="TextBox 21">
            <a:extLst>
              <a:ext uri="{FF2B5EF4-FFF2-40B4-BE49-F238E27FC236}">
                <a16:creationId xmlns:a16="http://schemas.microsoft.com/office/drawing/2014/main" id="{04F8F2C0-3378-4FA4-B2E5-59D6E1AA4358}"/>
              </a:ext>
            </a:extLst>
          </p:cNvPr>
          <p:cNvSpPr txBox="1"/>
          <p:nvPr/>
        </p:nvSpPr>
        <p:spPr>
          <a:xfrm>
            <a:off x="6123745" y="549210"/>
            <a:ext cx="5230055" cy="523220"/>
          </a:xfrm>
          <a:prstGeom prst="rect">
            <a:avLst/>
          </a:prstGeom>
          <a:noFill/>
        </p:spPr>
        <p:txBody>
          <a:bodyPr wrap="square" rtlCol="1">
            <a:spAutoFit/>
          </a:bodyPr>
          <a:lstStyle/>
          <a:p>
            <a:pPr algn="r" rtl="1"/>
            <a:r>
              <a:rPr lang="ar-SA" sz="2800" dirty="0">
                <a:solidFill>
                  <a:schemeClr val="bg1"/>
                </a:solidFill>
                <a:latin typeface="GE SS Two Bold" panose="020A0503020102020204" pitchFamily="18" charset="-78"/>
                <a:ea typeface="GE SS Two Bold" panose="020A0503020102020204" pitchFamily="18" charset="-78"/>
                <a:cs typeface="GE SS Two Bold" panose="020A0503020102020204" pitchFamily="18" charset="-78"/>
              </a:rPr>
              <a:t>أضف عنوان الشريحة</a:t>
            </a:r>
            <a:endParaRPr lang="ar-PS" sz="2800" dirty="0">
              <a:solidFill>
                <a:schemeClr val="bg1"/>
              </a:solidFill>
              <a:latin typeface="GE SS Two Bold" panose="020A0503020102020204" pitchFamily="18" charset="-78"/>
              <a:ea typeface="GE SS Two Bold" panose="020A0503020102020204" pitchFamily="18" charset="-78"/>
              <a:cs typeface="GE SS Two Bold" panose="020A0503020102020204" pitchFamily="18" charset="-78"/>
            </a:endParaRPr>
          </a:p>
        </p:txBody>
      </p:sp>
      <p:sp>
        <p:nvSpPr>
          <p:cNvPr id="2" name="Slide Number Placeholder 1">
            <a:extLst>
              <a:ext uri="{FF2B5EF4-FFF2-40B4-BE49-F238E27FC236}">
                <a16:creationId xmlns:a16="http://schemas.microsoft.com/office/drawing/2014/main" id="{7D055243-4CB2-43F4-90A3-29135C4C4094}"/>
              </a:ext>
            </a:extLst>
          </p:cNvPr>
          <p:cNvSpPr>
            <a:spLocks noGrp="1"/>
          </p:cNvSpPr>
          <p:nvPr>
            <p:ph type="sldNum" sz="quarter" idx="12"/>
          </p:nvPr>
        </p:nvSpPr>
        <p:spPr/>
        <p:txBody>
          <a:bodyPr/>
          <a:lstStyle/>
          <a:p>
            <a:fld id="{0D6C4332-7315-4B2D-8308-168BFFC395EF}" type="slidenum">
              <a:rPr lang="ar-PS" smtClean="0"/>
              <a:t>7</a:t>
            </a:fld>
            <a:endParaRPr lang="ar-PS"/>
          </a:p>
        </p:txBody>
      </p:sp>
      <p:sp>
        <p:nvSpPr>
          <p:cNvPr id="23" name="Slide Number Placeholder 1">
            <a:extLst>
              <a:ext uri="{FF2B5EF4-FFF2-40B4-BE49-F238E27FC236}">
                <a16:creationId xmlns:a16="http://schemas.microsoft.com/office/drawing/2014/main" id="{AE82B4F5-2186-4251-BA4C-7BEBF5CB3D9F}"/>
              </a:ext>
            </a:extLst>
          </p:cNvPr>
          <p:cNvSpPr txBox="1">
            <a:spLocks/>
          </p:cNvSpPr>
          <p:nvPr/>
        </p:nvSpPr>
        <p:spPr>
          <a:xfrm>
            <a:off x="1000368" y="235448"/>
            <a:ext cx="313565" cy="365125"/>
          </a:xfrm>
          <a:prstGeom prst="rect">
            <a:avLst/>
          </a:prstGeom>
        </p:spPr>
        <p:txBody>
          <a:bodyPr vert="horz" lIns="91440" tIns="45720" rIns="91440" bIns="45720" rtlCol="0" anchor="ctr"/>
          <a:lstStyle>
            <a:defPPr>
              <a:defRPr lang="ar-P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D6C4332-7315-4B2D-8308-168BFFC395EF}" type="slidenum">
              <a:rPr lang="ar-PS" sz="1800" smtClean="0">
                <a:solidFill>
                  <a:schemeClr val="bg1"/>
                </a:solidFill>
              </a:rPr>
              <a:pPr/>
              <a:t>7</a:t>
            </a:fld>
            <a:endParaRPr lang="ar-PS" sz="1800" dirty="0">
              <a:solidFill>
                <a:schemeClr val="bg1"/>
              </a:solidFill>
            </a:endParaRPr>
          </a:p>
        </p:txBody>
      </p:sp>
    </p:spTree>
    <p:extLst>
      <p:ext uri="{BB962C8B-B14F-4D97-AF65-F5344CB8AC3E}">
        <p14:creationId xmlns:p14="http://schemas.microsoft.com/office/powerpoint/2010/main" val="2731767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right)">
                                      <p:cBhvr>
                                        <p:cTn id="7" dur="500"/>
                                        <p:tgtEl>
                                          <p:spTgt spid="2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right)">
                                      <p:cBhvr>
                                        <p:cTn id="11" dur="500"/>
                                        <p:tgtEl>
                                          <p:spTgt spid="8"/>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animEffect transition="in" filter="fade">
                                      <p:cBhvr>
                                        <p:cTn id="25" dur="500"/>
                                        <p:tgtEl>
                                          <p:spTgt spid="13">
                                            <p:txEl>
                                              <p:pRg st="0" end="0"/>
                                            </p:txEl>
                                          </p:spTgt>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p:cTn id="29" dur="500" fill="hold"/>
                                        <p:tgtEl>
                                          <p:spTgt spid="24"/>
                                        </p:tgtEl>
                                        <p:attrNameLst>
                                          <p:attrName>ppt_w</p:attrName>
                                        </p:attrNameLst>
                                      </p:cBhvr>
                                      <p:tavLst>
                                        <p:tav tm="0">
                                          <p:val>
                                            <p:fltVal val="0"/>
                                          </p:val>
                                        </p:tav>
                                        <p:tav tm="100000">
                                          <p:val>
                                            <p:strVal val="#ppt_w"/>
                                          </p:val>
                                        </p:tav>
                                      </p:tavLst>
                                    </p:anim>
                                    <p:anim calcmode="lin" valueType="num">
                                      <p:cBhvr>
                                        <p:cTn id="30" dur="500" fill="hold"/>
                                        <p:tgtEl>
                                          <p:spTgt spid="24"/>
                                        </p:tgtEl>
                                        <p:attrNameLst>
                                          <p:attrName>ppt_h</p:attrName>
                                        </p:attrNameLst>
                                      </p:cBhvr>
                                      <p:tavLst>
                                        <p:tav tm="0">
                                          <p:val>
                                            <p:fltVal val="0"/>
                                          </p:val>
                                        </p:tav>
                                        <p:tav tm="100000">
                                          <p:val>
                                            <p:strVal val="#ppt_h"/>
                                          </p:val>
                                        </p:tav>
                                      </p:tavLst>
                                    </p:anim>
                                    <p:animEffect transition="in" filter="fade">
                                      <p:cBhvr>
                                        <p:cTn id="31" dur="500"/>
                                        <p:tgtEl>
                                          <p:spTgt spid="24"/>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fltVal val="0"/>
                                          </p:val>
                                        </p:tav>
                                        <p:tav tm="100000">
                                          <p:val>
                                            <p:strVal val="#ppt_w"/>
                                          </p:val>
                                        </p:tav>
                                      </p:tavLst>
                                    </p:anim>
                                    <p:anim calcmode="lin" valueType="num">
                                      <p:cBhvr>
                                        <p:cTn id="44" dur="500" fill="hold"/>
                                        <p:tgtEl>
                                          <p:spTgt spid="25"/>
                                        </p:tgtEl>
                                        <p:attrNameLst>
                                          <p:attrName>ppt_h</p:attrName>
                                        </p:attrNameLst>
                                      </p:cBhvr>
                                      <p:tavLst>
                                        <p:tav tm="0">
                                          <p:val>
                                            <p:fltVal val="0"/>
                                          </p:val>
                                        </p:tav>
                                        <p:tav tm="100000">
                                          <p:val>
                                            <p:strVal val="#ppt_h"/>
                                          </p:val>
                                        </p:tav>
                                      </p:tavLst>
                                    </p:anim>
                                    <p:animEffect transition="in" filter="fade">
                                      <p:cBhvr>
                                        <p:cTn id="45" dur="500"/>
                                        <p:tgtEl>
                                          <p:spTgt spid="25"/>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childTnLst>
                          </p:cTn>
                        </p:par>
                        <p:par>
                          <p:cTn id="54" fill="hold">
                            <p:stCondLst>
                              <p:cond delay="5500"/>
                            </p:stCondLst>
                            <p:childTnLst>
                              <p:par>
                                <p:cTn id="55" presetID="53" presetClass="entr" presetSubtype="16" fill="hold"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childTnLst>
                          </p:cTn>
                        </p:par>
                        <p:par>
                          <p:cTn id="64" fill="hold">
                            <p:stCondLst>
                              <p:cond delay="6500"/>
                            </p:stCondLst>
                            <p:childTnLst>
                              <p:par>
                                <p:cTn id="65" presetID="10" presetClass="entr" presetSubtype="0"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p:bldP spid="15" grpId="0"/>
      <p:bldP spid="16" grpId="0"/>
      <p:bldP spid="17" grpId="0"/>
      <p:bldP spid="18" grpId="0"/>
      <p:bldP spid="19" grpId="0"/>
      <p:bldP spid="20"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1F9A099E-B2DC-484D-98DD-203208838BD8}"/>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15" name="Rectangle 52">
            <a:extLst>
              <a:ext uri="{FF2B5EF4-FFF2-40B4-BE49-F238E27FC236}">
                <a16:creationId xmlns:a16="http://schemas.microsoft.com/office/drawing/2014/main" id="{E3BE788D-2884-415A-964E-57425714756A}"/>
              </a:ext>
            </a:extLst>
          </p:cNvPr>
          <p:cNvSpPr/>
          <p:nvPr/>
        </p:nvSpPr>
        <p:spPr>
          <a:xfrm rot="5400000">
            <a:off x="3756000" y="-1159686"/>
            <a:ext cx="36000" cy="4644000"/>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en-US"/>
          </a:p>
        </p:txBody>
      </p:sp>
      <p:grpSp>
        <p:nvGrpSpPr>
          <p:cNvPr id="3" name="Group 2">
            <a:extLst>
              <a:ext uri="{FF2B5EF4-FFF2-40B4-BE49-F238E27FC236}">
                <a16:creationId xmlns:a16="http://schemas.microsoft.com/office/drawing/2014/main" id="{39281D9B-B082-453E-9EC6-2911421AFE78}"/>
              </a:ext>
            </a:extLst>
          </p:cNvPr>
          <p:cNvGrpSpPr/>
          <p:nvPr/>
        </p:nvGrpSpPr>
        <p:grpSpPr>
          <a:xfrm>
            <a:off x="373517" y="1616474"/>
            <a:ext cx="2224969" cy="2032195"/>
            <a:chOff x="373517" y="1616474"/>
            <a:chExt cx="2224969" cy="2032195"/>
          </a:xfrm>
        </p:grpSpPr>
        <p:sp>
          <p:nvSpPr>
            <p:cNvPr id="8" name="Oval 7">
              <a:extLst>
                <a:ext uri="{FF2B5EF4-FFF2-40B4-BE49-F238E27FC236}">
                  <a16:creationId xmlns:a16="http://schemas.microsoft.com/office/drawing/2014/main" id="{C37BB599-EE14-49A0-8F83-041A75C8CF60}"/>
                </a:ext>
              </a:extLst>
            </p:cNvPr>
            <p:cNvSpPr/>
            <p:nvPr/>
          </p:nvSpPr>
          <p:spPr>
            <a:xfrm>
              <a:off x="816767" y="1653176"/>
              <a:ext cx="1338470" cy="1338470"/>
            </a:xfrm>
            <a:prstGeom prst="ellipse">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9" name="Block Arc 8">
              <a:extLst>
                <a:ext uri="{FF2B5EF4-FFF2-40B4-BE49-F238E27FC236}">
                  <a16:creationId xmlns:a16="http://schemas.microsoft.com/office/drawing/2014/main" id="{550F7C8A-C54B-46A4-A44A-D94A153AD815}"/>
                </a:ext>
              </a:extLst>
            </p:cNvPr>
            <p:cNvSpPr/>
            <p:nvPr/>
          </p:nvSpPr>
          <p:spPr>
            <a:xfrm rot="830533">
              <a:off x="780065" y="1616474"/>
              <a:ext cx="1411874" cy="1411874"/>
            </a:xfrm>
            <a:prstGeom prst="blockArc">
              <a:avLst>
                <a:gd name="adj1" fmla="val 14462892"/>
                <a:gd name="adj2" fmla="val 3"/>
                <a:gd name="adj3" fmla="val 7143"/>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a:p>
          </p:txBody>
        </p:sp>
        <p:sp>
          <p:nvSpPr>
            <p:cNvPr id="7" name="TextBox 6">
              <a:extLst>
                <a:ext uri="{FF2B5EF4-FFF2-40B4-BE49-F238E27FC236}">
                  <a16:creationId xmlns:a16="http://schemas.microsoft.com/office/drawing/2014/main" id="{23D3736F-0AAA-45B5-8261-21F9B5E4E42F}"/>
                </a:ext>
              </a:extLst>
            </p:cNvPr>
            <p:cNvSpPr txBox="1"/>
            <p:nvPr/>
          </p:nvSpPr>
          <p:spPr>
            <a:xfrm>
              <a:off x="1085892" y="2089021"/>
              <a:ext cx="800220" cy="461665"/>
            </a:xfrm>
            <a:prstGeom prst="rect">
              <a:avLst/>
            </a:prstGeom>
            <a:noFill/>
          </p:spPr>
          <p:txBody>
            <a:bodyPr wrap="none" rtlCol="1">
              <a:spAutoFit/>
            </a:bodyPr>
            <a:lstStyle/>
            <a:p>
              <a:pPr algn="r" rtl="1"/>
              <a:r>
                <a:rPr lang="en-US" sz="2400" dirty="0">
                  <a:solidFill>
                    <a:schemeClr val="tx1">
                      <a:lumMod val="65000"/>
                      <a:lumOff val="35000"/>
                    </a:schemeClr>
                  </a:solidFill>
                  <a:latin typeface="Neo Sans Arabic" panose="020B0504030504040204" pitchFamily="34" charset="-78"/>
                  <a:cs typeface="Neo Sans Arabic" panose="020B0504030504040204" pitchFamily="34" charset="-78"/>
                </a:rPr>
                <a:t>30%</a:t>
              </a:r>
              <a:endParaRPr lang="ar-PS" sz="2400"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sp>
          <p:nvSpPr>
            <p:cNvPr id="22" name="Rectangle 21">
              <a:extLst>
                <a:ext uri="{FF2B5EF4-FFF2-40B4-BE49-F238E27FC236}">
                  <a16:creationId xmlns:a16="http://schemas.microsoft.com/office/drawing/2014/main" id="{8BC4F2C1-C926-43D8-871F-8B553C4C73B0}"/>
                </a:ext>
              </a:extLst>
            </p:cNvPr>
            <p:cNvSpPr/>
            <p:nvPr/>
          </p:nvSpPr>
          <p:spPr>
            <a:xfrm>
              <a:off x="373517" y="3187004"/>
              <a:ext cx="2224969" cy="461665"/>
            </a:xfrm>
            <a:prstGeom prst="rect">
              <a:avLst/>
            </a:prstGeom>
          </p:spPr>
          <p:txBody>
            <a:bodyPr wrap="square">
              <a:spAutoFit/>
            </a:bodyPr>
            <a:lstStyle/>
            <a:p>
              <a:pPr algn="ctr"/>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لقد تم توليد هذا النص من مولد النص العربى</a:t>
              </a:r>
              <a:endParaRPr lang="ar-PS" sz="1200" dirty="0"/>
            </a:p>
          </p:txBody>
        </p:sp>
      </p:grpSp>
      <p:grpSp>
        <p:nvGrpSpPr>
          <p:cNvPr id="11" name="Group 10">
            <a:extLst>
              <a:ext uri="{FF2B5EF4-FFF2-40B4-BE49-F238E27FC236}">
                <a16:creationId xmlns:a16="http://schemas.microsoft.com/office/drawing/2014/main" id="{F5CB8533-F34A-4F67-85D6-DDD43A2C8F44}"/>
              </a:ext>
            </a:extLst>
          </p:cNvPr>
          <p:cNvGrpSpPr/>
          <p:nvPr/>
        </p:nvGrpSpPr>
        <p:grpSpPr>
          <a:xfrm>
            <a:off x="3201846" y="1616474"/>
            <a:ext cx="2224969" cy="2032195"/>
            <a:chOff x="3201846" y="1616474"/>
            <a:chExt cx="2224969" cy="2032195"/>
          </a:xfrm>
        </p:grpSpPr>
        <p:grpSp>
          <p:nvGrpSpPr>
            <p:cNvPr id="2" name="Group 1">
              <a:extLst>
                <a:ext uri="{FF2B5EF4-FFF2-40B4-BE49-F238E27FC236}">
                  <a16:creationId xmlns:a16="http://schemas.microsoft.com/office/drawing/2014/main" id="{0B89357A-B2D1-4383-A2EE-708E1ACC039C}"/>
                </a:ext>
              </a:extLst>
            </p:cNvPr>
            <p:cNvGrpSpPr/>
            <p:nvPr/>
          </p:nvGrpSpPr>
          <p:grpSpPr>
            <a:xfrm>
              <a:off x="3201846" y="1653176"/>
              <a:ext cx="2224969" cy="1995493"/>
              <a:chOff x="3201846" y="1653176"/>
              <a:chExt cx="2224969" cy="1995493"/>
            </a:xfrm>
          </p:grpSpPr>
          <p:sp>
            <p:nvSpPr>
              <p:cNvPr id="13" name="Oval 12">
                <a:extLst>
                  <a:ext uri="{FF2B5EF4-FFF2-40B4-BE49-F238E27FC236}">
                    <a16:creationId xmlns:a16="http://schemas.microsoft.com/office/drawing/2014/main" id="{C5C50113-2116-488A-AAF5-55BEFCAC190E}"/>
                  </a:ext>
                </a:extLst>
              </p:cNvPr>
              <p:cNvSpPr/>
              <p:nvPr/>
            </p:nvSpPr>
            <p:spPr>
              <a:xfrm>
                <a:off x="3645096" y="1653176"/>
                <a:ext cx="1338470" cy="1338470"/>
              </a:xfrm>
              <a:prstGeom prst="ellipse">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17" name="TextBox 16">
                <a:extLst>
                  <a:ext uri="{FF2B5EF4-FFF2-40B4-BE49-F238E27FC236}">
                    <a16:creationId xmlns:a16="http://schemas.microsoft.com/office/drawing/2014/main" id="{FCB83A62-38A3-4199-B919-F8ADC2FDAE13}"/>
                  </a:ext>
                </a:extLst>
              </p:cNvPr>
              <p:cNvSpPr txBox="1"/>
              <p:nvPr/>
            </p:nvSpPr>
            <p:spPr>
              <a:xfrm>
                <a:off x="3952268" y="2089021"/>
                <a:ext cx="800220" cy="461665"/>
              </a:xfrm>
              <a:prstGeom prst="rect">
                <a:avLst/>
              </a:prstGeom>
              <a:noFill/>
            </p:spPr>
            <p:txBody>
              <a:bodyPr wrap="none" rtlCol="1">
                <a:spAutoFit/>
              </a:bodyPr>
              <a:lstStyle/>
              <a:p>
                <a:pPr algn="r" rtl="1"/>
                <a:r>
                  <a:rPr lang="en-US" sz="2400" dirty="0">
                    <a:solidFill>
                      <a:schemeClr val="tx1">
                        <a:lumMod val="65000"/>
                        <a:lumOff val="35000"/>
                      </a:schemeClr>
                    </a:solidFill>
                    <a:latin typeface="Neo Sans Arabic" panose="020B0504030504040204" pitchFamily="34" charset="-78"/>
                    <a:cs typeface="Neo Sans Arabic" panose="020B0504030504040204" pitchFamily="34" charset="-78"/>
                  </a:rPr>
                  <a:t>55%</a:t>
                </a:r>
                <a:endParaRPr lang="ar-PS" sz="2400"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sp>
            <p:nvSpPr>
              <p:cNvPr id="10" name="Rectangle 9">
                <a:extLst>
                  <a:ext uri="{FF2B5EF4-FFF2-40B4-BE49-F238E27FC236}">
                    <a16:creationId xmlns:a16="http://schemas.microsoft.com/office/drawing/2014/main" id="{08A80CEA-CD37-4C2F-ADB2-930EEC6D1B4E}"/>
                  </a:ext>
                </a:extLst>
              </p:cNvPr>
              <p:cNvSpPr/>
              <p:nvPr/>
            </p:nvSpPr>
            <p:spPr>
              <a:xfrm>
                <a:off x="3201846" y="3187004"/>
                <a:ext cx="2224969" cy="461665"/>
              </a:xfrm>
              <a:prstGeom prst="rect">
                <a:avLst/>
              </a:prstGeom>
            </p:spPr>
            <p:txBody>
              <a:bodyPr wrap="square">
                <a:spAutoFit/>
              </a:bodyPr>
              <a:lstStyle/>
              <a:p>
                <a:pPr algn="ctr"/>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لقد تم توليد هذا النص من مولد النص العربى</a:t>
                </a:r>
                <a:endParaRPr lang="ar-PS" sz="1200" dirty="0"/>
              </a:p>
            </p:txBody>
          </p:sp>
        </p:grpSp>
        <p:sp>
          <p:nvSpPr>
            <p:cNvPr id="14" name="Block Arc 13">
              <a:extLst>
                <a:ext uri="{FF2B5EF4-FFF2-40B4-BE49-F238E27FC236}">
                  <a16:creationId xmlns:a16="http://schemas.microsoft.com/office/drawing/2014/main" id="{82A0085D-82E4-4F4F-B3E2-661707D6FAA1}"/>
                </a:ext>
              </a:extLst>
            </p:cNvPr>
            <p:cNvSpPr/>
            <p:nvPr/>
          </p:nvSpPr>
          <p:spPr>
            <a:xfrm rot="4500000">
              <a:off x="3608394" y="1616474"/>
              <a:ext cx="1411874" cy="1411874"/>
            </a:xfrm>
            <a:prstGeom prst="blockArc">
              <a:avLst>
                <a:gd name="adj1" fmla="val 10343998"/>
                <a:gd name="adj2" fmla="val 3"/>
                <a:gd name="adj3" fmla="val 7143"/>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dirty="0"/>
            </a:p>
          </p:txBody>
        </p:sp>
      </p:grpSp>
      <p:grpSp>
        <p:nvGrpSpPr>
          <p:cNvPr id="16" name="Group 15">
            <a:extLst>
              <a:ext uri="{FF2B5EF4-FFF2-40B4-BE49-F238E27FC236}">
                <a16:creationId xmlns:a16="http://schemas.microsoft.com/office/drawing/2014/main" id="{E4E85D14-C967-46F7-A2C5-F0F71FE1ACFB}"/>
              </a:ext>
            </a:extLst>
          </p:cNvPr>
          <p:cNvGrpSpPr/>
          <p:nvPr/>
        </p:nvGrpSpPr>
        <p:grpSpPr>
          <a:xfrm>
            <a:off x="373517" y="4179450"/>
            <a:ext cx="2224969" cy="2089522"/>
            <a:chOff x="373517" y="4179450"/>
            <a:chExt cx="2224969" cy="2089522"/>
          </a:xfrm>
        </p:grpSpPr>
        <p:grpSp>
          <p:nvGrpSpPr>
            <p:cNvPr id="5" name="Group 4">
              <a:extLst>
                <a:ext uri="{FF2B5EF4-FFF2-40B4-BE49-F238E27FC236}">
                  <a16:creationId xmlns:a16="http://schemas.microsoft.com/office/drawing/2014/main" id="{372A5803-06A4-4089-9133-76237C770D3E}"/>
                </a:ext>
              </a:extLst>
            </p:cNvPr>
            <p:cNvGrpSpPr/>
            <p:nvPr/>
          </p:nvGrpSpPr>
          <p:grpSpPr>
            <a:xfrm>
              <a:off x="373517" y="4216152"/>
              <a:ext cx="2224969" cy="2052820"/>
              <a:chOff x="373517" y="4216152"/>
              <a:chExt cx="2224969" cy="2052820"/>
            </a:xfrm>
          </p:grpSpPr>
          <p:sp>
            <p:nvSpPr>
              <p:cNvPr id="18" name="Oval 17">
                <a:extLst>
                  <a:ext uri="{FF2B5EF4-FFF2-40B4-BE49-F238E27FC236}">
                    <a16:creationId xmlns:a16="http://schemas.microsoft.com/office/drawing/2014/main" id="{F8DC7F6E-C915-4DCF-8048-FC458AC6D275}"/>
                  </a:ext>
                </a:extLst>
              </p:cNvPr>
              <p:cNvSpPr/>
              <p:nvPr/>
            </p:nvSpPr>
            <p:spPr>
              <a:xfrm>
                <a:off x="891516" y="4216152"/>
                <a:ext cx="1338470" cy="1338470"/>
              </a:xfrm>
              <a:prstGeom prst="ellipse">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20" name="TextBox 19">
                <a:extLst>
                  <a:ext uri="{FF2B5EF4-FFF2-40B4-BE49-F238E27FC236}">
                    <a16:creationId xmlns:a16="http://schemas.microsoft.com/office/drawing/2014/main" id="{3DDF6897-422A-41E5-A8B7-BA7ED99617B5}"/>
                  </a:ext>
                </a:extLst>
              </p:cNvPr>
              <p:cNvSpPr txBox="1"/>
              <p:nvPr/>
            </p:nvSpPr>
            <p:spPr>
              <a:xfrm>
                <a:off x="1085892" y="4654554"/>
                <a:ext cx="800220" cy="461665"/>
              </a:xfrm>
              <a:prstGeom prst="rect">
                <a:avLst/>
              </a:prstGeom>
              <a:noFill/>
            </p:spPr>
            <p:txBody>
              <a:bodyPr wrap="none" rtlCol="1">
                <a:spAutoFit/>
              </a:bodyPr>
              <a:lstStyle/>
              <a:p>
                <a:pPr algn="r" rtl="1"/>
                <a:r>
                  <a:rPr lang="en-US" sz="2400" dirty="0">
                    <a:solidFill>
                      <a:schemeClr val="tx1">
                        <a:lumMod val="65000"/>
                        <a:lumOff val="35000"/>
                      </a:schemeClr>
                    </a:solidFill>
                    <a:latin typeface="Neo Sans Arabic" panose="020B0504030504040204" pitchFamily="34" charset="-78"/>
                    <a:cs typeface="Neo Sans Arabic" panose="020B0504030504040204" pitchFamily="34" charset="-78"/>
                  </a:rPr>
                  <a:t>70%</a:t>
                </a:r>
                <a:endParaRPr lang="ar-PS" sz="2400"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sp>
            <p:nvSpPr>
              <p:cNvPr id="23" name="Rectangle 22">
                <a:extLst>
                  <a:ext uri="{FF2B5EF4-FFF2-40B4-BE49-F238E27FC236}">
                    <a16:creationId xmlns:a16="http://schemas.microsoft.com/office/drawing/2014/main" id="{C844B5A3-8BC6-4640-AFD3-1705A6306AC0}"/>
                  </a:ext>
                </a:extLst>
              </p:cNvPr>
              <p:cNvSpPr/>
              <p:nvPr/>
            </p:nvSpPr>
            <p:spPr>
              <a:xfrm>
                <a:off x="373517" y="5807307"/>
                <a:ext cx="2224969" cy="461665"/>
              </a:xfrm>
              <a:prstGeom prst="rect">
                <a:avLst/>
              </a:prstGeom>
            </p:spPr>
            <p:txBody>
              <a:bodyPr wrap="square">
                <a:spAutoFit/>
              </a:bodyPr>
              <a:lstStyle/>
              <a:p>
                <a:pPr algn="ctr"/>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لقد تم توليد هذا النص من مولد النص العربى</a:t>
                </a:r>
                <a:endParaRPr lang="ar-PS" sz="1200" dirty="0"/>
              </a:p>
            </p:txBody>
          </p:sp>
        </p:grpSp>
        <p:sp>
          <p:nvSpPr>
            <p:cNvPr id="19" name="Block Arc 18">
              <a:extLst>
                <a:ext uri="{FF2B5EF4-FFF2-40B4-BE49-F238E27FC236}">
                  <a16:creationId xmlns:a16="http://schemas.microsoft.com/office/drawing/2014/main" id="{90170253-916A-4D28-B720-253A86E6E7E6}"/>
                </a:ext>
              </a:extLst>
            </p:cNvPr>
            <p:cNvSpPr/>
            <p:nvPr/>
          </p:nvSpPr>
          <p:spPr>
            <a:xfrm rot="7200000">
              <a:off x="854814" y="4179450"/>
              <a:ext cx="1411874" cy="1411874"/>
            </a:xfrm>
            <a:prstGeom prst="blockArc">
              <a:avLst>
                <a:gd name="adj1" fmla="val 7141958"/>
                <a:gd name="adj2" fmla="val 3"/>
                <a:gd name="adj3" fmla="val 7143"/>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dirty="0"/>
            </a:p>
          </p:txBody>
        </p:sp>
      </p:grpSp>
      <p:grpSp>
        <p:nvGrpSpPr>
          <p:cNvPr id="12" name="Group 11">
            <a:extLst>
              <a:ext uri="{FF2B5EF4-FFF2-40B4-BE49-F238E27FC236}">
                <a16:creationId xmlns:a16="http://schemas.microsoft.com/office/drawing/2014/main" id="{72FFBC96-DCEB-40C1-8140-7EC96B998F8D}"/>
              </a:ext>
            </a:extLst>
          </p:cNvPr>
          <p:cNvGrpSpPr/>
          <p:nvPr/>
        </p:nvGrpSpPr>
        <p:grpSpPr>
          <a:xfrm>
            <a:off x="3239893" y="4216152"/>
            <a:ext cx="2224969" cy="2052820"/>
            <a:chOff x="3239893" y="4216152"/>
            <a:chExt cx="2224969" cy="2052820"/>
          </a:xfrm>
        </p:grpSpPr>
        <p:grpSp>
          <p:nvGrpSpPr>
            <p:cNvPr id="4" name="Group 3">
              <a:extLst>
                <a:ext uri="{FF2B5EF4-FFF2-40B4-BE49-F238E27FC236}">
                  <a16:creationId xmlns:a16="http://schemas.microsoft.com/office/drawing/2014/main" id="{8639FA67-B00A-4C95-9253-E786BB778123}"/>
                </a:ext>
              </a:extLst>
            </p:cNvPr>
            <p:cNvGrpSpPr/>
            <p:nvPr/>
          </p:nvGrpSpPr>
          <p:grpSpPr>
            <a:xfrm>
              <a:off x="3239893" y="4252854"/>
              <a:ext cx="2224969" cy="2016118"/>
              <a:chOff x="3239893" y="4252854"/>
              <a:chExt cx="2224969" cy="2016118"/>
            </a:xfrm>
          </p:grpSpPr>
          <p:sp>
            <p:nvSpPr>
              <p:cNvPr id="26" name="Oval 25">
                <a:extLst>
                  <a:ext uri="{FF2B5EF4-FFF2-40B4-BE49-F238E27FC236}">
                    <a16:creationId xmlns:a16="http://schemas.microsoft.com/office/drawing/2014/main" id="{E127CCAF-3F73-4640-8540-E6093BCB6662}"/>
                  </a:ext>
                </a:extLst>
              </p:cNvPr>
              <p:cNvSpPr/>
              <p:nvPr/>
            </p:nvSpPr>
            <p:spPr>
              <a:xfrm>
                <a:off x="3683143" y="4252854"/>
                <a:ext cx="1338470" cy="1338470"/>
              </a:xfrm>
              <a:prstGeom prst="ellipse">
                <a:avLst/>
              </a:pr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PS"/>
              </a:p>
            </p:txBody>
          </p:sp>
          <p:sp>
            <p:nvSpPr>
              <p:cNvPr id="21" name="TextBox 20">
                <a:extLst>
                  <a:ext uri="{FF2B5EF4-FFF2-40B4-BE49-F238E27FC236}">
                    <a16:creationId xmlns:a16="http://schemas.microsoft.com/office/drawing/2014/main" id="{424F085B-93F0-4FB9-87EA-2CD5371D2CD2}"/>
                  </a:ext>
                </a:extLst>
              </p:cNvPr>
              <p:cNvSpPr txBox="1"/>
              <p:nvPr/>
            </p:nvSpPr>
            <p:spPr>
              <a:xfrm>
                <a:off x="3952269" y="4654553"/>
                <a:ext cx="800219" cy="461665"/>
              </a:xfrm>
              <a:prstGeom prst="rect">
                <a:avLst/>
              </a:prstGeom>
              <a:noFill/>
            </p:spPr>
            <p:txBody>
              <a:bodyPr wrap="none" rtlCol="1">
                <a:spAutoFit/>
              </a:bodyPr>
              <a:lstStyle/>
              <a:p>
                <a:pPr algn="l"/>
                <a:r>
                  <a:rPr lang="en-US" sz="2400" dirty="0">
                    <a:solidFill>
                      <a:schemeClr val="tx1">
                        <a:lumMod val="65000"/>
                        <a:lumOff val="35000"/>
                      </a:schemeClr>
                    </a:solidFill>
                    <a:latin typeface="Neo Sans Arabic" panose="020B0504030504040204" pitchFamily="34" charset="-78"/>
                    <a:cs typeface="Neo Sans Arabic" panose="020B0504030504040204" pitchFamily="34" charset="-78"/>
                  </a:rPr>
                  <a:t>95%</a:t>
                </a:r>
                <a:endParaRPr lang="ar-PS" sz="2400" dirty="0">
                  <a:solidFill>
                    <a:schemeClr val="tx1">
                      <a:lumMod val="65000"/>
                      <a:lumOff val="35000"/>
                    </a:schemeClr>
                  </a:solidFill>
                  <a:latin typeface="Neo Sans Arabic" panose="020B0504030504040204" pitchFamily="34" charset="-78"/>
                  <a:cs typeface="Neo Sans Arabic" panose="020B0504030504040204" pitchFamily="34" charset="-78"/>
                </a:endParaRPr>
              </a:p>
            </p:txBody>
          </p:sp>
          <p:sp>
            <p:nvSpPr>
              <p:cNvPr id="24" name="Rectangle 23">
                <a:extLst>
                  <a:ext uri="{FF2B5EF4-FFF2-40B4-BE49-F238E27FC236}">
                    <a16:creationId xmlns:a16="http://schemas.microsoft.com/office/drawing/2014/main" id="{F115409C-D16C-433C-AF18-E8915BD07671}"/>
                  </a:ext>
                </a:extLst>
              </p:cNvPr>
              <p:cNvSpPr/>
              <p:nvPr/>
            </p:nvSpPr>
            <p:spPr>
              <a:xfrm>
                <a:off x="3239893" y="5807307"/>
                <a:ext cx="2224969" cy="461665"/>
              </a:xfrm>
              <a:prstGeom prst="rect">
                <a:avLst/>
              </a:prstGeom>
            </p:spPr>
            <p:txBody>
              <a:bodyPr wrap="square">
                <a:spAutoFit/>
              </a:bodyPr>
              <a:lstStyle/>
              <a:p>
                <a:pPr algn="ctr"/>
                <a:r>
                  <a:rPr lang="ar-SA" sz="1200" dirty="0">
                    <a:solidFill>
                      <a:schemeClr val="tx1">
                        <a:lumMod val="50000"/>
                        <a:lumOff val="50000"/>
                      </a:schemeClr>
                    </a:solidFill>
                    <a:latin typeface="Neo Sans Arabic" panose="020B0504030504040204" pitchFamily="34" charset="-78"/>
                    <a:cs typeface="Neo Sans Arabic" panose="020B0504030504040204" pitchFamily="34" charset="-78"/>
                  </a:rPr>
                  <a:t>لقد تم توليد هذا النص من مولد النص العربى</a:t>
                </a:r>
                <a:endParaRPr lang="ar-PS" sz="1200" dirty="0"/>
              </a:p>
            </p:txBody>
          </p:sp>
        </p:grpSp>
        <p:sp>
          <p:nvSpPr>
            <p:cNvPr id="27" name="Block Arc 26">
              <a:extLst>
                <a:ext uri="{FF2B5EF4-FFF2-40B4-BE49-F238E27FC236}">
                  <a16:creationId xmlns:a16="http://schemas.microsoft.com/office/drawing/2014/main" id="{7F074E46-A474-480D-B5CC-2D83FD26413B}"/>
                </a:ext>
              </a:extLst>
            </p:cNvPr>
            <p:cNvSpPr/>
            <p:nvPr/>
          </p:nvSpPr>
          <p:spPr>
            <a:xfrm rot="13500000">
              <a:off x="3646441" y="4216152"/>
              <a:ext cx="1411874" cy="1411874"/>
            </a:xfrm>
            <a:prstGeom prst="blockArc">
              <a:avLst>
                <a:gd name="adj1" fmla="val 998018"/>
                <a:gd name="adj2" fmla="val 3"/>
                <a:gd name="adj3" fmla="val 7143"/>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ar-PS"/>
            </a:p>
          </p:txBody>
        </p:sp>
      </p:grpSp>
      <p:sp>
        <p:nvSpPr>
          <p:cNvPr id="25" name="Rectangle 24">
            <a:extLst>
              <a:ext uri="{FF2B5EF4-FFF2-40B4-BE49-F238E27FC236}">
                <a16:creationId xmlns:a16="http://schemas.microsoft.com/office/drawing/2014/main" id="{24ADF85A-20DF-49B6-8722-2C9FBC93E48B}"/>
              </a:ext>
            </a:extLst>
          </p:cNvPr>
          <p:cNvSpPr/>
          <p:nvPr/>
        </p:nvSpPr>
        <p:spPr>
          <a:xfrm>
            <a:off x="838200" y="0"/>
            <a:ext cx="637903" cy="836023"/>
          </a:xfrm>
          <a:prstGeom prst="rect">
            <a:avLst/>
          </a:prstGeom>
          <a:gradFill>
            <a:gsLst>
              <a:gs pos="0">
                <a:srgbClr val="FF0000"/>
              </a:gs>
              <a:gs pos="55000">
                <a:srgbClr val="AD5867"/>
              </a:gs>
              <a:gs pos="100000">
                <a:srgbClr val="7030A0"/>
              </a:gs>
            </a:gsLst>
            <a:lin ang="66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lvl="0" algn="ctr"/>
            <a:endParaRPr lang="ar-PS"/>
          </a:p>
        </p:txBody>
      </p:sp>
      <p:sp>
        <p:nvSpPr>
          <p:cNvPr id="28" name="TextBox 27">
            <a:extLst>
              <a:ext uri="{FF2B5EF4-FFF2-40B4-BE49-F238E27FC236}">
                <a16:creationId xmlns:a16="http://schemas.microsoft.com/office/drawing/2014/main" id="{066C89DF-4043-4B99-81CE-81D8AFF51A77}"/>
              </a:ext>
            </a:extLst>
          </p:cNvPr>
          <p:cNvSpPr txBox="1"/>
          <p:nvPr/>
        </p:nvSpPr>
        <p:spPr>
          <a:xfrm>
            <a:off x="891516" y="549210"/>
            <a:ext cx="5230055" cy="523220"/>
          </a:xfrm>
          <a:prstGeom prst="rect">
            <a:avLst/>
          </a:prstGeom>
          <a:noFill/>
        </p:spPr>
        <p:txBody>
          <a:bodyPr wrap="square" rtlCol="1">
            <a:spAutoFit/>
          </a:bodyPr>
          <a:lstStyle/>
          <a:p>
            <a:pPr algn="r" rtl="1"/>
            <a:r>
              <a:rPr lang="ar-SA" sz="2800" dirty="0">
                <a:latin typeface="GE SS Two Bold" panose="020A0503020102020204" pitchFamily="18" charset="-78"/>
                <a:ea typeface="GE SS Two Bold" panose="020A0503020102020204" pitchFamily="18" charset="-78"/>
                <a:cs typeface="GE SS Two Bold" panose="020A0503020102020204" pitchFamily="18" charset="-78"/>
              </a:rPr>
              <a:t>أضف عنوان الشريحة</a:t>
            </a:r>
            <a:endParaRPr lang="ar-PS" sz="2800" dirty="0">
              <a:latin typeface="GE SS Two Bold" panose="020A0503020102020204" pitchFamily="18" charset="-78"/>
              <a:ea typeface="GE SS Two Bold" panose="020A0503020102020204" pitchFamily="18" charset="-78"/>
              <a:cs typeface="GE SS Two Bold" panose="020A0503020102020204" pitchFamily="18" charset="-78"/>
            </a:endParaRPr>
          </a:p>
        </p:txBody>
      </p:sp>
      <p:sp>
        <p:nvSpPr>
          <p:cNvPr id="29" name="Slide Number Placeholder 1">
            <a:extLst>
              <a:ext uri="{FF2B5EF4-FFF2-40B4-BE49-F238E27FC236}">
                <a16:creationId xmlns:a16="http://schemas.microsoft.com/office/drawing/2014/main" id="{AF3CB0DD-218A-4C8B-AADB-30D3C9E69067}"/>
              </a:ext>
            </a:extLst>
          </p:cNvPr>
          <p:cNvSpPr txBox="1">
            <a:spLocks/>
          </p:cNvSpPr>
          <p:nvPr/>
        </p:nvSpPr>
        <p:spPr>
          <a:xfrm>
            <a:off x="1000368" y="235448"/>
            <a:ext cx="313565" cy="365125"/>
          </a:xfrm>
          <a:prstGeom prst="rect">
            <a:avLst/>
          </a:prstGeom>
        </p:spPr>
        <p:txBody>
          <a:bodyPr/>
          <a:lstStyle>
            <a:defPPr>
              <a:defRPr lang="ar-P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D6C4332-7315-4B2D-8308-168BFFC395EF}" type="slidenum">
              <a:rPr lang="ar-PS" smtClean="0">
                <a:solidFill>
                  <a:schemeClr val="bg1"/>
                </a:solidFill>
              </a:rPr>
              <a:pPr/>
              <a:t>8</a:t>
            </a:fld>
            <a:endParaRPr lang="ar-PS" dirty="0">
              <a:solidFill>
                <a:schemeClr val="bg1"/>
              </a:solidFill>
            </a:endParaRPr>
          </a:p>
        </p:txBody>
      </p:sp>
    </p:spTree>
    <p:extLst>
      <p:ext uri="{BB962C8B-B14F-4D97-AF65-F5344CB8AC3E}">
        <p14:creationId xmlns:p14="http://schemas.microsoft.com/office/powerpoint/2010/main" val="499842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right)">
                                      <p:cBhvr>
                                        <p:cTn id="11" dur="500"/>
                                        <p:tgtEl>
                                          <p:spTgt spid="15"/>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right)">
                                      <p:cBhvr>
                                        <p:cTn id="15" dur="500"/>
                                        <p:tgtEl>
                                          <p:spTgt spid="28"/>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FF0000"/>
            </a:gs>
            <a:gs pos="55000">
              <a:srgbClr val="AD5867"/>
            </a:gs>
            <a:gs pos="100000">
              <a:srgbClr val="7030A0"/>
            </a:gs>
          </a:gsLst>
          <a:lin ang="6600000" scaled="0"/>
        </a:gradFill>
        <a:effectLst/>
      </p:bgPr>
    </p:bg>
    <p:spTree>
      <p:nvGrpSpPr>
        <p:cNvPr id="1" name=""/>
        <p:cNvGrpSpPr/>
        <p:nvPr/>
      </p:nvGrpSpPr>
      <p:grpSpPr>
        <a:xfrm>
          <a:off x="0" y="0"/>
          <a:ext cx="0" cy="0"/>
          <a:chOff x="0" y="0"/>
          <a:chExt cx="0" cy="0"/>
        </a:xfrm>
      </p:grpSpPr>
      <p:sp>
        <p:nvSpPr>
          <p:cNvPr id="23" name="Rectangle 52">
            <a:extLst>
              <a:ext uri="{FF2B5EF4-FFF2-40B4-BE49-F238E27FC236}">
                <a16:creationId xmlns:a16="http://schemas.microsoft.com/office/drawing/2014/main" id="{6A69C23F-52ED-4B1D-AB34-11FD7703631C}"/>
              </a:ext>
            </a:extLst>
          </p:cNvPr>
          <p:cNvSpPr/>
          <p:nvPr/>
        </p:nvSpPr>
        <p:spPr>
          <a:xfrm rot="5400000">
            <a:off x="8891453" y="-1154826"/>
            <a:ext cx="45720" cy="4644000"/>
          </a:xfrm>
          <a:prstGeom prst="rect">
            <a:avLst/>
          </a:pr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1" fromWordArt="0" anchor="ctr" anchorCtr="0" forceAA="0" compatLnSpc="1">
            <a:prstTxWarp prst="textNoShape">
              <a:avLst/>
            </a:prstTxWarp>
            <a:noAutofit/>
          </a:bodyPr>
          <a:lstStyle/>
          <a:p>
            <a:pPr algn="ctr"/>
            <a:endParaRPr lang="en-US"/>
          </a:p>
        </p:txBody>
      </p:sp>
      <p:sp>
        <p:nvSpPr>
          <p:cNvPr id="12" name="TextBox 11">
            <a:extLst>
              <a:ext uri="{FF2B5EF4-FFF2-40B4-BE49-F238E27FC236}">
                <a16:creationId xmlns:a16="http://schemas.microsoft.com/office/drawing/2014/main" id="{4FCB87C8-5E81-4BC1-9A39-84972C586C7F}"/>
              </a:ext>
            </a:extLst>
          </p:cNvPr>
          <p:cNvSpPr txBox="1"/>
          <p:nvPr/>
        </p:nvSpPr>
        <p:spPr>
          <a:xfrm>
            <a:off x="6123745" y="549210"/>
            <a:ext cx="5230055" cy="523220"/>
          </a:xfrm>
          <a:prstGeom prst="rect">
            <a:avLst/>
          </a:prstGeom>
          <a:noFill/>
        </p:spPr>
        <p:txBody>
          <a:bodyPr wrap="square" rtlCol="1">
            <a:spAutoFit/>
          </a:bodyPr>
          <a:lstStyle/>
          <a:p>
            <a:pPr algn="r" rtl="1"/>
            <a:r>
              <a:rPr lang="ar-SA" sz="2800" dirty="0">
                <a:solidFill>
                  <a:schemeClr val="bg1"/>
                </a:solidFill>
                <a:latin typeface="GE SS Two Bold" panose="020A0503020102020204" pitchFamily="18" charset="-78"/>
                <a:ea typeface="GE SS Two Bold" panose="020A0503020102020204" pitchFamily="18" charset="-78"/>
                <a:cs typeface="GE SS Two Bold" panose="020A0503020102020204" pitchFamily="18" charset="-78"/>
              </a:rPr>
              <a:t>أضف عنوان الشريحة</a:t>
            </a:r>
            <a:endParaRPr lang="ar-PS" sz="2800" dirty="0">
              <a:solidFill>
                <a:schemeClr val="bg1"/>
              </a:solidFill>
              <a:latin typeface="GE SS Two Bold" panose="020A0503020102020204" pitchFamily="18" charset="-78"/>
              <a:ea typeface="GE SS Two Bold" panose="020A0503020102020204" pitchFamily="18" charset="-78"/>
              <a:cs typeface="GE SS Two Bold" panose="020A0503020102020204" pitchFamily="18" charset="-78"/>
            </a:endParaRPr>
          </a:p>
        </p:txBody>
      </p:sp>
      <p:grpSp>
        <p:nvGrpSpPr>
          <p:cNvPr id="2" name="Group 1">
            <a:extLst>
              <a:ext uri="{FF2B5EF4-FFF2-40B4-BE49-F238E27FC236}">
                <a16:creationId xmlns:a16="http://schemas.microsoft.com/office/drawing/2014/main" id="{7B6D2334-7F44-43B6-B8E1-752E6AF286F1}"/>
              </a:ext>
            </a:extLst>
          </p:cNvPr>
          <p:cNvGrpSpPr/>
          <p:nvPr/>
        </p:nvGrpSpPr>
        <p:grpSpPr>
          <a:xfrm>
            <a:off x="8576055" y="1683330"/>
            <a:ext cx="2286000" cy="2286000"/>
            <a:chOff x="8576055" y="1683330"/>
            <a:chExt cx="2286000" cy="2286000"/>
          </a:xfrm>
        </p:grpSpPr>
        <p:sp>
          <p:nvSpPr>
            <p:cNvPr id="18" name="Rectangle 17"/>
            <p:cNvSpPr/>
            <p:nvPr/>
          </p:nvSpPr>
          <p:spPr>
            <a:xfrm>
              <a:off x="8576055" y="1683330"/>
              <a:ext cx="2286000" cy="2286000"/>
            </a:xfrm>
            <a:prstGeom prst="rect">
              <a:avLst/>
            </a:prstGeom>
            <a:solidFill>
              <a:schemeClr val="bg1">
                <a:alpha val="2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5DF17F7-03C4-4758-9F7B-C59B1A8A53C3}"/>
                </a:ext>
              </a:extLst>
            </p:cNvPr>
            <p:cNvSpPr/>
            <p:nvPr/>
          </p:nvSpPr>
          <p:spPr>
            <a:xfrm>
              <a:off x="8589091" y="2482765"/>
              <a:ext cx="2202770" cy="1164550"/>
            </a:xfrm>
            <a:prstGeom prst="rect">
              <a:avLst/>
            </a:prstGeom>
          </p:spPr>
          <p:txBody>
            <a:bodyPr wrap="square">
              <a:spAutoFit/>
            </a:bodyPr>
            <a:lstStyle/>
            <a:p>
              <a:pPr algn="r" rtl="1">
                <a:lnSpc>
                  <a:spcPct val="150000"/>
                </a:lnSpc>
              </a:pPr>
              <a:r>
                <a:rPr lang="ar-SA" sz="1200" dirty="0">
                  <a:solidFill>
                    <a:schemeClr val="bg1"/>
                  </a:solidFill>
                  <a:latin typeface="Neo Sans Arabic" panose="020B0504030504040204" pitchFamily="34" charset="-78"/>
                  <a:cs typeface="Neo Sans Arabic" panose="020B0504030504040204" pitchFamily="34" charset="-78"/>
                </a:rPr>
                <a:t>هذا النص يمكن أن يتم تركيبه على أي تصميم دون مشكلة فلن يبدو وكأنه نص منسوخ، غير منظم، غير منسق، أو حتى غير مفهوم. </a:t>
              </a:r>
              <a:endParaRPr lang="ar-PS" sz="1200" dirty="0">
                <a:solidFill>
                  <a:schemeClr val="bg1"/>
                </a:solidFill>
                <a:latin typeface="Neo Sans Arabic" panose="020B0504030504040204" pitchFamily="34" charset="-78"/>
                <a:cs typeface="Neo Sans Arabic" panose="020B0504030504040204" pitchFamily="34" charset="-78"/>
              </a:endParaRPr>
            </a:p>
          </p:txBody>
        </p:sp>
        <p:sp>
          <p:nvSpPr>
            <p:cNvPr id="14" name="Rectangle 13">
              <a:extLst>
                <a:ext uri="{FF2B5EF4-FFF2-40B4-BE49-F238E27FC236}">
                  <a16:creationId xmlns:a16="http://schemas.microsoft.com/office/drawing/2014/main" id="{6EFCF47C-AECB-4C64-8146-773B9DDF4233}"/>
                </a:ext>
              </a:extLst>
            </p:cNvPr>
            <p:cNvSpPr/>
            <p:nvPr/>
          </p:nvSpPr>
          <p:spPr>
            <a:xfrm>
              <a:off x="8589091" y="2008018"/>
              <a:ext cx="2202770" cy="307777"/>
            </a:xfrm>
            <a:prstGeom prst="rect">
              <a:avLst/>
            </a:prstGeom>
          </p:spPr>
          <p:txBody>
            <a:bodyPr wrap="square">
              <a:spAutoFit/>
            </a:bodyPr>
            <a:lstStyle/>
            <a:p>
              <a:pPr algn="r" rtl="1"/>
              <a:r>
                <a:rPr lang="ar-SA" sz="1400" dirty="0">
                  <a:solidFill>
                    <a:schemeClr val="bg1"/>
                  </a:solidFill>
                  <a:latin typeface="Neo Sans Arabic" panose="020B0504030504040204" pitchFamily="34" charset="-78"/>
                  <a:cs typeface="Neo Sans Arabic" panose="020B0504030504040204" pitchFamily="34" charset="-78"/>
                </a:rPr>
                <a:t>اضف عنوان للفقرة</a:t>
              </a:r>
              <a:endParaRPr lang="ar-PS" sz="1400" dirty="0">
                <a:solidFill>
                  <a:schemeClr val="bg1"/>
                </a:solidFill>
                <a:latin typeface="Neo Sans Arabic" panose="020B0504030504040204" pitchFamily="34" charset="-78"/>
                <a:cs typeface="Neo Sans Arabic" panose="020B0504030504040204" pitchFamily="34" charset="-78"/>
              </a:endParaRPr>
            </a:p>
          </p:txBody>
        </p:sp>
      </p:grpSp>
      <p:grpSp>
        <p:nvGrpSpPr>
          <p:cNvPr id="3" name="Group 2">
            <a:extLst>
              <a:ext uri="{FF2B5EF4-FFF2-40B4-BE49-F238E27FC236}">
                <a16:creationId xmlns:a16="http://schemas.microsoft.com/office/drawing/2014/main" id="{9F7A85DE-B612-4ABB-B813-C0D70BA2C975}"/>
              </a:ext>
            </a:extLst>
          </p:cNvPr>
          <p:cNvGrpSpPr/>
          <p:nvPr/>
        </p:nvGrpSpPr>
        <p:grpSpPr>
          <a:xfrm>
            <a:off x="6198874" y="4100945"/>
            <a:ext cx="2286000" cy="2286000"/>
            <a:chOff x="6198874" y="4100945"/>
            <a:chExt cx="2286000" cy="2286000"/>
          </a:xfrm>
        </p:grpSpPr>
        <p:sp>
          <p:nvSpPr>
            <p:cNvPr id="19" name="Rectangle 18"/>
            <p:cNvSpPr/>
            <p:nvPr/>
          </p:nvSpPr>
          <p:spPr>
            <a:xfrm>
              <a:off x="6198874" y="4100945"/>
              <a:ext cx="2286000" cy="2286000"/>
            </a:xfrm>
            <a:prstGeom prst="rect">
              <a:avLst/>
            </a:prstGeom>
            <a:solidFill>
              <a:schemeClr val="bg1">
                <a:alpha val="2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786DBC35-362F-4C62-B398-6BBC731FD890}"/>
                </a:ext>
              </a:extLst>
            </p:cNvPr>
            <p:cNvSpPr/>
            <p:nvPr/>
          </p:nvSpPr>
          <p:spPr>
            <a:xfrm>
              <a:off x="6234618" y="4813841"/>
              <a:ext cx="2202770" cy="1164550"/>
            </a:xfrm>
            <a:prstGeom prst="rect">
              <a:avLst/>
            </a:prstGeom>
          </p:spPr>
          <p:txBody>
            <a:bodyPr wrap="square">
              <a:spAutoFit/>
            </a:bodyPr>
            <a:lstStyle/>
            <a:p>
              <a:pPr algn="r" rtl="1">
                <a:lnSpc>
                  <a:spcPct val="150000"/>
                </a:lnSpc>
              </a:pPr>
              <a:r>
                <a:rPr lang="ar-SA" sz="1200" dirty="0">
                  <a:solidFill>
                    <a:schemeClr val="bg1"/>
                  </a:solidFill>
                  <a:latin typeface="Neo Sans Arabic" panose="020B0504030504040204" pitchFamily="34" charset="-78"/>
                  <a:cs typeface="Neo Sans Arabic" panose="020B0504030504040204" pitchFamily="34" charset="-78"/>
                </a:rPr>
                <a:t>هذا النص يمكن أن يتم تركيبه على أي تصميم دون مشكلة فلن يبدو وكأنه نص منسوخ، غير منظم، غير منسق، أو حتى غير مفهوم. </a:t>
              </a:r>
              <a:endParaRPr lang="ar-PS" sz="1200" dirty="0">
                <a:solidFill>
                  <a:schemeClr val="bg1"/>
                </a:solidFill>
                <a:latin typeface="Neo Sans Arabic" panose="020B0504030504040204" pitchFamily="34" charset="-78"/>
                <a:cs typeface="Neo Sans Arabic" panose="020B0504030504040204" pitchFamily="34" charset="-78"/>
              </a:endParaRPr>
            </a:p>
          </p:txBody>
        </p:sp>
        <p:sp>
          <p:nvSpPr>
            <p:cNvPr id="16" name="Rectangle 15">
              <a:extLst>
                <a:ext uri="{FF2B5EF4-FFF2-40B4-BE49-F238E27FC236}">
                  <a16:creationId xmlns:a16="http://schemas.microsoft.com/office/drawing/2014/main" id="{8D59394D-927A-4A86-B64E-6599FB128B19}"/>
                </a:ext>
              </a:extLst>
            </p:cNvPr>
            <p:cNvSpPr/>
            <p:nvPr/>
          </p:nvSpPr>
          <p:spPr>
            <a:xfrm>
              <a:off x="6234618" y="4339094"/>
              <a:ext cx="2202770" cy="307777"/>
            </a:xfrm>
            <a:prstGeom prst="rect">
              <a:avLst/>
            </a:prstGeom>
          </p:spPr>
          <p:txBody>
            <a:bodyPr wrap="square">
              <a:spAutoFit/>
            </a:bodyPr>
            <a:lstStyle/>
            <a:p>
              <a:pPr algn="r" rtl="1"/>
              <a:r>
                <a:rPr lang="ar-SA" sz="1400" dirty="0">
                  <a:solidFill>
                    <a:schemeClr val="bg1"/>
                  </a:solidFill>
                  <a:latin typeface="Neo Sans Arabic" panose="020B0504030504040204" pitchFamily="34" charset="-78"/>
                  <a:cs typeface="Neo Sans Arabic" panose="020B0504030504040204" pitchFamily="34" charset="-78"/>
                </a:rPr>
                <a:t>اضف عنوان للفقرة</a:t>
              </a:r>
              <a:endParaRPr lang="ar-PS" sz="1400" dirty="0">
                <a:solidFill>
                  <a:schemeClr val="bg1"/>
                </a:solidFill>
                <a:latin typeface="Neo Sans Arabic" panose="020B0504030504040204" pitchFamily="34" charset="-78"/>
                <a:cs typeface="Neo Sans Arabic" panose="020B0504030504040204" pitchFamily="34" charset="-78"/>
              </a:endParaRPr>
            </a:p>
          </p:txBody>
        </p:sp>
      </p:grpSp>
      <p:pic>
        <p:nvPicPr>
          <p:cNvPr id="32" name="Picture Placeholder 31">
            <a:extLst>
              <a:ext uri="{FF2B5EF4-FFF2-40B4-BE49-F238E27FC236}">
                <a16:creationId xmlns:a16="http://schemas.microsoft.com/office/drawing/2014/main" id="{99A81325-CC7B-4A6F-A58F-2439DB183639}"/>
              </a:ext>
            </a:extLst>
          </p:cNvPr>
          <p:cNvPicPr>
            <a:picLocks noGrp="1" noChangeAspect="1"/>
          </p:cNvPicPr>
          <p:nvPr>
            <p:ph type="pic" sz="quarter" idx="11"/>
          </p:nvPr>
        </p:nvPicPr>
        <p:blipFill>
          <a:blip r:embed="rId4" cstate="email">
            <a:extLst>
              <a:ext uri="{28A0092B-C50C-407E-A947-70E740481C1C}">
                <a14:useLocalDpi xmlns:a14="http://schemas.microsoft.com/office/drawing/2010/main"/>
              </a:ext>
            </a:extLst>
          </a:blip>
          <a:srcRect/>
          <a:stretch>
            <a:fillRect/>
          </a:stretch>
        </p:blipFill>
        <p:spPr/>
      </p:pic>
      <p:pic>
        <p:nvPicPr>
          <p:cNvPr id="34" name="Picture Placeholder 33">
            <a:extLst>
              <a:ext uri="{FF2B5EF4-FFF2-40B4-BE49-F238E27FC236}">
                <a16:creationId xmlns:a16="http://schemas.microsoft.com/office/drawing/2014/main" id="{725550EC-8D3A-4BE6-8F34-8A05DE591B7D}"/>
              </a:ext>
            </a:extLst>
          </p:cNvPr>
          <p:cNvPicPr>
            <a:picLocks noGrp="1" noChangeAspect="1"/>
          </p:cNvPicPr>
          <p:nvPr>
            <p:ph type="pic" sz="quarter" idx="16"/>
          </p:nvPr>
        </p:nvPicPr>
        <p:blipFill>
          <a:blip r:embed="rId5" cstate="email">
            <a:extLst>
              <a:ext uri="{28A0092B-C50C-407E-A947-70E740481C1C}">
                <a14:useLocalDpi xmlns:a14="http://schemas.microsoft.com/office/drawing/2010/main"/>
              </a:ext>
            </a:extLst>
          </a:blip>
          <a:srcRect/>
          <a:stretch>
            <a:fillRect/>
          </a:stretch>
        </p:blipFill>
        <p:spPr/>
      </p:pic>
      <p:pic>
        <p:nvPicPr>
          <p:cNvPr id="30" name="Picture Placeholder 29">
            <a:extLst>
              <a:ext uri="{FF2B5EF4-FFF2-40B4-BE49-F238E27FC236}">
                <a16:creationId xmlns:a16="http://schemas.microsoft.com/office/drawing/2014/main" id="{AFA1B13B-5405-4230-946E-1D3854B21EBC}"/>
              </a:ext>
            </a:extLst>
          </p:cNvPr>
          <p:cNvPicPr>
            <a:picLocks noGrp="1" noChangeAspect="1"/>
          </p:cNvPicPr>
          <p:nvPr>
            <p:ph type="pic" sz="quarter" idx="13"/>
          </p:nvPr>
        </p:nvPicPr>
        <p:blipFill>
          <a:blip r:embed="rId6" cstate="email">
            <a:extLst>
              <a:ext uri="{28A0092B-C50C-407E-A947-70E740481C1C}">
                <a14:useLocalDpi xmlns:a14="http://schemas.microsoft.com/office/drawing/2010/main"/>
              </a:ext>
            </a:extLst>
          </a:blip>
          <a:srcRect/>
          <a:stretch>
            <a:fillRect/>
          </a:stretch>
        </p:blipFill>
        <p:spPr/>
      </p:pic>
      <p:sp>
        <p:nvSpPr>
          <p:cNvPr id="35" name="Slide Number Placeholder 1">
            <a:extLst>
              <a:ext uri="{FF2B5EF4-FFF2-40B4-BE49-F238E27FC236}">
                <a16:creationId xmlns:a16="http://schemas.microsoft.com/office/drawing/2014/main" id="{B447A250-9FA4-4169-B1C4-13A4096726AA}"/>
              </a:ext>
            </a:extLst>
          </p:cNvPr>
          <p:cNvSpPr txBox="1">
            <a:spLocks/>
          </p:cNvSpPr>
          <p:nvPr/>
        </p:nvSpPr>
        <p:spPr>
          <a:xfrm>
            <a:off x="1000368" y="235448"/>
            <a:ext cx="313565" cy="365125"/>
          </a:xfrm>
          <a:prstGeom prst="rect">
            <a:avLst/>
          </a:prstGeom>
        </p:spPr>
        <p:txBody>
          <a:bodyPr/>
          <a:lstStyle>
            <a:defPPr>
              <a:defRPr lang="ar-P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D6C4332-7315-4B2D-8308-168BFFC395EF}" type="slidenum">
              <a:rPr lang="ar-PS" smtClean="0">
                <a:solidFill>
                  <a:schemeClr val="bg1"/>
                </a:solidFill>
              </a:rPr>
              <a:pPr/>
              <a:t>9</a:t>
            </a:fld>
            <a:endParaRPr lang="ar-PS" dirty="0">
              <a:solidFill>
                <a:schemeClr val="bg1"/>
              </a:solidFill>
            </a:endParaRPr>
          </a:p>
        </p:txBody>
      </p:sp>
    </p:spTree>
    <p:custDataLst>
      <p:tags r:id="rId1"/>
    </p:custDataLst>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500"/>
                                        <p:tgtEl>
                                          <p:spTgt spid="1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right)">
                                      <p:cBhvr>
                                        <p:cTn id="11" dur="500"/>
                                        <p:tgtEl>
                                          <p:spTgt spid="23"/>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par>
                          <p:cTn id="15" fill="hold">
                            <p:stCondLst>
                              <p:cond delay="1000"/>
                            </p:stCondLst>
                            <p:childTnLst>
                              <p:par>
                                <p:cTn id="16" presetID="1" presetClass="entr" presetSubtype="0" fill="hold" nodeType="afterEffect">
                                  <p:stCondLst>
                                    <p:cond delay="250"/>
                                  </p:stCondLst>
                                  <p:childTnLst>
                                    <p:set>
                                      <p:cBhvr>
                                        <p:cTn id="17" dur="1" fill="hold">
                                          <p:stCondLst>
                                            <p:cond delay="0"/>
                                          </p:stCondLst>
                                        </p:cTn>
                                        <p:tgtEl>
                                          <p:spTgt spid="34"/>
                                        </p:tgtEl>
                                        <p:attrNameLst>
                                          <p:attrName>style.visibility</p:attrName>
                                        </p:attrNameLst>
                                      </p:cBhvr>
                                      <p:to>
                                        <p:strVal val="visible"/>
                                      </p:to>
                                    </p:set>
                                  </p:childTnLst>
                                </p:cTn>
                              </p:par>
                            </p:childTnLst>
                          </p:cTn>
                        </p:par>
                        <p:par>
                          <p:cTn id="18" fill="hold">
                            <p:stCondLst>
                              <p:cond delay="1250"/>
                            </p:stCondLst>
                            <p:childTnLst>
                              <p:par>
                                <p:cTn id="19" presetID="1" presetClass="entr" presetSubtype="0" fill="hold" nodeType="afterEffect">
                                  <p:stCondLst>
                                    <p:cond delay="250"/>
                                  </p:stCondLst>
                                  <p:childTnLst>
                                    <p:set>
                                      <p:cBhvr>
                                        <p:cTn id="20" dur="1" fill="hold">
                                          <p:stCondLst>
                                            <p:cond delay="0"/>
                                          </p:stCondLst>
                                        </p:cTn>
                                        <p:tgtEl>
                                          <p:spTgt spid="30"/>
                                        </p:tgtEl>
                                        <p:attrNameLst>
                                          <p:attrName>style.visibility</p:attrName>
                                        </p:attrNameLst>
                                      </p:cBhvr>
                                      <p:to>
                                        <p:strVal val="visible"/>
                                      </p:to>
                                    </p:set>
                                  </p:childTnLst>
                                </p:cTn>
                              </p:par>
                            </p:childTnLst>
                          </p:cTn>
                        </p:par>
                        <p:par>
                          <p:cTn id="21" fill="hold">
                            <p:stCondLst>
                              <p:cond delay="1500"/>
                            </p:stCondLst>
                            <p:childTnLst>
                              <p:par>
                                <p:cTn id="22" presetID="10" presetClass="entr" presetSubtype="0" fill="hold" nodeType="afterEffect">
                                  <p:stCondLst>
                                    <p:cond delay="25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par>
                          <p:cTn id="25" fill="hold">
                            <p:stCondLst>
                              <p:cond delay="2250"/>
                            </p:stCondLst>
                            <p:childTnLst>
                              <p:par>
                                <p:cTn id="26" presetID="10" presetClass="entr" presetSubtype="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817</TotalTime>
  <Words>1860</Words>
  <Application>Microsoft Office PowerPoint</Application>
  <PresentationFormat>Widescreen</PresentationFormat>
  <Paragraphs>157</Paragraphs>
  <Slides>16</Slides>
  <Notes>15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16</vt:i4>
      </vt:variant>
    </vt:vector>
  </HeadingPairs>
  <TitlesOfParts>
    <vt:vector size="25" baseType="lpstr">
      <vt:lpstr>Helvetica Neue W23 for SKY Reg</vt:lpstr>
      <vt:lpstr>Neo Sans Arabic</vt:lpstr>
      <vt:lpstr>Arial</vt:lpstr>
      <vt:lpstr>Calibri</vt:lpstr>
      <vt:lpstr>Source Sans Pro Light</vt:lpstr>
      <vt:lpstr>A Jannat LT</vt:lpstr>
      <vt:lpstr>GE SS Two Bold</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Base>https://www.arabppt.com/enterprise-professional-powerpoint-template/</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قالب المؤسسات -  عرض بوربوينت احترافي ومجاني للمؤسسات (حصري)</dc:title>
  <dc:creator>arabppt.com</dc:creator>
  <dc:description>قالب المؤسسات -  عرض بوربوينت احترافي ومجاني للمؤسسات (حصري)</dc:description>
  <cp:lastModifiedBy>Yaser</cp:lastModifiedBy>
  <cp:revision>1</cp:revision>
  <dcterms:created xsi:type="dcterms:W3CDTF">2019-08-22T07:53:13Z</dcterms:created>
  <dcterms:modified xsi:type="dcterms:W3CDTF">2019-12-03T14:15:34Z</dcterms:modified>
</cp:coreProperties>
</file>